
<file path=[Content_Types].xml><?xml version="1.0" encoding="utf-8"?>
<Types xmlns="http://schemas.openxmlformats.org/package/2006/content-types">
  <Default Extension="png" ContentType="image/png"/>
  <Default Extension="jpeg" ContentType="image/jpe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87" r:id="rId5"/>
    <p:sldMasterId id="2147483689" r:id="rId6"/>
  </p:sldMasterIdLst>
  <p:notesMasterIdLst>
    <p:notesMasterId r:id="rId10"/>
  </p:notesMasterIdLst>
  <p:sldIdLst>
    <p:sldId id="337" r:id="rId7"/>
    <p:sldId id="257" r:id="rId8"/>
    <p:sldId id="290" r:id="rId9"/>
    <p:sldId id="258" r:id="rId11"/>
    <p:sldId id="275" r:id="rId12"/>
    <p:sldId id="265" r:id="rId13"/>
    <p:sldId id="264" r:id="rId14"/>
    <p:sldId id="291" r:id="rId15"/>
    <p:sldId id="308" r:id="rId16"/>
    <p:sldId id="277" r:id="rId17"/>
    <p:sldId id="279" r:id="rId18"/>
    <p:sldId id="278" r:id="rId19"/>
    <p:sldId id="298" r:id="rId20"/>
    <p:sldId id="273" r:id="rId21"/>
    <p:sldId id="276" r:id="rId22"/>
    <p:sldId id="303" r:id="rId23"/>
    <p:sldId id="304" r:id="rId24"/>
    <p:sldId id="299" r:id="rId25"/>
    <p:sldId id="306" r:id="rId26"/>
    <p:sldId id="292" r:id="rId27"/>
    <p:sldId id="289" r:id="rId28"/>
    <p:sldId id="285" r:id="rId29"/>
    <p:sldId id="307" r:id="rId30"/>
    <p:sldId id="283" r:id="rId31"/>
    <p:sldId id="310" r:id="rId32"/>
    <p:sldId id="287" r:id="rId33"/>
    <p:sldId id="335" r:id="rId34"/>
    <p:sldId id="270" r:id="rId35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66"/>
    <a:srgbClr val="5252E8"/>
    <a:srgbClr val="F1AF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59" d="100"/>
          <a:sy n="59" d="100"/>
        </p:scale>
        <p:origin x="48" y="42"/>
      </p:cViewPr>
      <p:guideLst>
        <p:guide orient="horz" pos="215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DA4EADA7-B642-4661-801B-3A3DF4F233E7}" type="datetimeFigureOut">
              <a:rPr lang="zh-CN" altLang="en-US"/>
            </a:fld>
            <a:endParaRPr lang="zh-CN" altLang="en-US"/>
          </a:p>
        </p:txBody>
      </p:sp>
      <p:sp>
        <p:nvSpPr>
          <p:cNvPr id="13316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A91CDDCA-0ABB-41EF-8D35-7A8A1D6B9E69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8BD3B4C-160C-4798-A2E4-20AA6D635A8C}" type="slidenum">
              <a:rPr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272D9-1A06-4C62-8DEF-8FC1A7861D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272D9-1A06-4C62-8DEF-8FC1A7861D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272D9-1A06-4C62-8DEF-8FC1A7861D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76CA4-23D1-4249-A7D4-6C22B8C63B3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A899D-F3C4-4EAE-BA76-74F875B5B99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E72C6-3507-42A0-8A77-15B5309DC22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025D5-D670-4905-B838-B89D3CBA0FA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1" smtClean="0"/>
              <a:t>Click to edit Master subtitle style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9BE89-E66B-4E73-89D1-CE26E667B22F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54BA-5286-44F7-851A-704A3CFAF7B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95F7-9678-42E3-B024-E3854A3520B6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6ACF7-AF07-4697-9C84-A1F360C7688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0FD2-89A0-4464-B0FD-F369B07E6CBF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F514C-4C16-4BA2-95F1-9CB563E61F0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99185-CC8A-4BAF-A9CF-F2E4A0DB563E}" type="datetimeFigureOut">
              <a:rPr lang="en-US" altLang="zh-CN"/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37A4E-7378-4E08-85F6-0735268FBC6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802D0-FEE7-4AC7-A689-42ACC2F5FC40}" type="datetimeFigureOut">
              <a:rPr lang="en-US" altLang="zh-CN"/>
            </a:fld>
            <a:endParaRPr lang="en-US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20003-3082-4750-ACA4-C374DFD79C7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BB757-40E7-4A0E-B460-FED4AC8AC9E9}" type="datetimeFigureOut">
              <a:rPr lang="en-US" altLang="zh-CN"/>
            </a:fld>
            <a:endParaRPr lang="en-US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844E0-521C-4689-B1DC-780A2C9CD24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C2A53-01FD-4A70-B77A-E145A9227C42}" type="datetimeFigureOut">
              <a:rPr lang="en-US" altLang="zh-CN"/>
            </a:fld>
            <a:endParaRPr lang="en-US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583AC-6A40-4C4E-B04D-AECB0E59ADC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FB02-3C06-4B13-9016-EE66BFB74D76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A26C5-2A2F-43AB-B5A0-55C97FF895B9}" type="datetimeFigureOut">
              <a:rPr lang="en-US" altLang="zh-CN"/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9D376-E2A1-4BC7-9432-04C67C886FE2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C7559-5D29-40AF-8E13-8F4F85CA476F}" type="datetimeFigureOut">
              <a:rPr lang="en-US" altLang="zh-CN"/>
            </a:fld>
            <a:endParaRPr lang="en-US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6AFF4-C188-4D97-A8DD-2FDE0FF7AA01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95EA6-1B87-4488-AEAA-7F461886301D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055DB-10C8-4808-9DC9-31FD6BEFAD0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noProof="1" smtClean="0"/>
              <a:t>Click to 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3BDA3-BB09-460A-9D60-AFA607766C60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261D-DC5E-459F-937E-9667CC98AC39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88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lIns="68580" tIns="34290" rIns="68580" bIns="34290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2FD8-3096-42FE-9384-8305BC2026C9}" type="datetimeFigureOut">
              <a:rPr lang="en-US" altLang="zh-CN"/>
            </a:fld>
            <a:endParaRPr lang="en-US" altLang="zh-CN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D8D85-A7E0-4239-9FD9-D63DB511EF8F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0DE92-375D-407B-ACE8-E2BDD5A7300F}" type="datetimeFigureOut">
              <a:rPr lang="en-US" altLang="zh-CN"/>
            </a:fld>
            <a:endParaRPr lang="en-US" altLang="zh-CN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5781A-643F-4D57-9219-47CBFC83B88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6" b="4144"/>
          <a:stretch>
            <a:fillRect/>
          </a:stretch>
        </p:blipFill>
        <p:spPr bwMode="auto">
          <a:xfrm>
            <a:off x="0" y="-15875"/>
            <a:ext cx="9144000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C73BA-0F6C-4625-B6B3-E088A9C7C05A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418CB-58D2-4E71-ADF8-C16652AC784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4"/>
          <p:cNvGrpSpPr/>
          <p:nvPr userDrawn="1"/>
        </p:nvGrpSpPr>
        <p:grpSpPr bwMode="auto">
          <a:xfrm>
            <a:off x="147638" y="104775"/>
            <a:ext cx="915987" cy="1149350"/>
            <a:chOff x="147485" y="42346"/>
            <a:chExt cx="796710" cy="750055"/>
          </a:xfrm>
        </p:grpSpPr>
        <p:sp>
          <p:nvSpPr>
            <p:cNvPr id="5" name="椭圆 4"/>
            <p:cNvSpPr/>
            <p:nvPr/>
          </p:nvSpPr>
          <p:spPr>
            <a:xfrm>
              <a:off x="194140" y="42346"/>
              <a:ext cx="750055" cy="750055"/>
            </a:xfrm>
            <a:prstGeom prst="ellipse">
              <a:avLst/>
            </a:prstGeom>
            <a:ln w="19050">
              <a:gradFill flip="none" rotWithShape="1">
                <a:gsLst>
                  <a:gs pos="34000">
                    <a:srgbClr val="FFFFFF">
                      <a:alpha val="9000"/>
                    </a:srgbClr>
                  </a:gs>
                  <a:gs pos="2000">
                    <a:schemeClr val="accent1">
                      <a:alpha val="0"/>
                    </a:schemeClr>
                  </a:gs>
                  <a:gs pos="100000">
                    <a:schemeClr val="accent1"/>
                  </a:gs>
                </a:gsLst>
                <a:lin ang="135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 noProof="1"/>
            </a:p>
          </p:txBody>
        </p:sp>
        <p:sp>
          <p:nvSpPr>
            <p:cNvPr id="6" name="椭圆 5"/>
            <p:cNvSpPr/>
            <p:nvPr/>
          </p:nvSpPr>
          <p:spPr>
            <a:xfrm>
              <a:off x="147485" y="467101"/>
              <a:ext cx="132555" cy="13157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 noProof="1"/>
            </a:p>
          </p:txBody>
        </p:sp>
        <p:sp>
          <p:nvSpPr>
            <p:cNvPr id="7" name="椭圆 6"/>
            <p:cNvSpPr/>
            <p:nvPr/>
          </p:nvSpPr>
          <p:spPr>
            <a:xfrm>
              <a:off x="808878" y="126261"/>
              <a:ext cx="66277" cy="66303"/>
            </a:xfrm>
            <a:prstGeom prst="ellipse">
              <a:avLst/>
            </a:prstGeom>
            <a:solidFill>
              <a:schemeClr val="accent1">
                <a:alpha val="9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 noProof="1"/>
            </a:p>
          </p:txBody>
        </p:sp>
      </p:grpSp>
      <p:sp>
        <p:nvSpPr>
          <p:cNvPr id="11" name="文本占位符 10"/>
          <p:cNvSpPr>
            <a:spLocks noGrp="1"/>
          </p:cNvSpPr>
          <p:nvPr>
            <p:ph type="body" sz="quarter" idx="10"/>
          </p:nvPr>
        </p:nvSpPr>
        <p:spPr>
          <a:xfrm>
            <a:off x="1138335" y="314205"/>
            <a:ext cx="2706657" cy="484587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7B45A-952E-4FBA-9E24-F048FB13C2B2}" type="datetimeFigureOut">
              <a:rPr lang="zh-CN" altLang="en-US"/>
            </a:fld>
            <a:endParaRPr lang="zh-CN" altLang="en-US"/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BBF9C-C3BA-4D87-AB03-98BBCD90398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9" r="24130" b="185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FF171-3A01-41B4-8A0E-DD5C297B9C13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C343D-6FCE-43CE-BE50-06B89F46FAF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" b="32854"/>
          <a:stretch>
            <a:fillRect/>
          </a:stretch>
        </p:blipFill>
        <p:spPr bwMode="auto">
          <a:xfrm>
            <a:off x="0" y="0"/>
            <a:ext cx="9132888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98CBA-4839-4681-8CDF-61049586975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16B8A-24D1-4FEA-95D5-6778E027A8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C19D0-56A7-4835-AD0D-661703AED1AB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0CDDC-11DE-4791-A9E4-A6F6CC00C8CB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25B5D-AB50-466A-AD59-B20C500A4CC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2677A-5B57-4361-8094-2F04CBCB0504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3BDF1-FC88-4D12-9D5E-E8C66A30ECB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75761-306F-46B9-B627-A7A44EFBDFAB}" type="datetimeFigureOut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0B4B8-FCC3-408E-819F-8853931A993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21B1C-275D-4C21-920B-EE0D469E1200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A29EF-3E34-4272-A1B0-A38A2DC290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1" smtClean="0"/>
              <a:t>单击图标添加图片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8905A-7FAF-4CF5-8520-3E5A3A21A190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6C237-1615-4327-BCE3-2031F1AE9E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3602-8499-454D-A8BB-FEB10B01708F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01B97-99A3-4B37-B52E-BACC29285A6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9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E7AE2-164E-48AB-A9FB-0F7A44CD4215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D9199-1774-4417-A942-000B4D23AE6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EF83E-54D2-450A-87B1-9A1F420FBA4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C770B-8008-4940-9D34-EEB8B6650C1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2FDB0-E004-4430-BECC-D24F2EC988A7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E93F0-F0A5-41F6-9BCE-0932CB8E38E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D0797-0470-473A-B448-EE67491A591E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5306F-86BF-469E-8809-E2C1D605A3D0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1EF30-A28A-4677-95A3-667E693536A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41CF6-B0CB-4719-A157-CECF9F392B99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BE6E6-CD76-4325-9D05-2F7704437D3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FCE87-8ECE-4758-95DA-C809BF0F21C1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B6339-B6C4-440B-8B6B-49CD6D9B0D1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2A502-7586-4573-B2C5-55AAC9B791BF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1AB1-EDDD-48A7-9E65-BE7362A6436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D6D74-41F4-40B1-BFE1-8F77F92D2AA5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FEADA-D226-4197-ADE6-79419F0E161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4C08B-9184-4DE7-AA0C-E470EB7D05C5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E05BA-0ECB-4677-899C-3627C63368A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AA4F0-3486-4FAB-966D-F1438A80B261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3A338-11E4-4032-85B9-0C0192ECFB8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83B58-2564-4005-8620-1E5448354511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DED1-027E-4ACF-B31B-F26A3EA1BC2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06B4-9EC7-4962-AF82-5087F9ED89B3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91225-0B38-4B0C-AA87-D04A6A19652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星空页">
    <p:bg>
      <p:bgPr>
        <a:gradFill>
          <a:gsLst>
            <a:gs pos="25673">
              <a:srgbClr val="072539"/>
            </a:gs>
            <a:gs pos="0">
              <a:srgbClr val="0A2F4A"/>
            </a:gs>
            <a:gs pos="97248">
              <a:srgbClr val="00080A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 flipH="1" flipV="1">
            <a:off x="7581641" y="434032"/>
            <a:ext cx="27000" cy="36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 userDrawn="1"/>
        </p:nvSpPr>
        <p:spPr>
          <a:xfrm flipH="1" flipV="1">
            <a:off x="7945425" y="53488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/>
        </p:nvSpPr>
        <p:spPr>
          <a:xfrm flipH="1" flipV="1">
            <a:off x="1516050" y="27707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/>
        </p:nvSpPr>
        <p:spPr>
          <a:xfrm flipH="1" flipV="1">
            <a:off x="8193075" y="55266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 userDrawn="1"/>
        </p:nvSpPr>
        <p:spPr>
          <a:xfrm flipH="1" flipV="1">
            <a:off x="3116250" y="35835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 flipH="1" flipV="1">
            <a:off x="6373800" y="23516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/>
        </p:nvSpPr>
        <p:spPr>
          <a:xfrm flipH="1" flipV="1">
            <a:off x="4811700" y="5990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/>
        </p:nvSpPr>
        <p:spPr>
          <a:xfrm flipH="1" flipV="1">
            <a:off x="1620825" y="58949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 userDrawn="1"/>
        </p:nvSpPr>
        <p:spPr>
          <a:xfrm flipH="1" flipV="1">
            <a:off x="7335825" y="9800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 userDrawn="1"/>
        </p:nvSpPr>
        <p:spPr>
          <a:xfrm flipH="1" flipV="1">
            <a:off x="2325675" y="35835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 userDrawn="1"/>
        </p:nvSpPr>
        <p:spPr>
          <a:xfrm flipH="1" flipV="1">
            <a:off x="1468425" y="3354900"/>
            <a:ext cx="27000" cy="3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 userDrawn="1"/>
        </p:nvSpPr>
        <p:spPr>
          <a:xfrm flipH="1" flipV="1">
            <a:off x="7107225" y="53615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 userDrawn="1"/>
        </p:nvSpPr>
        <p:spPr>
          <a:xfrm flipH="1" flipV="1">
            <a:off x="6202350" y="59330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 userDrawn="1"/>
        </p:nvSpPr>
        <p:spPr>
          <a:xfrm flipH="1" flipV="1">
            <a:off x="5411775" y="58314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 userDrawn="1"/>
        </p:nvSpPr>
        <p:spPr>
          <a:xfrm flipH="1" flipV="1">
            <a:off x="5049825" y="53361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 userDrawn="1"/>
        </p:nvSpPr>
        <p:spPr>
          <a:xfrm flipH="1" flipV="1">
            <a:off x="7326300" y="22500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 userDrawn="1"/>
        </p:nvSpPr>
        <p:spPr>
          <a:xfrm flipH="1" flipV="1">
            <a:off x="3154350" y="41296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 userDrawn="1"/>
        </p:nvSpPr>
        <p:spPr>
          <a:xfrm flipH="1" flipV="1">
            <a:off x="6373800" y="20468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 userDrawn="1"/>
        </p:nvSpPr>
        <p:spPr>
          <a:xfrm flipH="1" flipV="1">
            <a:off x="5992800" y="54885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 userDrawn="1"/>
        </p:nvSpPr>
        <p:spPr>
          <a:xfrm flipH="1" flipV="1">
            <a:off x="7964475" y="23516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 userDrawn="1"/>
        </p:nvSpPr>
        <p:spPr>
          <a:xfrm flipH="1" flipV="1">
            <a:off x="1544625" y="17293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 userDrawn="1"/>
        </p:nvSpPr>
        <p:spPr>
          <a:xfrm flipH="1" flipV="1">
            <a:off x="3192450" y="2999300"/>
            <a:ext cx="27000" cy="3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 userDrawn="1"/>
        </p:nvSpPr>
        <p:spPr>
          <a:xfrm flipH="1" flipV="1">
            <a:off x="7278675" y="40534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 userDrawn="1"/>
        </p:nvSpPr>
        <p:spPr>
          <a:xfrm flipH="1" flipV="1">
            <a:off x="2582850" y="11578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 userDrawn="1"/>
        </p:nvSpPr>
        <p:spPr>
          <a:xfrm flipH="1" flipV="1">
            <a:off x="5964225" y="22881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 userDrawn="1"/>
        </p:nvSpPr>
        <p:spPr>
          <a:xfrm flipH="1" flipV="1">
            <a:off x="6735750" y="11705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 userDrawn="1"/>
        </p:nvSpPr>
        <p:spPr>
          <a:xfrm flipH="1" flipV="1">
            <a:off x="2411400" y="52472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 userDrawn="1"/>
        </p:nvSpPr>
        <p:spPr>
          <a:xfrm flipH="1" flipV="1">
            <a:off x="4335450" y="3024700"/>
            <a:ext cx="27000" cy="36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 userDrawn="1"/>
        </p:nvSpPr>
        <p:spPr>
          <a:xfrm flipH="1" flipV="1">
            <a:off x="935025" y="9673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 userDrawn="1"/>
        </p:nvSpPr>
        <p:spPr>
          <a:xfrm flipH="1" flipV="1">
            <a:off x="1601775" y="12721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 userDrawn="1"/>
        </p:nvSpPr>
        <p:spPr>
          <a:xfrm flipH="1" flipV="1">
            <a:off x="6545250" y="6879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 userDrawn="1"/>
        </p:nvSpPr>
        <p:spPr>
          <a:xfrm flipH="1" flipV="1">
            <a:off x="2992425" y="30755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 userDrawn="1"/>
        </p:nvSpPr>
        <p:spPr>
          <a:xfrm flipH="1" flipV="1">
            <a:off x="5716575" y="29104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 userDrawn="1"/>
        </p:nvSpPr>
        <p:spPr>
          <a:xfrm flipH="1" flipV="1">
            <a:off x="630225" y="55393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 userDrawn="1"/>
        </p:nvSpPr>
        <p:spPr>
          <a:xfrm flipH="1" flipV="1">
            <a:off x="2544750" y="60727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 userDrawn="1"/>
        </p:nvSpPr>
        <p:spPr>
          <a:xfrm flipH="1" flipV="1">
            <a:off x="1582725" y="54758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 userDrawn="1"/>
        </p:nvSpPr>
        <p:spPr>
          <a:xfrm flipH="1" flipV="1">
            <a:off x="3887775" y="54504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 userDrawn="1"/>
        </p:nvSpPr>
        <p:spPr>
          <a:xfrm flipH="1" flipV="1">
            <a:off x="1944675" y="27072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 userDrawn="1"/>
        </p:nvSpPr>
        <p:spPr>
          <a:xfrm flipH="1" flipV="1">
            <a:off x="8154975" y="9800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 userDrawn="1"/>
        </p:nvSpPr>
        <p:spPr>
          <a:xfrm flipH="1" flipV="1">
            <a:off x="6002325" y="32914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 userDrawn="1"/>
        </p:nvSpPr>
        <p:spPr>
          <a:xfrm flipH="1" flipV="1">
            <a:off x="1058850" y="47011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 userDrawn="1"/>
        </p:nvSpPr>
        <p:spPr>
          <a:xfrm flipH="1" flipV="1">
            <a:off x="1230300" y="31771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 userDrawn="1"/>
        </p:nvSpPr>
        <p:spPr>
          <a:xfrm flipH="1" flipV="1">
            <a:off x="2449500" y="39137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 userDrawn="1"/>
        </p:nvSpPr>
        <p:spPr>
          <a:xfrm flipH="1" flipV="1">
            <a:off x="6383325" y="5082100"/>
            <a:ext cx="27000" cy="36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 userDrawn="1"/>
        </p:nvSpPr>
        <p:spPr>
          <a:xfrm flipH="1" flipV="1">
            <a:off x="4840275" y="8657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 userDrawn="1"/>
        </p:nvSpPr>
        <p:spPr>
          <a:xfrm flipH="1" flipV="1">
            <a:off x="7564425" y="53869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 userDrawn="1"/>
        </p:nvSpPr>
        <p:spPr>
          <a:xfrm flipH="1" flipV="1">
            <a:off x="6545250" y="29231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 userDrawn="1"/>
        </p:nvSpPr>
        <p:spPr>
          <a:xfrm flipH="1" flipV="1">
            <a:off x="5440350" y="24659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 userDrawn="1"/>
        </p:nvSpPr>
        <p:spPr>
          <a:xfrm flipH="1" flipV="1">
            <a:off x="7116750" y="52980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 userDrawn="1"/>
        </p:nvSpPr>
        <p:spPr>
          <a:xfrm flipH="1" flipV="1">
            <a:off x="1163625" y="50313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 userDrawn="1"/>
        </p:nvSpPr>
        <p:spPr>
          <a:xfrm flipH="1" flipV="1">
            <a:off x="620700" y="24151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 userDrawn="1"/>
        </p:nvSpPr>
        <p:spPr>
          <a:xfrm flipH="1" flipV="1">
            <a:off x="3783000" y="38629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 userDrawn="1"/>
        </p:nvSpPr>
        <p:spPr>
          <a:xfrm flipH="1" flipV="1">
            <a:off x="2744775" y="40661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 userDrawn="1"/>
        </p:nvSpPr>
        <p:spPr>
          <a:xfrm flipH="1" flipV="1">
            <a:off x="1392225" y="6244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 userDrawn="1"/>
        </p:nvSpPr>
        <p:spPr>
          <a:xfrm flipH="1" flipV="1">
            <a:off x="3944925" y="19960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 userDrawn="1"/>
        </p:nvSpPr>
        <p:spPr>
          <a:xfrm flipH="1" flipV="1">
            <a:off x="6678600" y="7514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 userDrawn="1"/>
        </p:nvSpPr>
        <p:spPr>
          <a:xfrm flipH="1" flipV="1">
            <a:off x="3697275" y="56409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 userDrawn="1"/>
        </p:nvSpPr>
        <p:spPr>
          <a:xfrm flipH="1" flipV="1">
            <a:off x="3306750" y="33676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 userDrawn="1"/>
        </p:nvSpPr>
        <p:spPr>
          <a:xfrm flipH="1" flipV="1">
            <a:off x="6230925" y="59457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 userDrawn="1"/>
        </p:nvSpPr>
        <p:spPr>
          <a:xfrm flipH="1" flipV="1">
            <a:off x="5202225" y="4066100"/>
            <a:ext cx="27000" cy="36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 userDrawn="1"/>
        </p:nvSpPr>
        <p:spPr>
          <a:xfrm flipH="1" flipV="1">
            <a:off x="3125775" y="24405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 userDrawn="1"/>
        </p:nvSpPr>
        <p:spPr>
          <a:xfrm flipH="1" flipV="1">
            <a:off x="7974000" y="21484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 userDrawn="1"/>
        </p:nvSpPr>
        <p:spPr>
          <a:xfrm flipH="1" flipV="1">
            <a:off x="5326050" y="3570800"/>
            <a:ext cx="27000" cy="3600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 userDrawn="1"/>
        </p:nvSpPr>
        <p:spPr>
          <a:xfrm flipH="1" flipV="1">
            <a:off x="4106850" y="24151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 userDrawn="1"/>
        </p:nvSpPr>
        <p:spPr>
          <a:xfrm flipH="1" flipV="1">
            <a:off x="5526075" y="2643700"/>
            <a:ext cx="27000" cy="36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 userDrawn="1"/>
        </p:nvSpPr>
        <p:spPr>
          <a:xfrm flipH="1" flipV="1">
            <a:off x="6316650" y="4586800"/>
            <a:ext cx="27000" cy="36000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 userDrawn="1"/>
        </p:nvSpPr>
        <p:spPr>
          <a:xfrm flipH="1" flipV="1">
            <a:off x="1116000" y="35835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 userDrawn="1"/>
        </p:nvSpPr>
        <p:spPr>
          <a:xfrm flipH="1" flipV="1">
            <a:off x="744525" y="3837500"/>
            <a:ext cx="27000" cy="36000"/>
          </a:xfrm>
          <a:prstGeom prst="ellipse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 userDrawn="1"/>
        </p:nvSpPr>
        <p:spPr>
          <a:xfrm flipH="1" flipV="1">
            <a:off x="3497250" y="2008700"/>
            <a:ext cx="27000" cy="3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 userDrawn="1"/>
        </p:nvSpPr>
        <p:spPr>
          <a:xfrm flipH="1" flipV="1">
            <a:off x="2725725" y="5298000"/>
            <a:ext cx="27000" cy="36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 userDrawn="1"/>
        </p:nvSpPr>
        <p:spPr>
          <a:xfrm flipH="1" flipV="1">
            <a:off x="4164000" y="53234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 userDrawn="1"/>
        </p:nvSpPr>
        <p:spPr>
          <a:xfrm flipH="1" flipV="1">
            <a:off x="1239825" y="10943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椭圆 78"/>
          <p:cNvSpPr/>
          <p:nvPr userDrawn="1"/>
        </p:nvSpPr>
        <p:spPr>
          <a:xfrm flipH="1" flipV="1">
            <a:off x="5316525" y="54504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 userDrawn="1"/>
        </p:nvSpPr>
        <p:spPr>
          <a:xfrm flipH="1" flipV="1">
            <a:off x="2535225" y="2885000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 userDrawn="1"/>
        </p:nvSpPr>
        <p:spPr>
          <a:xfrm flipH="1" flipV="1">
            <a:off x="2265047" y="5077462"/>
            <a:ext cx="27000" cy="36000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B478A-C5EE-4951-86F9-CEA469D22C7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FF0A3-6391-43BE-B787-A1097749DD54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452C7-FFCD-4034-A361-9B0F5F1E8067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767E4-7826-4AF2-BFA0-A3922FCD7FBC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05EE4-7D66-4D2F-8D35-47F61D2900B5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Tx/>
              <a:buNone/>
              <a:defRPr sz="1050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Tx/>
              <a:buNone/>
              <a:defRPr sz="1050" noProof="1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buFont typeface="Arial" panose="020B0604020202020204" pitchFamily="34" charset="0"/>
              <a:buNone/>
              <a:defRPr sz="1050" noProof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4B84C91-3B95-404F-A29D-9E8686D86E6F}" type="slidenum">
              <a:rPr lang="en-US" altLang="zh-CN"/>
            </a:fld>
            <a:endParaRPr lang="en-US" altLang="zh-CN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28590" y="60960"/>
            <a:ext cx="3879215" cy="12553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smtClean="0"/>
              <a:t>Click to edit Master title style</a:t>
            </a:r>
            <a:endParaRPr lang="en-US" altLang="zh-CN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smtClean="0"/>
              <a:t>Click to edit Master text styles</a:t>
            </a:r>
            <a:endParaRPr lang="en-US" altLang="zh-CN" smtClean="0"/>
          </a:p>
          <a:p>
            <a:pPr lvl="1"/>
            <a:r>
              <a:rPr lang="en-US" altLang="zh-CN" smtClean="0"/>
              <a:t>Second level</a:t>
            </a:r>
            <a:endParaRPr lang="en-US" altLang="zh-CN" smtClean="0"/>
          </a:p>
          <a:p>
            <a:pPr lvl="2"/>
            <a:r>
              <a:rPr lang="en-US" altLang="zh-CN" smtClean="0"/>
              <a:t>Third level</a:t>
            </a:r>
            <a:endParaRPr lang="en-US" altLang="zh-CN" smtClean="0"/>
          </a:p>
          <a:p>
            <a:pPr lvl="3"/>
            <a:r>
              <a:rPr lang="en-US" altLang="zh-CN" smtClean="0"/>
              <a:t>Fourth level</a:t>
            </a:r>
            <a:endParaRPr lang="en-US" altLang="zh-CN" smtClean="0"/>
          </a:p>
          <a:p>
            <a:pPr lvl="4"/>
            <a:r>
              <a:rPr lang="en-US" altLang="zh-CN" smtClean="0"/>
              <a:t>Fifth level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defTabSz="609600" eaLnBrk="1" hangingPunct="1"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3D3F9485-2D8E-4575-A04E-B49186E41A11}" type="datetimeFigureOut">
              <a:rPr lang="en-US" altLang="zh-CN"/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defTabSz="609600" eaLnBrk="1" hangingPunct="1">
              <a:defRPr sz="1200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defTabSz="609600" eaLnBrk="1" hangingPunct="1">
              <a:defRPr sz="1200" noProof="1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70867E-F829-4D1F-A8C2-57B2CB93E15F}" type="slidenum">
              <a:rPr lang="en-US" altLang="zh-CN"/>
            </a:fld>
            <a:endParaRPr lang="en-US" altLang="zh-CN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28590" y="60960"/>
            <a:ext cx="3879215" cy="12553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defTabSz="609600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6pPr>
      <a:lvl7pPr marL="1219200" algn="ctr" defTabSz="609600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7pPr>
      <a:lvl8pPr marL="1828800" algn="ctr" defTabSz="609600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8pPr>
      <a:lvl9pPr marL="2438400" algn="ctr" defTabSz="609600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15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15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15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15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zh-CN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6ACCC1-5B36-490A-84B9-ADA0F053C039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3B0EFFD-9D67-4DC4-A3DC-30A88E81C7EA}" type="slidenum">
              <a:rPr lang="zh-CN" altLang="en-US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2">
            <a:grayscl/>
            <a:lum bright="70000" contrast="-70000"/>
          </a:blip>
          <a:stretch>
            <a:fillRect/>
          </a:stretch>
        </p:blipFill>
        <p:spPr>
          <a:xfrm>
            <a:off x="5228590" y="60960"/>
            <a:ext cx="3879215" cy="1255395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5123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808969-BD6A-4CD4-AADD-2B323D36EEE2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1233B28-F48F-4533-8716-3090D3CB350E}" type="slidenum">
              <a:rPr lang="zh-CN" altLang="en-US"/>
            </a:fld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28590" y="60960"/>
            <a:ext cx="3879215" cy="12553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35.jpeg"/><Relationship Id="rId4" Type="http://schemas.openxmlformats.org/officeDocument/2006/relationships/hyperlink" Target="http://tech.tom.com/1121/1122/200566-213191.html" TargetMode="Externa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42.GIF"/><Relationship Id="rId1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1.xml"/><Relationship Id="rId1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4.xml"/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9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2.xml"/><Relationship Id="rId1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5" Type="http://schemas.openxmlformats.org/officeDocument/2006/relationships/notesSlide" Target="../notesSlides/notesSlide5.xml"/><Relationship Id="rId14" Type="http://schemas.openxmlformats.org/officeDocument/2006/relationships/slideLayout" Target="../slideLayouts/slideLayout50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tags" Target="../tags/tag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26.xml"/><Relationship Id="rId1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2" Type="http://schemas.openxmlformats.org/officeDocument/2006/relationships/slideLayout" Target="../slideLayouts/slideLayout44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GIF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27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image" Target="../media/image29.png"/><Relationship Id="rId1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9.xml"/><Relationship Id="rId2" Type="http://schemas.openxmlformats.org/officeDocument/2006/relationships/tags" Target="../tags/tag10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0" y="1792129"/>
            <a:ext cx="4903946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3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256270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2069783"/>
            <a:ext cx="2702719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  <a:endParaRPr lang="zh-CN" altLang="en-US" sz="3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6"/>
          <p:cNvGrpSpPr/>
          <p:nvPr/>
        </p:nvGrpSpPr>
        <p:grpSpPr>
          <a:xfrm>
            <a:off x="618866" y="1049096"/>
            <a:ext cx="9001572" cy="800036"/>
            <a:chOff x="0" y="1076892"/>
            <a:chExt cx="5578475" cy="79744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1" name="Freeform 120"/>
            <p:cNvSpPr/>
            <p:nvPr/>
          </p:nvSpPr>
          <p:spPr bwMode="auto">
            <a:xfrm>
              <a:off x="0" y="1076892"/>
              <a:ext cx="5578475" cy="797447"/>
            </a:xfrm>
            <a:custGeom>
              <a:avLst/>
              <a:gdLst>
                <a:gd name="T0" fmla="*/ 3514 w 3514"/>
                <a:gd name="T1" fmla="*/ 302 h 744"/>
                <a:gd name="T2" fmla="*/ 3511 w 3514"/>
                <a:gd name="T3" fmla="*/ 297 h 744"/>
                <a:gd name="T4" fmla="*/ 3312 w 3514"/>
                <a:gd name="T5" fmla="*/ 367 h 744"/>
                <a:gd name="T6" fmla="*/ 3063 w 3514"/>
                <a:gd name="T7" fmla="*/ 0 h 744"/>
                <a:gd name="T8" fmla="*/ 0 w 3514"/>
                <a:gd name="T9" fmla="*/ 0 h 744"/>
                <a:gd name="T10" fmla="*/ 0 w 3514"/>
                <a:gd name="T11" fmla="*/ 744 h 744"/>
                <a:gd name="T12" fmla="*/ 3063 w 3514"/>
                <a:gd name="T13" fmla="*/ 744 h 744"/>
                <a:gd name="T14" fmla="*/ 3312 w 3514"/>
                <a:gd name="T15" fmla="*/ 377 h 744"/>
                <a:gd name="T16" fmla="*/ 3511 w 3514"/>
                <a:gd name="T17" fmla="*/ 448 h 744"/>
                <a:gd name="T18" fmla="*/ 3514 w 3514"/>
                <a:gd name="T19" fmla="*/ 443 h 744"/>
                <a:gd name="T20" fmla="*/ 3317 w 3514"/>
                <a:gd name="T21" fmla="*/ 372 h 744"/>
                <a:gd name="T22" fmla="*/ 3514 w 3514"/>
                <a:gd name="T23" fmla="*/ 302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4" h="744">
                  <a:moveTo>
                    <a:pt x="3514" y="302"/>
                  </a:moveTo>
                  <a:lnTo>
                    <a:pt x="3511" y="297"/>
                  </a:lnTo>
                  <a:lnTo>
                    <a:pt x="3312" y="367"/>
                  </a:lnTo>
                  <a:lnTo>
                    <a:pt x="3063" y="0"/>
                  </a:lnTo>
                  <a:lnTo>
                    <a:pt x="0" y="0"/>
                  </a:lnTo>
                  <a:lnTo>
                    <a:pt x="0" y="744"/>
                  </a:lnTo>
                  <a:lnTo>
                    <a:pt x="3063" y="744"/>
                  </a:lnTo>
                  <a:lnTo>
                    <a:pt x="3312" y="377"/>
                  </a:lnTo>
                  <a:lnTo>
                    <a:pt x="3511" y="448"/>
                  </a:lnTo>
                  <a:lnTo>
                    <a:pt x="3514" y="443"/>
                  </a:lnTo>
                  <a:lnTo>
                    <a:pt x="3317" y="372"/>
                  </a:lnTo>
                  <a:lnTo>
                    <a:pt x="351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d-ID" sz="1350" noProof="1">
                <a:cs typeface="+mn-ea"/>
                <a:sym typeface="+mn-lt"/>
              </a:endParaRPr>
            </a:p>
          </p:txBody>
        </p:sp>
        <p:sp>
          <p:nvSpPr>
            <p:cNvPr id="39" name="Title 13"/>
            <p:cNvSpPr txBox="1"/>
            <p:nvPr/>
          </p:nvSpPr>
          <p:spPr>
            <a:xfrm>
              <a:off x="94642" y="1090120"/>
              <a:ext cx="4153474" cy="783586"/>
            </a:xfrm>
            <a:prstGeom prst="rect">
              <a:avLst/>
            </a:prstGeom>
            <a:grpFill/>
          </p:spPr>
          <p:txBody>
            <a:bodyPr lIns="68580" tIns="34290" rIns="68580" bIns="34290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zh-CN" spc="-150" noProof="1" smtClean="0">
                  <a:solidFill>
                    <a:schemeClr val="tx1"/>
                  </a:solidFill>
                  <a:latin typeface="Times New Roman" panose="02020603050405020304" pitchFamily="18" charset="0"/>
                  <a:ea typeface="方正大黑简体" pitchFamily="65" charset="-122"/>
                  <a:cs typeface="Times New Roman" panose="02020603050405020304" pitchFamily="18" charset="0"/>
                  <a:sym typeface="+mn-ea"/>
                </a:rPr>
                <a:t>A wide</a:t>
              </a:r>
              <a:r>
                <a:rPr lang="en-US" altLang="zh-CN" spc="-150" noProof="1" smtClean="0">
                  <a:solidFill>
                    <a:schemeClr val="tx1"/>
                  </a:solidFill>
                  <a:latin typeface="Times New Roman" panose="02020603050405020304" pitchFamily="18" charset="0"/>
                  <a:ea typeface="方正大黑简体" pitchFamily="65" charset="-122"/>
                  <a:cs typeface="Times New Roman" panose="02020603050405020304" pitchFamily="18" charset="0"/>
                  <a:sym typeface="+mn-ea"/>
                </a:rPr>
                <a:t>ly accepted theory from scientists</a:t>
              </a:r>
              <a:endParaRPr lang="en-US" altLang="zh-CN" spc="-150" noProof="1">
                <a:solidFill>
                  <a:schemeClr val="tx1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681163" y="5661025"/>
            <a:ext cx="6283325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spc="-150" noProof="1"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sz="3200" spc="-150" noProof="1" smtClean="0"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rPr>
              <a:t>universe </a:t>
            </a:r>
            <a:r>
              <a:rPr lang="en-US" sz="3200" spc="-150" noProof="1"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rPr>
              <a:t>began with a Big Bang.</a:t>
            </a:r>
            <a:endParaRPr lang="en-US" sz="3200" spc="-150" noProof="1">
              <a:latin typeface="Times New Roman" panose="02020603050405020304" pitchFamily="18" charset="0"/>
              <a:ea typeface="方正大黑简体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484" name="图片 11" descr="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9450" y="1971675"/>
            <a:ext cx="75819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-12700" y="403225"/>
            <a:ext cx="9156700" cy="52197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 1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What is the wide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ly accepted theory?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"/>
          <p:cNvSpPr/>
          <p:nvPr/>
        </p:nvSpPr>
        <p:spPr>
          <a:xfrm>
            <a:off x="109538" y="0"/>
            <a:ext cx="433387" cy="1066800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284855" y="762000"/>
            <a:ext cx="1966595" cy="539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/>
          <a:lstStyle>
            <a:lvl1pPr marL="457200" indent="-45720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Arial" panose="020B0604020202020204" pitchFamily="34" charset="0"/>
              </a:rPr>
              <a:t>“</a:t>
            </a:r>
            <a:r>
              <a:rPr lang="zh-CN" altLang="zh-CN" sz="2400" b="1">
                <a:latin typeface="Times New Roman" panose="02020603050405020304" pitchFamily="18" charset="0"/>
              </a:rPr>
              <a:t>Big Bang</a:t>
            </a:r>
            <a:r>
              <a:rPr lang="zh-CN" altLang="zh-CN" sz="2400" b="1">
                <a:latin typeface="Arial" panose="020B0604020202020204" pitchFamily="34" charset="0"/>
              </a:rPr>
              <a:t>”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934200" y="1617663"/>
            <a:ext cx="1836738" cy="56038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</a:ln>
        </p:spPr>
        <p:txBody>
          <a:bodyPr wrap="none"/>
          <a:lstStyle>
            <a:lvl1pPr marL="487680" indent="-48768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other bodies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540125" y="1641475"/>
            <a:ext cx="1457325" cy="57308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 marL="457200" indent="-45720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________ 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14985" y="1625600"/>
            <a:ext cx="836613" cy="573088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 marL="441325" indent="-441325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stars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122863" y="1971675"/>
            <a:ext cx="1638300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>
            <a:off x="1650365" y="1980565"/>
            <a:ext cx="1823085" cy="215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2538413" y="2513013"/>
            <a:ext cx="3617912" cy="541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/>
          <a:lstStyle>
            <a:lvl1pPr marL="487680" indent="-48768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Earth: a cloud of _____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4224338" y="2159000"/>
            <a:ext cx="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4259263" y="3054350"/>
            <a:ext cx="0" cy="3762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3771900" y="1644650"/>
            <a:ext cx="10699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700" b="1">
                <a:solidFill>
                  <a:srgbClr val="0000FF"/>
                </a:solidFill>
                <a:latin typeface="Times New Roman" panose="02020603050405020304" pitchFamily="18" charset="0"/>
              </a:rPr>
              <a:t>atoms</a:t>
            </a:r>
            <a:endParaRPr lang="zh-CN" altLang="zh-CN" sz="27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4908550" y="2528888"/>
            <a:ext cx="82073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700" b="1">
                <a:solidFill>
                  <a:srgbClr val="0000FF"/>
                </a:solidFill>
                <a:latin typeface="Times New Roman" panose="02020603050405020304" pitchFamily="18" charset="0"/>
              </a:rPr>
              <a:t>dust</a:t>
            </a:r>
            <a:endParaRPr lang="zh-CN" altLang="zh-CN" sz="27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4268788" y="1301750"/>
            <a:ext cx="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876550" y="3457575"/>
            <a:ext cx="2538413" cy="539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/>
          <a:lstStyle>
            <a:lvl1pPr marL="457200" indent="-45720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a solid  _____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2384425" y="5178425"/>
            <a:ext cx="5049838" cy="4619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 marL="457200" indent="-45720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the earth</a:t>
            </a:r>
            <a:r>
              <a:rPr lang="zh-CN" altLang="zh-CN" sz="2400" b="1">
                <a:latin typeface="Arial" panose="020B0604020202020204" pitchFamily="34" charset="0"/>
              </a:rPr>
              <a:t>’</a:t>
            </a:r>
            <a:r>
              <a:rPr lang="zh-CN" altLang="zh-CN" sz="2400" b="1">
                <a:latin typeface="Times New Roman" panose="02020603050405020304" pitchFamily="18" charset="0"/>
              </a:rPr>
              <a:t>s _____________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761163" y="4291013"/>
            <a:ext cx="2154237" cy="46196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 marL="441325" indent="-441325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other _____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779588" y="6019800"/>
            <a:ext cx="6372225" cy="539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  <a:miter lim="800000"/>
          </a:ln>
        </p:spPr>
        <p:txBody>
          <a:bodyPr wrap="none"/>
          <a:lstStyle>
            <a:lvl1pPr marL="487680" indent="-48768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Water: ____________ to the development of life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22" name="Line 6"/>
          <p:cNvSpPr>
            <a:spLocks noChangeShapeType="1"/>
          </p:cNvSpPr>
          <p:nvPr/>
        </p:nvSpPr>
        <p:spPr bwMode="auto">
          <a:xfrm>
            <a:off x="4348163" y="5634038"/>
            <a:ext cx="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H="1">
            <a:off x="1677988" y="3789363"/>
            <a:ext cx="1069975" cy="434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3059113" y="4038600"/>
            <a:ext cx="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5380038" y="4038600"/>
            <a:ext cx="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4335463" y="4362450"/>
            <a:ext cx="2160587" cy="46037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 marL="441325" indent="-441325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zh-CN" sz="2400" b="1">
                <a:latin typeface="Times New Roman" panose="02020603050405020304" pitchFamily="18" charset="0"/>
              </a:rPr>
              <a:t>water vapour </a:t>
            </a: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600325" y="4348163"/>
            <a:ext cx="1511300" cy="461962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 marL="441325" indent="-441325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93663" y="4254500"/>
            <a:ext cx="2373312" cy="460375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  <a:miter lim="800000"/>
          </a:ln>
        </p:spPr>
        <p:txBody>
          <a:bodyPr>
            <a:spAutoFit/>
          </a:bodyPr>
          <a:lstStyle>
            <a:lvl1pPr marL="441325" indent="-441325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>
            <a:off x="3284538" y="4849813"/>
            <a:ext cx="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5197475" y="4840288"/>
            <a:ext cx="0" cy="323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1449388" y="4725988"/>
            <a:ext cx="1135062" cy="539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 flipH="1">
            <a:off x="5875338" y="4813300"/>
            <a:ext cx="1295400" cy="37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3863975" y="3405188"/>
            <a:ext cx="885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globe</a:t>
            </a:r>
            <a:endParaRPr lang="zh-CN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7667625" y="4259263"/>
            <a:ext cx="969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gases</a:t>
            </a:r>
            <a:endParaRPr lang="zh-CN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198938" y="5173663"/>
            <a:ext cx="1717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atmosphere</a:t>
            </a:r>
            <a:endParaRPr lang="zh-CN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2881313" y="6015038"/>
            <a:ext cx="1862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fundamental</a:t>
            </a:r>
            <a:endParaRPr lang="zh-CN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Line 7"/>
          <p:cNvSpPr>
            <a:spLocks noChangeShapeType="1"/>
          </p:cNvSpPr>
          <p:nvPr/>
        </p:nvSpPr>
        <p:spPr bwMode="auto">
          <a:xfrm>
            <a:off x="6221413" y="3789363"/>
            <a:ext cx="928687" cy="449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4611" name="文本框 1"/>
          <p:cNvSpPr txBox="1">
            <a:spLocks noChangeArrowheads="1"/>
          </p:cNvSpPr>
          <p:nvPr/>
        </p:nvSpPr>
        <p:spPr bwMode="auto">
          <a:xfrm>
            <a:off x="1352550" y="1584325"/>
            <a:ext cx="2555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formed&amp; combined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612" name="文本框 39"/>
          <p:cNvSpPr txBox="1">
            <a:spLocks noChangeArrowheads="1"/>
          </p:cNvSpPr>
          <p:nvPr/>
        </p:nvSpPr>
        <p:spPr bwMode="auto">
          <a:xfrm>
            <a:off x="4965700" y="1558925"/>
            <a:ext cx="2246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formed&amp; combined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613" name="文本框 40"/>
          <p:cNvSpPr txBox="1">
            <a:spLocks noChangeArrowheads="1"/>
          </p:cNvSpPr>
          <p:nvPr/>
        </p:nvSpPr>
        <p:spPr bwMode="auto">
          <a:xfrm>
            <a:off x="4276725" y="3049588"/>
            <a:ext cx="1452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settled into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614" name="文本框 41"/>
          <p:cNvSpPr txBox="1">
            <a:spLocks noChangeArrowheads="1"/>
          </p:cNvSpPr>
          <p:nvPr/>
        </p:nvSpPr>
        <p:spPr bwMode="auto">
          <a:xfrm>
            <a:off x="5410200" y="3446463"/>
            <a:ext cx="3360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exploded with fire and rock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615" name="文本框 42"/>
          <p:cNvSpPr txBox="1">
            <a:spLocks noChangeArrowheads="1"/>
          </p:cNvSpPr>
          <p:nvPr/>
        </p:nvSpPr>
        <p:spPr bwMode="auto">
          <a:xfrm>
            <a:off x="3716338" y="3949700"/>
            <a:ext cx="14525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rgbClr val="FF0000"/>
                </a:solidFill>
              </a:rPr>
              <a:t>produced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0" name="Rectangle 24"/>
          <p:cNvSpPr>
            <a:spLocks noChangeArrowheads="1"/>
          </p:cNvSpPr>
          <p:nvPr/>
        </p:nvSpPr>
        <p:spPr bwMode="auto">
          <a:xfrm>
            <a:off x="76200" y="4240213"/>
            <a:ext cx="22272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zh-CN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arbon</a:t>
            </a:r>
            <a:r>
              <a:rPr lang="en-US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 dioxide</a:t>
            </a:r>
            <a:endParaRPr lang="zh-CN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Rectangle 21"/>
          <p:cNvSpPr>
            <a:spLocks noChangeArrowheads="1"/>
          </p:cNvSpPr>
          <p:nvPr/>
        </p:nvSpPr>
        <p:spPr bwMode="auto">
          <a:xfrm>
            <a:off x="2646363" y="4359275"/>
            <a:ext cx="13668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2400" b="1">
                <a:solidFill>
                  <a:srgbClr val="0000FF"/>
                </a:solidFill>
                <a:latin typeface="Times New Roman" panose="02020603050405020304" pitchFamily="18" charset="0"/>
              </a:rPr>
              <a:t>nitrogen </a:t>
            </a:r>
            <a:endParaRPr lang="zh-CN" altLang="zh-CN" sz="24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矩形 1"/>
          <p:cNvSpPr/>
          <p:nvPr/>
        </p:nvSpPr>
        <p:spPr>
          <a:xfrm>
            <a:off x="123713" y="227"/>
            <a:ext cx="391432" cy="980501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44" name="TextBox 3"/>
          <p:cNvSpPr txBox="1">
            <a:spLocks noChangeArrowheads="1"/>
          </p:cNvSpPr>
          <p:nvPr/>
        </p:nvSpPr>
        <p:spPr bwMode="auto">
          <a:xfrm>
            <a:off x="-12700" y="141288"/>
            <a:ext cx="9156700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 2</a:t>
            </a: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did the earth come into being?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"/>
                                        <p:tgtEl>
                                          <p:spTgt spid="4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"/>
                                        <p:tgtEl>
                                          <p:spTgt spid="44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4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4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4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ldLvl="0" animBg="1"/>
      <p:bldP spid="44036" grpId="0" animBg="1"/>
      <p:bldP spid="44037" grpId="0" animBg="1"/>
      <p:bldP spid="44038" grpId="0" bldLvl="0" animBg="1"/>
      <p:bldP spid="44039" grpId="0" animBg="1"/>
      <p:bldP spid="44040" grpId="0" bldLvl="0" animBg="1"/>
      <p:bldP spid="44041" grpId="0" bldLvl="0" animBg="1"/>
      <p:bldP spid="44042" grpId="0" animBg="1"/>
      <p:bldP spid="44043" grpId="0" animBg="1"/>
      <p:bldP spid="44044" grpId="0"/>
      <p:bldP spid="44045" grpId="0"/>
      <p:bldP spid="17" grpId="0" animBg="1"/>
      <p:bldP spid="18" grpId="0" bldLvl="0" animBg="1"/>
      <p:bldP spid="19" grpId="0" bldLvl="0" animBg="1"/>
      <p:bldP spid="20" grpId="0" animBg="1"/>
      <p:bldP spid="21" grpId="0" bldLvl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7" grpId="0"/>
      <p:bldP spid="38" grpId="0"/>
      <p:bldP spid="39" grpId="0"/>
      <p:bldP spid="34" grpId="0" animBg="1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225991" y="2790032"/>
            <a:ext cx="3614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A</a:t>
            </a:r>
            <a:r>
              <a:rPr lang="en-US" altLang="zh-CN" sz="2400" b="1" dirty="0">
                <a:solidFill>
                  <a:srgbClr val="FF6600"/>
                </a:solidFill>
              </a:rPr>
              <a:t> 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cloud</a:t>
            </a:r>
            <a:r>
              <a:rPr lang="en-US" altLang="zh-CN" sz="2400" b="1" dirty="0">
                <a:solidFill>
                  <a:srgbClr val="FF6600"/>
                </a:solidFill>
              </a:rPr>
              <a:t> 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of</a:t>
            </a:r>
            <a:r>
              <a:rPr lang="en-US" altLang="zh-CN" sz="2400" b="1" dirty="0">
                <a:solidFill>
                  <a:srgbClr val="FF6600"/>
                </a:solidFill>
              </a:rPr>
              <a:t> 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energetic</a:t>
            </a:r>
            <a:r>
              <a:rPr lang="en-US" altLang="zh-CN" sz="2400" b="1" dirty="0">
                <a:solidFill>
                  <a:srgbClr val="FF6600"/>
                </a:solidFill>
              </a:rPr>
              <a:t> </a:t>
            </a: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dust</a:t>
            </a:r>
            <a:r>
              <a:rPr lang="en-US" altLang="zh-CN" sz="2400" b="1" dirty="0">
                <a:solidFill>
                  <a:srgbClr val="FF6600"/>
                </a:solidFill>
                <a:latin typeface="Comic Sans MS" panose="030F0702030302020204" pitchFamily="66" charset="0"/>
              </a:rPr>
              <a:t> </a:t>
            </a:r>
            <a:endParaRPr lang="en-US" altLang="zh-CN" sz="2400" b="1" dirty="0">
              <a:solidFill>
                <a:srgbClr val="FF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5849938" y="2643188"/>
            <a:ext cx="1944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A solid ball</a:t>
            </a:r>
            <a:endParaRPr lang="en-US" altLang="zh-CN" sz="24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" name="Group 15"/>
          <p:cNvGrpSpPr/>
          <p:nvPr/>
        </p:nvGrpSpPr>
        <p:grpSpPr bwMode="auto">
          <a:xfrm>
            <a:off x="3402999" y="1124057"/>
            <a:ext cx="2076243" cy="847725"/>
            <a:chOff x="0" y="0"/>
            <a:chExt cx="1743" cy="712"/>
          </a:xfrm>
        </p:grpSpPr>
        <p:sp>
          <p:nvSpPr>
            <p:cNvPr id="25619" name="AutoShape 16"/>
            <p:cNvSpPr>
              <a:spLocks noChangeArrowheads="1"/>
            </p:cNvSpPr>
            <p:nvPr/>
          </p:nvSpPr>
          <p:spPr bwMode="auto">
            <a:xfrm>
              <a:off x="182" y="317"/>
              <a:ext cx="931" cy="395"/>
            </a:xfrm>
            <a:prstGeom prst="rightArrow">
              <a:avLst>
                <a:gd name="adj1" fmla="val 50000"/>
                <a:gd name="adj2" fmla="val 5891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5620" name="Text Box 17"/>
            <p:cNvSpPr txBox="1">
              <a:spLocks noChangeArrowheads="1"/>
            </p:cNvSpPr>
            <p:nvPr/>
          </p:nvSpPr>
          <p:spPr bwMode="auto">
            <a:xfrm>
              <a:off x="0" y="0"/>
              <a:ext cx="174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/>
                <a:t>combined into </a:t>
              </a:r>
              <a:endParaRPr lang="en-US" altLang="zh-CN" b="1"/>
            </a:p>
          </p:txBody>
        </p:sp>
      </p:grpSp>
      <p:grpSp>
        <p:nvGrpSpPr>
          <p:cNvPr id="158741" name="Group 21"/>
          <p:cNvGrpSpPr/>
          <p:nvPr/>
        </p:nvGrpSpPr>
        <p:grpSpPr bwMode="auto">
          <a:xfrm>
            <a:off x="5157441" y="2403158"/>
            <a:ext cx="3986241" cy="2051544"/>
            <a:chOff x="2311" y="1162"/>
            <a:chExt cx="3064" cy="1632"/>
          </a:xfrm>
        </p:grpSpPr>
        <p:sp>
          <p:nvSpPr>
            <p:cNvPr id="25617" name="AutoShape 19"/>
            <p:cNvSpPr>
              <a:spLocks noChangeArrowheads="1"/>
            </p:cNvSpPr>
            <p:nvPr/>
          </p:nvSpPr>
          <p:spPr bwMode="auto">
            <a:xfrm>
              <a:off x="5103" y="1162"/>
              <a:ext cx="272" cy="1632"/>
            </a:xfrm>
            <a:prstGeom prst="curvedLeftArrow">
              <a:avLst>
                <a:gd name="adj1" fmla="val 120000"/>
                <a:gd name="adj2" fmla="val 240000"/>
                <a:gd name="adj3" fmla="val 3332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5618" name="Rectangle 20"/>
            <p:cNvSpPr>
              <a:spLocks noChangeArrowheads="1"/>
            </p:cNvSpPr>
            <p:nvPr/>
          </p:nvSpPr>
          <p:spPr bwMode="auto">
            <a:xfrm>
              <a:off x="2311" y="1618"/>
              <a:ext cx="25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b="1" dirty="0"/>
                <a:t>exploded with fire and rock</a:t>
              </a:r>
              <a:endParaRPr lang="en-US" altLang="zh-CN" b="1" dirty="0"/>
            </a:p>
          </p:txBody>
        </p:sp>
      </p:grpSp>
      <p:grpSp>
        <p:nvGrpSpPr>
          <p:cNvPr id="4" name="Group 22"/>
          <p:cNvGrpSpPr/>
          <p:nvPr/>
        </p:nvGrpSpPr>
        <p:grpSpPr bwMode="auto">
          <a:xfrm>
            <a:off x="3735422" y="3535427"/>
            <a:ext cx="1673225" cy="1092994"/>
            <a:chOff x="7" y="-568"/>
            <a:chExt cx="1406" cy="918"/>
          </a:xfrm>
        </p:grpSpPr>
        <p:sp>
          <p:nvSpPr>
            <p:cNvPr id="25615" name="AutoShape 23"/>
            <p:cNvSpPr>
              <a:spLocks noChangeArrowheads="1"/>
            </p:cNvSpPr>
            <p:nvPr/>
          </p:nvSpPr>
          <p:spPr bwMode="auto">
            <a:xfrm>
              <a:off x="33" y="-194"/>
              <a:ext cx="1134" cy="544"/>
            </a:xfrm>
            <a:prstGeom prst="leftArrow">
              <a:avLst>
                <a:gd name="adj1" fmla="val 50000"/>
                <a:gd name="adj2" fmla="val 5210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/>
            </a:p>
          </p:txBody>
        </p:sp>
        <p:sp>
          <p:nvSpPr>
            <p:cNvPr id="25616" name="Text Box 24"/>
            <p:cNvSpPr txBox="1">
              <a:spLocks noChangeArrowheads="1"/>
            </p:cNvSpPr>
            <p:nvPr/>
          </p:nvSpPr>
          <p:spPr bwMode="auto">
            <a:xfrm>
              <a:off x="7" y="-568"/>
              <a:ext cx="140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b="1"/>
                <a:t>Cool down </a:t>
              </a:r>
              <a:endParaRPr lang="en-US" altLang="zh-CN" b="1"/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96838" y="54202"/>
            <a:ext cx="904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 smtClean="0"/>
              <a:t>The earth </a:t>
            </a:r>
            <a:r>
              <a:rPr lang="en-US" altLang="zh-CN" sz="3200" b="1" dirty="0" smtClean="0">
                <a:solidFill>
                  <a:srgbClr val="FF0000"/>
                </a:solidFill>
              </a:rPr>
              <a:t>suitable for living </a:t>
            </a:r>
            <a:r>
              <a:rPr lang="en-US" altLang="zh-CN" sz="3200" b="1" dirty="0" smtClean="0"/>
              <a:t>came into being</a:t>
            </a:r>
            <a:r>
              <a:rPr lang="en-US" altLang="zh-CN" sz="2800" dirty="0"/>
              <a:t>.</a:t>
            </a:r>
            <a:endParaRPr lang="zh-CN" altLang="en-US" sz="2800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294" y="774965"/>
            <a:ext cx="2879749" cy="1739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279723" y="779498"/>
            <a:ext cx="2942498" cy="1863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5850421" y="5323215"/>
            <a:ext cx="1838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Atmosphere</a:t>
            </a:r>
            <a:r>
              <a:rPr lang="en-US" altLang="zh-CN" b="1" dirty="0">
                <a:solidFill>
                  <a:srgbClr val="FF00FF"/>
                </a:solidFill>
                <a:latin typeface="Comic Sans MS" panose="030F0702030302020204" pitchFamily="66" charset="0"/>
                <a:ea typeface="隶书" panose="02010509060101010101" pitchFamily="49" charset="-122"/>
              </a:rPr>
              <a:t> </a:t>
            </a:r>
            <a:endParaRPr lang="en-US" altLang="zh-CN" b="1" dirty="0">
              <a:solidFill>
                <a:srgbClr val="FF00FF"/>
              </a:solidFill>
              <a:latin typeface="Comic Sans MS" panose="030F0702030302020204" pitchFamily="66" charset="0"/>
              <a:ea typeface="隶书" panose="02010509060101010101" pitchFamily="49" charset="-122"/>
            </a:endParaRPr>
          </a:p>
        </p:txBody>
      </p:sp>
      <p:grpSp>
        <p:nvGrpSpPr>
          <p:cNvPr id="32" name="Group 12"/>
          <p:cNvGrpSpPr/>
          <p:nvPr/>
        </p:nvGrpSpPr>
        <p:grpSpPr bwMode="auto">
          <a:xfrm>
            <a:off x="5585073" y="3412133"/>
            <a:ext cx="2509837" cy="1911350"/>
            <a:chOff x="3606" y="2341"/>
            <a:chExt cx="1497" cy="1256"/>
          </a:xfrm>
        </p:grpSpPr>
        <p:pic>
          <p:nvPicPr>
            <p:cNvPr id="33" name="Picture 6" descr="http://www.hast.org.cn/pic/2005671994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341"/>
              <a:ext cx="1497" cy="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3651" y="2341"/>
              <a:ext cx="31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0000"/>
                  </a:solidFill>
                </a:rPr>
                <a:t>3</a:t>
              </a:r>
              <a:endParaRPr lang="en-US" altLang="zh-C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80891" y="5323178"/>
            <a:ext cx="292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A world full of water</a:t>
            </a:r>
            <a:endParaRPr lang="en-US" altLang="zh-CN" sz="24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6" name="Group 6"/>
          <p:cNvGrpSpPr/>
          <p:nvPr/>
        </p:nvGrpSpPr>
        <p:grpSpPr bwMode="auto">
          <a:xfrm>
            <a:off x="332917" y="3343527"/>
            <a:ext cx="3176587" cy="1979613"/>
            <a:chOff x="385" y="2296"/>
            <a:chExt cx="1680" cy="1205"/>
          </a:xfrm>
        </p:grpSpPr>
        <p:pic>
          <p:nvPicPr>
            <p:cNvPr id="37" name="Picture 7" descr="050606070816060601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" y="2296"/>
              <a:ext cx="1680" cy="1205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11"/>
            <p:cNvSpPr txBox="1">
              <a:spLocks noChangeArrowheads="1"/>
            </p:cNvSpPr>
            <p:nvPr/>
          </p:nvSpPr>
          <p:spPr bwMode="auto">
            <a:xfrm>
              <a:off x="1746" y="2296"/>
              <a:ext cx="317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400" b="1">
                  <a:solidFill>
                    <a:srgbClr val="FF0000"/>
                  </a:solidFill>
                </a:rPr>
                <a:t>4</a:t>
              </a:r>
              <a:endParaRPr lang="en-US" altLang="zh-CN" sz="2400" b="1">
                <a:solidFill>
                  <a:srgbClr val="FF0000"/>
                </a:solidFill>
              </a:endParaRPr>
            </a:p>
          </p:txBody>
        </p:sp>
      </p:grpSp>
      <p:sp>
        <p:nvSpPr>
          <p:cNvPr id="39" name="Rectangle 21"/>
          <p:cNvSpPr>
            <a:spLocks noChangeArrowheads="1"/>
          </p:cNvSpPr>
          <p:nvPr/>
        </p:nvSpPr>
        <p:spPr bwMode="auto">
          <a:xfrm>
            <a:off x="497731" y="5614363"/>
            <a:ext cx="27289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/>
              <a:t>dissolved harmful gases</a:t>
            </a:r>
            <a:r>
              <a:rPr lang="en-US" altLang="zh-CN" dirty="0"/>
              <a:t> </a:t>
            </a:r>
            <a:endParaRPr lang="en-US" altLang="zh-CN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3" grpId="0"/>
      <p:bldP spid="31" grpId="0"/>
      <p:bldP spid="35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内容占位符 2"/>
          <p:cNvSpPr txBox="1"/>
          <p:nvPr/>
        </p:nvSpPr>
        <p:spPr>
          <a:xfrm>
            <a:off x="184887" y="1268760"/>
            <a:ext cx="8928100" cy="51193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altLang="zh-CN" sz="3600" b="1" noProof="1" smtClean="0">
                <a:solidFill>
                  <a:prstClr val="black"/>
                </a:solidFill>
              </a:rPr>
              <a:t>Why was water fundamental to the development of life</a:t>
            </a:r>
            <a:r>
              <a:rPr lang="zh-CN" altLang="en-US" sz="3600" b="1" noProof="1" smtClean="0">
                <a:solidFill>
                  <a:prstClr val="black"/>
                </a:solidFill>
              </a:rPr>
              <a:t>？</a:t>
            </a:r>
            <a:endParaRPr lang="zh-CN" altLang="en-US" sz="3600" b="1" noProof="1">
              <a:solidFill>
                <a:prstClr val="black"/>
              </a:solidFill>
            </a:endParaRP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19429" y="2604318"/>
            <a:ext cx="8378192" cy="244827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>
              <a:defRPr/>
            </a:pPr>
            <a:r>
              <a:rPr lang="en-US" altLang="zh-CN" sz="2800" noProof="1" smtClean="0">
                <a:solidFill>
                  <a:srgbClr val="000099"/>
                </a:solidFill>
              </a:rPr>
              <a:t>The continued presence of water allowed the earth </a:t>
            </a:r>
            <a:r>
              <a:rPr lang="en-US" altLang="zh-CN" sz="3200" b="1" noProof="1" smtClean="0">
                <a:solidFill>
                  <a:srgbClr val="FF0000"/>
                </a:solidFill>
              </a:rPr>
              <a:t>to dissolve harmful gases and acids </a:t>
            </a:r>
            <a:r>
              <a:rPr lang="en-US" altLang="zh-CN" sz="2800" noProof="1" smtClean="0">
                <a:solidFill>
                  <a:srgbClr val="000099"/>
                </a:solidFill>
              </a:rPr>
              <a:t>into the oceans and seas. This </a:t>
            </a:r>
            <a:r>
              <a:rPr lang="en-US" altLang="zh-CN" sz="3200" b="1" noProof="1" smtClean="0">
                <a:solidFill>
                  <a:srgbClr val="FF0000"/>
                </a:solidFill>
              </a:rPr>
              <a:t>produced a chain reaction</a:t>
            </a:r>
            <a:r>
              <a:rPr lang="en-US" altLang="zh-CN" sz="2800" noProof="1" smtClean="0">
                <a:solidFill>
                  <a:srgbClr val="000099"/>
                </a:solidFill>
              </a:rPr>
              <a:t>,</a:t>
            </a:r>
            <a:r>
              <a:rPr lang="en-US" altLang="zh-CN" sz="2800" u="sng" noProof="1" smtClean="0">
                <a:solidFill>
                  <a:srgbClr val="000099"/>
                </a:solidFill>
              </a:rPr>
              <a:t> which made it possible for life to develop.</a:t>
            </a:r>
            <a:endParaRPr lang="en-US" altLang="zh-CN" sz="2800" u="sng" noProof="1">
              <a:solidFill>
                <a:srgbClr val="000099"/>
              </a:solidFill>
            </a:endParaRPr>
          </a:p>
        </p:txBody>
      </p:sp>
      <p:sp>
        <p:nvSpPr>
          <p:cNvPr id="9" name="矩形 1"/>
          <p:cNvSpPr/>
          <p:nvPr/>
        </p:nvSpPr>
        <p:spPr>
          <a:xfrm>
            <a:off x="123713" y="227"/>
            <a:ext cx="391432" cy="980501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3337" y="143691"/>
            <a:ext cx="9156700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 3  water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dvAuto="0" autoUpdateAnimBg="0" uiExpand="1" build="p"/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136"/>
          <p:cNvGrpSpPr/>
          <p:nvPr/>
        </p:nvGrpSpPr>
        <p:grpSpPr bwMode="auto">
          <a:xfrm>
            <a:off x="4763" y="990600"/>
            <a:ext cx="1812925" cy="923925"/>
            <a:chOff x="0" y="953404"/>
            <a:chExt cx="5578475" cy="920935"/>
          </a:xfrm>
        </p:grpSpPr>
        <p:sp>
          <p:nvSpPr>
            <p:cNvPr id="41" name="Freeform 120"/>
            <p:cNvSpPr/>
            <p:nvPr/>
          </p:nvSpPr>
          <p:spPr bwMode="auto">
            <a:xfrm>
              <a:off x="0" y="1076828"/>
              <a:ext cx="5578475" cy="797511"/>
            </a:xfrm>
            <a:custGeom>
              <a:avLst/>
              <a:gdLst>
                <a:gd name="T0" fmla="*/ 3514 w 3514"/>
                <a:gd name="T1" fmla="*/ 302 h 744"/>
                <a:gd name="T2" fmla="*/ 3511 w 3514"/>
                <a:gd name="T3" fmla="*/ 297 h 744"/>
                <a:gd name="T4" fmla="*/ 3312 w 3514"/>
                <a:gd name="T5" fmla="*/ 367 h 744"/>
                <a:gd name="T6" fmla="*/ 3063 w 3514"/>
                <a:gd name="T7" fmla="*/ 0 h 744"/>
                <a:gd name="T8" fmla="*/ 0 w 3514"/>
                <a:gd name="T9" fmla="*/ 0 h 744"/>
                <a:gd name="T10" fmla="*/ 0 w 3514"/>
                <a:gd name="T11" fmla="*/ 744 h 744"/>
                <a:gd name="T12" fmla="*/ 3063 w 3514"/>
                <a:gd name="T13" fmla="*/ 744 h 744"/>
                <a:gd name="T14" fmla="*/ 3312 w 3514"/>
                <a:gd name="T15" fmla="*/ 377 h 744"/>
                <a:gd name="T16" fmla="*/ 3511 w 3514"/>
                <a:gd name="T17" fmla="*/ 448 h 744"/>
                <a:gd name="T18" fmla="*/ 3514 w 3514"/>
                <a:gd name="T19" fmla="*/ 443 h 744"/>
                <a:gd name="T20" fmla="*/ 3317 w 3514"/>
                <a:gd name="T21" fmla="*/ 372 h 744"/>
                <a:gd name="T22" fmla="*/ 3514 w 3514"/>
                <a:gd name="T23" fmla="*/ 302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4" h="744">
                  <a:moveTo>
                    <a:pt x="3514" y="302"/>
                  </a:moveTo>
                  <a:lnTo>
                    <a:pt x="3511" y="297"/>
                  </a:lnTo>
                  <a:lnTo>
                    <a:pt x="3312" y="367"/>
                  </a:lnTo>
                  <a:lnTo>
                    <a:pt x="3063" y="0"/>
                  </a:lnTo>
                  <a:lnTo>
                    <a:pt x="0" y="0"/>
                  </a:lnTo>
                  <a:lnTo>
                    <a:pt x="0" y="744"/>
                  </a:lnTo>
                  <a:lnTo>
                    <a:pt x="3063" y="744"/>
                  </a:lnTo>
                  <a:lnTo>
                    <a:pt x="3312" y="377"/>
                  </a:lnTo>
                  <a:lnTo>
                    <a:pt x="3511" y="448"/>
                  </a:lnTo>
                  <a:lnTo>
                    <a:pt x="3514" y="443"/>
                  </a:lnTo>
                  <a:lnTo>
                    <a:pt x="3317" y="372"/>
                  </a:lnTo>
                  <a:lnTo>
                    <a:pt x="3514" y="30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d-ID" sz="1350" noProof="1">
                <a:cs typeface="+mn-ea"/>
                <a:sym typeface="+mn-lt"/>
              </a:endParaRPr>
            </a:p>
          </p:txBody>
        </p:sp>
        <p:sp>
          <p:nvSpPr>
            <p:cNvPr id="26633" name="Title 13"/>
            <p:cNvSpPr txBox="1">
              <a:spLocks noChangeArrowheads="1"/>
            </p:cNvSpPr>
            <p:nvPr/>
          </p:nvSpPr>
          <p:spPr bwMode="auto">
            <a:xfrm>
              <a:off x="94390" y="953404"/>
              <a:ext cx="4153828" cy="920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400">
                  <a:latin typeface="Times New Roman" panose="02020603050405020304" pitchFamily="18" charset="0"/>
                </a:rPr>
                <a:t>Chinese culture:</a:t>
              </a:r>
              <a:endParaRPr lang="en-US" altLang="zh-CN" sz="2400">
                <a:latin typeface="Times New Roman" panose="02020603050405020304" pitchFamily="18" charset="0"/>
                <a:ea typeface="方正大黑简体" pitchFamily="65" charset="-122"/>
              </a:endParaRPr>
            </a:p>
          </p:txBody>
        </p:sp>
      </p:grp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51083" y="1006048"/>
            <a:ext cx="2390609" cy="24995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97526">
            <a:off x="5586062" y="1047056"/>
            <a:ext cx="2466665" cy="2695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6629" name="文本框 32"/>
          <p:cNvSpPr txBox="1">
            <a:spLocks noChangeArrowheads="1"/>
          </p:cNvSpPr>
          <p:nvPr/>
        </p:nvSpPr>
        <p:spPr bwMode="auto">
          <a:xfrm>
            <a:off x="307975" y="3860800"/>
            <a:ext cx="89836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dirty="0" err="1">
                <a:latin typeface="Times New Roman" panose="02020603050405020304" pitchFamily="18" charset="0"/>
                <a:ea typeface="方正大黑简体" pitchFamily="65" charset="-122"/>
              </a:rPr>
              <a:t>Pangu</a:t>
            </a:r>
            <a:r>
              <a:rPr lang="en-US" altLang="zh-CN" sz="2800" dirty="0">
                <a:latin typeface="Times New Roman" panose="02020603050405020304" pitchFamily="18" charset="0"/>
                <a:ea typeface="方正大黑简体" pitchFamily="65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大黑简体" pitchFamily="65" charset="-122"/>
              </a:rPr>
              <a:t>separated</a:t>
            </a:r>
            <a:r>
              <a:rPr lang="en-US" altLang="zh-CN" sz="2800" dirty="0">
                <a:latin typeface="Times New Roman" panose="02020603050405020304" pitchFamily="18" charset="0"/>
                <a:ea typeface="方正大黑简体" pitchFamily="65" charset="-122"/>
              </a:rPr>
              <a:t> the sky from the earth.</a:t>
            </a:r>
            <a:endParaRPr lang="en-US" altLang="zh-CN" sz="2800" dirty="0">
              <a:latin typeface="Times New Roman" panose="02020603050405020304" pitchFamily="18" charset="0"/>
              <a:ea typeface="方正大黑简体" pitchFamily="65" charset="-122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zh-CN" sz="2800" dirty="0">
                <a:latin typeface="Times New Roman" panose="02020603050405020304" pitchFamily="18" charset="0"/>
                <a:ea typeface="方正大黑简体" pitchFamily="65" charset="-122"/>
              </a:rPr>
              <a:t>The Goddess </a:t>
            </a:r>
            <a:r>
              <a:rPr lang="en-US" altLang="zh-CN" sz="2800" dirty="0" err="1">
                <a:latin typeface="Times New Roman" panose="02020603050405020304" pitchFamily="18" charset="0"/>
                <a:ea typeface="方正大黑简体" pitchFamily="65" charset="-122"/>
              </a:rPr>
              <a:t>Nvwa</a:t>
            </a:r>
            <a:r>
              <a:rPr lang="en-US" altLang="zh-CN" sz="2800" dirty="0">
                <a:latin typeface="Times New Roman" panose="02020603050405020304" pitchFamily="18" charset="0"/>
                <a:ea typeface="方正大黑简体" pitchFamily="65" charset="-122"/>
              </a:rPr>
              <a:t>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大黑简体" pitchFamily="65" charset="-122"/>
              </a:rPr>
              <a:t>mended </a:t>
            </a:r>
            <a:r>
              <a:rPr lang="en-US" altLang="zh-CN" sz="2800" dirty="0">
                <a:latin typeface="Times New Roman" panose="02020603050405020304" pitchFamily="18" charset="0"/>
                <a:ea typeface="方正大黑简体" pitchFamily="65" charset="-122"/>
              </a:rPr>
              <a:t>the sky and </a:t>
            </a:r>
            <a:r>
              <a:rPr lang="en-US" altLang="zh-CN" sz="2800" dirty="0">
                <a:solidFill>
                  <a:srgbClr val="C00000"/>
                </a:solidFill>
                <a:latin typeface="Times New Roman" panose="02020603050405020304" pitchFamily="18" charset="0"/>
                <a:ea typeface="方正大黑简体" pitchFamily="65" charset="-122"/>
              </a:rPr>
              <a:t>created</a:t>
            </a:r>
            <a:r>
              <a:rPr lang="en-US" altLang="zh-CN" sz="2800" dirty="0">
                <a:latin typeface="Times New Roman" panose="02020603050405020304" pitchFamily="18" charset="0"/>
                <a:ea typeface="方正大黑简体" pitchFamily="65" charset="-122"/>
              </a:rPr>
              <a:t> human beings</a:t>
            </a:r>
            <a:r>
              <a:rPr lang="zh-CN" altLang="en-US" sz="2800" dirty="0">
                <a:latin typeface="Times New Roman" panose="02020603050405020304" pitchFamily="18" charset="0"/>
                <a:ea typeface="方正大黑简体" pitchFamily="65" charset="-122"/>
              </a:rPr>
              <a:t>.</a:t>
            </a:r>
            <a:endParaRPr lang="en-US" altLang="zh-CN" sz="2800" dirty="0">
              <a:latin typeface="Times New Roman" panose="02020603050405020304" pitchFamily="18" charset="0"/>
              <a:ea typeface="方正大黑简体" pitchFamily="65" charset="-122"/>
            </a:endParaRPr>
          </a:p>
          <a:p>
            <a:pPr eaLnBrk="1" hangingPunct="1">
              <a:spcBef>
                <a:spcPct val="50000"/>
              </a:spcBef>
            </a:pPr>
            <a:endParaRPr lang="en-US" altLang="zh-CN" sz="2800" dirty="0">
              <a:latin typeface="Times New Roman" panose="02020603050405020304" pitchFamily="18" charset="0"/>
              <a:ea typeface="方正大黑简体" pitchFamily="65" charset="-122"/>
            </a:endParaRPr>
          </a:p>
        </p:txBody>
      </p:sp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-12700" y="127000"/>
            <a:ext cx="9156700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 4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did life begin on the earth?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"/>
          <p:cNvSpPr/>
          <p:nvPr/>
        </p:nvSpPr>
        <p:spPr>
          <a:xfrm>
            <a:off x="215900" y="-22225"/>
            <a:ext cx="433388" cy="876300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-12700" y="127000"/>
            <a:ext cx="9156700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</a:t>
            </a: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did life begin on the earth?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51" name="Group 136"/>
          <p:cNvGrpSpPr/>
          <p:nvPr/>
        </p:nvGrpSpPr>
        <p:grpSpPr bwMode="auto">
          <a:xfrm>
            <a:off x="103188" y="1008063"/>
            <a:ext cx="3294062" cy="923925"/>
            <a:chOff x="0" y="953404"/>
            <a:chExt cx="5578475" cy="920935"/>
          </a:xfrm>
        </p:grpSpPr>
        <p:sp>
          <p:nvSpPr>
            <p:cNvPr id="41" name="Freeform 120"/>
            <p:cNvSpPr/>
            <p:nvPr/>
          </p:nvSpPr>
          <p:spPr bwMode="auto">
            <a:xfrm>
              <a:off x="0" y="1076828"/>
              <a:ext cx="5578475" cy="797511"/>
            </a:xfrm>
            <a:custGeom>
              <a:avLst/>
              <a:gdLst>
                <a:gd name="T0" fmla="*/ 3514 w 3514"/>
                <a:gd name="T1" fmla="*/ 302 h 744"/>
                <a:gd name="T2" fmla="*/ 3511 w 3514"/>
                <a:gd name="T3" fmla="*/ 297 h 744"/>
                <a:gd name="T4" fmla="*/ 3312 w 3514"/>
                <a:gd name="T5" fmla="*/ 367 h 744"/>
                <a:gd name="T6" fmla="*/ 3063 w 3514"/>
                <a:gd name="T7" fmla="*/ 0 h 744"/>
                <a:gd name="T8" fmla="*/ 0 w 3514"/>
                <a:gd name="T9" fmla="*/ 0 h 744"/>
                <a:gd name="T10" fmla="*/ 0 w 3514"/>
                <a:gd name="T11" fmla="*/ 744 h 744"/>
                <a:gd name="T12" fmla="*/ 3063 w 3514"/>
                <a:gd name="T13" fmla="*/ 744 h 744"/>
                <a:gd name="T14" fmla="*/ 3312 w 3514"/>
                <a:gd name="T15" fmla="*/ 377 h 744"/>
                <a:gd name="T16" fmla="*/ 3511 w 3514"/>
                <a:gd name="T17" fmla="*/ 448 h 744"/>
                <a:gd name="T18" fmla="*/ 3514 w 3514"/>
                <a:gd name="T19" fmla="*/ 443 h 744"/>
                <a:gd name="T20" fmla="*/ 3317 w 3514"/>
                <a:gd name="T21" fmla="*/ 372 h 744"/>
                <a:gd name="T22" fmla="*/ 3514 w 3514"/>
                <a:gd name="T23" fmla="*/ 302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4" h="744">
                  <a:moveTo>
                    <a:pt x="3514" y="302"/>
                  </a:moveTo>
                  <a:lnTo>
                    <a:pt x="3511" y="297"/>
                  </a:lnTo>
                  <a:lnTo>
                    <a:pt x="3312" y="367"/>
                  </a:lnTo>
                  <a:lnTo>
                    <a:pt x="3063" y="0"/>
                  </a:lnTo>
                  <a:lnTo>
                    <a:pt x="0" y="0"/>
                  </a:lnTo>
                  <a:lnTo>
                    <a:pt x="0" y="744"/>
                  </a:lnTo>
                  <a:lnTo>
                    <a:pt x="3063" y="744"/>
                  </a:lnTo>
                  <a:lnTo>
                    <a:pt x="3312" y="377"/>
                  </a:lnTo>
                  <a:lnTo>
                    <a:pt x="3511" y="448"/>
                  </a:lnTo>
                  <a:lnTo>
                    <a:pt x="3514" y="443"/>
                  </a:lnTo>
                  <a:lnTo>
                    <a:pt x="3317" y="372"/>
                  </a:lnTo>
                  <a:lnTo>
                    <a:pt x="3514" y="302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d-ID" sz="1350" noProof="1">
                <a:cs typeface="+mn-ea"/>
                <a:sym typeface="+mn-lt"/>
              </a:endParaRPr>
            </a:p>
          </p:txBody>
        </p:sp>
        <p:sp>
          <p:nvSpPr>
            <p:cNvPr id="39" name="Title 13"/>
            <p:cNvSpPr txBox="1"/>
            <p:nvPr/>
          </p:nvSpPr>
          <p:spPr>
            <a:xfrm>
              <a:off x="94094" y="953404"/>
              <a:ext cx="4153613" cy="920935"/>
            </a:xfrm>
            <a:prstGeom prst="rect">
              <a:avLst/>
            </a:prstGeom>
          </p:spPr>
          <p:txBody>
            <a:bodyPr lIns="68580" tIns="34290" rIns="68580" bIns="34290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zh-CN" spc="-150" noProof="1">
                  <a:solidFill>
                    <a:schemeClr val="tx1"/>
                  </a:solidFill>
                  <a:latin typeface="Times New Roman" panose="02020603050405020304" pitchFamily="18" charset="0"/>
                  <a:ea typeface="方正大黑简体" pitchFamily="65" charset="-122"/>
                  <a:cs typeface="Times New Roman" panose="02020603050405020304" pitchFamily="18" charset="0"/>
                  <a:sym typeface="+mn-ea"/>
                </a:rPr>
                <a:t>western culture</a:t>
              </a:r>
              <a:endParaRPr lang="en-US" altLang="zh-CN" spc="-150" noProof="1">
                <a:solidFill>
                  <a:schemeClr val="tx1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156176" y="1007704"/>
            <a:ext cx="1846863" cy="2121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文本框 5"/>
          <p:cNvSpPr txBox="1"/>
          <p:nvPr/>
        </p:nvSpPr>
        <p:spPr>
          <a:xfrm>
            <a:off x="222250" y="2011363"/>
            <a:ext cx="6283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3200" spc="-150" noProof="1"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rPr>
              <a:t>God created the world in seven days</a:t>
            </a:r>
            <a:r>
              <a:rPr lang="zh-CN" altLang="en-US" sz="3200" spc="-150" noProof="1"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spc="-150" noProof="1">
              <a:latin typeface="Times New Roman" panose="02020603050405020304" pitchFamily="18" charset="0"/>
              <a:ea typeface="方正大黑简体" pitchFamily="65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7" name="Group 136"/>
          <p:cNvGrpSpPr/>
          <p:nvPr/>
        </p:nvGrpSpPr>
        <p:grpSpPr>
          <a:xfrm>
            <a:off x="39489" y="3541546"/>
            <a:ext cx="3293745" cy="828041"/>
            <a:chOff x="0" y="1048979"/>
            <a:chExt cx="5578475" cy="82536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8" name="Freeform 120"/>
            <p:cNvSpPr/>
            <p:nvPr/>
          </p:nvSpPr>
          <p:spPr bwMode="auto">
            <a:xfrm>
              <a:off x="0" y="1076892"/>
              <a:ext cx="5578475" cy="797447"/>
            </a:xfrm>
            <a:custGeom>
              <a:avLst/>
              <a:gdLst>
                <a:gd name="T0" fmla="*/ 3514 w 3514"/>
                <a:gd name="T1" fmla="*/ 302 h 744"/>
                <a:gd name="T2" fmla="*/ 3511 w 3514"/>
                <a:gd name="T3" fmla="*/ 297 h 744"/>
                <a:gd name="T4" fmla="*/ 3312 w 3514"/>
                <a:gd name="T5" fmla="*/ 367 h 744"/>
                <a:gd name="T6" fmla="*/ 3063 w 3514"/>
                <a:gd name="T7" fmla="*/ 0 h 744"/>
                <a:gd name="T8" fmla="*/ 0 w 3514"/>
                <a:gd name="T9" fmla="*/ 0 h 744"/>
                <a:gd name="T10" fmla="*/ 0 w 3514"/>
                <a:gd name="T11" fmla="*/ 744 h 744"/>
                <a:gd name="T12" fmla="*/ 3063 w 3514"/>
                <a:gd name="T13" fmla="*/ 744 h 744"/>
                <a:gd name="T14" fmla="*/ 3312 w 3514"/>
                <a:gd name="T15" fmla="*/ 377 h 744"/>
                <a:gd name="T16" fmla="*/ 3511 w 3514"/>
                <a:gd name="T17" fmla="*/ 448 h 744"/>
                <a:gd name="T18" fmla="*/ 3514 w 3514"/>
                <a:gd name="T19" fmla="*/ 443 h 744"/>
                <a:gd name="T20" fmla="*/ 3317 w 3514"/>
                <a:gd name="T21" fmla="*/ 372 h 744"/>
                <a:gd name="T22" fmla="*/ 3514 w 3514"/>
                <a:gd name="T23" fmla="*/ 302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4" h="744">
                  <a:moveTo>
                    <a:pt x="3514" y="302"/>
                  </a:moveTo>
                  <a:lnTo>
                    <a:pt x="3511" y="297"/>
                  </a:lnTo>
                  <a:lnTo>
                    <a:pt x="3312" y="367"/>
                  </a:lnTo>
                  <a:lnTo>
                    <a:pt x="3063" y="0"/>
                  </a:lnTo>
                  <a:lnTo>
                    <a:pt x="0" y="0"/>
                  </a:lnTo>
                  <a:lnTo>
                    <a:pt x="0" y="744"/>
                  </a:lnTo>
                  <a:lnTo>
                    <a:pt x="3063" y="744"/>
                  </a:lnTo>
                  <a:lnTo>
                    <a:pt x="3312" y="377"/>
                  </a:lnTo>
                  <a:lnTo>
                    <a:pt x="3511" y="448"/>
                  </a:lnTo>
                  <a:lnTo>
                    <a:pt x="3514" y="443"/>
                  </a:lnTo>
                  <a:lnTo>
                    <a:pt x="3317" y="372"/>
                  </a:lnTo>
                  <a:lnTo>
                    <a:pt x="3514" y="3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/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id-ID" sz="1350" noProof="1">
                <a:cs typeface="+mn-ea"/>
                <a:sym typeface="+mn-lt"/>
              </a:endParaRPr>
            </a:p>
          </p:txBody>
        </p:sp>
        <p:sp>
          <p:nvSpPr>
            <p:cNvPr id="9" name="Title 13"/>
            <p:cNvSpPr txBox="1"/>
            <p:nvPr/>
          </p:nvSpPr>
          <p:spPr>
            <a:xfrm>
              <a:off x="94642" y="1048979"/>
              <a:ext cx="4153474" cy="824727"/>
            </a:xfrm>
            <a:prstGeom prst="rect">
              <a:avLst/>
            </a:prstGeom>
            <a:grpFill/>
          </p:spPr>
          <p:txBody>
            <a:bodyPr lIns="68580" tIns="34290" rIns="68580" bIns="34290" anchor="ctr"/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zh-CN" spc="-150" noProof="1">
                  <a:solidFill>
                    <a:schemeClr val="tx1"/>
                  </a:solidFill>
                  <a:latin typeface="Times New Roman" panose="02020603050405020304" pitchFamily="18" charset="0"/>
                  <a:ea typeface="方正大黑简体" pitchFamily="65" charset="-122"/>
                  <a:cs typeface="Times New Roman" panose="02020603050405020304" pitchFamily="18" charset="0"/>
                  <a:sym typeface="+mn-ea"/>
                </a:rPr>
                <a:t>Indian culture</a:t>
              </a:r>
              <a:endParaRPr lang="en-US" altLang="zh-CN" spc="-150" noProof="1">
                <a:solidFill>
                  <a:schemeClr val="tx1"/>
                </a:solidFill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11267" name="Picture 3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660231" y="3484952"/>
            <a:ext cx="1703705" cy="2464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文本框 9"/>
          <p:cNvSpPr txBox="1"/>
          <p:nvPr/>
        </p:nvSpPr>
        <p:spPr>
          <a:xfrm>
            <a:off x="36513" y="4381500"/>
            <a:ext cx="62849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sz="3200" spc="-150" noProof="1"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rPr>
              <a:t>Brahma（梵天） is the god  </a:t>
            </a:r>
            <a:r>
              <a:rPr lang="en-US" sz="3200" spc="-150" noProof="1">
                <a:latin typeface="Times New Roman" panose="02020603050405020304" pitchFamily="18" charset="0"/>
                <a:ea typeface="方正大黑简体" pitchFamily="65" charset="-122"/>
                <a:cs typeface="Times New Roman" panose="02020603050405020304" pitchFamily="18" charset="0"/>
                <a:sym typeface="+mn-ea"/>
              </a:rPr>
              <a:t>and is the creator of the universe and all living beings .</a:t>
            </a:r>
            <a:endParaRPr lang="en-US" sz="3200" spc="-150" noProof="1">
              <a:latin typeface="Times New Roman" panose="02020603050405020304" pitchFamily="18" charset="0"/>
              <a:ea typeface="方正大黑简体" pitchFamily="65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657" name="文本框 3"/>
          <p:cNvSpPr txBox="1">
            <a:spLocks noChangeArrowheads="1"/>
          </p:cNvSpPr>
          <p:nvPr/>
        </p:nvSpPr>
        <p:spPr bwMode="auto">
          <a:xfrm>
            <a:off x="158750" y="6083300"/>
            <a:ext cx="8574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0000"/>
                </a:solidFill>
              </a:rPr>
              <a:t>Each religion has different opinions about it.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  <p:sp>
        <p:nvSpPr>
          <p:cNvPr id="16" name="矩形 1"/>
          <p:cNvSpPr/>
          <p:nvPr/>
        </p:nvSpPr>
        <p:spPr>
          <a:xfrm>
            <a:off x="215900" y="-22225"/>
            <a:ext cx="433388" cy="876300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6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516313" y="1079500"/>
            <a:ext cx="1379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dirty="0">
                <a:solidFill>
                  <a:srgbClr val="FF0000"/>
                </a:solidFill>
              </a:rPr>
              <a:t>water </a:t>
            </a:r>
            <a:r>
              <a:rPr lang="en-US" altLang="zh-CN" sz="2400" dirty="0">
                <a:solidFill>
                  <a:srgbClr val="FF0000"/>
                </a:solidFill>
              </a:rPr>
              <a:t>        </a:t>
            </a:r>
            <a:endParaRPr lang="en-US" altLang="zh-CN" sz="2400" u="sng" dirty="0">
              <a:solidFill>
                <a:srgbClr val="FF0000"/>
              </a:solidFill>
            </a:endParaRPr>
          </a:p>
        </p:txBody>
      </p:sp>
      <p:sp>
        <p:nvSpPr>
          <p:cNvPr id="28675" name="Line 12"/>
          <p:cNvSpPr>
            <a:spLocks noChangeShapeType="1"/>
          </p:cNvSpPr>
          <p:nvPr/>
        </p:nvSpPr>
        <p:spPr bwMode="auto">
          <a:xfrm>
            <a:off x="4138613" y="2162175"/>
            <a:ext cx="7937" cy="4191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76" name="Line 13"/>
          <p:cNvSpPr>
            <a:spLocks noChangeShapeType="1"/>
          </p:cNvSpPr>
          <p:nvPr/>
        </p:nvSpPr>
        <p:spPr bwMode="auto">
          <a:xfrm>
            <a:off x="3863975" y="3121025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77" name="Line 14"/>
          <p:cNvSpPr>
            <a:spLocks noChangeShapeType="1"/>
          </p:cNvSpPr>
          <p:nvPr/>
        </p:nvSpPr>
        <p:spPr bwMode="auto">
          <a:xfrm>
            <a:off x="3876675" y="3976688"/>
            <a:ext cx="15875" cy="3984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78" name="Line 16"/>
          <p:cNvSpPr>
            <a:spLocks noChangeShapeType="1"/>
          </p:cNvSpPr>
          <p:nvPr/>
        </p:nvSpPr>
        <p:spPr bwMode="auto">
          <a:xfrm>
            <a:off x="4200525" y="6472238"/>
            <a:ext cx="11113" cy="3857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707" name="Text Box 19"/>
          <p:cNvSpPr txBox="1">
            <a:spLocks noChangeArrowheads="1"/>
          </p:cNvSpPr>
          <p:nvPr/>
        </p:nvSpPr>
        <p:spPr bwMode="auto">
          <a:xfrm>
            <a:off x="2076450" y="1700213"/>
            <a:ext cx="4826000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en-US" altLang="zh-CN" sz="2800" b="1" dirty="0"/>
              <a:t>small ________ in water</a:t>
            </a:r>
            <a:endParaRPr kumimoji="1" lang="en-US" altLang="zh-CN" sz="2800" b="1" dirty="0"/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>
            <a:off x="1743075" y="2598738"/>
            <a:ext cx="5383213" cy="5222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>
              <a:defRPr kumimoji="1" sz="2800" b="1"/>
            </a:lvl1pPr>
          </a:lstStyle>
          <a:p>
            <a:pPr eaLnBrk="1" hangingPunct="1">
              <a:defRPr/>
            </a:pPr>
            <a:r>
              <a:rPr lang="en-US" altLang="zh-CN" dirty="0"/>
              <a:t>_________ and all sorts of fish</a:t>
            </a:r>
            <a:endParaRPr lang="en-US" altLang="zh-CN" dirty="0"/>
          </a:p>
        </p:txBody>
      </p:sp>
      <p:sp>
        <p:nvSpPr>
          <p:cNvPr id="114709" name="Text Box 21"/>
          <p:cNvSpPr txBox="1">
            <a:spLocks noChangeArrowheads="1"/>
          </p:cNvSpPr>
          <p:nvPr/>
        </p:nvSpPr>
        <p:spPr bwMode="auto">
          <a:xfrm>
            <a:off x="1547664" y="3463925"/>
            <a:ext cx="5354786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kumimoji="1" sz="2800" b="1"/>
            </a:lvl1pPr>
          </a:lstStyle>
          <a:p>
            <a:pPr eaLnBrk="1" hangingPunct="1">
              <a:defRPr/>
            </a:pPr>
            <a:r>
              <a:rPr lang="en-US" altLang="zh-CN" dirty="0" smtClean="0"/>
              <a:t>___________on </a:t>
            </a:r>
            <a:r>
              <a:rPr lang="en-US" altLang="zh-CN" dirty="0"/>
              <a:t>land </a:t>
            </a:r>
            <a:endParaRPr lang="en-US" altLang="zh-CN" dirty="0"/>
          </a:p>
        </p:txBody>
      </p:sp>
      <p:sp>
        <p:nvSpPr>
          <p:cNvPr id="114710" name="Text Box 22"/>
          <p:cNvSpPr txBox="1">
            <a:spLocks noChangeArrowheads="1"/>
          </p:cNvSpPr>
          <p:nvPr/>
        </p:nvSpPr>
        <p:spPr bwMode="auto">
          <a:xfrm>
            <a:off x="1025525" y="5006975"/>
            <a:ext cx="6102350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>
              <a:defRPr kumimoji="1" sz="2800" b="1"/>
            </a:lvl1pPr>
          </a:lstStyle>
          <a:p>
            <a:pPr eaLnBrk="1" hangingPunct="1">
              <a:defRPr/>
            </a:pPr>
            <a:r>
              <a:rPr lang="en-US" altLang="zh-CN" dirty="0"/>
              <a:t>___________(on land and in water)</a:t>
            </a:r>
            <a:endParaRPr lang="en-US" altLang="zh-CN" dirty="0"/>
          </a:p>
        </p:txBody>
      </p:sp>
      <p:sp>
        <p:nvSpPr>
          <p:cNvPr id="114711" name="Text Box 23"/>
          <p:cNvSpPr txBox="1">
            <a:spLocks noChangeArrowheads="1"/>
          </p:cNvSpPr>
          <p:nvPr/>
        </p:nvSpPr>
        <p:spPr bwMode="auto">
          <a:xfrm>
            <a:off x="2244725" y="5845175"/>
            <a:ext cx="4489450" cy="5222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defPPr>
              <a:defRPr lang="zh-CN"/>
            </a:defPPr>
            <a:lvl1pPr>
              <a:defRPr kumimoji="1" sz="2800" b="1"/>
            </a:lvl1pPr>
          </a:lstStyle>
          <a:p>
            <a:pPr eaLnBrk="1" hangingPunct="1">
              <a:defRPr/>
            </a:pPr>
            <a:r>
              <a:rPr lang="en-US" altLang="zh-CN" dirty="0" smtClean="0"/>
              <a:t>Forests  and  _______</a:t>
            </a:r>
            <a:endParaRPr lang="en-US" altLang="zh-CN" dirty="0"/>
          </a:p>
        </p:txBody>
      </p:sp>
      <p:sp>
        <p:nvSpPr>
          <p:cNvPr id="114716" name="Text Box 28"/>
          <p:cNvSpPr txBox="1">
            <a:spLocks noChangeArrowheads="1"/>
          </p:cNvSpPr>
          <p:nvPr/>
        </p:nvSpPr>
        <p:spPr bwMode="auto">
          <a:xfrm>
            <a:off x="3354388" y="1670050"/>
            <a:ext cx="1584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2800" b="1" i="1" dirty="0">
                <a:solidFill>
                  <a:srgbClr val="FF0000"/>
                </a:solidFill>
              </a:rPr>
              <a:t>plants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1743075" y="2581275"/>
            <a:ext cx="180721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</a:pPr>
            <a:r>
              <a:rPr lang="en-US" altLang="zh-CN" sz="2800" b="1" i="1" dirty="0">
                <a:solidFill>
                  <a:srgbClr val="FF0000"/>
                </a:solidFill>
                <a:sym typeface="+mn-ea"/>
              </a:rPr>
              <a:t>shellfish</a:t>
            </a:r>
            <a:endParaRPr lang="en-US" altLang="zh-CN" sz="2800" b="1" i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4718" name="Text Box 30"/>
          <p:cNvSpPr txBox="1">
            <a:spLocks noChangeArrowheads="1"/>
          </p:cNvSpPr>
          <p:nvPr/>
        </p:nvSpPr>
        <p:spPr bwMode="auto">
          <a:xfrm>
            <a:off x="1160780" y="4944428"/>
            <a:ext cx="235585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</a:pPr>
            <a:r>
              <a:rPr lang="en-US" altLang="zh-CN" sz="2800" b="1" i="1" dirty="0">
                <a:solidFill>
                  <a:srgbClr val="FF0000"/>
                </a:solidFill>
                <a:sym typeface="+mn-ea"/>
              </a:rPr>
              <a:t>amphibians</a:t>
            </a:r>
            <a:endParaRPr lang="en-US" altLang="zh-CN" sz="2800" b="1" i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8687" name="Text Box 34"/>
          <p:cNvSpPr txBox="1">
            <a:spLocks noChangeArrowheads="1"/>
          </p:cNvSpPr>
          <p:nvPr/>
        </p:nvSpPr>
        <p:spPr bwMode="auto">
          <a:xfrm>
            <a:off x="233363" y="755650"/>
            <a:ext cx="8910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2400" b="1" dirty="0"/>
              <a:t>Natural Science : </a:t>
            </a:r>
            <a:r>
              <a:rPr lang="en-US" altLang="zh-CN" sz="2400" b="1" dirty="0" smtClean="0"/>
              <a:t>evolution</a:t>
            </a:r>
            <a:endParaRPr lang="en-US" altLang="zh-CN" sz="2400" b="1" dirty="0"/>
          </a:p>
        </p:txBody>
      </p:sp>
      <p:sp>
        <p:nvSpPr>
          <p:cNvPr id="2" name="矩形 1"/>
          <p:cNvSpPr/>
          <p:nvPr/>
        </p:nvSpPr>
        <p:spPr>
          <a:xfrm>
            <a:off x="1025525" y="4485005"/>
            <a:ext cx="610108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kumimoji="1" lang="en-US" altLang="zh-CN" sz="2800" b="1" dirty="0" smtClean="0"/>
              <a:t>     ________ </a:t>
            </a:r>
            <a:r>
              <a:rPr kumimoji="1" lang="en-US" altLang="zh-CN" sz="2800" b="1" dirty="0"/>
              <a:t>(on land)</a:t>
            </a:r>
            <a:endParaRPr kumimoji="1" lang="en-US" altLang="zh-CN" sz="2800" b="1" dirty="0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 flipH="1">
            <a:off x="4133850" y="5421313"/>
            <a:ext cx="12700" cy="3349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90" name="Line 17"/>
          <p:cNvSpPr>
            <a:spLocks noChangeShapeType="1"/>
          </p:cNvSpPr>
          <p:nvPr/>
        </p:nvSpPr>
        <p:spPr bwMode="auto">
          <a:xfrm>
            <a:off x="4002088" y="1444625"/>
            <a:ext cx="1587" cy="3175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8691" name="TextBox 3"/>
          <p:cNvSpPr txBox="1">
            <a:spLocks noChangeArrowheads="1"/>
          </p:cNvSpPr>
          <p:nvPr/>
        </p:nvSpPr>
        <p:spPr bwMode="auto">
          <a:xfrm>
            <a:off x="-12700" y="127000"/>
            <a:ext cx="9156700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en-US" altLang="zh-CN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 4</a:t>
            </a:r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did life begin on the earth?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1"/>
          <p:cNvSpPr/>
          <p:nvPr/>
        </p:nvSpPr>
        <p:spPr>
          <a:xfrm>
            <a:off x="215900" y="-22225"/>
            <a:ext cx="433388" cy="876300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4687888" y="5746750"/>
            <a:ext cx="18796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</a:pPr>
            <a:r>
              <a:rPr lang="en-US" altLang="zh-CN" sz="2800" b="1" i="1" dirty="0">
                <a:solidFill>
                  <a:srgbClr val="FF0000"/>
                </a:solidFill>
                <a:sym typeface="+mn-ea"/>
              </a:rPr>
              <a:t>reptiles</a:t>
            </a:r>
            <a:endParaRPr lang="en-US" altLang="zh-CN" sz="2800" b="1" i="1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2450" y="656422"/>
            <a:ext cx="2380591" cy="1893905"/>
          </a:xfrm>
          <a:prstGeom prst="rect">
            <a:avLst/>
          </a:prstGeom>
        </p:spPr>
      </p:pic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1547664" y="3373522"/>
            <a:ext cx="2808311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</a:pPr>
            <a:r>
              <a:rPr lang="en-US" altLang="zh-CN" sz="2800" b="1" i="1" dirty="0">
                <a:solidFill>
                  <a:srgbClr val="FF0000"/>
                </a:solidFill>
                <a:sym typeface="+mn-ea"/>
              </a:rPr>
              <a:t>green plants</a:t>
            </a:r>
            <a:endParaRPr lang="en-US" altLang="zh-CN" sz="2800" b="1" i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1665287" y="4375748"/>
            <a:ext cx="15843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eaLnBrk="1" hangingPunct="1">
              <a:spcBef>
                <a:spcPct val="50000"/>
              </a:spcBef>
            </a:pPr>
            <a:r>
              <a:rPr lang="en-US" altLang="zh-CN" sz="2800" b="1" i="1" dirty="0">
                <a:solidFill>
                  <a:srgbClr val="FF0000"/>
                </a:solidFill>
                <a:sym typeface="+mn-ea"/>
              </a:rPr>
              <a:t>insects</a:t>
            </a:r>
            <a:endParaRPr lang="en-US" altLang="zh-CN" sz="2800" b="1" i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9380" y="1700530"/>
            <a:ext cx="17767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Millions years later</a:t>
            </a:r>
            <a:endParaRPr lang="en-US" altLang="zh-CN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9380" y="3498215"/>
            <a:ext cx="1021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Next</a:t>
            </a:r>
            <a:endParaRPr lang="en-US" altLang="zh-CN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380" y="5870575"/>
            <a:ext cx="1021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Later</a:t>
            </a:r>
            <a:endParaRPr lang="en-US" altLang="zh-CN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9380" y="4545965"/>
            <a:ext cx="10217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Follow</a:t>
            </a:r>
            <a:endParaRPr lang="en-US" altLang="zh-CN" sz="200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4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4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4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4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4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4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14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5" grpId="0" animBg="1"/>
      <p:bldP spid="28676" grpId="0" animBg="1"/>
      <p:bldP spid="28677" grpId="0" animBg="1"/>
      <p:bldP spid="28678" grpId="0" bldLvl="0" animBg="1"/>
      <p:bldP spid="114707" grpId="0" animBg="1"/>
      <p:bldP spid="114708" grpId="0" animBg="1"/>
      <p:bldP spid="114709" grpId="0" animBg="1"/>
      <p:bldP spid="114710" grpId="0" animBg="1"/>
      <p:bldP spid="114711" grpId="0" animBg="1"/>
      <p:bldP spid="114716" grpId="0"/>
      <p:bldP spid="114717" grpId="0"/>
      <p:bldP spid="114718" grpId="0"/>
      <p:bldP spid="2" grpId="0" bldLvl="0" animBg="1"/>
      <p:bldP spid="28689" grpId="0" animBg="1"/>
      <p:bldP spid="28690" grpId="0" animBg="1"/>
      <p:bldP spid="25" grpId="0"/>
      <p:bldP spid="24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6"/>
          <p:cNvSpPr txBox="1">
            <a:spLocks noChangeArrowheads="1"/>
          </p:cNvSpPr>
          <p:nvPr/>
        </p:nvSpPr>
        <p:spPr bwMode="auto">
          <a:xfrm>
            <a:off x="2641600" y="2999105"/>
            <a:ext cx="3860800" cy="9531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  <a:defRPr/>
            </a:pPr>
            <a:r>
              <a:rPr kumimoji="1" lang="en-US" altLang="zh-CN" sz="2800" b="1" dirty="0">
                <a:sym typeface="+mn-ea"/>
              </a:rPr>
              <a:t>small clever animals </a:t>
            </a:r>
            <a:endParaRPr kumimoji="1" lang="en-US" altLang="zh-CN" sz="2800" b="1" dirty="0">
              <a:sym typeface="+mn-ea"/>
            </a:endParaRPr>
          </a:p>
          <a:p>
            <a:pPr lvl="0" algn="l" eaLnBrk="1" hangingPunct="1">
              <a:buClrTx/>
              <a:buSzTx/>
              <a:buFontTx/>
              <a:defRPr/>
            </a:pPr>
            <a:r>
              <a:rPr kumimoji="1" lang="en-US" altLang="zh-CN" sz="2800" b="1" dirty="0">
                <a:sym typeface="+mn-ea"/>
              </a:rPr>
              <a:t>with ______________</a:t>
            </a:r>
            <a:endParaRPr kumimoji="1" lang="en-US" altLang="zh-CN" sz="2800" b="1" dirty="0">
              <a:sym typeface="+mn-ea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3498012" y="3381902"/>
            <a:ext cx="2355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b="1" i="1" dirty="0">
                <a:solidFill>
                  <a:srgbClr val="FF0000"/>
                </a:solidFill>
              </a:rPr>
              <a:t>hands and feet</a:t>
            </a:r>
            <a:endParaRPr lang="en-US" altLang="zh-CN" sz="2400" b="1" i="1" dirty="0">
              <a:solidFill>
                <a:srgbClr val="FF0000"/>
              </a:solidFill>
            </a:endParaRPr>
          </a:p>
        </p:txBody>
      </p:sp>
      <p:sp>
        <p:nvSpPr>
          <p:cNvPr id="29700" name="Text Box 25"/>
          <p:cNvSpPr txBox="1">
            <a:spLocks noChangeArrowheads="1"/>
          </p:cNvSpPr>
          <p:nvPr/>
        </p:nvSpPr>
        <p:spPr bwMode="auto">
          <a:xfrm>
            <a:off x="2486660" y="1872615"/>
            <a:ext cx="4693920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  <a:defRPr/>
            </a:pPr>
            <a:r>
              <a:rPr kumimoji="1" lang="en-US" altLang="zh-CN" sz="2800" b="1" dirty="0">
                <a:sym typeface="+mn-ea"/>
              </a:rPr>
              <a:t>   _________(on land)</a:t>
            </a:r>
            <a:endParaRPr kumimoji="1" lang="en-US" altLang="zh-CN" sz="2800" b="1" dirty="0">
              <a:sym typeface="+mn-ea"/>
            </a:endParaRP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2862103" y="1810711"/>
            <a:ext cx="182308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i="1" dirty="0">
                <a:solidFill>
                  <a:srgbClr val="FF0000"/>
                </a:solidFill>
              </a:rPr>
              <a:t>mammals</a:t>
            </a:r>
            <a:endParaRPr lang="en-US" altLang="zh-CN" sz="2800" b="1" i="1" dirty="0">
              <a:solidFill>
                <a:srgbClr val="FF0000"/>
              </a:solidFill>
            </a:endParaRPr>
          </a:p>
        </p:txBody>
      </p:sp>
      <p:sp>
        <p:nvSpPr>
          <p:cNvPr id="29702" name="矩形 17"/>
          <p:cNvSpPr txBox="1">
            <a:spLocks noChangeArrowheads="1"/>
          </p:cNvSpPr>
          <p:nvPr/>
        </p:nvSpPr>
        <p:spPr bwMode="auto">
          <a:xfrm>
            <a:off x="2446655" y="616585"/>
            <a:ext cx="4458335" cy="5219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l" eaLnBrk="1" hangingPunct="1">
              <a:buClrTx/>
              <a:buSzTx/>
              <a:buFontTx/>
              <a:defRPr/>
            </a:pPr>
            <a:r>
              <a:rPr kumimoji="1" lang="en-US" altLang="zh-CN" sz="2800" b="1" dirty="0">
                <a:sym typeface="+mn-ea"/>
              </a:rPr>
              <a:t>dinosaurs (on land)</a:t>
            </a:r>
            <a:endParaRPr kumimoji="1" lang="en-US" altLang="zh-CN" sz="2800" b="1" dirty="0">
              <a:sym typeface="+mn-ea"/>
            </a:endParaRPr>
          </a:p>
        </p:txBody>
      </p:sp>
      <p:sp>
        <p:nvSpPr>
          <p:cNvPr id="29703" name="Line 18"/>
          <p:cNvSpPr>
            <a:spLocks noChangeShapeType="1"/>
          </p:cNvSpPr>
          <p:nvPr/>
        </p:nvSpPr>
        <p:spPr bwMode="auto">
          <a:xfrm flipH="1">
            <a:off x="3981450" y="2677478"/>
            <a:ext cx="3175" cy="322262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Line 18"/>
          <p:cNvSpPr>
            <a:spLocks noChangeShapeType="1"/>
          </p:cNvSpPr>
          <p:nvPr/>
        </p:nvSpPr>
        <p:spPr bwMode="auto">
          <a:xfrm flipH="1">
            <a:off x="3978275" y="1262032"/>
            <a:ext cx="3175" cy="3222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618605" y="3062605"/>
            <a:ext cx="2096135" cy="82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520" y="4182745"/>
            <a:ext cx="6969760" cy="159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365125" y="304165"/>
            <a:ext cx="14408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After that</a:t>
            </a:r>
            <a:endParaRPr lang="en-US" altLang="zh-CN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3985" y="1934210"/>
            <a:ext cx="2858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65million years ago</a:t>
            </a:r>
            <a:endParaRPr lang="en-US" altLang="zh-CN" sz="20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3985" y="3276600"/>
            <a:ext cx="2858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chemeClr val="tx2">
                    <a:lumMod val="75000"/>
                  </a:schemeClr>
                </a:solidFill>
              </a:rPr>
              <a:t>2.6 million years ago</a:t>
            </a:r>
            <a:endParaRPr lang="en-US" altLang="zh-CN" sz="200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158162" y="1081980"/>
            <a:ext cx="8763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3600" b="1" dirty="0"/>
              <a:t>1. What were those clever animals with hands and feet?  </a:t>
            </a:r>
            <a:endParaRPr lang="en-US" altLang="zh-CN" sz="3600" b="1" dirty="0"/>
          </a:p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3600" b="1" dirty="0"/>
              <a:t>2. What have “the clever animals” done to the earth? </a:t>
            </a:r>
            <a:endParaRPr lang="en-US" altLang="zh-CN" sz="3600" b="1" dirty="0"/>
          </a:p>
          <a:p>
            <a:pPr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altLang="zh-CN" sz="3600" b="1" dirty="0"/>
              <a:t>        </a:t>
            </a:r>
            <a:endParaRPr lang="en-US" altLang="zh-CN" sz="3600" b="1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67944" y="1895849"/>
            <a:ext cx="3330575" cy="6461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Human beings</a:t>
            </a:r>
            <a:endParaRPr lang="en-US" altLang="zh-CN" sz="36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08820" y="3939329"/>
            <a:ext cx="6689725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rPr>
              <a:t>They are not looking after the earth very well.</a:t>
            </a:r>
            <a:endParaRPr lang="en-US" altLang="zh-CN" sz="3600" b="1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9" name="矩形 1"/>
          <p:cNvSpPr/>
          <p:nvPr/>
        </p:nvSpPr>
        <p:spPr>
          <a:xfrm>
            <a:off x="123713" y="227"/>
            <a:ext cx="391432" cy="980501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3337" y="143691"/>
            <a:ext cx="9156700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Para 5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2" descr="https://timgsa.baidu.com/timg?image&amp;quality=80&amp;size=b9999_10000&amp;sec=1553184046888&amp;di=3ae3ec298b5ddde2a99baa7f84528207&amp;imgtype=0&amp;src=http%3A%2F%2Fimg1.cache.netease.com%2Fcatchpic%2FE%2FE8%2FE8AACDD8E75787FFA6F9FA04A137A66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229867" y="5012211"/>
            <a:ext cx="27178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utoUpdateAnimBg="0"/>
      <p:bldP spid="6" grpId="0" autoUpdateAnimBg="0" build="p"/>
      <p:bldP spid="7" grpId="0" autoUpdateAnimBg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6266" y="1878836"/>
            <a:ext cx="2668178" cy="1910204"/>
            <a:chOff x="742388" y="1817690"/>
            <a:chExt cx="4206639" cy="2798645"/>
          </a:xfrm>
        </p:grpSpPr>
        <p:sp>
          <p:nvSpPr>
            <p:cNvPr id="62" name="椭圆 61"/>
            <p:cNvSpPr/>
            <p:nvPr/>
          </p:nvSpPr>
          <p:spPr>
            <a:xfrm>
              <a:off x="1807411" y="2307586"/>
              <a:ext cx="1728473" cy="1728473"/>
            </a:xfrm>
            <a:prstGeom prst="ellipse">
              <a:avLst/>
            </a:prstGeom>
            <a:gradFill>
              <a:gsLst>
                <a:gs pos="48000">
                  <a:srgbClr val="94BF49">
                    <a:alpha val="44706"/>
                  </a:srgbClr>
                </a:gs>
                <a:gs pos="64000">
                  <a:srgbClr val="94BF49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glow rad="1905000">
                <a:srgbClr val="94BF49">
                  <a:alpha val="49804"/>
                </a:srgb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22" name="自由: 形状 21"/>
            <p:cNvSpPr/>
            <p:nvPr/>
          </p:nvSpPr>
          <p:spPr>
            <a:xfrm>
              <a:off x="1288248" y="1817690"/>
              <a:ext cx="2766799" cy="2708265"/>
            </a:xfrm>
            <a:custGeom>
              <a:avLst/>
              <a:gdLst>
                <a:gd name="connsiteX0" fmla="*/ 1314450 w 3286125"/>
                <a:gd name="connsiteY0" fmla="*/ 0 h 3371850"/>
                <a:gd name="connsiteX1" fmla="*/ 552450 w 3286125"/>
                <a:gd name="connsiteY1" fmla="*/ 352425 h 3371850"/>
                <a:gd name="connsiteX2" fmla="*/ 152400 w 3286125"/>
                <a:gd name="connsiteY2" fmla="*/ 819150 h 3371850"/>
                <a:gd name="connsiteX3" fmla="*/ 9525 w 3286125"/>
                <a:gd name="connsiteY3" fmla="*/ 1123950 h 3371850"/>
                <a:gd name="connsiteX4" fmla="*/ 0 w 3286125"/>
                <a:gd name="connsiteY4" fmla="*/ 2181225 h 3371850"/>
                <a:gd name="connsiteX5" fmla="*/ 371475 w 3286125"/>
                <a:gd name="connsiteY5" fmla="*/ 2800350 h 3371850"/>
                <a:gd name="connsiteX6" fmla="*/ 1495425 w 3286125"/>
                <a:gd name="connsiteY6" fmla="*/ 3371850 h 3371850"/>
                <a:gd name="connsiteX7" fmla="*/ 2219325 w 3286125"/>
                <a:gd name="connsiteY7" fmla="*/ 3248025 h 3371850"/>
                <a:gd name="connsiteX8" fmla="*/ 3076575 w 3286125"/>
                <a:gd name="connsiteY8" fmla="*/ 2524125 h 3371850"/>
                <a:gd name="connsiteX9" fmla="*/ 3286125 w 3286125"/>
                <a:gd name="connsiteY9" fmla="*/ 1457325 h 3371850"/>
                <a:gd name="connsiteX10" fmla="*/ 3095625 w 3286125"/>
                <a:gd name="connsiteY10" fmla="*/ 857250 h 3371850"/>
                <a:gd name="connsiteX11" fmla="*/ 2686050 w 3286125"/>
                <a:gd name="connsiteY11" fmla="*/ 361950 h 3371850"/>
                <a:gd name="connsiteX12" fmla="*/ 2085975 w 3286125"/>
                <a:gd name="connsiteY12" fmla="*/ 38100 h 3371850"/>
                <a:gd name="connsiteX13" fmla="*/ 1314450 w 3286125"/>
                <a:gd name="connsiteY13" fmla="*/ 0 h 3371850"/>
                <a:gd name="connsiteX0-1" fmla="*/ 1314450 w 3286125"/>
                <a:gd name="connsiteY0-2" fmla="*/ 0 h 3371850"/>
                <a:gd name="connsiteX1-3" fmla="*/ 552450 w 3286125"/>
                <a:gd name="connsiteY1-4" fmla="*/ 352425 h 3371850"/>
                <a:gd name="connsiteX2-5" fmla="*/ 152400 w 3286125"/>
                <a:gd name="connsiteY2-6" fmla="*/ 819150 h 3371850"/>
                <a:gd name="connsiteX3-7" fmla="*/ 9525 w 3286125"/>
                <a:gd name="connsiteY3-8" fmla="*/ 1123950 h 3371850"/>
                <a:gd name="connsiteX4-9" fmla="*/ 0 w 3286125"/>
                <a:gd name="connsiteY4-10" fmla="*/ 2181225 h 3371850"/>
                <a:gd name="connsiteX5-11" fmla="*/ 371475 w 3286125"/>
                <a:gd name="connsiteY5-12" fmla="*/ 2800350 h 3371850"/>
                <a:gd name="connsiteX6-13" fmla="*/ 1362075 w 3286125"/>
                <a:gd name="connsiteY6-14" fmla="*/ 3371850 h 3371850"/>
                <a:gd name="connsiteX7-15" fmla="*/ 2219325 w 3286125"/>
                <a:gd name="connsiteY7-16" fmla="*/ 3248025 h 3371850"/>
                <a:gd name="connsiteX8-17" fmla="*/ 3076575 w 3286125"/>
                <a:gd name="connsiteY8-18" fmla="*/ 2524125 h 3371850"/>
                <a:gd name="connsiteX9-19" fmla="*/ 3286125 w 3286125"/>
                <a:gd name="connsiteY9-20" fmla="*/ 1457325 h 3371850"/>
                <a:gd name="connsiteX10-21" fmla="*/ 3095625 w 3286125"/>
                <a:gd name="connsiteY10-22" fmla="*/ 857250 h 3371850"/>
                <a:gd name="connsiteX11-23" fmla="*/ 2686050 w 3286125"/>
                <a:gd name="connsiteY11-24" fmla="*/ 361950 h 3371850"/>
                <a:gd name="connsiteX12-25" fmla="*/ 2085975 w 3286125"/>
                <a:gd name="connsiteY12-26" fmla="*/ 38100 h 3371850"/>
                <a:gd name="connsiteX13-27" fmla="*/ 1314450 w 3286125"/>
                <a:gd name="connsiteY13-28" fmla="*/ 0 h 3371850"/>
                <a:gd name="connsiteX0-29" fmla="*/ 1314450 w 3286125"/>
                <a:gd name="connsiteY0-30" fmla="*/ 0 h 3371850"/>
                <a:gd name="connsiteX1-31" fmla="*/ 552450 w 3286125"/>
                <a:gd name="connsiteY1-32" fmla="*/ 352425 h 3371850"/>
                <a:gd name="connsiteX2-33" fmla="*/ 152400 w 3286125"/>
                <a:gd name="connsiteY2-34" fmla="*/ 819150 h 3371850"/>
                <a:gd name="connsiteX3-35" fmla="*/ 9525 w 3286125"/>
                <a:gd name="connsiteY3-36" fmla="*/ 1123950 h 3371850"/>
                <a:gd name="connsiteX4-37" fmla="*/ 0 w 3286125"/>
                <a:gd name="connsiteY4-38" fmla="*/ 2181225 h 3371850"/>
                <a:gd name="connsiteX5-39" fmla="*/ 342900 w 3286125"/>
                <a:gd name="connsiteY5-40" fmla="*/ 2800350 h 3371850"/>
                <a:gd name="connsiteX6-41" fmla="*/ 1362075 w 3286125"/>
                <a:gd name="connsiteY6-42" fmla="*/ 3371850 h 3371850"/>
                <a:gd name="connsiteX7-43" fmla="*/ 2219325 w 3286125"/>
                <a:gd name="connsiteY7-44" fmla="*/ 3248025 h 3371850"/>
                <a:gd name="connsiteX8-45" fmla="*/ 3076575 w 3286125"/>
                <a:gd name="connsiteY8-46" fmla="*/ 2524125 h 3371850"/>
                <a:gd name="connsiteX9-47" fmla="*/ 3286125 w 3286125"/>
                <a:gd name="connsiteY9-48" fmla="*/ 1457325 h 3371850"/>
                <a:gd name="connsiteX10-49" fmla="*/ 3095625 w 3286125"/>
                <a:gd name="connsiteY10-50" fmla="*/ 857250 h 3371850"/>
                <a:gd name="connsiteX11-51" fmla="*/ 2686050 w 3286125"/>
                <a:gd name="connsiteY11-52" fmla="*/ 361950 h 3371850"/>
                <a:gd name="connsiteX12-53" fmla="*/ 2085975 w 3286125"/>
                <a:gd name="connsiteY12-54" fmla="*/ 38100 h 3371850"/>
                <a:gd name="connsiteX13-55" fmla="*/ 1314450 w 3286125"/>
                <a:gd name="connsiteY13-56" fmla="*/ 0 h 3371850"/>
                <a:gd name="connsiteX0-57" fmla="*/ 1314450 w 3286125"/>
                <a:gd name="connsiteY0-58" fmla="*/ 0 h 3371850"/>
                <a:gd name="connsiteX1-59" fmla="*/ 552450 w 3286125"/>
                <a:gd name="connsiteY1-60" fmla="*/ 352425 h 3371850"/>
                <a:gd name="connsiteX2-61" fmla="*/ 152400 w 3286125"/>
                <a:gd name="connsiteY2-62" fmla="*/ 819150 h 3371850"/>
                <a:gd name="connsiteX3-63" fmla="*/ 9525 w 3286125"/>
                <a:gd name="connsiteY3-64" fmla="*/ 1123950 h 3371850"/>
                <a:gd name="connsiteX4-65" fmla="*/ 0 w 3286125"/>
                <a:gd name="connsiteY4-66" fmla="*/ 2181225 h 3371850"/>
                <a:gd name="connsiteX5-67" fmla="*/ 342900 w 3286125"/>
                <a:gd name="connsiteY5-68" fmla="*/ 2800350 h 3371850"/>
                <a:gd name="connsiteX6-69" fmla="*/ 1362075 w 3286125"/>
                <a:gd name="connsiteY6-70" fmla="*/ 3371850 h 3371850"/>
                <a:gd name="connsiteX7-71" fmla="*/ 2219325 w 3286125"/>
                <a:gd name="connsiteY7-72" fmla="*/ 3248025 h 3371850"/>
                <a:gd name="connsiteX8-73" fmla="*/ 3105150 w 3286125"/>
                <a:gd name="connsiteY8-74" fmla="*/ 2533650 h 3371850"/>
                <a:gd name="connsiteX9-75" fmla="*/ 3286125 w 3286125"/>
                <a:gd name="connsiteY9-76" fmla="*/ 1457325 h 3371850"/>
                <a:gd name="connsiteX10-77" fmla="*/ 3095625 w 3286125"/>
                <a:gd name="connsiteY10-78" fmla="*/ 857250 h 3371850"/>
                <a:gd name="connsiteX11-79" fmla="*/ 2686050 w 3286125"/>
                <a:gd name="connsiteY11-80" fmla="*/ 361950 h 3371850"/>
                <a:gd name="connsiteX12-81" fmla="*/ 2085975 w 3286125"/>
                <a:gd name="connsiteY12-82" fmla="*/ 38100 h 3371850"/>
                <a:gd name="connsiteX13-83" fmla="*/ 1314450 w 3286125"/>
                <a:gd name="connsiteY13-84" fmla="*/ 0 h 3371850"/>
                <a:gd name="connsiteX0-85" fmla="*/ 1314450 w 3286125"/>
                <a:gd name="connsiteY0-86" fmla="*/ 0 h 3295650"/>
                <a:gd name="connsiteX1-87" fmla="*/ 552450 w 3286125"/>
                <a:gd name="connsiteY1-88" fmla="*/ 352425 h 3295650"/>
                <a:gd name="connsiteX2-89" fmla="*/ 152400 w 3286125"/>
                <a:gd name="connsiteY2-90" fmla="*/ 819150 h 3295650"/>
                <a:gd name="connsiteX3-91" fmla="*/ 9525 w 3286125"/>
                <a:gd name="connsiteY3-92" fmla="*/ 1123950 h 3295650"/>
                <a:gd name="connsiteX4-93" fmla="*/ 0 w 3286125"/>
                <a:gd name="connsiteY4-94" fmla="*/ 2181225 h 3295650"/>
                <a:gd name="connsiteX5-95" fmla="*/ 342900 w 3286125"/>
                <a:gd name="connsiteY5-96" fmla="*/ 2800350 h 3295650"/>
                <a:gd name="connsiteX6-97" fmla="*/ 1181100 w 3286125"/>
                <a:gd name="connsiteY6-98" fmla="*/ 3295650 h 3295650"/>
                <a:gd name="connsiteX7-99" fmla="*/ 2219325 w 3286125"/>
                <a:gd name="connsiteY7-100" fmla="*/ 3248025 h 3295650"/>
                <a:gd name="connsiteX8-101" fmla="*/ 3105150 w 3286125"/>
                <a:gd name="connsiteY8-102" fmla="*/ 2533650 h 3295650"/>
                <a:gd name="connsiteX9-103" fmla="*/ 3286125 w 3286125"/>
                <a:gd name="connsiteY9-104" fmla="*/ 1457325 h 3295650"/>
                <a:gd name="connsiteX10-105" fmla="*/ 3095625 w 3286125"/>
                <a:gd name="connsiteY10-106" fmla="*/ 857250 h 3295650"/>
                <a:gd name="connsiteX11-107" fmla="*/ 2686050 w 3286125"/>
                <a:gd name="connsiteY11-108" fmla="*/ 361950 h 3295650"/>
                <a:gd name="connsiteX12-109" fmla="*/ 2085975 w 3286125"/>
                <a:gd name="connsiteY12-110" fmla="*/ 38100 h 3295650"/>
                <a:gd name="connsiteX13-111" fmla="*/ 1314450 w 3286125"/>
                <a:gd name="connsiteY13-112" fmla="*/ 0 h 3295650"/>
                <a:gd name="connsiteX0-113" fmla="*/ 1314450 w 3286125"/>
                <a:gd name="connsiteY0-114" fmla="*/ 0 h 3295650"/>
                <a:gd name="connsiteX1-115" fmla="*/ 552450 w 3286125"/>
                <a:gd name="connsiteY1-116" fmla="*/ 352425 h 3295650"/>
                <a:gd name="connsiteX2-117" fmla="*/ 152400 w 3286125"/>
                <a:gd name="connsiteY2-118" fmla="*/ 819150 h 3295650"/>
                <a:gd name="connsiteX3-119" fmla="*/ 9525 w 3286125"/>
                <a:gd name="connsiteY3-120" fmla="*/ 1123950 h 3295650"/>
                <a:gd name="connsiteX4-121" fmla="*/ 0 w 3286125"/>
                <a:gd name="connsiteY4-122" fmla="*/ 2181225 h 3295650"/>
                <a:gd name="connsiteX5-123" fmla="*/ 342900 w 3286125"/>
                <a:gd name="connsiteY5-124" fmla="*/ 2800350 h 3295650"/>
                <a:gd name="connsiteX6-125" fmla="*/ 1181100 w 3286125"/>
                <a:gd name="connsiteY6-126" fmla="*/ 3295650 h 3295650"/>
                <a:gd name="connsiteX7-127" fmla="*/ 2352675 w 3286125"/>
                <a:gd name="connsiteY7-128" fmla="*/ 3219450 h 3295650"/>
                <a:gd name="connsiteX8-129" fmla="*/ 3105150 w 3286125"/>
                <a:gd name="connsiteY8-130" fmla="*/ 2533650 h 3295650"/>
                <a:gd name="connsiteX9-131" fmla="*/ 3286125 w 3286125"/>
                <a:gd name="connsiteY9-132" fmla="*/ 1457325 h 3295650"/>
                <a:gd name="connsiteX10-133" fmla="*/ 3095625 w 3286125"/>
                <a:gd name="connsiteY10-134" fmla="*/ 857250 h 3295650"/>
                <a:gd name="connsiteX11-135" fmla="*/ 2686050 w 3286125"/>
                <a:gd name="connsiteY11-136" fmla="*/ 361950 h 3295650"/>
                <a:gd name="connsiteX12-137" fmla="*/ 2085975 w 3286125"/>
                <a:gd name="connsiteY12-138" fmla="*/ 38100 h 3295650"/>
                <a:gd name="connsiteX13-139" fmla="*/ 1314450 w 3286125"/>
                <a:gd name="connsiteY13-140" fmla="*/ 0 h 3295650"/>
                <a:gd name="connsiteX0-141" fmla="*/ 1314450 w 3286125"/>
                <a:gd name="connsiteY0-142" fmla="*/ 0 h 3281363"/>
                <a:gd name="connsiteX1-143" fmla="*/ 552450 w 3286125"/>
                <a:gd name="connsiteY1-144" fmla="*/ 352425 h 3281363"/>
                <a:gd name="connsiteX2-145" fmla="*/ 152400 w 3286125"/>
                <a:gd name="connsiteY2-146" fmla="*/ 819150 h 3281363"/>
                <a:gd name="connsiteX3-147" fmla="*/ 9525 w 3286125"/>
                <a:gd name="connsiteY3-148" fmla="*/ 1123950 h 3281363"/>
                <a:gd name="connsiteX4-149" fmla="*/ 0 w 3286125"/>
                <a:gd name="connsiteY4-150" fmla="*/ 2181225 h 3281363"/>
                <a:gd name="connsiteX5-151" fmla="*/ 342900 w 3286125"/>
                <a:gd name="connsiteY5-152" fmla="*/ 2800350 h 3281363"/>
                <a:gd name="connsiteX6-153" fmla="*/ 1123950 w 3286125"/>
                <a:gd name="connsiteY6-154" fmla="*/ 3281363 h 3281363"/>
                <a:gd name="connsiteX7-155" fmla="*/ 2352675 w 3286125"/>
                <a:gd name="connsiteY7-156" fmla="*/ 3219450 h 3281363"/>
                <a:gd name="connsiteX8-157" fmla="*/ 3105150 w 3286125"/>
                <a:gd name="connsiteY8-158" fmla="*/ 2533650 h 3281363"/>
                <a:gd name="connsiteX9-159" fmla="*/ 3286125 w 3286125"/>
                <a:gd name="connsiteY9-160" fmla="*/ 1457325 h 3281363"/>
                <a:gd name="connsiteX10-161" fmla="*/ 3095625 w 3286125"/>
                <a:gd name="connsiteY10-162" fmla="*/ 857250 h 3281363"/>
                <a:gd name="connsiteX11-163" fmla="*/ 2686050 w 3286125"/>
                <a:gd name="connsiteY11-164" fmla="*/ 361950 h 3281363"/>
                <a:gd name="connsiteX12-165" fmla="*/ 2085975 w 3286125"/>
                <a:gd name="connsiteY12-166" fmla="*/ 38100 h 3281363"/>
                <a:gd name="connsiteX13-167" fmla="*/ 1314450 w 3286125"/>
                <a:gd name="connsiteY13-168" fmla="*/ 0 h 3281363"/>
                <a:gd name="connsiteX0-169" fmla="*/ 1314450 w 3286125"/>
                <a:gd name="connsiteY0-170" fmla="*/ 0 h 3281363"/>
                <a:gd name="connsiteX1-171" fmla="*/ 552450 w 3286125"/>
                <a:gd name="connsiteY1-172" fmla="*/ 352425 h 3281363"/>
                <a:gd name="connsiteX2-173" fmla="*/ 152400 w 3286125"/>
                <a:gd name="connsiteY2-174" fmla="*/ 819150 h 3281363"/>
                <a:gd name="connsiteX3-175" fmla="*/ 9525 w 3286125"/>
                <a:gd name="connsiteY3-176" fmla="*/ 1123950 h 3281363"/>
                <a:gd name="connsiteX4-177" fmla="*/ 0 w 3286125"/>
                <a:gd name="connsiteY4-178" fmla="*/ 2181225 h 3281363"/>
                <a:gd name="connsiteX5-179" fmla="*/ 342900 w 3286125"/>
                <a:gd name="connsiteY5-180" fmla="*/ 2800350 h 3281363"/>
                <a:gd name="connsiteX6-181" fmla="*/ 1123950 w 3286125"/>
                <a:gd name="connsiteY6-182" fmla="*/ 3281363 h 3281363"/>
                <a:gd name="connsiteX7-183" fmla="*/ 2352675 w 3286125"/>
                <a:gd name="connsiteY7-184" fmla="*/ 3219450 h 3281363"/>
                <a:gd name="connsiteX8-185" fmla="*/ 3067308 w 3286125"/>
                <a:gd name="connsiteY8-186" fmla="*/ 2637718 h 3281363"/>
                <a:gd name="connsiteX9-187" fmla="*/ 3286125 w 3286125"/>
                <a:gd name="connsiteY9-188" fmla="*/ 1457325 h 3281363"/>
                <a:gd name="connsiteX10-189" fmla="*/ 3095625 w 3286125"/>
                <a:gd name="connsiteY10-190" fmla="*/ 857250 h 3281363"/>
                <a:gd name="connsiteX11-191" fmla="*/ 2686050 w 3286125"/>
                <a:gd name="connsiteY11-192" fmla="*/ 361950 h 3281363"/>
                <a:gd name="connsiteX12-193" fmla="*/ 2085975 w 3286125"/>
                <a:gd name="connsiteY12-194" fmla="*/ 38100 h 3281363"/>
                <a:gd name="connsiteX13-195" fmla="*/ 1314450 w 3286125"/>
                <a:gd name="connsiteY13-196" fmla="*/ 0 h 3281363"/>
                <a:gd name="connsiteX0-197" fmla="*/ 1314450 w 3286125"/>
                <a:gd name="connsiteY0-198" fmla="*/ 0 h 3281363"/>
                <a:gd name="connsiteX1-199" fmla="*/ 552450 w 3286125"/>
                <a:gd name="connsiteY1-200" fmla="*/ 352425 h 3281363"/>
                <a:gd name="connsiteX2-201" fmla="*/ 152400 w 3286125"/>
                <a:gd name="connsiteY2-202" fmla="*/ 819150 h 3281363"/>
                <a:gd name="connsiteX3-203" fmla="*/ 9525 w 3286125"/>
                <a:gd name="connsiteY3-204" fmla="*/ 1123950 h 3281363"/>
                <a:gd name="connsiteX4-205" fmla="*/ 0 w 3286125"/>
                <a:gd name="connsiteY4-206" fmla="*/ 2181225 h 3281363"/>
                <a:gd name="connsiteX5-207" fmla="*/ 342900 w 3286125"/>
                <a:gd name="connsiteY5-208" fmla="*/ 2800350 h 3281363"/>
                <a:gd name="connsiteX6-209" fmla="*/ 1123950 w 3286125"/>
                <a:gd name="connsiteY6-210" fmla="*/ 3281363 h 3281363"/>
                <a:gd name="connsiteX7-211" fmla="*/ 2352675 w 3286125"/>
                <a:gd name="connsiteY7-212" fmla="*/ 3219450 h 3281363"/>
                <a:gd name="connsiteX8-213" fmla="*/ 3067308 w 3286125"/>
                <a:gd name="connsiteY8-214" fmla="*/ 2637718 h 3281363"/>
                <a:gd name="connsiteX9-215" fmla="*/ 3286125 w 3286125"/>
                <a:gd name="connsiteY9-216" fmla="*/ 1504628 h 3281363"/>
                <a:gd name="connsiteX10-217" fmla="*/ 3095625 w 3286125"/>
                <a:gd name="connsiteY10-218" fmla="*/ 857250 h 3281363"/>
                <a:gd name="connsiteX11-219" fmla="*/ 2686050 w 3286125"/>
                <a:gd name="connsiteY11-220" fmla="*/ 361950 h 3281363"/>
                <a:gd name="connsiteX12-221" fmla="*/ 2085975 w 3286125"/>
                <a:gd name="connsiteY12-222" fmla="*/ 38100 h 3281363"/>
                <a:gd name="connsiteX13-223" fmla="*/ 1314450 w 3286125"/>
                <a:gd name="connsiteY13-224" fmla="*/ 0 h 3281363"/>
                <a:gd name="connsiteX0-225" fmla="*/ 1314450 w 3295586"/>
                <a:gd name="connsiteY0-226" fmla="*/ 0 h 3281363"/>
                <a:gd name="connsiteX1-227" fmla="*/ 552450 w 3295586"/>
                <a:gd name="connsiteY1-228" fmla="*/ 352425 h 3281363"/>
                <a:gd name="connsiteX2-229" fmla="*/ 152400 w 3295586"/>
                <a:gd name="connsiteY2-230" fmla="*/ 819150 h 3281363"/>
                <a:gd name="connsiteX3-231" fmla="*/ 9525 w 3295586"/>
                <a:gd name="connsiteY3-232" fmla="*/ 1123950 h 3281363"/>
                <a:gd name="connsiteX4-233" fmla="*/ 0 w 3295586"/>
                <a:gd name="connsiteY4-234" fmla="*/ 2181225 h 3281363"/>
                <a:gd name="connsiteX5-235" fmla="*/ 342900 w 3295586"/>
                <a:gd name="connsiteY5-236" fmla="*/ 2800350 h 3281363"/>
                <a:gd name="connsiteX6-237" fmla="*/ 1123950 w 3295586"/>
                <a:gd name="connsiteY6-238" fmla="*/ 3281363 h 3281363"/>
                <a:gd name="connsiteX7-239" fmla="*/ 2352675 w 3295586"/>
                <a:gd name="connsiteY7-240" fmla="*/ 3219450 h 3281363"/>
                <a:gd name="connsiteX8-241" fmla="*/ 3067308 w 3295586"/>
                <a:gd name="connsiteY8-242" fmla="*/ 2637718 h 3281363"/>
                <a:gd name="connsiteX9-243" fmla="*/ 3295586 w 3295586"/>
                <a:gd name="connsiteY9-244" fmla="*/ 1495168 h 3281363"/>
                <a:gd name="connsiteX10-245" fmla="*/ 3095625 w 3295586"/>
                <a:gd name="connsiteY10-246" fmla="*/ 857250 h 3281363"/>
                <a:gd name="connsiteX11-247" fmla="*/ 2686050 w 3295586"/>
                <a:gd name="connsiteY11-248" fmla="*/ 361950 h 3281363"/>
                <a:gd name="connsiteX12-249" fmla="*/ 2085975 w 3295586"/>
                <a:gd name="connsiteY12-250" fmla="*/ 38100 h 3281363"/>
                <a:gd name="connsiteX13-251" fmla="*/ 1314450 w 3295586"/>
                <a:gd name="connsiteY13-252" fmla="*/ 0 h 3281363"/>
                <a:gd name="connsiteX0-253" fmla="*/ 1371150 w 3352286"/>
                <a:gd name="connsiteY0-254" fmla="*/ 0 h 3281363"/>
                <a:gd name="connsiteX1-255" fmla="*/ 609150 w 3352286"/>
                <a:gd name="connsiteY1-256" fmla="*/ 352425 h 3281363"/>
                <a:gd name="connsiteX2-257" fmla="*/ 209100 w 3352286"/>
                <a:gd name="connsiteY2-258" fmla="*/ 819150 h 3281363"/>
                <a:gd name="connsiteX3-259" fmla="*/ 0 w 3352286"/>
                <a:gd name="connsiteY3-260" fmla="*/ 1294243 h 3281363"/>
                <a:gd name="connsiteX4-261" fmla="*/ 56700 w 3352286"/>
                <a:gd name="connsiteY4-262" fmla="*/ 2181225 h 3281363"/>
                <a:gd name="connsiteX5-263" fmla="*/ 399600 w 3352286"/>
                <a:gd name="connsiteY5-264" fmla="*/ 2800350 h 3281363"/>
                <a:gd name="connsiteX6-265" fmla="*/ 1180650 w 3352286"/>
                <a:gd name="connsiteY6-266" fmla="*/ 3281363 h 3281363"/>
                <a:gd name="connsiteX7-267" fmla="*/ 2409375 w 3352286"/>
                <a:gd name="connsiteY7-268" fmla="*/ 3219450 h 3281363"/>
                <a:gd name="connsiteX8-269" fmla="*/ 3124008 w 3352286"/>
                <a:gd name="connsiteY8-270" fmla="*/ 2637718 h 3281363"/>
                <a:gd name="connsiteX9-271" fmla="*/ 3352286 w 3352286"/>
                <a:gd name="connsiteY9-272" fmla="*/ 1495168 h 3281363"/>
                <a:gd name="connsiteX10-273" fmla="*/ 3152325 w 3352286"/>
                <a:gd name="connsiteY10-274" fmla="*/ 857250 h 3281363"/>
                <a:gd name="connsiteX11-275" fmla="*/ 2742750 w 3352286"/>
                <a:gd name="connsiteY11-276" fmla="*/ 361950 h 3281363"/>
                <a:gd name="connsiteX12-277" fmla="*/ 2142675 w 3352286"/>
                <a:gd name="connsiteY12-278" fmla="*/ 38100 h 3281363"/>
                <a:gd name="connsiteX13-279" fmla="*/ 1371150 w 3352286"/>
                <a:gd name="connsiteY13-280" fmla="*/ 0 h 3281363"/>
                <a:gd name="connsiteX0-281" fmla="*/ 1371150 w 3352286"/>
                <a:gd name="connsiteY0-282" fmla="*/ 0 h 3281363"/>
                <a:gd name="connsiteX1-283" fmla="*/ 609150 w 3352286"/>
                <a:gd name="connsiteY1-284" fmla="*/ 352425 h 3281363"/>
                <a:gd name="connsiteX2-285" fmla="*/ 209100 w 3352286"/>
                <a:gd name="connsiteY2-286" fmla="*/ 819150 h 3281363"/>
                <a:gd name="connsiteX3-287" fmla="*/ 0 w 3352286"/>
                <a:gd name="connsiteY3-288" fmla="*/ 1341546 h 3281363"/>
                <a:gd name="connsiteX4-289" fmla="*/ 56700 w 3352286"/>
                <a:gd name="connsiteY4-290" fmla="*/ 2181225 h 3281363"/>
                <a:gd name="connsiteX5-291" fmla="*/ 399600 w 3352286"/>
                <a:gd name="connsiteY5-292" fmla="*/ 2800350 h 3281363"/>
                <a:gd name="connsiteX6-293" fmla="*/ 1180650 w 3352286"/>
                <a:gd name="connsiteY6-294" fmla="*/ 3281363 h 3281363"/>
                <a:gd name="connsiteX7-295" fmla="*/ 2409375 w 3352286"/>
                <a:gd name="connsiteY7-296" fmla="*/ 3219450 h 3281363"/>
                <a:gd name="connsiteX8-297" fmla="*/ 3124008 w 3352286"/>
                <a:gd name="connsiteY8-298" fmla="*/ 2637718 h 3281363"/>
                <a:gd name="connsiteX9-299" fmla="*/ 3352286 w 3352286"/>
                <a:gd name="connsiteY9-300" fmla="*/ 1495168 h 3281363"/>
                <a:gd name="connsiteX10-301" fmla="*/ 3152325 w 3352286"/>
                <a:gd name="connsiteY10-302" fmla="*/ 857250 h 3281363"/>
                <a:gd name="connsiteX11-303" fmla="*/ 2742750 w 3352286"/>
                <a:gd name="connsiteY11-304" fmla="*/ 361950 h 3281363"/>
                <a:gd name="connsiteX12-305" fmla="*/ 2142675 w 3352286"/>
                <a:gd name="connsiteY12-306" fmla="*/ 38100 h 3281363"/>
                <a:gd name="connsiteX13-307" fmla="*/ 1371150 w 3352286"/>
                <a:gd name="connsiteY13-308" fmla="*/ 0 h 32813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3352286" h="3281363">
                  <a:moveTo>
                    <a:pt x="1371150" y="0"/>
                  </a:moveTo>
                  <a:lnTo>
                    <a:pt x="609150" y="352425"/>
                  </a:lnTo>
                  <a:lnTo>
                    <a:pt x="209100" y="819150"/>
                  </a:lnTo>
                  <a:lnTo>
                    <a:pt x="0" y="1341546"/>
                  </a:lnTo>
                  <a:lnTo>
                    <a:pt x="56700" y="2181225"/>
                  </a:lnTo>
                  <a:lnTo>
                    <a:pt x="399600" y="2800350"/>
                  </a:lnTo>
                  <a:lnTo>
                    <a:pt x="1180650" y="3281363"/>
                  </a:lnTo>
                  <a:lnTo>
                    <a:pt x="2409375" y="3219450"/>
                  </a:lnTo>
                  <a:lnTo>
                    <a:pt x="3124008" y="2637718"/>
                  </a:lnTo>
                  <a:lnTo>
                    <a:pt x="3352286" y="1495168"/>
                  </a:lnTo>
                  <a:lnTo>
                    <a:pt x="3152325" y="857250"/>
                  </a:lnTo>
                  <a:lnTo>
                    <a:pt x="2742750" y="361950"/>
                  </a:lnTo>
                  <a:lnTo>
                    <a:pt x="2142675" y="38100"/>
                  </a:lnTo>
                  <a:lnTo>
                    <a:pt x="1371150" y="0"/>
                  </a:lnTo>
                  <a:close/>
                </a:path>
              </a:pathLst>
            </a:custGeom>
            <a:blipFill dpi="0" rotWithShape="1">
              <a:blip r:embed="rId1" cstate="print"/>
              <a:srcRect/>
              <a:stretch>
                <a:fillRect l="-18000" r="-1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 rot="19899073">
              <a:off x="943796" y="2944095"/>
              <a:ext cx="3655450" cy="759530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rgbClr val="9CC44A"/>
                  </a:gs>
                  <a:gs pos="17000">
                    <a:srgbClr val="9CC44A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blurRad="127000" sx="102000" sy="102000" algn="ctr" rotWithShape="0">
                <a:srgbClr val="9CC44A">
                  <a:alpha val="7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 rot="19899073">
              <a:off x="742388" y="2754537"/>
              <a:ext cx="4206639" cy="1281782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rgbClr val="9CC44A"/>
                  </a:gs>
                  <a:gs pos="5000">
                    <a:srgbClr val="9CC44A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blurRad="127000" sx="102000" sy="102000" algn="ctr" rotWithShape="0">
                <a:srgbClr val="9CC44A">
                  <a:alpha val="7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276956" y="4465514"/>
              <a:ext cx="150821" cy="150821"/>
            </a:xfrm>
            <a:prstGeom prst="ellipse">
              <a:avLst/>
            </a:prstGeom>
            <a:solidFill>
              <a:srgbClr val="9CC4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04696" y="1628800"/>
            <a:ext cx="6139304" cy="2357263"/>
            <a:chOff x="5065969" y="2171899"/>
            <a:chExt cx="6124544" cy="1999851"/>
          </a:xfrm>
          <a:solidFill>
            <a:srgbClr val="92D050"/>
          </a:solidFill>
        </p:grpSpPr>
        <p:sp>
          <p:nvSpPr>
            <p:cNvPr id="44" name="矩形 43"/>
            <p:cNvSpPr/>
            <p:nvPr/>
          </p:nvSpPr>
          <p:spPr>
            <a:xfrm>
              <a:off x="5065969" y="2171899"/>
              <a:ext cx="6124544" cy="19998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065969" y="3734217"/>
              <a:ext cx="6124541" cy="437530"/>
              <a:chOff x="1507859" y="5765799"/>
              <a:chExt cx="2240279" cy="160043"/>
            </a:xfrm>
            <a:grpFill/>
          </p:grpSpPr>
          <p:sp>
            <p:nvSpPr>
              <p:cNvPr id="49" name="自由: 形状 48"/>
              <p:cNvSpPr/>
              <p:nvPr/>
            </p:nvSpPr>
            <p:spPr>
              <a:xfrm>
                <a:off x="1507859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9CC4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50" name="自由: 形状 49"/>
              <p:cNvSpPr/>
              <p:nvPr/>
            </p:nvSpPr>
            <p:spPr>
              <a:xfrm flipH="1">
                <a:off x="3509747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9CC4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5065969" y="2171899"/>
              <a:ext cx="6124541" cy="437530"/>
              <a:chOff x="1507859" y="5765799"/>
              <a:chExt cx="2240279" cy="160043"/>
            </a:xfrm>
            <a:grpFill/>
          </p:grpSpPr>
          <p:sp>
            <p:nvSpPr>
              <p:cNvPr id="47" name="自由: 形状 46"/>
              <p:cNvSpPr/>
              <p:nvPr/>
            </p:nvSpPr>
            <p:spPr>
              <a:xfrm>
                <a:off x="1507859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9CC4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48" name="自由: 形状 47"/>
              <p:cNvSpPr/>
              <p:nvPr/>
            </p:nvSpPr>
            <p:spPr>
              <a:xfrm flipH="1">
                <a:off x="3509747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9CC4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80250" y="4165179"/>
            <a:ext cx="1680210" cy="548640"/>
            <a:chOff x="1511722" y="5194323"/>
            <a:chExt cx="2240280" cy="731520"/>
          </a:xfrm>
        </p:grpSpPr>
        <p:grpSp>
          <p:nvGrpSpPr>
            <p:cNvPr id="2" name="组合 1"/>
            <p:cNvGrpSpPr/>
            <p:nvPr/>
          </p:nvGrpSpPr>
          <p:grpSpPr>
            <a:xfrm>
              <a:off x="1511722" y="5194323"/>
              <a:ext cx="2240280" cy="731520"/>
              <a:chOff x="1511722" y="5194323"/>
              <a:chExt cx="2240280" cy="73152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511722" y="5194323"/>
                <a:ext cx="2240280" cy="731520"/>
              </a:xfrm>
              <a:prstGeom prst="rect">
                <a:avLst/>
              </a:prstGeom>
              <a:solidFill>
                <a:srgbClr val="9CC44A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cs typeface="+mn-ea"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511722" y="5765799"/>
                <a:ext cx="2240279" cy="160043"/>
                <a:chOff x="1507859" y="5765799"/>
                <a:chExt cx="2240279" cy="160043"/>
              </a:xfrm>
            </p:grpSpPr>
            <p:sp>
              <p:nvSpPr>
                <p:cNvPr id="35" name="自由: 形状 34"/>
                <p:cNvSpPr/>
                <p:nvPr/>
              </p:nvSpPr>
              <p:spPr>
                <a:xfrm>
                  <a:off x="1507859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9CC4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cs typeface="+mn-ea"/>
                  </a:endParaRPr>
                </a:p>
              </p:txBody>
            </p:sp>
            <p:sp>
              <p:nvSpPr>
                <p:cNvPr id="38" name="自由: 形状 37"/>
                <p:cNvSpPr/>
                <p:nvPr/>
              </p:nvSpPr>
              <p:spPr>
                <a:xfrm flipH="1">
                  <a:off x="3509747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9CC4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cs typeface="+mn-ea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 flipV="1">
                <a:off x="1511722" y="5194323"/>
                <a:ext cx="2240279" cy="160043"/>
                <a:chOff x="1507859" y="5765799"/>
                <a:chExt cx="2240279" cy="160043"/>
              </a:xfrm>
            </p:grpSpPr>
            <p:sp>
              <p:nvSpPr>
                <p:cNvPr id="41" name="自由: 形状 40"/>
                <p:cNvSpPr/>
                <p:nvPr/>
              </p:nvSpPr>
              <p:spPr>
                <a:xfrm>
                  <a:off x="1507859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9CC4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cs typeface="+mn-ea"/>
                  </a:endParaRPr>
                </a:p>
              </p:txBody>
            </p:sp>
            <p:sp>
              <p:nvSpPr>
                <p:cNvPr id="42" name="自由: 形状 41"/>
                <p:cNvSpPr/>
                <p:nvPr/>
              </p:nvSpPr>
              <p:spPr>
                <a:xfrm flipH="1">
                  <a:off x="3509747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9CC4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cs typeface="+mn-ea"/>
                  </a:endParaRPr>
                </a:p>
              </p:txBody>
            </p:sp>
          </p:grpSp>
        </p:grpSp>
        <p:sp>
          <p:nvSpPr>
            <p:cNvPr id="23" name="文本框 22"/>
            <p:cNvSpPr txBox="1"/>
            <p:nvPr/>
          </p:nvSpPr>
          <p:spPr>
            <a:xfrm>
              <a:off x="1652718" y="5252306"/>
              <a:ext cx="20018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+mj-ea"/>
                  <a:ea typeface="+mj-ea"/>
                  <a:cs typeface="+mn-ea"/>
                </a:rPr>
                <a:t>PART TWO</a:t>
              </a:r>
              <a:endParaRPr lang="zh-CN" altLang="en-US" sz="2400" b="1" dirty="0">
                <a:latin typeface="+mj-ea"/>
                <a:ea typeface="+mj-ea"/>
                <a:cs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274337" y="1824015"/>
            <a:ext cx="690221" cy="1419619"/>
            <a:chOff x="5395021" y="1992127"/>
            <a:chExt cx="920295" cy="1892826"/>
          </a:xfrm>
        </p:grpSpPr>
        <p:sp>
          <p:nvSpPr>
            <p:cNvPr id="64" name="文本框 63"/>
            <p:cNvSpPr txBox="1"/>
            <p:nvPr/>
          </p:nvSpPr>
          <p:spPr>
            <a:xfrm>
              <a:off x="5395021" y="1992127"/>
              <a:ext cx="920295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625" b="1" dirty="0">
                  <a:ln w="50800">
                    <a:solidFill>
                      <a:srgbClr val="9CC44A"/>
                    </a:solidFill>
                  </a:ln>
                  <a:noFill/>
                  <a:latin typeface="+mj-ea"/>
                  <a:ea typeface="+mj-ea"/>
                </a:rPr>
                <a:t>2</a:t>
              </a:r>
              <a:endParaRPr lang="zh-CN" altLang="en-US" sz="8625" b="1" dirty="0">
                <a:ln w="50800">
                  <a:solidFill>
                    <a:srgbClr val="9CC44A"/>
                  </a:soli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5555259" y="2623718"/>
              <a:ext cx="570434" cy="1003179"/>
              <a:chOff x="5555259" y="2623718"/>
              <a:chExt cx="570434" cy="1003179"/>
            </a:xfrm>
          </p:grpSpPr>
          <p:sp>
            <p:nvSpPr>
              <p:cNvPr id="66" name="椭圆 65"/>
              <p:cNvSpPr/>
              <p:nvPr/>
            </p:nvSpPr>
            <p:spPr>
              <a:xfrm>
                <a:off x="5590831" y="2673567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5717689" y="2628474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5862067" y="2623718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5980449" y="2692624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6056780" y="2811686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6031850" y="2973610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5930980" y="3089831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5810502" y="3200401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5695704" y="3294366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椭圆 74"/>
              <p:cNvSpPr/>
              <p:nvPr/>
            </p:nvSpPr>
            <p:spPr>
              <a:xfrm>
                <a:off x="5600357" y="3415401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5555259" y="3557984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5715872" y="3557984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5876485" y="3557984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6037098" y="3557984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0" name="文本框 9"/>
          <p:cNvSpPr txBox="1"/>
          <p:nvPr/>
        </p:nvSpPr>
        <p:spPr>
          <a:xfrm>
            <a:off x="4712945" y="2321107"/>
            <a:ext cx="419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Why did the writer write this passage?</a:t>
            </a:r>
            <a:endParaRPr lang="zh-CN" altLang="en-US" sz="28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 descr="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2385" y="-38100"/>
            <a:ext cx="9209088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690495" y="3012757"/>
            <a:ext cx="3954780" cy="922020"/>
          </a:xfrm>
          <a:prstGeom prst="rect">
            <a:avLst/>
          </a:prstGeom>
          <a:noFill/>
          <a:ln>
            <a:noFill/>
          </a:ln>
          <a:effectLst>
            <a:glow rad="101600">
              <a:srgbClr val="FF0000">
                <a:alpha val="6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700" b="1" spc="300" noProof="1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Module3 Unit 4 Astronomy: </a:t>
            </a:r>
            <a:endParaRPr lang="en-US" altLang="zh-CN" sz="2700" b="1" spc="300" noProof="1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7883" y="3669189"/>
            <a:ext cx="7180580" cy="6451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spc="300" noProof="1">
                <a:ln w="11430" cmpd="sng">
                  <a:solidFill>
                    <a:srgbClr val="BBE0E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glow rad="45500">
                    <a:srgbClr val="BBE0E3">
                      <a:satMod val="220000"/>
                      <a:alpha val="35000"/>
                    </a:srgbClr>
                  </a:glow>
                </a:effectLst>
              </a:rPr>
              <a:t>How life began on the earth</a:t>
            </a:r>
            <a:endParaRPr lang="zh-CN" altLang="en-US" sz="3600" b="1" spc="300" noProof="1">
              <a:ln w="11430" cmpd="sng">
                <a:solidFill>
                  <a:srgbClr val="BBE0E3">
                    <a:tint val="1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glow rad="45500">
                  <a:srgbClr val="BBE0E3">
                    <a:satMod val="220000"/>
                    <a:alpha val="35000"/>
                  </a:srgbClr>
                </a:glow>
              </a:effectLst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9105" y="4314190"/>
            <a:ext cx="8227060" cy="241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文本框 2"/>
          <p:cNvSpPr txBox="1"/>
          <p:nvPr/>
        </p:nvSpPr>
        <p:spPr>
          <a:xfrm>
            <a:off x="2491105" y="4440555"/>
            <a:ext cx="39890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Huaiji No.1 Middle School Ling Chan(</a:t>
            </a:r>
            <a:r>
              <a:rPr lang="zh-CN" altLang="en-US" sz="2400" b="1">
                <a:solidFill>
                  <a:schemeClr val="bg1"/>
                </a:solidFill>
              </a:rPr>
              <a:t>陈剑玲</a:t>
            </a:r>
            <a:r>
              <a:rPr lang="en-US" altLang="zh-CN" sz="2400" b="1">
                <a:solidFill>
                  <a:schemeClr val="bg1"/>
                </a:solidFill>
              </a:rPr>
              <a:t>)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0" y="404813"/>
            <a:ext cx="9156700" cy="5219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</a:rPr>
              <a:t>         </a:t>
            </a:r>
            <a:r>
              <a:rPr lang="en-US" altLang="zh-CN" sz="2800" b="1">
                <a:solidFill>
                  <a:schemeClr val="tx1"/>
                </a:solidFill>
              </a:rPr>
              <a:t>What’s the purpose of the writer</a:t>
            </a:r>
            <a:r>
              <a:rPr lang="zh-CN" altLang="en-US" sz="2800" b="1">
                <a:solidFill>
                  <a:schemeClr val="tx1"/>
                </a:solidFill>
              </a:rPr>
              <a:t>？</a:t>
            </a:r>
            <a:endParaRPr lang="zh-CN" altLang="en-US" sz="2800" b="1">
              <a:solidFill>
                <a:schemeClr val="tx1"/>
              </a:solidFill>
            </a:endParaRPr>
          </a:p>
        </p:txBody>
      </p:sp>
      <p:sp>
        <p:nvSpPr>
          <p:cNvPr id="4" name="矩形 1"/>
          <p:cNvSpPr/>
          <p:nvPr/>
        </p:nvSpPr>
        <p:spPr>
          <a:xfrm>
            <a:off x="215900" y="-22225"/>
            <a:ext cx="433388" cy="1214438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grpSp>
        <p:nvGrpSpPr>
          <p:cNvPr id="5" name="组合 4"/>
          <p:cNvGrpSpPr/>
          <p:nvPr/>
        </p:nvGrpSpPr>
        <p:grpSpPr bwMode="auto">
          <a:xfrm>
            <a:off x="47625" y="3148013"/>
            <a:ext cx="1979613" cy="1339850"/>
            <a:chOff x="304" y="5514"/>
            <a:chExt cx="1962" cy="2058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304" y="5514"/>
              <a:ext cx="1962" cy="2058"/>
            </a:xfrm>
            <a:prstGeom prst="ellipse">
              <a:avLst/>
            </a:prstGeom>
            <a:solidFill>
              <a:srgbClr val="C00000"/>
            </a:solidFill>
            <a:ln w="9">
              <a:solidFill>
                <a:srgbClr val="220911"/>
              </a:solidFill>
              <a:prstDash val="dash"/>
              <a:bevel/>
            </a:ln>
          </p:spPr>
          <p:txBody>
            <a:bodyPr/>
            <a:lstStyle>
              <a:lvl1pPr eaLnBrk="0" hangingPunct="0"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defTabSz="1089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endParaRPr lang="en-US" altLang="zh-CN" sz="1350" b="1" noProof="1"/>
            </a:p>
          </p:txBody>
        </p:sp>
        <p:sp>
          <p:nvSpPr>
            <p:cNvPr id="31756" name="文本框 6"/>
            <p:cNvSpPr txBox="1">
              <a:spLocks noChangeArrowheads="1"/>
            </p:cNvSpPr>
            <p:nvPr/>
          </p:nvSpPr>
          <p:spPr bwMode="auto">
            <a:xfrm>
              <a:off x="545" y="6094"/>
              <a:ext cx="1721" cy="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400" b="1">
                  <a:solidFill>
                    <a:schemeClr val="bg1"/>
                  </a:solidFill>
                </a:rPr>
                <a:t>purposes</a:t>
              </a:r>
              <a:endParaRPr lang="en-US" altLang="zh-CN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2555875" y="2060575"/>
            <a:ext cx="438150" cy="439738"/>
          </a:xfrm>
          <a:prstGeom prst="ellipse">
            <a:avLst/>
          </a:prstGeom>
          <a:solidFill>
            <a:srgbClr val="2209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2530475" y="4268788"/>
            <a:ext cx="439738" cy="438150"/>
          </a:xfrm>
          <a:prstGeom prst="ellipse">
            <a:avLst/>
          </a:prstGeom>
          <a:solidFill>
            <a:srgbClr val="2209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36638" y="565150"/>
            <a:ext cx="8705850" cy="3906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0" noProof="1">
              <a:solidFill>
                <a:schemeClr val="bg1"/>
              </a:solidFill>
            </a:endParaRPr>
          </a:p>
        </p:txBody>
      </p:sp>
      <p:sp>
        <p:nvSpPr>
          <p:cNvPr id="14" name="文本框 13"/>
          <p:cNvSpPr txBox="1">
            <a:spLocks noChangeArrowheads="1"/>
          </p:cNvSpPr>
          <p:nvPr/>
        </p:nvSpPr>
        <p:spPr bwMode="auto">
          <a:xfrm>
            <a:off x="3028950" y="1870075"/>
            <a:ext cx="6007100" cy="954088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/>
              <a:t>arouse people's interest in science and </a:t>
            </a:r>
            <a:r>
              <a:rPr lang="en-US" altLang="zh-CN" sz="2800" b="1">
                <a:solidFill>
                  <a:srgbClr val="FF0000"/>
                </a:solidFill>
              </a:rPr>
              <a:t>astronomy</a:t>
            </a:r>
            <a:endParaRPr lang="en-US" altLang="zh-CN" sz="2800" b="1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>
            <a:spLocks noChangeArrowheads="1"/>
          </p:cNvSpPr>
          <p:nvPr/>
        </p:nvSpPr>
        <p:spPr bwMode="auto">
          <a:xfrm>
            <a:off x="3028950" y="4129088"/>
            <a:ext cx="5864225" cy="954087"/>
          </a:xfrm>
          <a:prstGeom prst="rect">
            <a:avLst/>
          </a:prstGeom>
          <a:noFill/>
          <a:ln w="28575">
            <a:solidFill>
              <a:srgbClr val="92D050"/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/>
              <a:t>raise people's awareness of protecting the earth</a:t>
            </a:r>
            <a:endParaRPr lang="en-US" altLang="zh-CN" sz="2800" b="1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-0.17361 0.29051 " pathEditMode="relative" rAng="0" ptsTypes="AA">
                                      <p:cBhvr>
                                        <p:cTn id="1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4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14722 -0.03982 " pathEditMode="relative" rAng="0" ptsTypes="AA">
                                      <p:cBhvr>
                                        <p:cTn id="18" dur="500" spd="-99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-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4" grpId="0" bldLvl="0" animBg="1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80985" y="36513"/>
            <a:ext cx="3310431" cy="6858000"/>
          </a:xfrm>
          <a:prstGeom prst="rect">
            <a:avLst/>
          </a:prstGeom>
          <a:solidFill>
            <a:srgbClr val="00A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43202" name="Group 41154"/>
          <p:cNvGrpSpPr/>
          <p:nvPr/>
        </p:nvGrpSpPr>
        <p:grpSpPr bwMode="auto">
          <a:xfrm>
            <a:off x="7104063" y="4676775"/>
            <a:ext cx="1201737" cy="74613"/>
            <a:chOff x="4477" y="2290"/>
            <a:chExt cx="757" cy="47"/>
          </a:xfrm>
        </p:grpSpPr>
        <p:sp>
          <p:nvSpPr>
            <p:cNvPr id="32935" name="Rectangle 41001"/>
            <p:cNvSpPr>
              <a:spLocks noChangeArrowheads="1"/>
            </p:cNvSpPr>
            <p:nvPr/>
          </p:nvSpPr>
          <p:spPr bwMode="auto">
            <a:xfrm>
              <a:off x="4477" y="2290"/>
              <a:ext cx="176" cy="47"/>
            </a:xfrm>
            <a:prstGeom prst="rect">
              <a:avLst/>
            </a:prstGeom>
            <a:solidFill>
              <a:srgbClr val="92E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936" name="Rectangle 41003"/>
            <p:cNvSpPr>
              <a:spLocks noChangeArrowheads="1"/>
            </p:cNvSpPr>
            <p:nvPr/>
          </p:nvSpPr>
          <p:spPr bwMode="auto">
            <a:xfrm>
              <a:off x="4710" y="2290"/>
              <a:ext cx="524" cy="47"/>
            </a:xfrm>
            <a:prstGeom prst="rect">
              <a:avLst/>
            </a:prstGeom>
            <a:solidFill>
              <a:srgbClr val="92E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43201" name="Group 41153"/>
          <p:cNvGrpSpPr/>
          <p:nvPr/>
        </p:nvGrpSpPr>
        <p:grpSpPr bwMode="auto">
          <a:xfrm>
            <a:off x="5705475" y="4303713"/>
            <a:ext cx="1201738" cy="74612"/>
            <a:chOff x="3596" y="2055"/>
            <a:chExt cx="757" cy="47"/>
          </a:xfrm>
        </p:grpSpPr>
        <p:sp>
          <p:nvSpPr>
            <p:cNvPr id="32933" name="Rectangle 41005"/>
            <p:cNvSpPr>
              <a:spLocks noChangeArrowheads="1"/>
            </p:cNvSpPr>
            <p:nvPr/>
          </p:nvSpPr>
          <p:spPr bwMode="auto">
            <a:xfrm>
              <a:off x="4178" y="2055"/>
              <a:ext cx="175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934" name="Rectangle 41007"/>
            <p:cNvSpPr>
              <a:spLocks noChangeArrowheads="1"/>
            </p:cNvSpPr>
            <p:nvPr/>
          </p:nvSpPr>
          <p:spPr bwMode="auto">
            <a:xfrm>
              <a:off x="3596" y="2055"/>
              <a:ext cx="524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43200" name="Group 41152"/>
          <p:cNvGrpSpPr/>
          <p:nvPr/>
        </p:nvGrpSpPr>
        <p:grpSpPr bwMode="auto">
          <a:xfrm>
            <a:off x="7753350" y="4117975"/>
            <a:ext cx="1204913" cy="74613"/>
            <a:chOff x="4886" y="1938"/>
            <a:chExt cx="759" cy="47"/>
          </a:xfrm>
        </p:grpSpPr>
        <p:sp>
          <p:nvSpPr>
            <p:cNvPr id="32931" name="Rectangle 41009"/>
            <p:cNvSpPr>
              <a:spLocks noChangeArrowheads="1"/>
            </p:cNvSpPr>
            <p:nvPr/>
          </p:nvSpPr>
          <p:spPr bwMode="auto">
            <a:xfrm>
              <a:off x="5468" y="1938"/>
              <a:ext cx="177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932" name="Rectangle 41011"/>
            <p:cNvSpPr>
              <a:spLocks noChangeArrowheads="1"/>
            </p:cNvSpPr>
            <p:nvPr/>
          </p:nvSpPr>
          <p:spPr bwMode="auto">
            <a:xfrm>
              <a:off x="4886" y="1938"/>
              <a:ext cx="524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43199" name="Group 41151"/>
          <p:cNvGrpSpPr/>
          <p:nvPr/>
        </p:nvGrpSpPr>
        <p:grpSpPr bwMode="auto">
          <a:xfrm>
            <a:off x="7551738" y="3803650"/>
            <a:ext cx="1201737" cy="71438"/>
            <a:chOff x="4759" y="1740"/>
            <a:chExt cx="757" cy="45"/>
          </a:xfrm>
        </p:grpSpPr>
        <p:sp>
          <p:nvSpPr>
            <p:cNvPr id="32929" name="Rectangle 41013"/>
            <p:cNvSpPr>
              <a:spLocks noChangeArrowheads="1"/>
            </p:cNvSpPr>
            <p:nvPr/>
          </p:nvSpPr>
          <p:spPr bwMode="auto">
            <a:xfrm>
              <a:off x="5339" y="1740"/>
              <a:ext cx="177" cy="45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930" name="Rectangle 41015"/>
            <p:cNvSpPr>
              <a:spLocks noChangeArrowheads="1"/>
            </p:cNvSpPr>
            <p:nvPr/>
          </p:nvSpPr>
          <p:spPr bwMode="auto">
            <a:xfrm>
              <a:off x="4759" y="1740"/>
              <a:ext cx="522" cy="45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43196" name="Group 41148"/>
          <p:cNvGrpSpPr/>
          <p:nvPr/>
        </p:nvGrpSpPr>
        <p:grpSpPr bwMode="auto">
          <a:xfrm>
            <a:off x="5241925" y="2719388"/>
            <a:ext cx="3902075" cy="261937"/>
            <a:chOff x="3304" y="1057"/>
            <a:chExt cx="2458" cy="165"/>
          </a:xfrm>
        </p:grpSpPr>
        <p:sp>
          <p:nvSpPr>
            <p:cNvPr id="32926" name="Rectangle 41017"/>
            <p:cNvSpPr>
              <a:spLocks noChangeArrowheads="1"/>
            </p:cNvSpPr>
            <p:nvPr/>
          </p:nvSpPr>
          <p:spPr bwMode="auto">
            <a:xfrm>
              <a:off x="5586" y="1175"/>
              <a:ext cx="176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927" name="Rectangle 41019"/>
            <p:cNvSpPr>
              <a:spLocks noChangeArrowheads="1"/>
            </p:cNvSpPr>
            <p:nvPr/>
          </p:nvSpPr>
          <p:spPr bwMode="auto">
            <a:xfrm>
              <a:off x="5005" y="1175"/>
              <a:ext cx="524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928" name="Freeform 41120"/>
            <p:cNvSpPr>
              <a:spLocks noChangeArrowheads="1"/>
            </p:cNvSpPr>
            <p:nvPr/>
          </p:nvSpPr>
          <p:spPr bwMode="auto">
            <a:xfrm>
              <a:off x="3304" y="1057"/>
              <a:ext cx="365" cy="47"/>
            </a:xfrm>
            <a:custGeom>
              <a:avLst/>
              <a:gdLst>
                <a:gd name="T0" fmla="*/ 365 w 210"/>
                <a:gd name="T1" fmla="*/ 0 h 27"/>
                <a:gd name="T2" fmla="*/ 0 w 210"/>
                <a:gd name="T3" fmla="*/ 0 h 27"/>
                <a:gd name="T4" fmla="*/ 0 w 210"/>
                <a:gd name="T5" fmla="*/ 47 h 27"/>
                <a:gd name="T6" fmla="*/ 351 w 210"/>
                <a:gd name="T7" fmla="*/ 47 h 27"/>
                <a:gd name="T8" fmla="*/ 365 w 210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0" h="27">
                  <a:moveTo>
                    <a:pt x="2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02" y="27"/>
                    <a:pt x="202" y="27"/>
                    <a:pt x="202" y="27"/>
                  </a:cubicBezTo>
                  <a:cubicBezTo>
                    <a:pt x="204" y="18"/>
                    <a:pt x="207" y="9"/>
                    <a:pt x="210" y="0"/>
                  </a:cubicBezTo>
                </a:path>
              </a:pathLst>
            </a:custGeom>
            <a:solidFill>
              <a:srgbClr val="92E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195" name="Group 41147"/>
          <p:cNvGrpSpPr/>
          <p:nvPr/>
        </p:nvGrpSpPr>
        <p:grpSpPr bwMode="auto">
          <a:xfrm>
            <a:off x="6456903" y="881701"/>
            <a:ext cx="1184275" cy="1214438"/>
            <a:chOff x="3645" y="779"/>
            <a:chExt cx="832" cy="832"/>
          </a:xfrm>
        </p:grpSpPr>
        <p:sp>
          <p:nvSpPr>
            <p:cNvPr id="32833" name="Oval 41021"/>
            <p:cNvSpPr>
              <a:spLocks noChangeArrowheads="1"/>
            </p:cNvSpPr>
            <p:nvPr/>
          </p:nvSpPr>
          <p:spPr bwMode="auto">
            <a:xfrm>
              <a:off x="3645" y="779"/>
              <a:ext cx="832" cy="832"/>
            </a:xfrm>
            <a:prstGeom prst="ellipse">
              <a:avLst/>
            </a:pr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34" name="Oval 41022"/>
            <p:cNvSpPr>
              <a:spLocks noChangeArrowheads="1"/>
            </p:cNvSpPr>
            <p:nvPr/>
          </p:nvSpPr>
          <p:spPr bwMode="auto">
            <a:xfrm>
              <a:off x="3645" y="779"/>
              <a:ext cx="832" cy="8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35" name="Freeform 41023"/>
            <p:cNvSpPr>
              <a:spLocks noChangeArrowheads="1"/>
            </p:cNvSpPr>
            <p:nvPr/>
          </p:nvSpPr>
          <p:spPr bwMode="auto">
            <a:xfrm>
              <a:off x="4146" y="1047"/>
              <a:ext cx="6" cy="5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2 h 3"/>
                <a:gd name="T4" fmla="*/ 4 w 3"/>
                <a:gd name="T5" fmla="*/ 2 h 3"/>
                <a:gd name="T6" fmla="*/ 4 w 3"/>
                <a:gd name="T7" fmla="*/ 5 h 3"/>
                <a:gd name="T8" fmla="*/ 6 w 3"/>
                <a:gd name="T9" fmla="*/ 5 h 3"/>
                <a:gd name="T10" fmla="*/ 6 w 3"/>
                <a:gd name="T11" fmla="*/ 2 h 3"/>
                <a:gd name="T12" fmla="*/ 6 w 3"/>
                <a:gd name="T13" fmla="*/ 0 h 3"/>
                <a:gd name="T14" fmla="*/ 4 w 3"/>
                <a:gd name="T15" fmla="*/ 0 h 3"/>
                <a:gd name="T16" fmla="*/ 0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36" name="Freeform 41024"/>
            <p:cNvSpPr>
              <a:spLocks noChangeArrowheads="1"/>
            </p:cNvSpPr>
            <p:nvPr/>
          </p:nvSpPr>
          <p:spPr bwMode="auto">
            <a:xfrm>
              <a:off x="4152" y="1029"/>
              <a:ext cx="13" cy="5"/>
            </a:xfrm>
            <a:custGeom>
              <a:avLst/>
              <a:gdLst>
                <a:gd name="T0" fmla="*/ 7 w 8"/>
                <a:gd name="T1" fmla="*/ 5 h 3"/>
                <a:gd name="T2" fmla="*/ 8 w 8"/>
                <a:gd name="T3" fmla="*/ 5 h 3"/>
                <a:gd name="T4" fmla="*/ 11 w 8"/>
                <a:gd name="T5" fmla="*/ 5 h 3"/>
                <a:gd name="T6" fmla="*/ 13 w 8"/>
                <a:gd name="T7" fmla="*/ 5 h 3"/>
                <a:gd name="T8" fmla="*/ 13 w 8"/>
                <a:gd name="T9" fmla="*/ 3 h 3"/>
                <a:gd name="T10" fmla="*/ 11 w 8"/>
                <a:gd name="T11" fmla="*/ 3 h 3"/>
                <a:gd name="T12" fmla="*/ 11 w 8"/>
                <a:gd name="T13" fmla="*/ 0 h 3"/>
                <a:gd name="T14" fmla="*/ 8 w 8"/>
                <a:gd name="T15" fmla="*/ 0 h 3"/>
                <a:gd name="T16" fmla="*/ 8 w 8"/>
                <a:gd name="T17" fmla="*/ 3 h 3"/>
                <a:gd name="T18" fmla="*/ 7 w 8"/>
                <a:gd name="T19" fmla="*/ 3 h 3"/>
                <a:gd name="T20" fmla="*/ 3 w 8"/>
                <a:gd name="T21" fmla="*/ 3 h 3"/>
                <a:gd name="T22" fmla="*/ 0 w 8"/>
                <a:gd name="T23" fmla="*/ 3 h 3"/>
                <a:gd name="T24" fmla="*/ 0 w 8"/>
                <a:gd name="T25" fmla="*/ 5 h 3"/>
                <a:gd name="T26" fmla="*/ 3 w 8"/>
                <a:gd name="T27" fmla="*/ 5 h 3"/>
                <a:gd name="T28" fmla="*/ 7 w 8"/>
                <a:gd name="T29" fmla="*/ 5 h 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" h="3">
                  <a:moveTo>
                    <a:pt x="4" y="3"/>
                  </a:move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3" y="3"/>
                    <a:pt x="3" y="3"/>
                    <a:pt x="4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37" name="Freeform 41025"/>
            <p:cNvSpPr>
              <a:spLocks noChangeArrowheads="1"/>
            </p:cNvSpPr>
            <p:nvPr/>
          </p:nvSpPr>
          <p:spPr bwMode="auto">
            <a:xfrm>
              <a:off x="4179" y="991"/>
              <a:ext cx="20" cy="14"/>
            </a:xfrm>
            <a:custGeom>
              <a:avLst/>
              <a:gdLst>
                <a:gd name="T0" fmla="*/ 4 w 11"/>
                <a:gd name="T1" fmla="*/ 5 h 8"/>
                <a:gd name="T2" fmla="*/ 4 w 11"/>
                <a:gd name="T3" fmla="*/ 7 h 8"/>
                <a:gd name="T4" fmla="*/ 4 w 11"/>
                <a:gd name="T5" fmla="*/ 11 h 8"/>
                <a:gd name="T6" fmla="*/ 5 w 11"/>
                <a:gd name="T7" fmla="*/ 11 h 8"/>
                <a:gd name="T8" fmla="*/ 5 w 11"/>
                <a:gd name="T9" fmla="*/ 14 h 8"/>
                <a:gd name="T10" fmla="*/ 9 w 11"/>
                <a:gd name="T11" fmla="*/ 14 h 8"/>
                <a:gd name="T12" fmla="*/ 11 w 11"/>
                <a:gd name="T13" fmla="*/ 14 h 8"/>
                <a:gd name="T14" fmla="*/ 11 w 11"/>
                <a:gd name="T15" fmla="*/ 11 h 8"/>
                <a:gd name="T16" fmla="*/ 9 w 11"/>
                <a:gd name="T17" fmla="*/ 11 h 8"/>
                <a:gd name="T18" fmla="*/ 9 w 11"/>
                <a:gd name="T19" fmla="*/ 7 h 8"/>
                <a:gd name="T20" fmla="*/ 9 w 11"/>
                <a:gd name="T21" fmla="*/ 5 h 8"/>
                <a:gd name="T22" fmla="*/ 11 w 11"/>
                <a:gd name="T23" fmla="*/ 5 h 8"/>
                <a:gd name="T24" fmla="*/ 15 w 11"/>
                <a:gd name="T25" fmla="*/ 5 h 8"/>
                <a:gd name="T26" fmla="*/ 15 w 11"/>
                <a:gd name="T27" fmla="*/ 7 h 8"/>
                <a:gd name="T28" fmla="*/ 18 w 11"/>
                <a:gd name="T29" fmla="*/ 7 h 8"/>
                <a:gd name="T30" fmla="*/ 20 w 11"/>
                <a:gd name="T31" fmla="*/ 7 h 8"/>
                <a:gd name="T32" fmla="*/ 20 w 11"/>
                <a:gd name="T33" fmla="*/ 5 h 8"/>
                <a:gd name="T34" fmla="*/ 20 w 11"/>
                <a:gd name="T35" fmla="*/ 2 h 8"/>
                <a:gd name="T36" fmla="*/ 18 w 11"/>
                <a:gd name="T37" fmla="*/ 2 h 8"/>
                <a:gd name="T38" fmla="*/ 15 w 11"/>
                <a:gd name="T39" fmla="*/ 2 h 8"/>
                <a:gd name="T40" fmla="*/ 11 w 11"/>
                <a:gd name="T41" fmla="*/ 2 h 8"/>
                <a:gd name="T42" fmla="*/ 9 w 11"/>
                <a:gd name="T43" fmla="*/ 2 h 8"/>
                <a:gd name="T44" fmla="*/ 5 w 11"/>
                <a:gd name="T45" fmla="*/ 2 h 8"/>
                <a:gd name="T46" fmla="*/ 5 w 11"/>
                <a:gd name="T47" fmla="*/ 0 h 8"/>
                <a:gd name="T48" fmla="*/ 4 w 11"/>
                <a:gd name="T49" fmla="*/ 0 h 8"/>
                <a:gd name="T50" fmla="*/ 0 w 11"/>
                <a:gd name="T51" fmla="*/ 0 h 8"/>
                <a:gd name="T52" fmla="*/ 0 w 11"/>
                <a:gd name="T53" fmla="*/ 2 h 8"/>
                <a:gd name="T54" fmla="*/ 4 w 11"/>
                <a:gd name="T55" fmla="*/ 2 h 8"/>
                <a:gd name="T56" fmla="*/ 4 w 11"/>
                <a:gd name="T57" fmla="*/ 5 h 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" h="8">
                  <a:moveTo>
                    <a:pt x="2" y="3"/>
                  </a:move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5" y="6"/>
                    <a:pt x="5" y="5"/>
                    <a:pt x="5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8" y="3"/>
                    <a:pt x="8" y="4"/>
                    <a:pt x="8" y="4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0" y="4"/>
                    <a:pt x="11" y="4"/>
                    <a:pt x="11" y="4"/>
                  </a:cubicBezTo>
                  <a:cubicBezTo>
                    <a:pt x="11" y="4"/>
                    <a:pt x="11" y="3"/>
                    <a:pt x="11" y="3"/>
                  </a:cubicBezTo>
                  <a:cubicBezTo>
                    <a:pt x="11" y="2"/>
                    <a:pt x="11" y="2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9" y="1"/>
                    <a:pt x="8" y="1"/>
                    <a:pt x="8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38" name="Freeform 41026"/>
            <p:cNvSpPr>
              <a:spLocks noChangeArrowheads="1"/>
            </p:cNvSpPr>
            <p:nvPr/>
          </p:nvSpPr>
          <p:spPr bwMode="auto">
            <a:xfrm>
              <a:off x="4174" y="1111"/>
              <a:ext cx="52" cy="28"/>
            </a:xfrm>
            <a:custGeom>
              <a:avLst/>
              <a:gdLst>
                <a:gd name="T0" fmla="*/ 3 w 30"/>
                <a:gd name="T1" fmla="*/ 28 h 16"/>
                <a:gd name="T2" fmla="*/ 5 w 30"/>
                <a:gd name="T3" fmla="*/ 28 h 16"/>
                <a:gd name="T4" fmla="*/ 9 w 30"/>
                <a:gd name="T5" fmla="*/ 28 h 16"/>
                <a:gd name="T6" fmla="*/ 10 w 30"/>
                <a:gd name="T7" fmla="*/ 28 h 16"/>
                <a:gd name="T8" fmla="*/ 10 w 30"/>
                <a:gd name="T9" fmla="*/ 26 h 16"/>
                <a:gd name="T10" fmla="*/ 14 w 30"/>
                <a:gd name="T11" fmla="*/ 26 h 16"/>
                <a:gd name="T12" fmla="*/ 16 w 30"/>
                <a:gd name="T13" fmla="*/ 26 h 16"/>
                <a:gd name="T14" fmla="*/ 19 w 30"/>
                <a:gd name="T15" fmla="*/ 26 h 16"/>
                <a:gd name="T16" fmla="*/ 19 w 30"/>
                <a:gd name="T17" fmla="*/ 23 h 16"/>
                <a:gd name="T18" fmla="*/ 23 w 30"/>
                <a:gd name="T19" fmla="*/ 23 h 16"/>
                <a:gd name="T20" fmla="*/ 24 w 30"/>
                <a:gd name="T21" fmla="*/ 23 h 16"/>
                <a:gd name="T22" fmla="*/ 28 w 30"/>
                <a:gd name="T23" fmla="*/ 23 h 16"/>
                <a:gd name="T24" fmla="*/ 29 w 30"/>
                <a:gd name="T25" fmla="*/ 23 h 16"/>
                <a:gd name="T26" fmla="*/ 33 w 30"/>
                <a:gd name="T27" fmla="*/ 23 h 16"/>
                <a:gd name="T28" fmla="*/ 33 w 30"/>
                <a:gd name="T29" fmla="*/ 26 h 16"/>
                <a:gd name="T30" fmla="*/ 35 w 30"/>
                <a:gd name="T31" fmla="*/ 26 h 16"/>
                <a:gd name="T32" fmla="*/ 38 w 30"/>
                <a:gd name="T33" fmla="*/ 26 h 16"/>
                <a:gd name="T34" fmla="*/ 40 w 30"/>
                <a:gd name="T35" fmla="*/ 26 h 16"/>
                <a:gd name="T36" fmla="*/ 43 w 30"/>
                <a:gd name="T37" fmla="*/ 26 h 16"/>
                <a:gd name="T38" fmla="*/ 47 w 30"/>
                <a:gd name="T39" fmla="*/ 26 h 16"/>
                <a:gd name="T40" fmla="*/ 49 w 30"/>
                <a:gd name="T41" fmla="*/ 26 h 16"/>
                <a:gd name="T42" fmla="*/ 52 w 30"/>
                <a:gd name="T43" fmla="*/ 26 h 16"/>
                <a:gd name="T44" fmla="*/ 52 w 30"/>
                <a:gd name="T45" fmla="*/ 23 h 16"/>
                <a:gd name="T46" fmla="*/ 49 w 30"/>
                <a:gd name="T47" fmla="*/ 23 h 16"/>
                <a:gd name="T48" fmla="*/ 49 w 30"/>
                <a:gd name="T49" fmla="*/ 19 h 16"/>
                <a:gd name="T50" fmla="*/ 49 w 30"/>
                <a:gd name="T51" fmla="*/ 18 h 16"/>
                <a:gd name="T52" fmla="*/ 47 w 30"/>
                <a:gd name="T53" fmla="*/ 18 h 16"/>
                <a:gd name="T54" fmla="*/ 43 w 30"/>
                <a:gd name="T55" fmla="*/ 18 h 16"/>
                <a:gd name="T56" fmla="*/ 43 w 30"/>
                <a:gd name="T57" fmla="*/ 14 h 16"/>
                <a:gd name="T58" fmla="*/ 40 w 30"/>
                <a:gd name="T59" fmla="*/ 14 h 16"/>
                <a:gd name="T60" fmla="*/ 38 w 30"/>
                <a:gd name="T61" fmla="*/ 14 h 16"/>
                <a:gd name="T62" fmla="*/ 38 w 30"/>
                <a:gd name="T63" fmla="*/ 11 h 16"/>
                <a:gd name="T64" fmla="*/ 35 w 30"/>
                <a:gd name="T65" fmla="*/ 11 h 16"/>
                <a:gd name="T66" fmla="*/ 33 w 30"/>
                <a:gd name="T67" fmla="*/ 11 h 16"/>
                <a:gd name="T68" fmla="*/ 33 w 30"/>
                <a:gd name="T69" fmla="*/ 9 h 16"/>
                <a:gd name="T70" fmla="*/ 29 w 30"/>
                <a:gd name="T71" fmla="*/ 9 h 16"/>
                <a:gd name="T72" fmla="*/ 28 w 30"/>
                <a:gd name="T73" fmla="*/ 9 h 16"/>
                <a:gd name="T74" fmla="*/ 24 w 30"/>
                <a:gd name="T75" fmla="*/ 9 h 16"/>
                <a:gd name="T76" fmla="*/ 24 w 30"/>
                <a:gd name="T77" fmla="*/ 11 h 16"/>
                <a:gd name="T78" fmla="*/ 23 w 30"/>
                <a:gd name="T79" fmla="*/ 11 h 16"/>
                <a:gd name="T80" fmla="*/ 19 w 30"/>
                <a:gd name="T81" fmla="*/ 11 h 16"/>
                <a:gd name="T82" fmla="*/ 16 w 30"/>
                <a:gd name="T83" fmla="*/ 11 h 16"/>
                <a:gd name="T84" fmla="*/ 16 w 30"/>
                <a:gd name="T85" fmla="*/ 9 h 16"/>
                <a:gd name="T86" fmla="*/ 16 w 30"/>
                <a:gd name="T87" fmla="*/ 5 h 16"/>
                <a:gd name="T88" fmla="*/ 14 w 30"/>
                <a:gd name="T89" fmla="*/ 5 h 16"/>
                <a:gd name="T90" fmla="*/ 14 w 30"/>
                <a:gd name="T91" fmla="*/ 4 h 16"/>
                <a:gd name="T92" fmla="*/ 14 w 30"/>
                <a:gd name="T93" fmla="*/ 0 h 16"/>
                <a:gd name="T94" fmla="*/ 10 w 30"/>
                <a:gd name="T95" fmla="*/ 0 h 16"/>
                <a:gd name="T96" fmla="*/ 9 w 30"/>
                <a:gd name="T97" fmla="*/ 0 h 16"/>
                <a:gd name="T98" fmla="*/ 9 w 30"/>
                <a:gd name="T99" fmla="*/ 4 h 16"/>
                <a:gd name="T100" fmla="*/ 9 w 30"/>
                <a:gd name="T101" fmla="*/ 5 h 16"/>
                <a:gd name="T102" fmla="*/ 5 w 30"/>
                <a:gd name="T103" fmla="*/ 5 h 16"/>
                <a:gd name="T104" fmla="*/ 5 w 30"/>
                <a:gd name="T105" fmla="*/ 9 h 16"/>
                <a:gd name="T106" fmla="*/ 5 w 30"/>
                <a:gd name="T107" fmla="*/ 11 h 16"/>
                <a:gd name="T108" fmla="*/ 3 w 30"/>
                <a:gd name="T109" fmla="*/ 11 h 16"/>
                <a:gd name="T110" fmla="*/ 3 w 30"/>
                <a:gd name="T111" fmla="*/ 14 h 16"/>
                <a:gd name="T112" fmla="*/ 3 w 30"/>
                <a:gd name="T113" fmla="*/ 18 h 16"/>
                <a:gd name="T114" fmla="*/ 3 w 30"/>
                <a:gd name="T115" fmla="*/ 19 h 16"/>
                <a:gd name="T116" fmla="*/ 0 w 30"/>
                <a:gd name="T117" fmla="*/ 19 h 16"/>
                <a:gd name="T118" fmla="*/ 0 w 30"/>
                <a:gd name="T119" fmla="*/ 23 h 16"/>
                <a:gd name="T120" fmla="*/ 0 w 30"/>
                <a:gd name="T121" fmla="*/ 26 h 16"/>
                <a:gd name="T122" fmla="*/ 3 w 30"/>
                <a:gd name="T123" fmla="*/ 26 h 16"/>
                <a:gd name="T124" fmla="*/ 3 w 30"/>
                <a:gd name="T125" fmla="*/ 28 h 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" h="16">
                  <a:moveTo>
                    <a:pt x="2" y="16"/>
                  </a:moveTo>
                  <a:cubicBezTo>
                    <a:pt x="2" y="16"/>
                    <a:pt x="3" y="16"/>
                    <a:pt x="3" y="16"/>
                  </a:cubicBezTo>
                  <a:cubicBezTo>
                    <a:pt x="4" y="16"/>
                    <a:pt x="4" y="16"/>
                    <a:pt x="5" y="16"/>
                  </a:cubicBezTo>
                  <a:cubicBezTo>
                    <a:pt x="5" y="16"/>
                    <a:pt x="6" y="16"/>
                    <a:pt x="6" y="16"/>
                  </a:cubicBezTo>
                  <a:cubicBezTo>
                    <a:pt x="6" y="16"/>
                    <a:pt x="6" y="15"/>
                    <a:pt x="6" y="15"/>
                  </a:cubicBezTo>
                  <a:cubicBezTo>
                    <a:pt x="7" y="15"/>
                    <a:pt x="7" y="15"/>
                    <a:pt x="8" y="15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3"/>
                    <a:pt x="12" y="13"/>
                    <a:pt x="13" y="13"/>
                  </a:cubicBezTo>
                  <a:cubicBezTo>
                    <a:pt x="13" y="13"/>
                    <a:pt x="14" y="13"/>
                    <a:pt x="14" y="13"/>
                  </a:cubicBezTo>
                  <a:cubicBezTo>
                    <a:pt x="15" y="13"/>
                    <a:pt x="15" y="13"/>
                    <a:pt x="16" y="13"/>
                  </a:cubicBezTo>
                  <a:cubicBezTo>
                    <a:pt x="16" y="13"/>
                    <a:pt x="17" y="13"/>
                    <a:pt x="17" y="13"/>
                  </a:cubicBezTo>
                  <a:cubicBezTo>
                    <a:pt x="18" y="13"/>
                    <a:pt x="18" y="13"/>
                    <a:pt x="19" y="13"/>
                  </a:cubicBezTo>
                  <a:cubicBezTo>
                    <a:pt x="19" y="13"/>
                    <a:pt x="19" y="14"/>
                    <a:pt x="19" y="15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5"/>
                    <a:pt x="22" y="15"/>
                  </a:cubicBezTo>
                  <a:cubicBezTo>
                    <a:pt x="22" y="15"/>
                    <a:pt x="23" y="15"/>
                    <a:pt x="23" y="15"/>
                  </a:cubicBezTo>
                  <a:cubicBezTo>
                    <a:pt x="24" y="15"/>
                    <a:pt x="25" y="15"/>
                    <a:pt x="25" y="15"/>
                  </a:cubicBezTo>
                  <a:cubicBezTo>
                    <a:pt x="26" y="15"/>
                    <a:pt x="26" y="15"/>
                    <a:pt x="27" y="15"/>
                  </a:cubicBezTo>
                  <a:cubicBezTo>
                    <a:pt x="27" y="15"/>
                    <a:pt x="28" y="15"/>
                    <a:pt x="28" y="15"/>
                  </a:cubicBezTo>
                  <a:cubicBezTo>
                    <a:pt x="29" y="15"/>
                    <a:pt x="29" y="15"/>
                    <a:pt x="30" y="15"/>
                  </a:cubicBezTo>
                  <a:cubicBezTo>
                    <a:pt x="30" y="14"/>
                    <a:pt x="30" y="13"/>
                    <a:pt x="30" y="13"/>
                  </a:cubicBezTo>
                  <a:cubicBezTo>
                    <a:pt x="29" y="13"/>
                    <a:pt x="29" y="13"/>
                    <a:pt x="28" y="13"/>
                  </a:cubicBezTo>
                  <a:cubicBezTo>
                    <a:pt x="28" y="12"/>
                    <a:pt x="28" y="12"/>
                    <a:pt x="28" y="11"/>
                  </a:cubicBezTo>
                  <a:cubicBezTo>
                    <a:pt x="28" y="11"/>
                    <a:pt x="28" y="10"/>
                    <a:pt x="28" y="10"/>
                  </a:cubicBezTo>
                  <a:cubicBezTo>
                    <a:pt x="28" y="10"/>
                    <a:pt x="27" y="10"/>
                    <a:pt x="27" y="10"/>
                  </a:cubicBezTo>
                  <a:cubicBezTo>
                    <a:pt x="26" y="10"/>
                    <a:pt x="26" y="10"/>
                    <a:pt x="25" y="10"/>
                  </a:cubicBezTo>
                  <a:cubicBezTo>
                    <a:pt x="25" y="9"/>
                    <a:pt x="25" y="8"/>
                    <a:pt x="25" y="8"/>
                  </a:cubicBezTo>
                  <a:cubicBezTo>
                    <a:pt x="25" y="8"/>
                    <a:pt x="24" y="8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22" y="7"/>
                    <a:pt x="22" y="7"/>
                    <a:pt x="22" y="6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8" y="5"/>
                    <a:pt x="18" y="5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5" y="5"/>
                    <a:pt x="15" y="5"/>
                    <a:pt x="14" y="5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4" y="6"/>
                    <a:pt x="13" y="6"/>
                    <a:pt x="13" y="6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9" y="3"/>
                    <a:pt x="8" y="3"/>
                    <a:pt x="8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5"/>
                    <a:pt x="3" y="6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1" y="11"/>
                    <a:pt x="1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2" y="15"/>
                    <a:pt x="2" y="16"/>
                    <a:pt x="2" y="16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39" name="Freeform 41027"/>
            <p:cNvSpPr>
              <a:spLocks noEditPoints="1" noChangeArrowheads="1"/>
            </p:cNvSpPr>
            <p:nvPr/>
          </p:nvSpPr>
          <p:spPr bwMode="auto">
            <a:xfrm>
              <a:off x="4049" y="1120"/>
              <a:ext cx="158" cy="73"/>
            </a:xfrm>
            <a:custGeom>
              <a:avLst/>
              <a:gdLst>
                <a:gd name="T0" fmla="*/ 155 w 91"/>
                <a:gd name="T1" fmla="*/ 45 h 42"/>
                <a:gd name="T2" fmla="*/ 153 w 91"/>
                <a:gd name="T3" fmla="*/ 52 h 42"/>
                <a:gd name="T4" fmla="*/ 148 w 91"/>
                <a:gd name="T5" fmla="*/ 47 h 42"/>
                <a:gd name="T6" fmla="*/ 141 w 91"/>
                <a:gd name="T7" fmla="*/ 42 h 42"/>
                <a:gd name="T8" fmla="*/ 130 w 91"/>
                <a:gd name="T9" fmla="*/ 47 h 42"/>
                <a:gd name="T10" fmla="*/ 120 w 91"/>
                <a:gd name="T11" fmla="*/ 52 h 42"/>
                <a:gd name="T12" fmla="*/ 115 w 91"/>
                <a:gd name="T13" fmla="*/ 47 h 42"/>
                <a:gd name="T14" fmla="*/ 125 w 91"/>
                <a:gd name="T15" fmla="*/ 42 h 42"/>
                <a:gd name="T16" fmla="*/ 120 w 91"/>
                <a:gd name="T17" fmla="*/ 30 h 42"/>
                <a:gd name="T18" fmla="*/ 111 w 91"/>
                <a:gd name="T19" fmla="*/ 28 h 42"/>
                <a:gd name="T20" fmla="*/ 115 w 91"/>
                <a:gd name="T21" fmla="*/ 37 h 42"/>
                <a:gd name="T22" fmla="*/ 106 w 91"/>
                <a:gd name="T23" fmla="*/ 45 h 42"/>
                <a:gd name="T24" fmla="*/ 101 w 91"/>
                <a:gd name="T25" fmla="*/ 33 h 42"/>
                <a:gd name="T26" fmla="*/ 92 w 91"/>
                <a:gd name="T27" fmla="*/ 24 h 42"/>
                <a:gd name="T28" fmla="*/ 87 w 91"/>
                <a:gd name="T29" fmla="*/ 14 h 42"/>
                <a:gd name="T30" fmla="*/ 76 w 91"/>
                <a:gd name="T31" fmla="*/ 9 h 42"/>
                <a:gd name="T32" fmla="*/ 68 w 91"/>
                <a:gd name="T33" fmla="*/ 0 h 42"/>
                <a:gd name="T34" fmla="*/ 71 w 91"/>
                <a:gd name="T35" fmla="*/ 9 h 42"/>
                <a:gd name="T36" fmla="*/ 78 w 91"/>
                <a:gd name="T37" fmla="*/ 17 h 42"/>
                <a:gd name="T38" fmla="*/ 90 w 91"/>
                <a:gd name="T39" fmla="*/ 23 h 42"/>
                <a:gd name="T40" fmla="*/ 87 w 91"/>
                <a:gd name="T41" fmla="*/ 30 h 42"/>
                <a:gd name="T42" fmla="*/ 78 w 91"/>
                <a:gd name="T43" fmla="*/ 38 h 42"/>
                <a:gd name="T44" fmla="*/ 71 w 91"/>
                <a:gd name="T45" fmla="*/ 42 h 42"/>
                <a:gd name="T46" fmla="*/ 71 w 91"/>
                <a:gd name="T47" fmla="*/ 37 h 42"/>
                <a:gd name="T48" fmla="*/ 78 w 91"/>
                <a:gd name="T49" fmla="*/ 28 h 42"/>
                <a:gd name="T50" fmla="*/ 68 w 91"/>
                <a:gd name="T51" fmla="*/ 23 h 42"/>
                <a:gd name="T52" fmla="*/ 59 w 91"/>
                <a:gd name="T53" fmla="*/ 14 h 42"/>
                <a:gd name="T54" fmla="*/ 49 w 91"/>
                <a:gd name="T55" fmla="*/ 9 h 42"/>
                <a:gd name="T56" fmla="*/ 38 w 91"/>
                <a:gd name="T57" fmla="*/ 14 h 42"/>
                <a:gd name="T58" fmla="*/ 33 w 91"/>
                <a:gd name="T59" fmla="*/ 19 h 42"/>
                <a:gd name="T60" fmla="*/ 23 w 91"/>
                <a:gd name="T61" fmla="*/ 24 h 42"/>
                <a:gd name="T62" fmla="*/ 23 w 91"/>
                <a:gd name="T63" fmla="*/ 37 h 42"/>
                <a:gd name="T64" fmla="*/ 14 w 91"/>
                <a:gd name="T65" fmla="*/ 45 h 42"/>
                <a:gd name="T66" fmla="*/ 0 w 91"/>
                <a:gd name="T67" fmla="*/ 47 h 42"/>
                <a:gd name="T68" fmla="*/ 14 w 91"/>
                <a:gd name="T69" fmla="*/ 50 h 42"/>
                <a:gd name="T70" fmla="*/ 24 w 91"/>
                <a:gd name="T71" fmla="*/ 45 h 42"/>
                <a:gd name="T72" fmla="*/ 38 w 91"/>
                <a:gd name="T73" fmla="*/ 42 h 42"/>
                <a:gd name="T74" fmla="*/ 54 w 91"/>
                <a:gd name="T75" fmla="*/ 42 h 42"/>
                <a:gd name="T76" fmla="*/ 59 w 91"/>
                <a:gd name="T77" fmla="*/ 47 h 42"/>
                <a:gd name="T78" fmla="*/ 66 w 91"/>
                <a:gd name="T79" fmla="*/ 59 h 42"/>
                <a:gd name="T80" fmla="*/ 78 w 91"/>
                <a:gd name="T81" fmla="*/ 61 h 42"/>
                <a:gd name="T82" fmla="*/ 87 w 91"/>
                <a:gd name="T83" fmla="*/ 70 h 42"/>
                <a:gd name="T84" fmla="*/ 97 w 91"/>
                <a:gd name="T85" fmla="*/ 70 h 42"/>
                <a:gd name="T86" fmla="*/ 102 w 91"/>
                <a:gd name="T87" fmla="*/ 61 h 42"/>
                <a:gd name="T88" fmla="*/ 116 w 91"/>
                <a:gd name="T89" fmla="*/ 64 h 42"/>
                <a:gd name="T90" fmla="*/ 130 w 91"/>
                <a:gd name="T91" fmla="*/ 68 h 42"/>
                <a:gd name="T92" fmla="*/ 144 w 91"/>
                <a:gd name="T93" fmla="*/ 64 h 42"/>
                <a:gd name="T94" fmla="*/ 155 w 91"/>
                <a:gd name="T95" fmla="*/ 64 h 42"/>
                <a:gd name="T96" fmla="*/ 158 w 91"/>
                <a:gd name="T97" fmla="*/ 50 h 42"/>
                <a:gd name="T98" fmla="*/ 28 w 91"/>
                <a:gd name="T99" fmla="*/ 30 h 42"/>
                <a:gd name="T100" fmla="*/ 57 w 91"/>
                <a:gd name="T101" fmla="*/ 24 h 42"/>
                <a:gd name="T102" fmla="*/ 49 w 91"/>
                <a:gd name="T103" fmla="*/ 33 h 42"/>
                <a:gd name="T104" fmla="*/ 52 w 91"/>
                <a:gd name="T105" fmla="*/ 19 h 42"/>
                <a:gd name="T106" fmla="*/ 54 w 91"/>
                <a:gd name="T107" fmla="*/ 23 h 4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1" h="42">
                  <a:moveTo>
                    <a:pt x="91" y="29"/>
                  </a:moveTo>
                  <a:cubicBezTo>
                    <a:pt x="91" y="28"/>
                    <a:pt x="91" y="28"/>
                    <a:pt x="91" y="27"/>
                  </a:cubicBezTo>
                  <a:cubicBezTo>
                    <a:pt x="91" y="27"/>
                    <a:pt x="91" y="26"/>
                    <a:pt x="91" y="26"/>
                  </a:cubicBezTo>
                  <a:cubicBezTo>
                    <a:pt x="91" y="25"/>
                    <a:pt x="91" y="25"/>
                    <a:pt x="91" y="24"/>
                  </a:cubicBezTo>
                  <a:cubicBezTo>
                    <a:pt x="90" y="24"/>
                    <a:pt x="90" y="24"/>
                    <a:pt x="89" y="24"/>
                  </a:cubicBezTo>
                  <a:cubicBezTo>
                    <a:pt x="89" y="25"/>
                    <a:pt x="89" y="25"/>
                    <a:pt x="89" y="26"/>
                  </a:cubicBezTo>
                  <a:cubicBezTo>
                    <a:pt x="89" y="26"/>
                    <a:pt x="88" y="26"/>
                    <a:pt x="88" y="26"/>
                  </a:cubicBezTo>
                  <a:cubicBezTo>
                    <a:pt x="88" y="26"/>
                    <a:pt x="88" y="27"/>
                    <a:pt x="88" y="27"/>
                  </a:cubicBezTo>
                  <a:cubicBezTo>
                    <a:pt x="88" y="27"/>
                    <a:pt x="89" y="27"/>
                    <a:pt x="89" y="27"/>
                  </a:cubicBezTo>
                  <a:cubicBezTo>
                    <a:pt x="89" y="28"/>
                    <a:pt x="89" y="28"/>
                    <a:pt x="89" y="29"/>
                  </a:cubicBezTo>
                  <a:cubicBezTo>
                    <a:pt x="89" y="29"/>
                    <a:pt x="88" y="29"/>
                    <a:pt x="88" y="29"/>
                  </a:cubicBezTo>
                  <a:cubicBezTo>
                    <a:pt x="88" y="29"/>
                    <a:pt x="88" y="30"/>
                    <a:pt x="88" y="30"/>
                  </a:cubicBezTo>
                  <a:cubicBezTo>
                    <a:pt x="87" y="30"/>
                    <a:pt x="87" y="30"/>
                    <a:pt x="86" y="30"/>
                  </a:cubicBezTo>
                  <a:cubicBezTo>
                    <a:pt x="86" y="30"/>
                    <a:pt x="85" y="30"/>
                    <a:pt x="85" y="30"/>
                  </a:cubicBezTo>
                  <a:cubicBezTo>
                    <a:pt x="84" y="30"/>
                    <a:pt x="83" y="30"/>
                    <a:pt x="83" y="30"/>
                  </a:cubicBezTo>
                  <a:cubicBezTo>
                    <a:pt x="83" y="30"/>
                    <a:pt x="83" y="29"/>
                    <a:pt x="83" y="29"/>
                  </a:cubicBezTo>
                  <a:cubicBezTo>
                    <a:pt x="83" y="28"/>
                    <a:pt x="83" y="28"/>
                    <a:pt x="83" y="27"/>
                  </a:cubicBezTo>
                  <a:cubicBezTo>
                    <a:pt x="83" y="27"/>
                    <a:pt x="84" y="27"/>
                    <a:pt x="85" y="27"/>
                  </a:cubicBezTo>
                  <a:cubicBezTo>
                    <a:pt x="85" y="27"/>
                    <a:pt x="86" y="27"/>
                    <a:pt x="86" y="27"/>
                  </a:cubicBezTo>
                  <a:cubicBezTo>
                    <a:pt x="86" y="27"/>
                    <a:pt x="86" y="26"/>
                    <a:pt x="86" y="26"/>
                  </a:cubicBezTo>
                  <a:cubicBezTo>
                    <a:pt x="86" y="26"/>
                    <a:pt x="85" y="26"/>
                    <a:pt x="85" y="26"/>
                  </a:cubicBezTo>
                  <a:cubicBezTo>
                    <a:pt x="84" y="26"/>
                    <a:pt x="83" y="26"/>
                    <a:pt x="83" y="26"/>
                  </a:cubicBezTo>
                  <a:cubicBezTo>
                    <a:pt x="82" y="26"/>
                    <a:pt x="82" y="26"/>
                    <a:pt x="81" y="26"/>
                  </a:cubicBezTo>
                  <a:cubicBezTo>
                    <a:pt x="81" y="25"/>
                    <a:pt x="81" y="25"/>
                    <a:pt x="81" y="24"/>
                  </a:cubicBezTo>
                  <a:cubicBezTo>
                    <a:pt x="81" y="24"/>
                    <a:pt x="80" y="24"/>
                    <a:pt x="80" y="24"/>
                  </a:cubicBezTo>
                  <a:cubicBezTo>
                    <a:pt x="80" y="25"/>
                    <a:pt x="80" y="25"/>
                    <a:pt x="80" y="26"/>
                  </a:cubicBezTo>
                  <a:cubicBezTo>
                    <a:pt x="79" y="26"/>
                    <a:pt x="79" y="26"/>
                    <a:pt x="78" y="26"/>
                  </a:cubicBezTo>
                  <a:cubicBezTo>
                    <a:pt x="78" y="26"/>
                    <a:pt x="77" y="26"/>
                    <a:pt x="77" y="26"/>
                  </a:cubicBezTo>
                  <a:cubicBezTo>
                    <a:pt x="76" y="26"/>
                    <a:pt x="76" y="26"/>
                    <a:pt x="75" y="26"/>
                  </a:cubicBezTo>
                  <a:cubicBezTo>
                    <a:pt x="75" y="26"/>
                    <a:pt x="75" y="27"/>
                    <a:pt x="75" y="27"/>
                  </a:cubicBezTo>
                  <a:cubicBezTo>
                    <a:pt x="75" y="27"/>
                    <a:pt x="74" y="27"/>
                    <a:pt x="74" y="27"/>
                  </a:cubicBezTo>
                  <a:cubicBezTo>
                    <a:pt x="73" y="27"/>
                    <a:pt x="73" y="27"/>
                    <a:pt x="72" y="27"/>
                  </a:cubicBezTo>
                  <a:cubicBezTo>
                    <a:pt x="72" y="28"/>
                    <a:pt x="72" y="28"/>
                    <a:pt x="72" y="29"/>
                  </a:cubicBezTo>
                  <a:cubicBezTo>
                    <a:pt x="72" y="29"/>
                    <a:pt x="71" y="29"/>
                    <a:pt x="71" y="29"/>
                  </a:cubicBezTo>
                  <a:cubicBezTo>
                    <a:pt x="71" y="29"/>
                    <a:pt x="71" y="30"/>
                    <a:pt x="71" y="30"/>
                  </a:cubicBezTo>
                  <a:cubicBezTo>
                    <a:pt x="70" y="30"/>
                    <a:pt x="69" y="30"/>
                    <a:pt x="69" y="30"/>
                  </a:cubicBezTo>
                  <a:cubicBezTo>
                    <a:pt x="68" y="30"/>
                    <a:pt x="68" y="30"/>
                    <a:pt x="67" y="30"/>
                  </a:cubicBezTo>
                  <a:cubicBezTo>
                    <a:pt x="67" y="30"/>
                    <a:pt x="66" y="30"/>
                    <a:pt x="66" y="30"/>
                  </a:cubicBezTo>
                  <a:cubicBezTo>
                    <a:pt x="65" y="30"/>
                    <a:pt x="65" y="30"/>
                    <a:pt x="64" y="30"/>
                  </a:cubicBezTo>
                  <a:cubicBezTo>
                    <a:pt x="64" y="30"/>
                    <a:pt x="64" y="29"/>
                    <a:pt x="64" y="29"/>
                  </a:cubicBezTo>
                  <a:cubicBezTo>
                    <a:pt x="64" y="28"/>
                    <a:pt x="64" y="28"/>
                    <a:pt x="64" y="27"/>
                  </a:cubicBezTo>
                  <a:cubicBezTo>
                    <a:pt x="65" y="27"/>
                    <a:pt x="65" y="27"/>
                    <a:pt x="66" y="27"/>
                  </a:cubicBezTo>
                  <a:cubicBezTo>
                    <a:pt x="66" y="27"/>
                    <a:pt x="67" y="27"/>
                    <a:pt x="67" y="27"/>
                  </a:cubicBezTo>
                  <a:cubicBezTo>
                    <a:pt x="68" y="27"/>
                    <a:pt x="68" y="27"/>
                    <a:pt x="69" y="27"/>
                  </a:cubicBezTo>
                  <a:cubicBezTo>
                    <a:pt x="69" y="27"/>
                    <a:pt x="70" y="27"/>
                    <a:pt x="71" y="27"/>
                  </a:cubicBezTo>
                  <a:cubicBezTo>
                    <a:pt x="71" y="27"/>
                    <a:pt x="72" y="27"/>
                    <a:pt x="72" y="27"/>
                  </a:cubicBezTo>
                  <a:cubicBezTo>
                    <a:pt x="72" y="27"/>
                    <a:pt x="72" y="26"/>
                    <a:pt x="72" y="26"/>
                  </a:cubicBezTo>
                  <a:cubicBezTo>
                    <a:pt x="72" y="25"/>
                    <a:pt x="72" y="25"/>
                    <a:pt x="72" y="24"/>
                  </a:cubicBezTo>
                  <a:cubicBezTo>
                    <a:pt x="72" y="24"/>
                    <a:pt x="71" y="24"/>
                    <a:pt x="71" y="24"/>
                  </a:cubicBezTo>
                  <a:cubicBezTo>
                    <a:pt x="71" y="23"/>
                    <a:pt x="71" y="23"/>
                    <a:pt x="71" y="22"/>
                  </a:cubicBezTo>
                  <a:cubicBezTo>
                    <a:pt x="71" y="22"/>
                    <a:pt x="71" y="21"/>
                    <a:pt x="71" y="21"/>
                  </a:cubicBezTo>
                  <a:cubicBezTo>
                    <a:pt x="70" y="21"/>
                    <a:pt x="69" y="21"/>
                    <a:pt x="69" y="21"/>
                  </a:cubicBezTo>
                  <a:cubicBezTo>
                    <a:pt x="69" y="20"/>
                    <a:pt x="69" y="20"/>
                    <a:pt x="69" y="19"/>
                  </a:cubicBezTo>
                  <a:cubicBezTo>
                    <a:pt x="69" y="19"/>
                    <a:pt x="69" y="18"/>
                    <a:pt x="69" y="17"/>
                  </a:cubicBezTo>
                  <a:cubicBezTo>
                    <a:pt x="68" y="17"/>
                    <a:pt x="68" y="17"/>
                    <a:pt x="67" y="17"/>
                  </a:cubicBezTo>
                  <a:cubicBezTo>
                    <a:pt x="67" y="17"/>
                    <a:pt x="67" y="16"/>
                    <a:pt x="67" y="16"/>
                  </a:cubicBezTo>
                  <a:cubicBezTo>
                    <a:pt x="67" y="15"/>
                    <a:pt x="67" y="15"/>
                    <a:pt x="67" y="14"/>
                  </a:cubicBezTo>
                  <a:cubicBezTo>
                    <a:pt x="67" y="14"/>
                    <a:pt x="66" y="14"/>
                    <a:pt x="66" y="14"/>
                  </a:cubicBezTo>
                  <a:cubicBezTo>
                    <a:pt x="65" y="14"/>
                    <a:pt x="65" y="14"/>
                    <a:pt x="64" y="14"/>
                  </a:cubicBezTo>
                  <a:cubicBezTo>
                    <a:pt x="64" y="15"/>
                    <a:pt x="64" y="15"/>
                    <a:pt x="64" y="16"/>
                  </a:cubicBezTo>
                  <a:cubicBezTo>
                    <a:pt x="64" y="16"/>
                    <a:pt x="63" y="16"/>
                    <a:pt x="63" y="16"/>
                  </a:cubicBezTo>
                  <a:cubicBezTo>
                    <a:pt x="63" y="16"/>
                    <a:pt x="63" y="17"/>
                    <a:pt x="63" y="17"/>
                  </a:cubicBezTo>
                  <a:cubicBezTo>
                    <a:pt x="63" y="17"/>
                    <a:pt x="64" y="17"/>
                    <a:pt x="64" y="17"/>
                  </a:cubicBezTo>
                  <a:cubicBezTo>
                    <a:pt x="64" y="18"/>
                    <a:pt x="64" y="19"/>
                    <a:pt x="64" y="19"/>
                  </a:cubicBezTo>
                  <a:cubicBezTo>
                    <a:pt x="65" y="19"/>
                    <a:pt x="65" y="19"/>
                    <a:pt x="66" y="19"/>
                  </a:cubicBezTo>
                  <a:cubicBezTo>
                    <a:pt x="66" y="20"/>
                    <a:pt x="66" y="20"/>
                    <a:pt x="66" y="21"/>
                  </a:cubicBezTo>
                  <a:cubicBezTo>
                    <a:pt x="65" y="21"/>
                    <a:pt x="65" y="21"/>
                    <a:pt x="64" y="21"/>
                  </a:cubicBezTo>
                  <a:cubicBezTo>
                    <a:pt x="64" y="21"/>
                    <a:pt x="64" y="22"/>
                    <a:pt x="64" y="22"/>
                  </a:cubicBezTo>
                  <a:cubicBezTo>
                    <a:pt x="64" y="22"/>
                    <a:pt x="63" y="22"/>
                    <a:pt x="63" y="22"/>
                  </a:cubicBezTo>
                  <a:cubicBezTo>
                    <a:pt x="63" y="23"/>
                    <a:pt x="63" y="23"/>
                    <a:pt x="63" y="24"/>
                  </a:cubicBezTo>
                  <a:cubicBezTo>
                    <a:pt x="63" y="25"/>
                    <a:pt x="63" y="25"/>
                    <a:pt x="63" y="26"/>
                  </a:cubicBezTo>
                  <a:cubicBezTo>
                    <a:pt x="62" y="26"/>
                    <a:pt x="62" y="26"/>
                    <a:pt x="61" y="26"/>
                  </a:cubicBezTo>
                  <a:cubicBezTo>
                    <a:pt x="61" y="26"/>
                    <a:pt x="60" y="26"/>
                    <a:pt x="59" y="26"/>
                  </a:cubicBezTo>
                  <a:cubicBezTo>
                    <a:pt x="59" y="25"/>
                    <a:pt x="59" y="25"/>
                    <a:pt x="59" y="24"/>
                  </a:cubicBezTo>
                  <a:cubicBezTo>
                    <a:pt x="59" y="24"/>
                    <a:pt x="58" y="24"/>
                    <a:pt x="58" y="24"/>
                  </a:cubicBezTo>
                  <a:cubicBezTo>
                    <a:pt x="58" y="23"/>
                    <a:pt x="58" y="23"/>
                    <a:pt x="58" y="22"/>
                  </a:cubicBezTo>
                  <a:cubicBezTo>
                    <a:pt x="58" y="22"/>
                    <a:pt x="58" y="21"/>
                    <a:pt x="58" y="21"/>
                  </a:cubicBezTo>
                  <a:cubicBezTo>
                    <a:pt x="58" y="20"/>
                    <a:pt x="58" y="20"/>
                    <a:pt x="58" y="19"/>
                  </a:cubicBezTo>
                  <a:cubicBezTo>
                    <a:pt x="57" y="19"/>
                    <a:pt x="57" y="19"/>
                    <a:pt x="56" y="19"/>
                  </a:cubicBezTo>
                  <a:cubicBezTo>
                    <a:pt x="56" y="19"/>
                    <a:pt x="56" y="18"/>
                    <a:pt x="56" y="17"/>
                  </a:cubicBezTo>
                  <a:cubicBezTo>
                    <a:pt x="56" y="17"/>
                    <a:pt x="55" y="17"/>
                    <a:pt x="55" y="17"/>
                  </a:cubicBezTo>
                  <a:cubicBezTo>
                    <a:pt x="55" y="17"/>
                    <a:pt x="55" y="16"/>
                    <a:pt x="55" y="16"/>
                  </a:cubicBezTo>
                  <a:cubicBezTo>
                    <a:pt x="55" y="15"/>
                    <a:pt x="55" y="15"/>
                    <a:pt x="55" y="14"/>
                  </a:cubicBezTo>
                  <a:cubicBezTo>
                    <a:pt x="54" y="14"/>
                    <a:pt x="54" y="14"/>
                    <a:pt x="53" y="14"/>
                  </a:cubicBezTo>
                  <a:cubicBezTo>
                    <a:pt x="53" y="14"/>
                    <a:pt x="53" y="13"/>
                    <a:pt x="53" y="13"/>
                  </a:cubicBezTo>
                  <a:cubicBezTo>
                    <a:pt x="53" y="12"/>
                    <a:pt x="53" y="12"/>
                    <a:pt x="53" y="11"/>
                  </a:cubicBezTo>
                  <a:cubicBezTo>
                    <a:pt x="53" y="11"/>
                    <a:pt x="53" y="10"/>
                    <a:pt x="53" y="10"/>
                  </a:cubicBezTo>
                  <a:cubicBezTo>
                    <a:pt x="53" y="10"/>
                    <a:pt x="52" y="10"/>
                    <a:pt x="52" y="10"/>
                  </a:cubicBezTo>
                  <a:cubicBezTo>
                    <a:pt x="51" y="10"/>
                    <a:pt x="51" y="10"/>
                    <a:pt x="50" y="10"/>
                  </a:cubicBezTo>
                  <a:cubicBezTo>
                    <a:pt x="50" y="9"/>
                    <a:pt x="50" y="8"/>
                    <a:pt x="50" y="8"/>
                  </a:cubicBezTo>
                  <a:cubicBezTo>
                    <a:pt x="50" y="8"/>
                    <a:pt x="49" y="8"/>
                    <a:pt x="49" y="8"/>
                  </a:cubicBezTo>
                  <a:cubicBezTo>
                    <a:pt x="48" y="8"/>
                    <a:pt x="48" y="8"/>
                    <a:pt x="47" y="8"/>
                  </a:cubicBezTo>
                  <a:cubicBezTo>
                    <a:pt x="46" y="8"/>
                    <a:pt x="46" y="8"/>
                    <a:pt x="45" y="8"/>
                  </a:cubicBezTo>
                  <a:cubicBezTo>
                    <a:pt x="45" y="7"/>
                    <a:pt x="45" y="7"/>
                    <a:pt x="45" y="6"/>
                  </a:cubicBezTo>
                  <a:cubicBezTo>
                    <a:pt x="45" y="6"/>
                    <a:pt x="44" y="6"/>
                    <a:pt x="44" y="6"/>
                  </a:cubicBezTo>
                  <a:cubicBezTo>
                    <a:pt x="44" y="6"/>
                    <a:pt x="44" y="5"/>
                    <a:pt x="44" y="5"/>
                  </a:cubicBezTo>
                  <a:cubicBezTo>
                    <a:pt x="43" y="5"/>
                    <a:pt x="43" y="5"/>
                    <a:pt x="42" y="5"/>
                  </a:cubicBezTo>
                  <a:cubicBezTo>
                    <a:pt x="42" y="4"/>
                    <a:pt x="42" y="3"/>
                    <a:pt x="42" y="3"/>
                  </a:cubicBezTo>
                  <a:cubicBezTo>
                    <a:pt x="42" y="3"/>
                    <a:pt x="41" y="3"/>
                    <a:pt x="41" y="3"/>
                  </a:cubicBezTo>
                  <a:cubicBezTo>
                    <a:pt x="41" y="2"/>
                    <a:pt x="41" y="2"/>
                    <a:pt x="41" y="1"/>
                  </a:cubicBezTo>
                  <a:cubicBezTo>
                    <a:pt x="40" y="1"/>
                    <a:pt x="40" y="1"/>
                    <a:pt x="39" y="1"/>
                  </a:cubicBezTo>
                  <a:cubicBezTo>
                    <a:pt x="39" y="1"/>
                    <a:pt x="39" y="0"/>
                    <a:pt x="39" y="0"/>
                  </a:cubicBezTo>
                  <a:cubicBezTo>
                    <a:pt x="39" y="0"/>
                    <a:pt x="38" y="0"/>
                    <a:pt x="38" y="0"/>
                  </a:cubicBezTo>
                  <a:cubicBezTo>
                    <a:pt x="38" y="0"/>
                    <a:pt x="38" y="1"/>
                    <a:pt x="38" y="1"/>
                  </a:cubicBezTo>
                  <a:cubicBezTo>
                    <a:pt x="38" y="2"/>
                    <a:pt x="38" y="2"/>
                    <a:pt x="38" y="3"/>
                  </a:cubicBezTo>
                  <a:cubicBezTo>
                    <a:pt x="38" y="3"/>
                    <a:pt x="39" y="3"/>
                    <a:pt x="39" y="3"/>
                  </a:cubicBezTo>
                  <a:cubicBezTo>
                    <a:pt x="39" y="3"/>
                    <a:pt x="39" y="4"/>
                    <a:pt x="39" y="5"/>
                  </a:cubicBezTo>
                  <a:cubicBezTo>
                    <a:pt x="40" y="5"/>
                    <a:pt x="40" y="5"/>
                    <a:pt x="41" y="5"/>
                  </a:cubicBezTo>
                  <a:cubicBezTo>
                    <a:pt x="41" y="5"/>
                    <a:pt x="41" y="6"/>
                    <a:pt x="41" y="6"/>
                  </a:cubicBezTo>
                  <a:cubicBezTo>
                    <a:pt x="41" y="6"/>
                    <a:pt x="42" y="6"/>
                    <a:pt x="42" y="6"/>
                  </a:cubicBezTo>
                  <a:cubicBezTo>
                    <a:pt x="42" y="7"/>
                    <a:pt x="42" y="7"/>
                    <a:pt x="42" y="8"/>
                  </a:cubicBezTo>
                  <a:cubicBezTo>
                    <a:pt x="42" y="8"/>
                    <a:pt x="42" y="9"/>
                    <a:pt x="42" y="10"/>
                  </a:cubicBezTo>
                  <a:cubicBezTo>
                    <a:pt x="43" y="10"/>
                    <a:pt x="43" y="10"/>
                    <a:pt x="44" y="10"/>
                  </a:cubicBezTo>
                  <a:cubicBezTo>
                    <a:pt x="44" y="10"/>
                    <a:pt x="45" y="10"/>
                    <a:pt x="45" y="10"/>
                  </a:cubicBezTo>
                  <a:cubicBezTo>
                    <a:pt x="46" y="10"/>
                    <a:pt x="46" y="10"/>
                    <a:pt x="47" y="10"/>
                  </a:cubicBezTo>
                  <a:cubicBezTo>
                    <a:pt x="47" y="10"/>
                    <a:pt x="47" y="11"/>
                    <a:pt x="47" y="11"/>
                  </a:cubicBezTo>
                  <a:cubicBezTo>
                    <a:pt x="48" y="11"/>
                    <a:pt x="48" y="11"/>
                    <a:pt x="49" y="11"/>
                  </a:cubicBezTo>
                  <a:cubicBezTo>
                    <a:pt x="49" y="12"/>
                    <a:pt x="49" y="12"/>
                    <a:pt x="49" y="13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2" y="13"/>
                  </a:cubicBezTo>
                  <a:cubicBezTo>
                    <a:pt x="52" y="13"/>
                    <a:pt x="52" y="14"/>
                    <a:pt x="52" y="14"/>
                  </a:cubicBezTo>
                  <a:cubicBezTo>
                    <a:pt x="52" y="15"/>
                    <a:pt x="52" y="15"/>
                    <a:pt x="52" y="16"/>
                  </a:cubicBezTo>
                  <a:cubicBezTo>
                    <a:pt x="51" y="16"/>
                    <a:pt x="51" y="16"/>
                    <a:pt x="50" y="16"/>
                  </a:cubicBezTo>
                  <a:cubicBezTo>
                    <a:pt x="50" y="16"/>
                    <a:pt x="49" y="16"/>
                    <a:pt x="49" y="16"/>
                  </a:cubicBezTo>
                  <a:cubicBezTo>
                    <a:pt x="49" y="16"/>
                    <a:pt x="49" y="17"/>
                    <a:pt x="49" y="17"/>
                  </a:cubicBezTo>
                  <a:cubicBezTo>
                    <a:pt x="49" y="17"/>
                    <a:pt x="50" y="17"/>
                    <a:pt x="50" y="17"/>
                  </a:cubicBezTo>
                  <a:cubicBezTo>
                    <a:pt x="50" y="18"/>
                    <a:pt x="50" y="19"/>
                    <a:pt x="50" y="19"/>
                  </a:cubicBezTo>
                  <a:cubicBezTo>
                    <a:pt x="50" y="19"/>
                    <a:pt x="49" y="19"/>
                    <a:pt x="49" y="19"/>
                  </a:cubicBezTo>
                  <a:cubicBezTo>
                    <a:pt x="49" y="20"/>
                    <a:pt x="49" y="20"/>
                    <a:pt x="49" y="21"/>
                  </a:cubicBezTo>
                  <a:cubicBezTo>
                    <a:pt x="49" y="21"/>
                    <a:pt x="49" y="22"/>
                    <a:pt x="49" y="22"/>
                  </a:cubicBezTo>
                  <a:cubicBezTo>
                    <a:pt x="48" y="22"/>
                    <a:pt x="48" y="22"/>
                    <a:pt x="47" y="22"/>
                  </a:cubicBezTo>
                  <a:cubicBezTo>
                    <a:pt x="46" y="22"/>
                    <a:pt x="46" y="22"/>
                    <a:pt x="45" y="22"/>
                  </a:cubicBezTo>
                  <a:cubicBezTo>
                    <a:pt x="45" y="23"/>
                    <a:pt x="45" y="23"/>
                    <a:pt x="45" y="24"/>
                  </a:cubicBezTo>
                  <a:cubicBezTo>
                    <a:pt x="45" y="25"/>
                    <a:pt x="45" y="25"/>
                    <a:pt x="45" y="26"/>
                  </a:cubicBezTo>
                  <a:cubicBezTo>
                    <a:pt x="45" y="26"/>
                    <a:pt x="44" y="26"/>
                    <a:pt x="44" y="26"/>
                  </a:cubicBezTo>
                  <a:cubicBezTo>
                    <a:pt x="43" y="26"/>
                    <a:pt x="43" y="26"/>
                    <a:pt x="42" y="26"/>
                  </a:cubicBezTo>
                  <a:cubicBezTo>
                    <a:pt x="42" y="25"/>
                    <a:pt x="42" y="25"/>
                    <a:pt x="42" y="24"/>
                  </a:cubicBezTo>
                  <a:cubicBezTo>
                    <a:pt x="42" y="24"/>
                    <a:pt x="41" y="24"/>
                    <a:pt x="41" y="24"/>
                  </a:cubicBezTo>
                  <a:cubicBezTo>
                    <a:pt x="40" y="24"/>
                    <a:pt x="40" y="24"/>
                    <a:pt x="39" y="24"/>
                  </a:cubicBezTo>
                  <a:cubicBezTo>
                    <a:pt x="39" y="23"/>
                    <a:pt x="39" y="23"/>
                    <a:pt x="39" y="22"/>
                  </a:cubicBezTo>
                  <a:cubicBezTo>
                    <a:pt x="39" y="22"/>
                    <a:pt x="38" y="22"/>
                    <a:pt x="38" y="22"/>
                  </a:cubicBezTo>
                  <a:cubicBezTo>
                    <a:pt x="38" y="22"/>
                    <a:pt x="38" y="21"/>
                    <a:pt x="38" y="21"/>
                  </a:cubicBezTo>
                  <a:cubicBezTo>
                    <a:pt x="38" y="21"/>
                    <a:pt x="39" y="21"/>
                    <a:pt x="39" y="21"/>
                  </a:cubicBezTo>
                  <a:cubicBezTo>
                    <a:pt x="40" y="21"/>
                    <a:pt x="40" y="21"/>
                    <a:pt x="41" y="21"/>
                  </a:cubicBezTo>
                  <a:cubicBezTo>
                    <a:pt x="41" y="21"/>
                    <a:pt x="42" y="21"/>
                    <a:pt x="42" y="21"/>
                  </a:cubicBezTo>
                  <a:cubicBezTo>
                    <a:pt x="43" y="21"/>
                    <a:pt x="43" y="21"/>
                    <a:pt x="44" y="21"/>
                  </a:cubicBezTo>
                  <a:cubicBezTo>
                    <a:pt x="44" y="20"/>
                    <a:pt x="44" y="20"/>
                    <a:pt x="44" y="19"/>
                  </a:cubicBezTo>
                  <a:cubicBezTo>
                    <a:pt x="44" y="19"/>
                    <a:pt x="45" y="19"/>
                    <a:pt x="45" y="19"/>
                  </a:cubicBezTo>
                  <a:cubicBezTo>
                    <a:pt x="45" y="19"/>
                    <a:pt x="45" y="18"/>
                    <a:pt x="45" y="17"/>
                  </a:cubicBezTo>
                  <a:cubicBezTo>
                    <a:pt x="45" y="17"/>
                    <a:pt x="45" y="16"/>
                    <a:pt x="45" y="16"/>
                  </a:cubicBezTo>
                  <a:cubicBezTo>
                    <a:pt x="45" y="16"/>
                    <a:pt x="44" y="16"/>
                    <a:pt x="44" y="16"/>
                  </a:cubicBezTo>
                  <a:cubicBezTo>
                    <a:pt x="44" y="15"/>
                    <a:pt x="44" y="15"/>
                    <a:pt x="44" y="14"/>
                  </a:cubicBezTo>
                  <a:cubicBezTo>
                    <a:pt x="43" y="14"/>
                    <a:pt x="43" y="14"/>
                    <a:pt x="42" y="14"/>
                  </a:cubicBezTo>
                  <a:cubicBezTo>
                    <a:pt x="42" y="14"/>
                    <a:pt x="41" y="14"/>
                    <a:pt x="41" y="14"/>
                  </a:cubicBezTo>
                  <a:cubicBezTo>
                    <a:pt x="41" y="14"/>
                    <a:pt x="41" y="13"/>
                    <a:pt x="41" y="13"/>
                  </a:cubicBezTo>
                  <a:cubicBezTo>
                    <a:pt x="40" y="13"/>
                    <a:pt x="40" y="13"/>
                    <a:pt x="39" y="13"/>
                  </a:cubicBezTo>
                  <a:cubicBezTo>
                    <a:pt x="39" y="13"/>
                    <a:pt x="38" y="13"/>
                    <a:pt x="38" y="13"/>
                  </a:cubicBezTo>
                  <a:cubicBezTo>
                    <a:pt x="38" y="12"/>
                    <a:pt x="38" y="12"/>
                    <a:pt x="38" y="11"/>
                  </a:cubicBezTo>
                  <a:cubicBezTo>
                    <a:pt x="37" y="11"/>
                    <a:pt x="37" y="11"/>
                    <a:pt x="36" y="11"/>
                  </a:cubicBezTo>
                  <a:cubicBezTo>
                    <a:pt x="36" y="11"/>
                    <a:pt x="36" y="10"/>
                    <a:pt x="36" y="10"/>
                  </a:cubicBezTo>
                  <a:cubicBezTo>
                    <a:pt x="35" y="10"/>
                    <a:pt x="35" y="10"/>
                    <a:pt x="34" y="10"/>
                  </a:cubicBezTo>
                  <a:cubicBezTo>
                    <a:pt x="34" y="9"/>
                    <a:pt x="34" y="8"/>
                    <a:pt x="34" y="8"/>
                  </a:cubicBezTo>
                  <a:cubicBezTo>
                    <a:pt x="34" y="8"/>
                    <a:pt x="33" y="8"/>
                    <a:pt x="33" y="8"/>
                  </a:cubicBezTo>
                  <a:cubicBezTo>
                    <a:pt x="33" y="7"/>
                    <a:pt x="33" y="7"/>
                    <a:pt x="33" y="6"/>
                  </a:cubicBezTo>
                  <a:cubicBezTo>
                    <a:pt x="32" y="6"/>
                    <a:pt x="32" y="6"/>
                    <a:pt x="31" y="6"/>
                  </a:cubicBezTo>
                  <a:cubicBezTo>
                    <a:pt x="31" y="6"/>
                    <a:pt x="31" y="5"/>
                    <a:pt x="31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9" y="5"/>
                    <a:pt x="29" y="5"/>
                    <a:pt x="28" y="5"/>
                  </a:cubicBezTo>
                  <a:cubicBezTo>
                    <a:pt x="28" y="5"/>
                    <a:pt x="28" y="6"/>
                    <a:pt x="28" y="6"/>
                  </a:cubicBezTo>
                  <a:cubicBezTo>
                    <a:pt x="28" y="6"/>
                    <a:pt x="27" y="6"/>
                    <a:pt x="27" y="6"/>
                  </a:cubicBezTo>
                  <a:cubicBezTo>
                    <a:pt x="27" y="7"/>
                    <a:pt x="27" y="7"/>
                    <a:pt x="27" y="8"/>
                  </a:cubicBezTo>
                  <a:cubicBezTo>
                    <a:pt x="26" y="8"/>
                    <a:pt x="26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22" y="7"/>
                    <a:pt x="22" y="7"/>
                    <a:pt x="22" y="6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20" y="6"/>
                    <a:pt x="19" y="6"/>
                    <a:pt x="19" y="6"/>
                  </a:cubicBezTo>
                  <a:cubicBezTo>
                    <a:pt x="19" y="7"/>
                    <a:pt x="19" y="7"/>
                    <a:pt x="19" y="8"/>
                  </a:cubicBezTo>
                  <a:cubicBezTo>
                    <a:pt x="19" y="8"/>
                    <a:pt x="19" y="9"/>
                    <a:pt x="19" y="10"/>
                  </a:cubicBezTo>
                  <a:cubicBezTo>
                    <a:pt x="19" y="10"/>
                    <a:pt x="19" y="11"/>
                    <a:pt x="19" y="11"/>
                  </a:cubicBezTo>
                  <a:cubicBezTo>
                    <a:pt x="19" y="12"/>
                    <a:pt x="19" y="12"/>
                    <a:pt x="19" y="13"/>
                  </a:cubicBezTo>
                  <a:cubicBezTo>
                    <a:pt x="18" y="13"/>
                    <a:pt x="18" y="13"/>
                    <a:pt x="17" y="13"/>
                  </a:cubicBezTo>
                  <a:cubicBezTo>
                    <a:pt x="17" y="13"/>
                    <a:pt x="16" y="13"/>
                    <a:pt x="16" y="13"/>
                  </a:cubicBezTo>
                  <a:cubicBezTo>
                    <a:pt x="16" y="13"/>
                    <a:pt x="16" y="14"/>
                    <a:pt x="16" y="14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4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6"/>
                  </a:cubicBezTo>
                  <a:cubicBezTo>
                    <a:pt x="12" y="16"/>
                    <a:pt x="12" y="16"/>
                    <a:pt x="11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1" y="18"/>
                    <a:pt x="11" y="19"/>
                    <a:pt x="11" y="19"/>
                  </a:cubicBezTo>
                  <a:cubicBezTo>
                    <a:pt x="12" y="19"/>
                    <a:pt x="12" y="19"/>
                    <a:pt x="13" y="19"/>
                  </a:cubicBezTo>
                  <a:cubicBezTo>
                    <a:pt x="13" y="20"/>
                    <a:pt x="13" y="20"/>
                    <a:pt x="13" y="21"/>
                  </a:cubicBezTo>
                  <a:cubicBezTo>
                    <a:pt x="12" y="21"/>
                    <a:pt x="12" y="21"/>
                    <a:pt x="11" y="21"/>
                  </a:cubicBezTo>
                  <a:cubicBezTo>
                    <a:pt x="11" y="21"/>
                    <a:pt x="11" y="22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4"/>
                  </a:cubicBezTo>
                  <a:cubicBezTo>
                    <a:pt x="9" y="24"/>
                    <a:pt x="8" y="24"/>
                    <a:pt x="8" y="24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7" y="26"/>
                    <a:pt x="7" y="26"/>
                    <a:pt x="6" y="26"/>
                  </a:cubicBezTo>
                  <a:cubicBezTo>
                    <a:pt x="6" y="26"/>
                    <a:pt x="5" y="26"/>
                    <a:pt x="5" y="26"/>
                  </a:cubicBezTo>
                  <a:cubicBezTo>
                    <a:pt x="5" y="26"/>
                    <a:pt x="5" y="27"/>
                    <a:pt x="5" y="27"/>
                  </a:cubicBezTo>
                  <a:cubicBezTo>
                    <a:pt x="4" y="27"/>
                    <a:pt x="4" y="27"/>
                    <a:pt x="3" y="27"/>
                  </a:cubicBezTo>
                  <a:cubicBezTo>
                    <a:pt x="3" y="27"/>
                    <a:pt x="2" y="27"/>
                    <a:pt x="2" y="27"/>
                  </a:cubicBezTo>
                  <a:cubicBezTo>
                    <a:pt x="1" y="27"/>
                    <a:pt x="1" y="27"/>
                    <a:pt x="0" y="27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2" y="29"/>
                    <a:pt x="3" y="29"/>
                    <a:pt x="3" y="29"/>
                  </a:cubicBezTo>
                  <a:cubicBezTo>
                    <a:pt x="4" y="29"/>
                    <a:pt x="4" y="29"/>
                    <a:pt x="5" y="29"/>
                  </a:cubicBezTo>
                  <a:cubicBezTo>
                    <a:pt x="5" y="29"/>
                    <a:pt x="6" y="29"/>
                    <a:pt x="6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8"/>
                    <a:pt x="8" y="28"/>
                    <a:pt x="8" y="27"/>
                  </a:cubicBezTo>
                  <a:cubicBezTo>
                    <a:pt x="8" y="27"/>
                    <a:pt x="9" y="27"/>
                    <a:pt x="10" y="27"/>
                  </a:cubicBezTo>
                  <a:cubicBezTo>
                    <a:pt x="10" y="27"/>
                    <a:pt x="11" y="27"/>
                    <a:pt x="11" y="27"/>
                  </a:cubicBezTo>
                  <a:cubicBezTo>
                    <a:pt x="11" y="27"/>
                    <a:pt x="11" y="26"/>
                    <a:pt x="11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4" y="26"/>
                    <a:pt x="14" y="26"/>
                  </a:cubicBezTo>
                  <a:cubicBezTo>
                    <a:pt x="15" y="26"/>
                    <a:pt x="15" y="26"/>
                    <a:pt x="16" y="26"/>
                  </a:cubicBezTo>
                  <a:cubicBezTo>
                    <a:pt x="16" y="26"/>
                    <a:pt x="17" y="26"/>
                    <a:pt x="17" y="26"/>
                  </a:cubicBezTo>
                  <a:cubicBezTo>
                    <a:pt x="18" y="26"/>
                    <a:pt x="18" y="26"/>
                    <a:pt x="19" y="26"/>
                  </a:cubicBezTo>
                  <a:cubicBezTo>
                    <a:pt x="19" y="25"/>
                    <a:pt x="19" y="25"/>
                    <a:pt x="19" y="24"/>
                  </a:cubicBezTo>
                  <a:cubicBezTo>
                    <a:pt x="19" y="24"/>
                    <a:pt x="20" y="24"/>
                    <a:pt x="20" y="24"/>
                  </a:cubicBezTo>
                  <a:cubicBezTo>
                    <a:pt x="21" y="24"/>
                    <a:pt x="21" y="24"/>
                    <a:pt x="22" y="24"/>
                  </a:cubicBezTo>
                  <a:cubicBezTo>
                    <a:pt x="22" y="24"/>
                    <a:pt x="23" y="24"/>
                    <a:pt x="24" y="24"/>
                  </a:cubicBezTo>
                  <a:cubicBezTo>
                    <a:pt x="24" y="24"/>
                    <a:pt x="25" y="24"/>
                    <a:pt x="25" y="24"/>
                  </a:cubicBezTo>
                  <a:cubicBezTo>
                    <a:pt x="26" y="24"/>
                    <a:pt x="26" y="24"/>
                    <a:pt x="27" y="24"/>
                  </a:cubicBezTo>
                  <a:cubicBezTo>
                    <a:pt x="27" y="24"/>
                    <a:pt x="28" y="24"/>
                    <a:pt x="28" y="24"/>
                  </a:cubicBezTo>
                  <a:cubicBezTo>
                    <a:pt x="29" y="24"/>
                    <a:pt x="29" y="24"/>
                    <a:pt x="30" y="24"/>
                  </a:cubicBezTo>
                  <a:cubicBezTo>
                    <a:pt x="30" y="24"/>
                    <a:pt x="31" y="24"/>
                    <a:pt x="31" y="24"/>
                  </a:cubicBezTo>
                  <a:cubicBezTo>
                    <a:pt x="32" y="24"/>
                    <a:pt x="32" y="24"/>
                    <a:pt x="33" y="24"/>
                  </a:cubicBezTo>
                  <a:cubicBezTo>
                    <a:pt x="33" y="24"/>
                    <a:pt x="34" y="24"/>
                    <a:pt x="34" y="24"/>
                  </a:cubicBezTo>
                  <a:cubicBezTo>
                    <a:pt x="35" y="24"/>
                    <a:pt x="35" y="24"/>
                    <a:pt x="36" y="24"/>
                  </a:cubicBezTo>
                  <a:cubicBezTo>
                    <a:pt x="36" y="25"/>
                    <a:pt x="36" y="25"/>
                    <a:pt x="36" y="26"/>
                  </a:cubicBezTo>
                  <a:cubicBezTo>
                    <a:pt x="35" y="26"/>
                    <a:pt x="35" y="26"/>
                    <a:pt x="34" y="26"/>
                  </a:cubicBezTo>
                  <a:cubicBezTo>
                    <a:pt x="34" y="26"/>
                    <a:pt x="34" y="27"/>
                    <a:pt x="34" y="27"/>
                  </a:cubicBezTo>
                  <a:cubicBezTo>
                    <a:pt x="35" y="27"/>
                    <a:pt x="35" y="27"/>
                    <a:pt x="36" y="27"/>
                  </a:cubicBezTo>
                  <a:cubicBezTo>
                    <a:pt x="36" y="28"/>
                    <a:pt x="36" y="28"/>
                    <a:pt x="36" y="29"/>
                  </a:cubicBezTo>
                  <a:cubicBezTo>
                    <a:pt x="36" y="29"/>
                    <a:pt x="36" y="30"/>
                    <a:pt x="36" y="30"/>
                  </a:cubicBezTo>
                  <a:cubicBezTo>
                    <a:pt x="36" y="31"/>
                    <a:pt x="36" y="31"/>
                    <a:pt x="36" y="32"/>
                  </a:cubicBezTo>
                  <a:cubicBezTo>
                    <a:pt x="36" y="33"/>
                    <a:pt x="36" y="33"/>
                    <a:pt x="36" y="34"/>
                  </a:cubicBezTo>
                  <a:cubicBezTo>
                    <a:pt x="37" y="34"/>
                    <a:pt x="37" y="34"/>
                    <a:pt x="38" y="34"/>
                  </a:cubicBezTo>
                  <a:cubicBezTo>
                    <a:pt x="38" y="34"/>
                    <a:pt x="38" y="35"/>
                    <a:pt x="38" y="35"/>
                  </a:cubicBezTo>
                  <a:cubicBezTo>
                    <a:pt x="38" y="35"/>
                    <a:pt x="39" y="35"/>
                    <a:pt x="39" y="35"/>
                  </a:cubicBezTo>
                  <a:cubicBezTo>
                    <a:pt x="40" y="35"/>
                    <a:pt x="40" y="35"/>
                    <a:pt x="41" y="35"/>
                  </a:cubicBezTo>
                  <a:cubicBezTo>
                    <a:pt x="41" y="35"/>
                    <a:pt x="42" y="35"/>
                    <a:pt x="42" y="35"/>
                  </a:cubicBezTo>
                  <a:cubicBezTo>
                    <a:pt x="43" y="35"/>
                    <a:pt x="43" y="35"/>
                    <a:pt x="44" y="35"/>
                  </a:cubicBezTo>
                  <a:cubicBezTo>
                    <a:pt x="44" y="35"/>
                    <a:pt x="45" y="35"/>
                    <a:pt x="45" y="35"/>
                  </a:cubicBezTo>
                  <a:cubicBezTo>
                    <a:pt x="45" y="36"/>
                    <a:pt x="45" y="36"/>
                    <a:pt x="45" y="37"/>
                  </a:cubicBezTo>
                  <a:cubicBezTo>
                    <a:pt x="46" y="37"/>
                    <a:pt x="46" y="37"/>
                    <a:pt x="47" y="37"/>
                  </a:cubicBezTo>
                  <a:cubicBezTo>
                    <a:pt x="47" y="37"/>
                    <a:pt x="47" y="38"/>
                    <a:pt x="47" y="39"/>
                  </a:cubicBezTo>
                  <a:cubicBezTo>
                    <a:pt x="47" y="39"/>
                    <a:pt x="47" y="40"/>
                    <a:pt x="47" y="40"/>
                  </a:cubicBezTo>
                  <a:cubicBezTo>
                    <a:pt x="48" y="40"/>
                    <a:pt x="48" y="40"/>
                    <a:pt x="49" y="40"/>
                  </a:cubicBezTo>
                  <a:cubicBezTo>
                    <a:pt x="49" y="40"/>
                    <a:pt x="50" y="40"/>
                    <a:pt x="50" y="40"/>
                  </a:cubicBezTo>
                  <a:cubicBezTo>
                    <a:pt x="51" y="40"/>
                    <a:pt x="51" y="40"/>
                    <a:pt x="52" y="40"/>
                  </a:cubicBezTo>
                  <a:cubicBezTo>
                    <a:pt x="52" y="40"/>
                    <a:pt x="53" y="40"/>
                    <a:pt x="53" y="40"/>
                  </a:cubicBezTo>
                  <a:cubicBezTo>
                    <a:pt x="53" y="41"/>
                    <a:pt x="53" y="41"/>
                    <a:pt x="53" y="42"/>
                  </a:cubicBezTo>
                  <a:cubicBezTo>
                    <a:pt x="54" y="42"/>
                    <a:pt x="54" y="42"/>
                    <a:pt x="55" y="42"/>
                  </a:cubicBezTo>
                  <a:cubicBezTo>
                    <a:pt x="55" y="41"/>
                    <a:pt x="55" y="41"/>
                    <a:pt x="55" y="40"/>
                  </a:cubicBezTo>
                  <a:cubicBezTo>
                    <a:pt x="55" y="40"/>
                    <a:pt x="56" y="40"/>
                    <a:pt x="56" y="40"/>
                  </a:cubicBezTo>
                  <a:cubicBezTo>
                    <a:pt x="56" y="40"/>
                    <a:pt x="56" y="39"/>
                    <a:pt x="56" y="39"/>
                  </a:cubicBezTo>
                  <a:cubicBezTo>
                    <a:pt x="56" y="38"/>
                    <a:pt x="56" y="37"/>
                    <a:pt x="56" y="37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7" y="35"/>
                    <a:pt x="57" y="35"/>
                    <a:pt x="58" y="35"/>
                  </a:cubicBezTo>
                  <a:cubicBezTo>
                    <a:pt x="58" y="35"/>
                    <a:pt x="59" y="35"/>
                    <a:pt x="59" y="35"/>
                  </a:cubicBezTo>
                  <a:cubicBezTo>
                    <a:pt x="60" y="35"/>
                    <a:pt x="61" y="35"/>
                    <a:pt x="61" y="35"/>
                  </a:cubicBezTo>
                  <a:cubicBezTo>
                    <a:pt x="62" y="35"/>
                    <a:pt x="62" y="35"/>
                    <a:pt x="63" y="35"/>
                  </a:cubicBezTo>
                  <a:cubicBezTo>
                    <a:pt x="63" y="35"/>
                    <a:pt x="64" y="35"/>
                    <a:pt x="64" y="35"/>
                  </a:cubicBezTo>
                  <a:cubicBezTo>
                    <a:pt x="64" y="36"/>
                    <a:pt x="64" y="36"/>
                    <a:pt x="64" y="37"/>
                  </a:cubicBezTo>
                  <a:cubicBezTo>
                    <a:pt x="65" y="37"/>
                    <a:pt x="65" y="37"/>
                    <a:pt x="66" y="37"/>
                  </a:cubicBezTo>
                  <a:cubicBezTo>
                    <a:pt x="66" y="37"/>
                    <a:pt x="67" y="37"/>
                    <a:pt x="67" y="37"/>
                  </a:cubicBezTo>
                  <a:cubicBezTo>
                    <a:pt x="68" y="37"/>
                    <a:pt x="68" y="37"/>
                    <a:pt x="69" y="37"/>
                  </a:cubicBezTo>
                  <a:cubicBezTo>
                    <a:pt x="69" y="37"/>
                    <a:pt x="69" y="38"/>
                    <a:pt x="69" y="39"/>
                  </a:cubicBezTo>
                  <a:cubicBezTo>
                    <a:pt x="69" y="39"/>
                    <a:pt x="70" y="39"/>
                    <a:pt x="71" y="39"/>
                  </a:cubicBezTo>
                  <a:cubicBezTo>
                    <a:pt x="71" y="39"/>
                    <a:pt x="72" y="39"/>
                    <a:pt x="72" y="39"/>
                  </a:cubicBezTo>
                  <a:cubicBezTo>
                    <a:pt x="73" y="39"/>
                    <a:pt x="73" y="39"/>
                    <a:pt x="74" y="39"/>
                  </a:cubicBezTo>
                  <a:cubicBezTo>
                    <a:pt x="74" y="39"/>
                    <a:pt x="75" y="39"/>
                    <a:pt x="75" y="39"/>
                  </a:cubicBezTo>
                  <a:cubicBezTo>
                    <a:pt x="76" y="39"/>
                    <a:pt x="76" y="39"/>
                    <a:pt x="77" y="39"/>
                  </a:cubicBezTo>
                  <a:cubicBezTo>
                    <a:pt x="77" y="39"/>
                    <a:pt x="78" y="39"/>
                    <a:pt x="78" y="39"/>
                  </a:cubicBezTo>
                  <a:cubicBezTo>
                    <a:pt x="79" y="39"/>
                    <a:pt x="79" y="39"/>
                    <a:pt x="80" y="39"/>
                  </a:cubicBezTo>
                  <a:cubicBezTo>
                    <a:pt x="80" y="38"/>
                    <a:pt x="80" y="37"/>
                    <a:pt x="80" y="37"/>
                  </a:cubicBezTo>
                  <a:cubicBezTo>
                    <a:pt x="80" y="37"/>
                    <a:pt x="81" y="37"/>
                    <a:pt x="81" y="37"/>
                  </a:cubicBezTo>
                  <a:cubicBezTo>
                    <a:pt x="82" y="37"/>
                    <a:pt x="82" y="37"/>
                    <a:pt x="83" y="37"/>
                  </a:cubicBezTo>
                  <a:cubicBezTo>
                    <a:pt x="83" y="37"/>
                    <a:pt x="83" y="38"/>
                    <a:pt x="83" y="39"/>
                  </a:cubicBezTo>
                  <a:cubicBezTo>
                    <a:pt x="83" y="39"/>
                    <a:pt x="84" y="39"/>
                    <a:pt x="85" y="39"/>
                  </a:cubicBezTo>
                  <a:cubicBezTo>
                    <a:pt x="85" y="39"/>
                    <a:pt x="86" y="39"/>
                    <a:pt x="86" y="39"/>
                  </a:cubicBezTo>
                  <a:cubicBezTo>
                    <a:pt x="87" y="39"/>
                    <a:pt x="87" y="39"/>
                    <a:pt x="88" y="39"/>
                  </a:cubicBezTo>
                  <a:cubicBezTo>
                    <a:pt x="88" y="38"/>
                    <a:pt x="88" y="37"/>
                    <a:pt x="88" y="37"/>
                  </a:cubicBezTo>
                  <a:cubicBezTo>
                    <a:pt x="88" y="37"/>
                    <a:pt x="89" y="37"/>
                    <a:pt x="89" y="37"/>
                  </a:cubicBezTo>
                  <a:cubicBezTo>
                    <a:pt x="89" y="36"/>
                    <a:pt x="89" y="36"/>
                    <a:pt x="89" y="35"/>
                  </a:cubicBezTo>
                  <a:cubicBezTo>
                    <a:pt x="89" y="35"/>
                    <a:pt x="89" y="34"/>
                    <a:pt x="89" y="34"/>
                  </a:cubicBezTo>
                  <a:cubicBezTo>
                    <a:pt x="89" y="33"/>
                    <a:pt x="89" y="33"/>
                    <a:pt x="89" y="32"/>
                  </a:cubicBezTo>
                  <a:cubicBezTo>
                    <a:pt x="89" y="31"/>
                    <a:pt x="89" y="31"/>
                    <a:pt x="89" y="30"/>
                  </a:cubicBezTo>
                  <a:cubicBezTo>
                    <a:pt x="90" y="30"/>
                    <a:pt x="90" y="30"/>
                    <a:pt x="91" y="30"/>
                  </a:cubicBezTo>
                  <a:cubicBezTo>
                    <a:pt x="91" y="30"/>
                    <a:pt x="91" y="29"/>
                    <a:pt x="91" y="29"/>
                  </a:cubicBezTo>
                  <a:close/>
                  <a:moveTo>
                    <a:pt x="20" y="17"/>
                  </a:moveTo>
                  <a:cubicBezTo>
                    <a:pt x="20" y="17"/>
                    <a:pt x="19" y="17"/>
                    <a:pt x="19" y="17"/>
                  </a:cubicBezTo>
                  <a:cubicBezTo>
                    <a:pt x="19" y="18"/>
                    <a:pt x="19" y="19"/>
                    <a:pt x="19" y="19"/>
                  </a:cubicBezTo>
                  <a:cubicBezTo>
                    <a:pt x="18" y="19"/>
                    <a:pt x="18" y="19"/>
                    <a:pt x="17" y="19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7"/>
                    <a:pt x="16" y="17"/>
                    <a:pt x="16" y="17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6" y="16"/>
                    <a:pt x="17" y="16"/>
                    <a:pt x="17" y="16"/>
                  </a:cubicBezTo>
                  <a:cubicBezTo>
                    <a:pt x="18" y="16"/>
                    <a:pt x="18" y="16"/>
                    <a:pt x="19" y="16"/>
                  </a:cubicBezTo>
                  <a:cubicBezTo>
                    <a:pt x="19" y="16"/>
                    <a:pt x="20" y="16"/>
                    <a:pt x="20" y="16"/>
                  </a:cubicBezTo>
                  <a:cubicBezTo>
                    <a:pt x="20" y="16"/>
                    <a:pt x="20" y="17"/>
                    <a:pt x="20" y="17"/>
                  </a:cubicBezTo>
                  <a:close/>
                  <a:moveTo>
                    <a:pt x="33" y="14"/>
                  </a:moveTo>
                  <a:cubicBezTo>
                    <a:pt x="33" y="15"/>
                    <a:pt x="33" y="15"/>
                    <a:pt x="33" y="16"/>
                  </a:cubicBezTo>
                  <a:cubicBezTo>
                    <a:pt x="33" y="16"/>
                    <a:pt x="33" y="17"/>
                    <a:pt x="33" y="17"/>
                  </a:cubicBezTo>
                  <a:cubicBezTo>
                    <a:pt x="33" y="18"/>
                    <a:pt x="33" y="19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19"/>
                    <a:pt x="30" y="19"/>
                    <a:pt x="30" y="19"/>
                  </a:cubicBezTo>
                  <a:cubicBezTo>
                    <a:pt x="29" y="19"/>
                    <a:pt x="29" y="19"/>
                    <a:pt x="28" y="19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28" y="17"/>
                    <a:pt x="28" y="16"/>
                    <a:pt x="28" y="16"/>
                  </a:cubicBezTo>
                  <a:cubicBezTo>
                    <a:pt x="28" y="15"/>
                    <a:pt x="28" y="15"/>
                    <a:pt x="28" y="14"/>
                  </a:cubicBezTo>
                  <a:cubicBezTo>
                    <a:pt x="29" y="14"/>
                    <a:pt x="29" y="14"/>
                    <a:pt x="30" y="14"/>
                  </a:cubicBezTo>
                  <a:cubicBezTo>
                    <a:pt x="30" y="14"/>
                    <a:pt x="30" y="13"/>
                    <a:pt x="30" y="13"/>
                  </a:cubicBezTo>
                  <a:cubicBezTo>
                    <a:pt x="30" y="12"/>
                    <a:pt x="30" y="12"/>
                    <a:pt x="30" y="11"/>
                  </a:cubicBezTo>
                  <a:cubicBezTo>
                    <a:pt x="30" y="11"/>
                    <a:pt x="30" y="10"/>
                    <a:pt x="30" y="10"/>
                  </a:cubicBezTo>
                  <a:cubicBezTo>
                    <a:pt x="30" y="9"/>
                    <a:pt x="30" y="8"/>
                    <a:pt x="30" y="8"/>
                  </a:cubicBezTo>
                  <a:cubicBezTo>
                    <a:pt x="30" y="8"/>
                    <a:pt x="31" y="8"/>
                    <a:pt x="31" y="8"/>
                  </a:cubicBezTo>
                  <a:cubicBezTo>
                    <a:pt x="31" y="8"/>
                    <a:pt x="31" y="9"/>
                    <a:pt x="31" y="10"/>
                  </a:cubicBezTo>
                  <a:cubicBezTo>
                    <a:pt x="31" y="10"/>
                    <a:pt x="31" y="11"/>
                    <a:pt x="31" y="11"/>
                  </a:cubicBezTo>
                  <a:cubicBezTo>
                    <a:pt x="31" y="12"/>
                    <a:pt x="31" y="12"/>
                    <a:pt x="31" y="13"/>
                  </a:cubicBezTo>
                  <a:cubicBezTo>
                    <a:pt x="32" y="13"/>
                    <a:pt x="32" y="13"/>
                    <a:pt x="33" y="13"/>
                  </a:cubicBezTo>
                  <a:cubicBezTo>
                    <a:pt x="33" y="13"/>
                    <a:pt x="33" y="14"/>
                    <a:pt x="33" y="1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0" name="Freeform 41028"/>
            <p:cNvSpPr>
              <a:spLocks noChangeArrowheads="1"/>
            </p:cNvSpPr>
            <p:nvPr/>
          </p:nvSpPr>
          <p:spPr bwMode="auto">
            <a:xfrm>
              <a:off x="4199" y="1108"/>
              <a:ext cx="8" cy="7"/>
            </a:xfrm>
            <a:custGeom>
              <a:avLst/>
              <a:gdLst>
                <a:gd name="T0" fmla="*/ 0 w 5"/>
                <a:gd name="T1" fmla="*/ 7 h 4"/>
                <a:gd name="T2" fmla="*/ 3 w 5"/>
                <a:gd name="T3" fmla="*/ 7 h 4"/>
                <a:gd name="T4" fmla="*/ 5 w 5"/>
                <a:gd name="T5" fmla="*/ 7 h 4"/>
                <a:gd name="T6" fmla="*/ 8 w 5"/>
                <a:gd name="T7" fmla="*/ 7 h 4"/>
                <a:gd name="T8" fmla="*/ 8 w 5"/>
                <a:gd name="T9" fmla="*/ 4 h 4"/>
                <a:gd name="T10" fmla="*/ 8 w 5"/>
                <a:gd name="T11" fmla="*/ 0 h 4"/>
                <a:gd name="T12" fmla="*/ 5 w 5"/>
                <a:gd name="T13" fmla="*/ 0 h 4"/>
                <a:gd name="T14" fmla="*/ 3 w 5"/>
                <a:gd name="T15" fmla="*/ 0 h 4"/>
                <a:gd name="T16" fmla="*/ 3 w 5"/>
                <a:gd name="T17" fmla="*/ 4 h 4"/>
                <a:gd name="T18" fmla="*/ 0 w 5"/>
                <a:gd name="T19" fmla="*/ 4 h 4"/>
                <a:gd name="T20" fmla="*/ 0 w 5"/>
                <a:gd name="T21" fmla="*/ 7 h 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" h="4">
                  <a:moveTo>
                    <a:pt x="0" y="4"/>
                  </a:move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1" name="Freeform 41029"/>
            <p:cNvSpPr>
              <a:spLocks noChangeArrowheads="1"/>
            </p:cNvSpPr>
            <p:nvPr/>
          </p:nvSpPr>
          <p:spPr bwMode="auto">
            <a:xfrm>
              <a:off x="4207" y="1207"/>
              <a:ext cx="39" cy="61"/>
            </a:xfrm>
            <a:custGeom>
              <a:avLst/>
              <a:gdLst>
                <a:gd name="T0" fmla="*/ 39 w 22"/>
                <a:gd name="T1" fmla="*/ 52 h 35"/>
                <a:gd name="T2" fmla="*/ 39 w 22"/>
                <a:gd name="T3" fmla="*/ 47 h 35"/>
                <a:gd name="T4" fmla="*/ 35 w 22"/>
                <a:gd name="T5" fmla="*/ 45 h 35"/>
                <a:gd name="T6" fmla="*/ 34 w 22"/>
                <a:gd name="T7" fmla="*/ 42 h 35"/>
                <a:gd name="T8" fmla="*/ 30 w 22"/>
                <a:gd name="T9" fmla="*/ 38 h 35"/>
                <a:gd name="T10" fmla="*/ 27 w 22"/>
                <a:gd name="T11" fmla="*/ 37 h 35"/>
                <a:gd name="T12" fmla="*/ 25 w 22"/>
                <a:gd name="T13" fmla="*/ 33 h 35"/>
                <a:gd name="T14" fmla="*/ 21 w 22"/>
                <a:gd name="T15" fmla="*/ 31 h 35"/>
                <a:gd name="T16" fmla="*/ 21 w 22"/>
                <a:gd name="T17" fmla="*/ 24 h 35"/>
                <a:gd name="T18" fmla="*/ 20 w 22"/>
                <a:gd name="T19" fmla="*/ 23 h 35"/>
                <a:gd name="T20" fmla="*/ 16 w 22"/>
                <a:gd name="T21" fmla="*/ 19 h 35"/>
                <a:gd name="T22" fmla="*/ 14 w 22"/>
                <a:gd name="T23" fmla="*/ 16 h 35"/>
                <a:gd name="T24" fmla="*/ 11 w 22"/>
                <a:gd name="T25" fmla="*/ 14 h 35"/>
                <a:gd name="T26" fmla="*/ 11 w 22"/>
                <a:gd name="T27" fmla="*/ 9 h 35"/>
                <a:gd name="T28" fmla="*/ 7 w 22"/>
                <a:gd name="T29" fmla="*/ 5 h 35"/>
                <a:gd name="T30" fmla="*/ 5 w 22"/>
                <a:gd name="T31" fmla="*/ 2 h 35"/>
                <a:gd name="T32" fmla="*/ 2 w 22"/>
                <a:gd name="T33" fmla="*/ 0 h 35"/>
                <a:gd name="T34" fmla="*/ 0 w 22"/>
                <a:gd name="T35" fmla="*/ 2 h 35"/>
                <a:gd name="T36" fmla="*/ 2 w 22"/>
                <a:gd name="T37" fmla="*/ 5 h 35"/>
                <a:gd name="T38" fmla="*/ 2 w 22"/>
                <a:gd name="T39" fmla="*/ 10 h 35"/>
                <a:gd name="T40" fmla="*/ 5 w 22"/>
                <a:gd name="T41" fmla="*/ 14 h 35"/>
                <a:gd name="T42" fmla="*/ 7 w 22"/>
                <a:gd name="T43" fmla="*/ 16 h 35"/>
                <a:gd name="T44" fmla="*/ 11 w 22"/>
                <a:gd name="T45" fmla="*/ 19 h 35"/>
                <a:gd name="T46" fmla="*/ 14 w 22"/>
                <a:gd name="T47" fmla="*/ 23 h 35"/>
                <a:gd name="T48" fmla="*/ 14 w 22"/>
                <a:gd name="T49" fmla="*/ 28 h 35"/>
                <a:gd name="T50" fmla="*/ 16 w 22"/>
                <a:gd name="T51" fmla="*/ 31 h 35"/>
                <a:gd name="T52" fmla="*/ 16 w 22"/>
                <a:gd name="T53" fmla="*/ 37 h 35"/>
                <a:gd name="T54" fmla="*/ 20 w 22"/>
                <a:gd name="T55" fmla="*/ 38 h 35"/>
                <a:gd name="T56" fmla="*/ 21 w 22"/>
                <a:gd name="T57" fmla="*/ 42 h 35"/>
                <a:gd name="T58" fmla="*/ 21 w 22"/>
                <a:gd name="T59" fmla="*/ 47 h 35"/>
                <a:gd name="T60" fmla="*/ 25 w 22"/>
                <a:gd name="T61" fmla="*/ 51 h 35"/>
                <a:gd name="T62" fmla="*/ 27 w 22"/>
                <a:gd name="T63" fmla="*/ 52 h 35"/>
                <a:gd name="T64" fmla="*/ 30 w 22"/>
                <a:gd name="T65" fmla="*/ 56 h 35"/>
                <a:gd name="T66" fmla="*/ 34 w 22"/>
                <a:gd name="T67" fmla="*/ 59 h 35"/>
                <a:gd name="T68" fmla="*/ 35 w 22"/>
                <a:gd name="T69" fmla="*/ 61 h 35"/>
                <a:gd name="T70" fmla="*/ 39 w 22"/>
                <a:gd name="T71" fmla="*/ 59 h 3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" h="35">
                  <a:moveTo>
                    <a:pt x="22" y="32"/>
                  </a:moveTo>
                  <a:cubicBezTo>
                    <a:pt x="22" y="32"/>
                    <a:pt x="22" y="31"/>
                    <a:pt x="22" y="30"/>
                  </a:cubicBezTo>
                  <a:cubicBezTo>
                    <a:pt x="22" y="30"/>
                    <a:pt x="22" y="29"/>
                    <a:pt x="22" y="29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1" y="27"/>
                    <a:pt x="21" y="27"/>
                    <a:pt x="20" y="27"/>
                  </a:cubicBezTo>
                  <a:cubicBezTo>
                    <a:pt x="20" y="27"/>
                    <a:pt x="20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9" y="25"/>
                    <a:pt x="19" y="24"/>
                    <a:pt x="19" y="24"/>
                  </a:cubicBezTo>
                  <a:cubicBezTo>
                    <a:pt x="19" y="23"/>
                    <a:pt x="19" y="23"/>
                    <a:pt x="19" y="22"/>
                  </a:cubicBezTo>
                  <a:cubicBezTo>
                    <a:pt x="18" y="22"/>
                    <a:pt x="18" y="22"/>
                    <a:pt x="17" y="22"/>
                  </a:cubicBezTo>
                  <a:cubicBezTo>
                    <a:pt x="17" y="22"/>
                    <a:pt x="17" y="21"/>
                    <a:pt x="17" y="21"/>
                  </a:cubicBezTo>
                  <a:cubicBezTo>
                    <a:pt x="17" y="21"/>
                    <a:pt x="16" y="21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4" y="19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3" y="18"/>
                    <a:pt x="13" y="18"/>
                    <a:pt x="12" y="18"/>
                  </a:cubicBezTo>
                  <a:cubicBezTo>
                    <a:pt x="12" y="17"/>
                    <a:pt x="12" y="16"/>
                    <a:pt x="12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1" y="14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0"/>
                    <a:pt x="9" y="10"/>
                    <a:pt x="9" y="9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7" y="8"/>
                    <a:pt x="7" y="8"/>
                    <a:pt x="6" y="8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5" y="5"/>
                    <a:pt x="4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2"/>
                    <a:pt x="6" y="12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8" y="13"/>
                    <a:pt x="8" y="14"/>
                    <a:pt x="8" y="14"/>
                  </a:cubicBezTo>
                  <a:cubicBezTo>
                    <a:pt x="8" y="15"/>
                    <a:pt x="8" y="15"/>
                    <a:pt x="8" y="16"/>
                  </a:cubicBezTo>
                  <a:cubicBezTo>
                    <a:pt x="8" y="16"/>
                    <a:pt x="8" y="17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9" y="18"/>
                    <a:pt x="9" y="19"/>
                    <a:pt x="9" y="19"/>
                  </a:cubicBezTo>
                  <a:cubicBezTo>
                    <a:pt x="9" y="20"/>
                    <a:pt x="9" y="20"/>
                    <a:pt x="9" y="21"/>
                  </a:cubicBezTo>
                  <a:cubicBezTo>
                    <a:pt x="9" y="21"/>
                    <a:pt x="9" y="22"/>
                    <a:pt x="9" y="22"/>
                  </a:cubicBezTo>
                  <a:cubicBezTo>
                    <a:pt x="10" y="22"/>
                    <a:pt x="10" y="22"/>
                    <a:pt x="11" y="22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2" y="24"/>
                    <a:pt x="12" y="25"/>
                    <a:pt x="12" y="26"/>
                  </a:cubicBezTo>
                  <a:cubicBezTo>
                    <a:pt x="12" y="26"/>
                    <a:pt x="12" y="27"/>
                    <a:pt x="12" y="27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4" y="28"/>
                    <a:pt x="14" y="28"/>
                    <a:pt x="14" y="29"/>
                  </a:cubicBezTo>
                  <a:cubicBezTo>
                    <a:pt x="14" y="29"/>
                    <a:pt x="14" y="30"/>
                    <a:pt x="14" y="30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7" y="31"/>
                    <a:pt x="17" y="32"/>
                    <a:pt x="17" y="32"/>
                  </a:cubicBezTo>
                  <a:cubicBezTo>
                    <a:pt x="18" y="32"/>
                    <a:pt x="18" y="32"/>
                    <a:pt x="19" y="32"/>
                  </a:cubicBezTo>
                  <a:cubicBezTo>
                    <a:pt x="19" y="33"/>
                    <a:pt x="19" y="33"/>
                    <a:pt x="19" y="34"/>
                  </a:cubicBezTo>
                  <a:cubicBezTo>
                    <a:pt x="19" y="34"/>
                    <a:pt x="20" y="34"/>
                    <a:pt x="20" y="34"/>
                  </a:cubicBezTo>
                  <a:cubicBezTo>
                    <a:pt x="20" y="34"/>
                    <a:pt x="20" y="35"/>
                    <a:pt x="20" y="35"/>
                  </a:cubicBezTo>
                  <a:cubicBezTo>
                    <a:pt x="21" y="35"/>
                    <a:pt x="21" y="35"/>
                    <a:pt x="22" y="35"/>
                  </a:cubicBezTo>
                  <a:cubicBezTo>
                    <a:pt x="22" y="35"/>
                    <a:pt x="22" y="34"/>
                    <a:pt x="22" y="34"/>
                  </a:cubicBezTo>
                  <a:cubicBezTo>
                    <a:pt x="22" y="33"/>
                    <a:pt x="22" y="33"/>
                    <a:pt x="22" y="3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2" name="Freeform 41030"/>
            <p:cNvSpPr>
              <a:spLocks noChangeArrowheads="1"/>
            </p:cNvSpPr>
            <p:nvPr/>
          </p:nvSpPr>
          <p:spPr bwMode="auto">
            <a:xfrm>
              <a:off x="4117" y="998"/>
              <a:ext cx="33" cy="73"/>
            </a:xfrm>
            <a:custGeom>
              <a:avLst/>
              <a:gdLst>
                <a:gd name="T0" fmla="*/ 5 w 19"/>
                <a:gd name="T1" fmla="*/ 71 h 42"/>
                <a:gd name="T2" fmla="*/ 9 w 19"/>
                <a:gd name="T3" fmla="*/ 68 h 42"/>
                <a:gd name="T4" fmla="*/ 14 w 19"/>
                <a:gd name="T5" fmla="*/ 68 h 42"/>
                <a:gd name="T6" fmla="*/ 23 w 19"/>
                <a:gd name="T7" fmla="*/ 68 h 42"/>
                <a:gd name="T8" fmla="*/ 24 w 19"/>
                <a:gd name="T9" fmla="*/ 66 h 42"/>
                <a:gd name="T10" fmla="*/ 23 w 19"/>
                <a:gd name="T11" fmla="*/ 63 h 42"/>
                <a:gd name="T12" fmla="*/ 23 w 19"/>
                <a:gd name="T13" fmla="*/ 57 h 42"/>
                <a:gd name="T14" fmla="*/ 24 w 19"/>
                <a:gd name="T15" fmla="*/ 54 h 42"/>
                <a:gd name="T16" fmla="*/ 24 w 19"/>
                <a:gd name="T17" fmla="*/ 49 h 42"/>
                <a:gd name="T18" fmla="*/ 28 w 19"/>
                <a:gd name="T19" fmla="*/ 45 h 42"/>
                <a:gd name="T20" fmla="*/ 30 w 19"/>
                <a:gd name="T21" fmla="*/ 43 h 42"/>
                <a:gd name="T22" fmla="*/ 33 w 19"/>
                <a:gd name="T23" fmla="*/ 40 h 42"/>
                <a:gd name="T24" fmla="*/ 30 w 19"/>
                <a:gd name="T25" fmla="*/ 37 h 42"/>
                <a:gd name="T26" fmla="*/ 24 w 19"/>
                <a:gd name="T27" fmla="*/ 37 h 42"/>
                <a:gd name="T28" fmla="*/ 23 w 19"/>
                <a:gd name="T29" fmla="*/ 35 h 42"/>
                <a:gd name="T30" fmla="*/ 23 w 19"/>
                <a:gd name="T31" fmla="*/ 30 h 42"/>
                <a:gd name="T32" fmla="*/ 23 w 19"/>
                <a:gd name="T33" fmla="*/ 23 h 42"/>
                <a:gd name="T34" fmla="*/ 23 w 19"/>
                <a:gd name="T35" fmla="*/ 17 h 42"/>
                <a:gd name="T36" fmla="*/ 24 w 19"/>
                <a:gd name="T37" fmla="*/ 14 h 42"/>
                <a:gd name="T38" fmla="*/ 28 w 19"/>
                <a:gd name="T39" fmla="*/ 12 h 42"/>
                <a:gd name="T40" fmla="*/ 30 w 19"/>
                <a:gd name="T41" fmla="*/ 9 h 42"/>
                <a:gd name="T42" fmla="*/ 30 w 19"/>
                <a:gd name="T43" fmla="*/ 3 h 42"/>
                <a:gd name="T44" fmla="*/ 28 w 19"/>
                <a:gd name="T45" fmla="*/ 0 h 42"/>
                <a:gd name="T46" fmla="*/ 24 w 19"/>
                <a:gd name="T47" fmla="*/ 3 h 42"/>
                <a:gd name="T48" fmla="*/ 23 w 19"/>
                <a:gd name="T49" fmla="*/ 7 h 42"/>
                <a:gd name="T50" fmla="*/ 23 w 19"/>
                <a:gd name="T51" fmla="*/ 12 h 42"/>
                <a:gd name="T52" fmla="*/ 19 w 19"/>
                <a:gd name="T53" fmla="*/ 14 h 42"/>
                <a:gd name="T54" fmla="*/ 17 w 19"/>
                <a:gd name="T55" fmla="*/ 17 h 42"/>
                <a:gd name="T56" fmla="*/ 14 w 19"/>
                <a:gd name="T57" fmla="*/ 21 h 42"/>
                <a:gd name="T58" fmla="*/ 10 w 19"/>
                <a:gd name="T59" fmla="*/ 23 h 42"/>
                <a:gd name="T60" fmla="*/ 10 w 19"/>
                <a:gd name="T61" fmla="*/ 30 h 42"/>
                <a:gd name="T62" fmla="*/ 14 w 19"/>
                <a:gd name="T63" fmla="*/ 31 h 42"/>
                <a:gd name="T64" fmla="*/ 17 w 19"/>
                <a:gd name="T65" fmla="*/ 35 h 42"/>
                <a:gd name="T66" fmla="*/ 19 w 19"/>
                <a:gd name="T67" fmla="*/ 37 h 42"/>
                <a:gd name="T68" fmla="*/ 17 w 19"/>
                <a:gd name="T69" fmla="*/ 40 h 42"/>
                <a:gd name="T70" fmla="*/ 14 w 19"/>
                <a:gd name="T71" fmla="*/ 43 h 42"/>
                <a:gd name="T72" fmla="*/ 10 w 19"/>
                <a:gd name="T73" fmla="*/ 45 h 42"/>
                <a:gd name="T74" fmla="*/ 10 w 19"/>
                <a:gd name="T75" fmla="*/ 50 h 42"/>
                <a:gd name="T76" fmla="*/ 14 w 19"/>
                <a:gd name="T77" fmla="*/ 54 h 42"/>
                <a:gd name="T78" fmla="*/ 17 w 19"/>
                <a:gd name="T79" fmla="*/ 50 h 42"/>
                <a:gd name="T80" fmla="*/ 19 w 19"/>
                <a:gd name="T81" fmla="*/ 49 h 42"/>
                <a:gd name="T82" fmla="*/ 19 w 19"/>
                <a:gd name="T83" fmla="*/ 54 h 42"/>
                <a:gd name="T84" fmla="*/ 17 w 19"/>
                <a:gd name="T85" fmla="*/ 57 h 42"/>
                <a:gd name="T86" fmla="*/ 10 w 19"/>
                <a:gd name="T87" fmla="*/ 57 h 42"/>
                <a:gd name="T88" fmla="*/ 9 w 19"/>
                <a:gd name="T89" fmla="*/ 59 h 42"/>
                <a:gd name="T90" fmla="*/ 5 w 19"/>
                <a:gd name="T91" fmla="*/ 63 h 42"/>
                <a:gd name="T92" fmla="*/ 3 w 19"/>
                <a:gd name="T93" fmla="*/ 66 h 42"/>
                <a:gd name="T94" fmla="*/ 0 w 19"/>
                <a:gd name="T95" fmla="*/ 68 h 42"/>
                <a:gd name="T96" fmla="*/ 0 w 19"/>
                <a:gd name="T97" fmla="*/ 73 h 42"/>
                <a:gd name="T98" fmla="*/ 3 w 19"/>
                <a:gd name="T99" fmla="*/ 71 h 4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" h="42">
                  <a:moveTo>
                    <a:pt x="2" y="41"/>
                  </a:moveTo>
                  <a:cubicBezTo>
                    <a:pt x="2" y="41"/>
                    <a:pt x="3" y="41"/>
                    <a:pt x="3" y="41"/>
                  </a:cubicBezTo>
                  <a:cubicBezTo>
                    <a:pt x="4" y="41"/>
                    <a:pt x="4" y="41"/>
                    <a:pt x="5" y="41"/>
                  </a:cubicBezTo>
                  <a:cubicBezTo>
                    <a:pt x="5" y="40"/>
                    <a:pt x="5" y="40"/>
                    <a:pt x="5" y="39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39"/>
                    <a:pt x="7" y="39"/>
                    <a:pt x="8" y="39"/>
                  </a:cubicBezTo>
                  <a:cubicBezTo>
                    <a:pt x="9" y="39"/>
                    <a:pt x="9" y="39"/>
                    <a:pt x="10" y="39"/>
                  </a:cubicBezTo>
                  <a:cubicBezTo>
                    <a:pt x="11" y="39"/>
                    <a:pt x="12" y="39"/>
                    <a:pt x="13" y="39"/>
                  </a:cubicBezTo>
                  <a:cubicBezTo>
                    <a:pt x="13" y="39"/>
                    <a:pt x="13" y="38"/>
                    <a:pt x="13" y="38"/>
                  </a:cubicBezTo>
                  <a:cubicBezTo>
                    <a:pt x="13" y="38"/>
                    <a:pt x="14" y="38"/>
                    <a:pt x="14" y="38"/>
                  </a:cubicBezTo>
                  <a:cubicBezTo>
                    <a:pt x="14" y="37"/>
                    <a:pt x="14" y="36"/>
                    <a:pt x="14" y="36"/>
                  </a:cubicBezTo>
                  <a:cubicBezTo>
                    <a:pt x="14" y="36"/>
                    <a:pt x="13" y="36"/>
                    <a:pt x="13" y="36"/>
                  </a:cubicBezTo>
                  <a:cubicBezTo>
                    <a:pt x="13" y="35"/>
                    <a:pt x="13" y="35"/>
                    <a:pt x="13" y="34"/>
                  </a:cubicBezTo>
                  <a:cubicBezTo>
                    <a:pt x="13" y="34"/>
                    <a:pt x="13" y="33"/>
                    <a:pt x="13" y="33"/>
                  </a:cubicBezTo>
                  <a:cubicBezTo>
                    <a:pt x="13" y="32"/>
                    <a:pt x="13" y="32"/>
                    <a:pt x="13" y="31"/>
                  </a:cubicBezTo>
                  <a:cubicBezTo>
                    <a:pt x="13" y="31"/>
                    <a:pt x="14" y="31"/>
                    <a:pt x="14" y="31"/>
                  </a:cubicBezTo>
                  <a:cubicBezTo>
                    <a:pt x="14" y="31"/>
                    <a:pt x="14" y="30"/>
                    <a:pt x="14" y="29"/>
                  </a:cubicBezTo>
                  <a:cubicBezTo>
                    <a:pt x="14" y="29"/>
                    <a:pt x="14" y="28"/>
                    <a:pt x="14" y="28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5" y="26"/>
                    <a:pt x="15" y="26"/>
                    <a:pt x="16" y="26"/>
                  </a:cubicBezTo>
                  <a:cubicBezTo>
                    <a:pt x="16" y="26"/>
                    <a:pt x="16" y="25"/>
                    <a:pt x="16" y="25"/>
                  </a:cubicBezTo>
                  <a:cubicBezTo>
                    <a:pt x="16" y="25"/>
                    <a:pt x="17" y="25"/>
                    <a:pt x="17" y="25"/>
                  </a:cubicBezTo>
                  <a:cubicBezTo>
                    <a:pt x="17" y="24"/>
                    <a:pt x="17" y="23"/>
                    <a:pt x="17" y="23"/>
                  </a:cubicBezTo>
                  <a:cubicBezTo>
                    <a:pt x="18" y="23"/>
                    <a:pt x="18" y="23"/>
                    <a:pt x="19" y="23"/>
                  </a:cubicBezTo>
                  <a:cubicBezTo>
                    <a:pt x="19" y="22"/>
                    <a:pt x="19" y="22"/>
                    <a:pt x="19" y="21"/>
                  </a:cubicBezTo>
                  <a:cubicBezTo>
                    <a:pt x="18" y="21"/>
                    <a:pt x="18" y="21"/>
                    <a:pt x="17" y="21"/>
                  </a:cubicBezTo>
                  <a:cubicBezTo>
                    <a:pt x="17" y="21"/>
                    <a:pt x="16" y="21"/>
                    <a:pt x="16" y="21"/>
                  </a:cubicBezTo>
                  <a:cubicBezTo>
                    <a:pt x="15" y="21"/>
                    <a:pt x="15" y="21"/>
                    <a:pt x="14" y="21"/>
                  </a:cubicBezTo>
                  <a:cubicBezTo>
                    <a:pt x="14" y="21"/>
                    <a:pt x="14" y="20"/>
                    <a:pt x="14" y="20"/>
                  </a:cubicBezTo>
                  <a:cubicBezTo>
                    <a:pt x="14" y="20"/>
                    <a:pt x="13" y="20"/>
                    <a:pt x="13" y="20"/>
                  </a:cubicBezTo>
                  <a:cubicBezTo>
                    <a:pt x="13" y="19"/>
                    <a:pt x="13" y="19"/>
                    <a:pt x="13" y="18"/>
                  </a:cubicBezTo>
                  <a:cubicBezTo>
                    <a:pt x="13" y="18"/>
                    <a:pt x="13" y="17"/>
                    <a:pt x="13" y="17"/>
                  </a:cubicBezTo>
                  <a:cubicBezTo>
                    <a:pt x="13" y="16"/>
                    <a:pt x="13" y="15"/>
                    <a:pt x="13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11"/>
                    <a:pt x="13" y="11"/>
                    <a:pt x="13" y="10"/>
                  </a:cubicBezTo>
                  <a:cubicBezTo>
                    <a:pt x="13" y="10"/>
                    <a:pt x="13" y="9"/>
                    <a:pt x="13" y="8"/>
                  </a:cubicBezTo>
                  <a:cubicBezTo>
                    <a:pt x="13" y="8"/>
                    <a:pt x="14" y="8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5" y="7"/>
                    <a:pt x="15" y="7"/>
                    <a:pt x="16" y="7"/>
                  </a:cubicBezTo>
                  <a:cubicBezTo>
                    <a:pt x="16" y="6"/>
                    <a:pt x="16" y="6"/>
                    <a:pt x="16" y="5"/>
                  </a:cubicBezTo>
                  <a:cubicBezTo>
                    <a:pt x="16" y="5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3"/>
                    <a:pt x="13" y="3"/>
                    <a:pt x="13" y="4"/>
                  </a:cubicBezTo>
                  <a:cubicBezTo>
                    <a:pt x="13" y="4"/>
                    <a:pt x="13" y="5"/>
                    <a:pt x="13" y="5"/>
                  </a:cubicBezTo>
                  <a:cubicBezTo>
                    <a:pt x="13" y="6"/>
                    <a:pt x="13" y="6"/>
                    <a:pt x="13" y="7"/>
                  </a:cubicBezTo>
                  <a:cubicBezTo>
                    <a:pt x="12" y="7"/>
                    <a:pt x="12" y="7"/>
                    <a:pt x="11" y="7"/>
                  </a:cubicBezTo>
                  <a:cubicBezTo>
                    <a:pt x="11" y="7"/>
                    <a:pt x="11" y="8"/>
                    <a:pt x="11" y="8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0" y="10"/>
                    <a:pt x="10" y="10"/>
                  </a:cubicBezTo>
                  <a:cubicBezTo>
                    <a:pt x="9" y="10"/>
                    <a:pt x="9" y="10"/>
                    <a:pt x="8" y="10"/>
                  </a:cubicBezTo>
                  <a:cubicBezTo>
                    <a:pt x="8" y="11"/>
                    <a:pt x="8" y="11"/>
                    <a:pt x="8" y="12"/>
                  </a:cubicBezTo>
                  <a:cubicBezTo>
                    <a:pt x="7" y="12"/>
                    <a:pt x="7" y="12"/>
                    <a:pt x="6" y="12"/>
                  </a:cubicBezTo>
                  <a:cubicBezTo>
                    <a:pt x="6" y="12"/>
                    <a:pt x="6" y="13"/>
                    <a:pt x="6" y="13"/>
                  </a:cubicBezTo>
                  <a:cubicBezTo>
                    <a:pt x="6" y="14"/>
                    <a:pt x="6" y="14"/>
                    <a:pt x="6" y="15"/>
                  </a:cubicBezTo>
                  <a:cubicBezTo>
                    <a:pt x="6" y="15"/>
                    <a:pt x="6" y="16"/>
                    <a:pt x="6" y="17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7" y="18"/>
                    <a:pt x="7" y="18"/>
                    <a:pt x="8" y="18"/>
                  </a:cubicBezTo>
                  <a:cubicBezTo>
                    <a:pt x="8" y="19"/>
                    <a:pt x="8" y="19"/>
                    <a:pt x="8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1" y="20"/>
                    <a:pt x="11" y="21"/>
                    <a:pt x="11" y="21"/>
                  </a:cubicBezTo>
                  <a:cubicBezTo>
                    <a:pt x="11" y="22"/>
                    <a:pt x="11" y="22"/>
                    <a:pt x="11" y="23"/>
                  </a:cubicBezTo>
                  <a:cubicBezTo>
                    <a:pt x="11" y="23"/>
                    <a:pt x="10" y="23"/>
                    <a:pt x="10" y="23"/>
                  </a:cubicBezTo>
                  <a:cubicBezTo>
                    <a:pt x="10" y="23"/>
                    <a:pt x="10" y="24"/>
                    <a:pt x="10" y="25"/>
                  </a:cubicBezTo>
                  <a:cubicBezTo>
                    <a:pt x="9" y="25"/>
                    <a:pt x="9" y="25"/>
                    <a:pt x="8" y="25"/>
                  </a:cubicBezTo>
                  <a:cubicBezTo>
                    <a:pt x="8" y="25"/>
                    <a:pt x="8" y="26"/>
                    <a:pt x="8" y="26"/>
                  </a:cubicBezTo>
                  <a:cubicBezTo>
                    <a:pt x="7" y="26"/>
                    <a:pt x="7" y="26"/>
                    <a:pt x="6" y="26"/>
                  </a:cubicBezTo>
                  <a:cubicBezTo>
                    <a:pt x="6" y="27"/>
                    <a:pt x="6" y="27"/>
                    <a:pt x="6" y="28"/>
                  </a:cubicBezTo>
                  <a:cubicBezTo>
                    <a:pt x="6" y="28"/>
                    <a:pt x="6" y="29"/>
                    <a:pt x="6" y="29"/>
                  </a:cubicBezTo>
                  <a:cubicBezTo>
                    <a:pt x="6" y="30"/>
                    <a:pt x="6" y="31"/>
                    <a:pt x="6" y="31"/>
                  </a:cubicBezTo>
                  <a:cubicBezTo>
                    <a:pt x="7" y="31"/>
                    <a:pt x="7" y="31"/>
                    <a:pt x="8" y="31"/>
                  </a:cubicBezTo>
                  <a:cubicBezTo>
                    <a:pt x="8" y="31"/>
                    <a:pt x="8" y="30"/>
                    <a:pt x="8" y="29"/>
                  </a:cubicBezTo>
                  <a:cubicBezTo>
                    <a:pt x="9" y="29"/>
                    <a:pt x="9" y="29"/>
                    <a:pt x="10" y="29"/>
                  </a:cubicBezTo>
                  <a:cubicBezTo>
                    <a:pt x="10" y="29"/>
                    <a:pt x="10" y="28"/>
                    <a:pt x="10" y="28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8"/>
                    <a:pt x="11" y="29"/>
                    <a:pt x="11" y="29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2"/>
                    <a:pt x="11" y="33"/>
                  </a:cubicBezTo>
                  <a:cubicBezTo>
                    <a:pt x="11" y="33"/>
                    <a:pt x="10" y="33"/>
                    <a:pt x="10" y="33"/>
                  </a:cubicBezTo>
                  <a:cubicBezTo>
                    <a:pt x="9" y="33"/>
                    <a:pt x="9" y="33"/>
                    <a:pt x="8" y="33"/>
                  </a:cubicBezTo>
                  <a:cubicBezTo>
                    <a:pt x="7" y="33"/>
                    <a:pt x="7" y="33"/>
                    <a:pt x="6" y="33"/>
                  </a:cubicBezTo>
                  <a:cubicBezTo>
                    <a:pt x="6" y="33"/>
                    <a:pt x="6" y="34"/>
                    <a:pt x="6" y="34"/>
                  </a:cubicBezTo>
                  <a:cubicBezTo>
                    <a:pt x="6" y="34"/>
                    <a:pt x="5" y="34"/>
                    <a:pt x="5" y="34"/>
                  </a:cubicBezTo>
                  <a:cubicBezTo>
                    <a:pt x="5" y="35"/>
                    <a:pt x="5" y="35"/>
                    <a:pt x="5" y="36"/>
                  </a:cubicBezTo>
                  <a:cubicBezTo>
                    <a:pt x="4" y="36"/>
                    <a:pt x="4" y="36"/>
                    <a:pt x="3" y="36"/>
                  </a:cubicBezTo>
                  <a:cubicBezTo>
                    <a:pt x="3" y="36"/>
                    <a:pt x="2" y="36"/>
                    <a:pt x="2" y="36"/>
                  </a:cubicBezTo>
                  <a:cubicBezTo>
                    <a:pt x="2" y="36"/>
                    <a:pt x="2" y="37"/>
                    <a:pt x="2" y="38"/>
                  </a:cubicBezTo>
                  <a:cubicBezTo>
                    <a:pt x="2" y="38"/>
                    <a:pt x="2" y="39"/>
                    <a:pt x="2" y="39"/>
                  </a:cubicBezTo>
                  <a:cubicBezTo>
                    <a:pt x="1" y="39"/>
                    <a:pt x="1" y="39"/>
                    <a:pt x="0" y="39"/>
                  </a:cubicBezTo>
                  <a:cubicBezTo>
                    <a:pt x="0" y="40"/>
                    <a:pt x="0" y="40"/>
                    <a:pt x="0" y="41"/>
                  </a:cubicBezTo>
                  <a:cubicBezTo>
                    <a:pt x="0" y="41"/>
                    <a:pt x="0" y="42"/>
                    <a:pt x="0" y="42"/>
                  </a:cubicBezTo>
                  <a:cubicBezTo>
                    <a:pt x="1" y="42"/>
                    <a:pt x="1" y="42"/>
                    <a:pt x="2" y="42"/>
                  </a:cubicBezTo>
                  <a:cubicBezTo>
                    <a:pt x="2" y="42"/>
                    <a:pt x="2" y="41"/>
                    <a:pt x="2" y="41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3" name="Freeform 41031"/>
            <p:cNvSpPr>
              <a:spLocks noChangeArrowheads="1"/>
            </p:cNvSpPr>
            <p:nvPr/>
          </p:nvSpPr>
          <p:spPr bwMode="auto">
            <a:xfrm>
              <a:off x="4265" y="1193"/>
              <a:ext cx="29" cy="24"/>
            </a:xfrm>
            <a:custGeom>
              <a:avLst/>
              <a:gdLst>
                <a:gd name="T0" fmla="*/ 24 w 17"/>
                <a:gd name="T1" fmla="*/ 14 h 14"/>
                <a:gd name="T2" fmla="*/ 20 w 17"/>
                <a:gd name="T3" fmla="*/ 14 h 14"/>
                <a:gd name="T4" fmla="*/ 19 w 17"/>
                <a:gd name="T5" fmla="*/ 14 h 14"/>
                <a:gd name="T6" fmla="*/ 19 w 17"/>
                <a:gd name="T7" fmla="*/ 10 h 14"/>
                <a:gd name="T8" fmla="*/ 15 w 17"/>
                <a:gd name="T9" fmla="*/ 10 h 14"/>
                <a:gd name="T10" fmla="*/ 14 w 17"/>
                <a:gd name="T11" fmla="*/ 10 h 14"/>
                <a:gd name="T12" fmla="*/ 10 w 17"/>
                <a:gd name="T13" fmla="*/ 10 h 14"/>
                <a:gd name="T14" fmla="*/ 10 w 17"/>
                <a:gd name="T15" fmla="*/ 7 h 14"/>
                <a:gd name="T16" fmla="*/ 7 w 17"/>
                <a:gd name="T17" fmla="*/ 7 h 14"/>
                <a:gd name="T18" fmla="*/ 7 w 17"/>
                <a:gd name="T19" fmla="*/ 5 h 14"/>
                <a:gd name="T20" fmla="*/ 7 w 17"/>
                <a:gd name="T21" fmla="*/ 2 h 14"/>
                <a:gd name="T22" fmla="*/ 5 w 17"/>
                <a:gd name="T23" fmla="*/ 2 h 14"/>
                <a:gd name="T24" fmla="*/ 5 w 17"/>
                <a:gd name="T25" fmla="*/ 0 h 14"/>
                <a:gd name="T26" fmla="*/ 2 w 17"/>
                <a:gd name="T27" fmla="*/ 0 h 14"/>
                <a:gd name="T28" fmla="*/ 0 w 17"/>
                <a:gd name="T29" fmla="*/ 0 h 14"/>
                <a:gd name="T30" fmla="*/ 0 w 17"/>
                <a:gd name="T31" fmla="*/ 2 h 14"/>
                <a:gd name="T32" fmla="*/ 0 w 17"/>
                <a:gd name="T33" fmla="*/ 5 h 14"/>
                <a:gd name="T34" fmla="*/ 0 w 17"/>
                <a:gd name="T35" fmla="*/ 7 h 14"/>
                <a:gd name="T36" fmla="*/ 2 w 17"/>
                <a:gd name="T37" fmla="*/ 7 h 14"/>
                <a:gd name="T38" fmla="*/ 2 w 17"/>
                <a:gd name="T39" fmla="*/ 10 h 14"/>
                <a:gd name="T40" fmla="*/ 5 w 17"/>
                <a:gd name="T41" fmla="*/ 10 h 14"/>
                <a:gd name="T42" fmla="*/ 5 w 17"/>
                <a:gd name="T43" fmla="*/ 14 h 14"/>
                <a:gd name="T44" fmla="*/ 7 w 17"/>
                <a:gd name="T45" fmla="*/ 14 h 14"/>
                <a:gd name="T46" fmla="*/ 7 w 17"/>
                <a:gd name="T47" fmla="*/ 15 h 14"/>
                <a:gd name="T48" fmla="*/ 10 w 17"/>
                <a:gd name="T49" fmla="*/ 15 h 14"/>
                <a:gd name="T50" fmla="*/ 14 w 17"/>
                <a:gd name="T51" fmla="*/ 15 h 14"/>
                <a:gd name="T52" fmla="*/ 15 w 17"/>
                <a:gd name="T53" fmla="*/ 15 h 14"/>
                <a:gd name="T54" fmla="*/ 15 w 17"/>
                <a:gd name="T55" fmla="*/ 19 h 14"/>
                <a:gd name="T56" fmla="*/ 15 w 17"/>
                <a:gd name="T57" fmla="*/ 22 h 14"/>
                <a:gd name="T58" fmla="*/ 15 w 17"/>
                <a:gd name="T59" fmla="*/ 24 h 14"/>
                <a:gd name="T60" fmla="*/ 19 w 17"/>
                <a:gd name="T61" fmla="*/ 24 h 14"/>
                <a:gd name="T62" fmla="*/ 20 w 17"/>
                <a:gd name="T63" fmla="*/ 24 h 14"/>
                <a:gd name="T64" fmla="*/ 24 w 17"/>
                <a:gd name="T65" fmla="*/ 24 h 14"/>
                <a:gd name="T66" fmla="*/ 24 w 17"/>
                <a:gd name="T67" fmla="*/ 22 h 14"/>
                <a:gd name="T68" fmla="*/ 24 w 17"/>
                <a:gd name="T69" fmla="*/ 19 h 14"/>
                <a:gd name="T70" fmla="*/ 26 w 17"/>
                <a:gd name="T71" fmla="*/ 19 h 14"/>
                <a:gd name="T72" fmla="*/ 26 w 17"/>
                <a:gd name="T73" fmla="*/ 15 h 14"/>
                <a:gd name="T74" fmla="*/ 29 w 17"/>
                <a:gd name="T75" fmla="*/ 15 h 14"/>
                <a:gd name="T76" fmla="*/ 29 w 17"/>
                <a:gd name="T77" fmla="*/ 14 h 14"/>
                <a:gd name="T78" fmla="*/ 26 w 17"/>
                <a:gd name="T79" fmla="*/ 14 h 14"/>
                <a:gd name="T80" fmla="*/ 24 w 17"/>
                <a:gd name="T81" fmla="*/ 14 h 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7" h="14">
                  <a:moveTo>
                    <a:pt x="14" y="8"/>
                  </a:moveTo>
                  <a:cubicBezTo>
                    <a:pt x="13" y="8"/>
                    <a:pt x="13" y="8"/>
                    <a:pt x="12" y="8"/>
                  </a:cubicBezTo>
                  <a:cubicBezTo>
                    <a:pt x="12" y="8"/>
                    <a:pt x="11" y="8"/>
                    <a:pt x="11" y="8"/>
                  </a:cubicBezTo>
                  <a:cubicBezTo>
                    <a:pt x="11" y="7"/>
                    <a:pt x="11" y="7"/>
                    <a:pt x="11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6"/>
                    <a:pt x="6" y="6"/>
                    <a:pt x="6" y="6"/>
                  </a:cubicBezTo>
                  <a:cubicBezTo>
                    <a:pt x="6" y="6"/>
                    <a:pt x="6" y="5"/>
                    <a:pt x="6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2"/>
                    <a:pt x="4" y="2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4" y="8"/>
                    <a:pt x="4" y="9"/>
                    <a:pt x="4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9"/>
                    <a:pt x="7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0"/>
                    <a:pt x="9" y="10"/>
                    <a:pt x="9" y="11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2" y="14"/>
                    <a:pt x="12" y="14"/>
                  </a:cubicBezTo>
                  <a:cubicBezTo>
                    <a:pt x="13" y="14"/>
                    <a:pt x="13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2"/>
                    <a:pt x="14" y="12"/>
                    <a:pt x="14" y="11"/>
                  </a:cubicBezTo>
                  <a:cubicBezTo>
                    <a:pt x="14" y="11"/>
                    <a:pt x="15" y="11"/>
                    <a:pt x="15" y="11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6" y="9"/>
                    <a:pt x="16" y="9"/>
                    <a:pt x="17" y="9"/>
                  </a:cubicBezTo>
                  <a:cubicBezTo>
                    <a:pt x="17" y="9"/>
                    <a:pt x="17" y="8"/>
                    <a:pt x="17" y="8"/>
                  </a:cubicBezTo>
                  <a:cubicBezTo>
                    <a:pt x="16" y="8"/>
                    <a:pt x="16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4" name="Freeform 41032"/>
            <p:cNvSpPr>
              <a:spLocks noChangeArrowheads="1"/>
            </p:cNvSpPr>
            <p:nvPr/>
          </p:nvSpPr>
          <p:spPr bwMode="auto">
            <a:xfrm>
              <a:off x="4111" y="1066"/>
              <a:ext cx="4" cy="3"/>
            </a:xfrm>
            <a:custGeom>
              <a:avLst/>
              <a:gdLst>
                <a:gd name="T0" fmla="*/ 0 w 2"/>
                <a:gd name="T1" fmla="*/ 3 h 2"/>
                <a:gd name="T2" fmla="*/ 4 w 2"/>
                <a:gd name="T3" fmla="*/ 3 h 2"/>
                <a:gd name="T4" fmla="*/ 4 w 2"/>
                <a:gd name="T5" fmla="*/ 0 h 2"/>
                <a:gd name="T6" fmla="*/ 0 w 2"/>
                <a:gd name="T7" fmla="*/ 0 h 2"/>
                <a:gd name="T8" fmla="*/ 0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5" name="Freeform 41033"/>
            <p:cNvSpPr>
              <a:spLocks noChangeArrowheads="1"/>
            </p:cNvSpPr>
            <p:nvPr/>
          </p:nvSpPr>
          <p:spPr bwMode="auto">
            <a:xfrm>
              <a:off x="4103" y="1043"/>
              <a:ext cx="3" cy="5"/>
            </a:xfrm>
            <a:custGeom>
              <a:avLst/>
              <a:gdLst>
                <a:gd name="T0" fmla="*/ 3 w 2"/>
                <a:gd name="T1" fmla="*/ 3 h 3"/>
                <a:gd name="T2" fmla="*/ 3 w 2"/>
                <a:gd name="T3" fmla="*/ 0 h 3"/>
                <a:gd name="T4" fmla="*/ 0 w 2"/>
                <a:gd name="T5" fmla="*/ 0 h 3"/>
                <a:gd name="T6" fmla="*/ 0 w 2"/>
                <a:gd name="T7" fmla="*/ 3 h 3"/>
                <a:gd name="T8" fmla="*/ 0 w 2"/>
                <a:gd name="T9" fmla="*/ 5 h 3"/>
                <a:gd name="T10" fmla="*/ 3 w 2"/>
                <a:gd name="T11" fmla="*/ 5 h 3"/>
                <a:gd name="T12" fmla="*/ 3 w 2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6" name="Freeform 41034"/>
            <p:cNvSpPr>
              <a:spLocks noChangeArrowheads="1"/>
            </p:cNvSpPr>
            <p:nvPr/>
          </p:nvSpPr>
          <p:spPr bwMode="auto">
            <a:xfrm>
              <a:off x="4106" y="1048"/>
              <a:ext cx="5" cy="13"/>
            </a:xfrm>
            <a:custGeom>
              <a:avLst/>
              <a:gdLst>
                <a:gd name="T0" fmla="*/ 0 w 3"/>
                <a:gd name="T1" fmla="*/ 7 h 7"/>
                <a:gd name="T2" fmla="*/ 0 w 3"/>
                <a:gd name="T3" fmla="*/ 9 h 7"/>
                <a:gd name="T4" fmla="*/ 2 w 3"/>
                <a:gd name="T5" fmla="*/ 9 h 7"/>
                <a:gd name="T6" fmla="*/ 2 w 3"/>
                <a:gd name="T7" fmla="*/ 13 h 7"/>
                <a:gd name="T8" fmla="*/ 5 w 3"/>
                <a:gd name="T9" fmla="*/ 13 h 7"/>
                <a:gd name="T10" fmla="*/ 5 w 3"/>
                <a:gd name="T11" fmla="*/ 9 h 7"/>
                <a:gd name="T12" fmla="*/ 5 w 3"/>
                <a:gd name="T13" fmla="*/ 7 h 7"/>
                <a:gd name="T14" fmla="*/ 2 w 3"/>
                <a:gd name="T15" fmla="*/ 7 h 7"/>
                <a:gd name="T16" fmla="*/ 2 w 3"/>
                <a:gd name="T17" fmla="*/ 4 h 7"/>
                <a:gd name="T18" fmla="*/ 2 w 3"/>
                <a:gd name="T19" fmla="*/ 0 h 7"/>
                <a:gd name="T20" fmla="*/ 0 w 3"/>
                <a:gd name="T21" fmla="*/ 0 h 7"/>
                <a:gd name="T22" fmla="*/ 0 w 3"/>
                <a:gd name="T23" fmla="*/ 4 h 7"/>
                <a:gd name="T24" fmla="*/ 0 w 3"/>
                <a:gd name="T25" fmla="*/ 7 h 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" h="7"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2" y="4"/>
                    <a:pt x="2" y="4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7" name="Freeform 41035"/>
            <p:cNvSpPr>
              <a:spLocks noChangeArrowheads="1"/>
            </p:cNvSpPr>
            <p:nvPr/>
          </p:nvSpPr>
          <p:spPr bwMode="auto">
            <a:xfrm>
              <a:off x="3782" y="1395"/>
              <a:ext cx="2" cy="3"/>
            </a:xfrm>
            <a:custGeom>
              <a:avLst/>
              <a:gdLst>
                <a:gd name="T0" fmla="*/ 0 w 1"/>
                <a:gd name="T1" fmla="*/ 3 h 2"/>
                <a:gd name="T2" fmla="*/ 2 w 1"/>
                <a:gd name="T3" fmla="*/ 3 h 2"/>
                <a:gd name="T4" fmla="*/ 2 w 1"/>
                <a:gd name="T5" fmla="*/ 0 h 2"/>
                <a:gd name="T6" fmla="*/ 0 w 1"/>
                <a:gd name="T7" fmla="*/ 0 h 2"/>
                <a:gd name="T8" fmla="*/ 0 w 1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8" name="Freeform 41036"/>
            <p:cNvSpPr>
              <a:spLocks noChangeArrowheads="1"/>
            </p:cNvSpPr>
            <p:nvPr/>
          </p:nvSpPr>
          <p:spPr bwMode="auto">
            <a:xfrm>
              <a:off x="3739" y="937"/>
              <a:ext cx="21" cy="10"/>
            </a:xfrm>
            <a:custGeom>
              <a:avLst/>
              <a:gdLst>
                <a:gd name="T0" fmla="*/ 2 w 12"/>
                <a:gd name="T1" fmla="*/ 5 h 6"/>
                <a:gd name="T2" fmla="*/ 5 w 12"/>
                <a:gd name="T3" fmla="*/ 5 h 6"/>
                <a:gd name="T4" fmla="*/ 7 w 12"/>
                <a:gd name="T5" fmla="*/ 5 h 6"/>
                <a:gd name="T6" fmla="*/ 7 w 12"/>
                <a:gd name="T7" fmla="*/ 8 h 6"/>
                <a:gd name="T8" fmla="*/ 11 w 12"/>
                <a:gd name="T9" fmla="*/ 8 h 6"/>
                <a:gd name="T10" fmla="*/ 12 w 12"/>
                <a:gd name="T11" fmla="*/ 8 h 6"/>
                <a:gd name="T12" fmla="*/ 12 w 12"/>
                <a:gd name="T13" fmla="*/ 10 h 6"/>
                <a:gd name="T14" fmla="*/ 16 w 12"/>
                <a:gd name="T15" fmla="*/ 10 h 6"/>
                <a:gd name="T16" fmla="*/ 19 w 12"/>
                <a:gd name="T17" fmla="*/ 10 h 6"/>
                <a:gd name="T18" fmla="*/ 19 w 12"/>
                <a:gd name="T19" fmla="*/ 8 h 6"/>
                <a:gd name="T20" fmla="*/ 21 w 12"/>
                <a:gd name="T21" fmla="*/ 8 h 6"/>
                <a:gd name="T22" fmla="*/ 21 w 12"/>
                <a:gd name="T23" fmla="*/ 5 h 6"/>
                <a:gd name="T24" fmla="*/ 19 w 12"/>
                <a:gd name="T25" fmla="*/ 5 h 6"/>
                <a:gd name="T26" fmla="*/ 19 w 12"/>
                <a:gd name="T27" fmla="*/ 2 h 6"/>
                <a:gd name="T28" fmla="*/ 16 w 12"/>
                <a:gd name="T29" fmla="*/ 2 h 6"/>
                <a:gd name="T30" fmla="*/ 12 w 12"/>
                <a:gd name="T31" fmla="*/ 2 h 6"/>
                <a:gd name="T32" fmla="*/ 11 w 12"/>
                <a:gd name="T33" fmla="*/ 2 h 6"/>
                <a:gd name="T34" fmla="*/ 7 w 12"/>
                <a:gd name="T35" fmla="*/ 2 h 6"/>
                <a:gd name="T36" fmla="*/ 5 w 12"/>
                <a:gd name="T37" fmla="*/ 2 h 6"/>
                <a:gd name="T38" fmla="*/ 5 w 12"/>
                <a:gd name="T39" fmla="*/ 0 h 6"/>
                <a:gd name="T40" fmla="*/ 2 w 12"/>
                <a:gd name="T41" fmla="*/ 0 h 6"/>
                <a:gd name="T42" fmla="*/ 0 w 12"/>
                <a:gd name="T43" fmla="*/ 0 h 6"/>
                <a:gd name="T44" fmla="*/ 0 w 12"/>
                <a:gd name="T45" fmla="*/ 2 h 6"/>
                <a:gd name="T46" fmla="*/ 2 w 12"/>
                <a:gd name="T47" fmla="*/ 2 h 6"/>
                <a:gd name="T48" fmla="*/ 2 w 12"/>
                <a:gd name="T49" fmla="*/ 5 h 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" h="6">
                  <a:moveTo>
                    <a:pt x="1" y="3"/>
                  </a:move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5" y="5"/>
                    <a:pt x="5" y="5"/>
                    <a:pt x="6" y="5"/>
                  </a:cubicBezTo>
                  <a:cubicBezTo>
                    <a:pt x="6" y="5"/>
                    <a:pt x="7" y="5"/>
                    <a:pt x="7" y="5"/>
                  </a:cubicBezTo>
                  <a:cubicBezTo>
                    <a:pt x="7" y="5"/>
                    <a:pt x="7" y="6"/>
                    <a:pt x="7" y="6"/>
                  </a:cubicBezTo>
                  <a:cubicBezTo>
                    <a:pt x="8" y="6"/>
                    <a:pt x="9" y="6"/>
                    <a:pt x="9" y="6"/>
                  </a:cubicBezTo>
                  <a:cubicBezTo>
                    <a:pt x="10" y="6"/>
                    <a:pt x="10" y="6"/>
                    <a:pt x="11" y="6"/>
                  </a:cubicBezTo>
                  <a:cubicBezTo>
                    <a:pt x="11" y="6"/>
                    <a:pt x="11" y="5"/>
                    <a:pt x="11" y="5"/>
                  </a:cubicBezTo>
                  <a:cubicBezTo>
                    <a:pt x="11" y="5"/>
                    <a:pt x="12" y="5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49" name="Freeform 41037"/>
            <p:cNvSpPr>
              <a:spLocks noChangeArrowheads="1"/>
            </p:cNvSpPr>
            <p:nvPr/>
          </p:nvSpPr>
          <p:spPr bwMode="auto">
            <a:xfrm>
              <a:off x="3765" y="939"/>
              <a:ext cx="9" cy="12"/>
            </a:xfrm>
            <a:custGeom>
              <a:avLst/>
              <a:gdLst>
                <a:gd name="T0" fmla="*/ 4 w 5"/>
                <a:gd name="T1" fmla="*/ 9 h 7"/>
                <a:gd name="T2" fmla="*/ 7 w 5"/>
                <a:gd name="T3" fmla="*/ 9 h 7"/>
                <a:gd name="T4" fmla="*/ 9 w 5"/>
                <a:gd name="T5" fmla="*/ 9 h 7"/>
                <a:gd name="T6" fmla="*/ 9 w 5"/>
                <a:gd name="T7" fmla="*/ 7 h 7"/>
                <a:gd name="T8" fmla="*/ 9 w 5"/>
                <a:gd name="T9" fmla="*/ 3 h 7"/>
                <a:gd name="T10" fmla="*/ 9 w 5"/>
                <a:gd name="T11" fmla="*/ 0 h 7"/>
                <a:gd name="T12" fmla="*/ 7 w 5"/>
                <a:gd name="T13" fmla="*/ 0 h 7"/>
                <a:gd name="T14" fmla="*/ 7 w 5"/>
                <a:gd name="T15" fmla="*/ 3 h 7"/>
                <a:gd name="T16" fmla="*/ 7 w 5"/>
                <a:gd name="T17" fmla="*/ 7 h 7"/>
                <a:gd name="T18" fmla="*/ 4 w 5"/>
                <a:gd name="T19" fmla="*/ 7 h 7"/>
                <a:gd name="T20" fmla="*/ 0 w 5"/>
                <a:gd name="T21" fmla="*/ 7 h 7"/>
                <a:gd name="T22" fmla="*/ 0 w 5"/>
                <a:gd name="T23" fmla="*/ 9 h 7"/>
                <a:gd name="T24" fmla="*/ 0 w 5"/>
                <a:gd name="T25" fmla="*/ 12 h 7"/>
                <a:gd name="T26" fmla="*/ 4 w 5"/>
                <a:gd name="T27" fmla="*/ 12 h 7"/>
                <a:gd name="T28" fmla="*/ 4 w 5"/>
                <a:gd name="T29" fmla="*/ 9 h 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" h="7">
                  <a:moveTo>
                    <a:pt x="2" y="5"/>
                  </a:moveTo>
                  <a:cubicBezTo>
                    <a:pt x="2" y="5"/>
                    <a:pt x="3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6"/>
                    <a:pt x="2" y="6"/>
                    <a:pt x="2" y="5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0" name="Freeform 41038"/>
            <p:cNvSpPr>
              <a:spLocks noChangeArrowheads="1"/>
            </p:cNvSpPr>
            <p:nvPr/>
          </p:nvSpPr>
          <p:spPr bwMode="auto">
            <a:xfrm>
              <a:off x="3828" y="860"/>
              <a:ext cx="14" cy="13"/>
            </a:xfrm>
            <a:custGeom>
              <a:avLst/>
              <a:gdLst>
                <a:gd name="T0" fmla="*/ 4 w 8"/>
                <a:gd name="T1" fmla="*/ 7 h 7"/>
                <a:gd name="T2" fmla="*/ 4 w 8"/>
                <a:gd name="T3" fmla="*/ 9 h 7"/>
                <a:gd name="T4" fmla="*/ 4 w 8"/>
                <a:gd name="T5" fmla="*/ 13 h 7"/>
                <a:gd name="T6" fmla="*/ 5 w 8"/>
                <a:gd name="T7" fmla="*/ 13 h 7"/>
                <a:gd name="T8" fmla="*/ 9 w 8"/>
                <a:gd name="T9" fmla="*/ 13 h 7"/>
                <a:gd name="T10" fmla="*/ 9 w 8"/>
                <a:gd name="T11" fmla="*/ 9 h 7"/>
                <a:gd name="T12" fmla="*/ 5 w 8"/>
                <a:gd name="T13" fmla="*/ 9 h 7"/>
                <a:gd name="T14" fmla="*/ 5 w 8"/>
                <a:gd name="T15" fmla="*/ 7 h 7"/>
                <a:gd name="T16" fmla="*/ 5 w 8"/>
                <a:gd name="T17" fmla="*/ 4 h 7"/>
                <a:gd name="T18" fmla="*/ 9 w 8"/>
                <a:gd name="T19" fmla="*/ 4 h 7"/>
                <a:gd name="T20" fmla="*/ 12 w 8"/>
                <a:gd name="T21" fmla="*/ 4 h 7"/>
                <a:gd name="T22" fmla="*/ 14 w 8"/>
                <a:gd name="T23" fmla="*/ 4 h 7"/>
                <a:gd name="T24" fmla="*/ 14 w 8"/>
                <a:gd name="T25" fmla="*/ 0 h 7"/>
                <a:gd name="T26" fmla="*/ 12 w 8"/>
                <a:gd name="T27" fmla="*/ 0 h 7"/>
                <a:gd name="T28" fmla="*/ 9 w 8"/>
                <a:gd name="T29" fmla="*/ 0 h 7"/>
                <a:gd name="T30" fmla="*/ 5 w 8"/>
                <a:gd name="T31" fmla="*/ 0 h 7"/>
                <a:gd name="T32" fmla="*/ 4 w 8"/>
                <a:gd name="T33" fmla="*/ 0 h 7"/>
                <a:gd name="T34" fmla="*/ 0 w 8"/>
                <a:gd name="T35" fmla="*/ 0 h 7"/>
                <a:gd name="T36" fmla="*/ 0 w 8"/>
                <a:gd name="T37" fmla="*/ 4 h 7"/>
                <a:gd name="T38" fmla="*/ 4 w 8"/>
                <a:gd name="T39" fmla="*/ 4 h 7"/>
                <a:gd name="T40" fmla="*/ 4 w 8"/>
                <a:gd name="T41" fmla="*/ 7 h 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" h="7">
                  <a:moveTo>
                    <a:pt x="2" y="4"/>
                  </a:moveTo>
                  <a:cubicBezTo>
                    <a:pt x="2" y="4"/>
                    <a:pt x="2" y="5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4" y="7"/>
                    <a:pt x="5" y="7"/>
                    <a:pt x="5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4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1" name="Freeform 41039"/>
            <p:cNvSpPr>
              <a:spLocks noChangeArrowheads="1"/>
            </p:cNvSpPr>
            <p:nvPr/>
          </p:nvSpPr>
          <p:spPr bwMode="auto">
            <a:xfrm>
              <a:off x="4045" y="1069"/>
              <a:ext cx="9" cy="14"/>
            </a:xfrm>
            <a:custGeom>
              <a:avLst/>
              <a:gdLst>
                <a:gd name="T0" fmla="*/ 4 w 5"/>
                <a:gd name="T1" fmla="*/ 11 h 8"/>
                <a:gd name="T2" fmla="*/ 4 w 5"/>
                <a:gd name="T3" fmla="*/ 9 h 8"/>
                <a:gd name="T4" fmla="*/ 4 w 5"/>
                <a:gd name="T5" fmla="*/ 5 h 8"/>
                <a:gd name="T6" fmla="*/ 7 w 5"/>
                <a:gd name="T7" fmla="*/ 5 h 8"/>
                <a:gd name="T8" fmla="*/ 9 w 5"/>
                <a:gd name="T9" fmla="*/ 5 h 8"/>
                <a:gd name="T10" fmla="*/ 9 w 5"/>
                <a:gd name="T11" fmla="*/ 2 h 8"/>
                <a:gd name="T12" fmla="*/ 7 w 5"/>
                <a:gd name="T13" fmla="*/ 2 h 8"/>
                <a:gd name="T14" fmla="*/ 7 w 5"/>
                <a:gd name="T15" fmla="*/ 0 h 8"/>
                <a:gd name="T16" fmla="*/ 4 w 5"/>
                <a:gd name="T17" fmla="*/ 0 h 8"/>
                <a:gd name="T18" fmla="*/ 4 w 5"/>
                <a:gd name="T19" fmla="*/ 2 h 8"/>
                <a:gd name="T20" fmla="*/ 0 w 5"/>
                <a:gd name="T21" fmla="*/ 2 h 8"/>
                <a:gd name="T22" fmla="*/ 0 w 5"/>
                <a:gd name="T23" fmla="*/ 5 h 8"/>
                <a:gd name="T24" fmla="*/ 0 w 5"/>
                <a:gd name="T25" fmla="*/ 9 h 8"/>
                <a:gd name="T26" fmla="*/ 0 w 5"/>
                <a:gd name="T27" fmla="*/ 11 h 8"/>
                <a:gd name="T28" fmla="*/ 0 w 5"/>
                <a:gd name="T29" fmla="*/ 14 h 8"/>
                <a:gd name="T30" fmla="*/ 4 w 5"/>
                <a:gd name="T31" fmla="*/ 14 h 8"/>
                <a:gd name="T32" fmla="*/ 4 w 5"/>
                <a:gd name="T33" fmla="*/ 11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" h="8">
                  <a:moveTo>
                    <a:pt x="2" y="6"/>
                  </a:moveTo>
                  <a:cubicBezTo>
                    <a:pt x="2" y="6"/>
                    <a:pt x="2" y="5"/>
                    <a:pt x="2" y="5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7"/>
                    <a:pt x="2" y="7"/>
                    <a:pt x="2" y="6"/>
                  </a:cubicBezTo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2" name="Freeform 41040"/>
            <p:cNvSpPr>
              <a:spLocks noChangeArrowheads="1"/>
            </p:cNvSpPr>
            <p:nvPr/>
          </p:nvSpPr>
          <p:spPr bwMode="auto">
            <a:xfrm>
              <a:off x="3751" y="909"/>
              <a:ext cx="26" cy="28"/>
            </a:xfrm>
            <a:custGeom>
              <a:avLst/>
              <a:gdLst>
                <a:gd name="T0" fmla="*/ 0 w 15"/>
                <a:gd name="T1" fmla="*/ 11 h 16"/>
                <a:gd name="T2" fmla="*/ 0 w 15"/>
                <a:gd name="T3" fmla="*/ 14 h 16"/>
                <a:gd name="T4" fmla="*/ 3 w 15"/>
                <a:gd name="T5" fmla="*/ 14 h 16"/>
                <a:gd name="T6" fmla="*/ 3 w 15"/>
                <a:gd name="T7" fmla="*/ 18 h 16"/>
                <a:gd name="T8" fmla="*/ 7 w 15"/>
                <a:gd name="T9" fmla="*/ 18 h 16"/>
                <a:gd name="T10" fmla="*/ 7 w 15"/>
                <a:gd name="T11" fmla="*/ 19 h 16"/>
                <a:gd name="T12" fmla="*/ 7 w 15"/>
                <a:gd name="T13" fmla="*/ 23 h 16"/>
                <a:gd name="T14" fmla="*/ 7 w 15"/>
                <a:gd name="T15" fmla="*/ 25 h 16"/>
                <a:gd name="T16" fmla="*/ 3 w 15"/>
                <a:gd name="T17" fmla="*/ 25 h 16"/>
                <a:gd name="T18" fmla="*/ 0 w 15"/>
                <a:gd name="T19" fmla="*/ 25 h 16"/>
                <a:gd name="T20" fmla="*/ 0 w 15"/>
                <a:gd name="T21" fmla="*/ 28 h 16"/>
                <a:gd name="T22" fmla="*/ 3 w 15"/>
                <a:gd name="T23" fmla="*/ 28 h 16"/>
                <a:gd name="T24" fmla="*/ 7 w 15"/>
                <a:gd name="T25" fmla="*/ 28 h 16"/>
                <a:gd name="T26" fmla="*/ 9 w 15"/>
                <a:gd name="T27" fmla="*/ 28 h 16"/>
                <a:gd name="T28" fmla="*/ 12 w 15"/>
                <a:gd name="T29" fmla="*/ 28 h 16"/>
                <a:gd name="T30" fmla="*/ 12 w 15"/>
                <a:gd name="T31" fmla="*/ 25 h 16"/>
                <a:gd name="T32" fmla="*/ 14 w 15"/>
                <a:gd name="T33" fmla="*/ 25 h 16"/>
                <a:gd name="T34" fmla="*/ 17 w 15"/>
                <a:gd name="T35" fmla="*/ 25 h 16"/>
                <a:gd name="T36" fmla="*/ 17 w 15"/>
                <a:gd name="T37" fmla="*/ 28 h 16"/>
                <a:gd name="T38" fmla="*/ 21 w 15"/>
                <a:gd name="T39" fmla="*/ 28 h 16"/>
                <a:gd name="T40" fmla="*/ 21 w 15"/>
                <a:gd name="T41" fmla="*/ 25 h 16"/>
                <a:gd name="T42" fmla="*/ 21 w 15"/>
                <a:gd name="T43" fmla="*/ 23 h 16"/>
                <a:gd name="T44" fmla="*/ 21 w 15"/>
                <a:gd name="T45" fmla="*/ 19 h 16"/>
                <a:gd name="T46" fmla="*/ 21 w 15"/>
                <a:gd name="T47" fmla="*/ 18 h 16"/>
                <a:gd name="T48" fmla="*/ 23 w 15"/>
                <a:gd name="T49" fmla="*/ 18 h 16"/>
                <a:gd name="T50" fmla="*/ 23 w 15"/>
                <a:gd name="T51" fmla="*/ 14 h 16"/>
                <a:gd name="T52" fmla="*/ 26 w 15"/>
                <a:gd name="T53" fmla="*/ 14 h 16"/>
                <a:gd name="T54" fmla="*/ 26 w 15"/>
                <a:gd name="T55" fmla="*/ 11 h 16"/>
                <a:gd name="T56" fmla="*/ 23 w 15"/>
                <a:gd name="T57" fmla="*/ 11 h 16"/>
                <a:gd name="T58" fmla="*/ 21 w 15"/>
                <a:gd name="T59" fmla="*/ 11 h 16"/>
                <a:gd name="T60" fmla="*/ 21 w 15"/>
                <a:gd name="T61" fmla="*/ 14 h 16"/>
                <a:gd name="T62" fmla="*/ 17 w 15"/>
                <a:gd name="T63" fmla="*/ 14 h 16"/>
                <a:gd name="T64" fmla="*/ 14 w 15"/>
                <a:gd name="T65" fmla="*/ 14 h 16"/>
                <a:gd name="T66" fmla="*/ 14 w 15"/>
                <a:gd name="T67" fmla="*/ 11 h 16"/>
                <a:gd name="T68" fmla="*/ 14 w 15"/>
                <a:gd name="T69" fmla="*/ 9 h 16"/>
                <a:gd name="T70" fmla="*/ 14 w 15"/>
                <a:gd name="T71" fmla="*/ 5 h 16"/>
                <a:gd name="T72" fmla="*/ 12 w 15"/>
                <a:gd name="T73" fmla="*/ 5 h 16"/>
                <a:gd name="T74" fmla="*/ 12 w 15"/>
                <a:gd name="T75" fmla="*/ 2 h 16"/>
                <a:gd name="T76" fmla="*/ 10 w 15"/>
                <a:gd name="T77" fmla="*/ 2 h 16"/>
                <a:gd name="T78" fmla="*/ 10 w 15"/>
                <a:gd name="T79" fmla="*/ 2 h 16"/>
                <a:gd name="T80" fmla="*/ 9 w 15"/>
                <a:gd name="T81" fmla="*/ 2 h 16"/>
                <a:gd name="T82" fmla="*/ 9 w 15"/>
                <a:gd name="T83" fmla="*/ 0 h 16"/>
                <a:gd name="T84" fmla="*/ 9 w 15"/>
                <a:gd name="T85" fmla="*/ 0 h 16"/>
                <a:gd name="T86" fmla="*/ 0 w 15"/>
                <a:gd name="T87" fmla="*/ 9 h 16"/>
                <a:gd name="T88" fmla="*/ 0 w 15"/>
                <a:gd name="T89" fmla="*/ 9 h 16"/>
                <a:gd name="T90" fmla="*/ 0 w 15"/>
                <a:gd name="T91" fmla="*/ 11 h 1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5" h="16">
                  <a:moveTo>
                    <a:pt x="0" y="6"/>
                  </a:move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1"/>
                    <a:pt x="4" y="11"/>
                  </a:cubicBezTo>
                  <a:cubicBezTo>
                    <a:pt x="4" y="12"/>
                    <a:pt x="4" y="12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ubicBezTo>
                    <a:pt x="3" y="14"/>
                    <a:pt x="3" y="14"/>
                    <a:pt x="2" y="14"/>
                  </a:cubicBezTo>
                  <a:cubicBezTo>
                    <a:pt x="2" y="14"/>
                    <a:pt x="1" y="14"/>
                    <a:pt x="0" y="14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1" y="16"/>
                    <a:pt x="2" y="16"/>
                    <a:pt x="2" y="16"/>
                  </a:cubicBezTo>
                  <a:cubicBezTo>
                    <a:pt x="3" y="16"/>
                    <a:pt x="3" y="16"/>
                    <a:pt x="4" y="16"/>
                  </a:cubicBezTo>
                  <a:cubicBezTo>
                    <a:pt x="4" y="16"/>
                    <a:pt x="5" y="16"/>
                    <a:pt x="5" y="16"/>
                  </a:cubicBezTo>
                  <a:cubicBezTo>
                    <a:pt x="6" y="16"/>
                    <a:pt x="6" y="16"/>
                    <a:pt x="7" y="16"/>
                  </a:cubicBezTo>
                  <a:cubicBezTo>
                    <a:pt x="7" y="15"/>
                    <a:pt x="7" y="15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0" y="15"/>
                    <a:pt x="10" y="15"/>
                    <a:pt x="10" y="16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2"/>
                    <a:pt x="12" y="12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2" y="10"/>
                    <a:pt x="13" y="10"/>
                    <a:pt x="13" y="10"/>
                  </a:cubicBezTo>
                  <a:cubicBezTo>
                    <a:pt x="13" y="9"/>
                    <a:pt x="13" y="8"/>
                    <a:pt x="13" y="8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7"/>
                    <a:pt x="15" y="7"/>
                    <a:pt x="15" y="6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6"/>
                    <a:pt x="12" y="6"/>
                    <a:pt x="12" y="6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8" y="7"/>
                    <a:pt x="8" y="7"/>
                    <a:pt x="8" y="6"/>
                  </a:cubicBezTo>
                  <a:cubicBezTo>
                    <a:pt x="8" y="6"/>
                    <a:pt x="8" y="5"/>
                    <a:pt x="8" y="5"/>
                  </a:cubicBezTo>
                  <a:cubicBezTo>
                    <a:pt x="8" y="4"/>
                    <a:pt x="8" y="4"/>
                    <a:pt x="8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2"/>
                    <a:pt x="7" y="2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2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3" name="Freeform 41041"/>
            <p:cNvSpPr>
              <a:spLocks noChangeArrowheads="1"/>
            </p:cNvSpPr>
            <p:nvPr/>
          </p:nvSpPr>
          <p:spPr bwMode="auto">
            <a:xfrm>
              <a:off x="3737" y="934"/>
              <a:ext cx="2" cy="0"/>
            </a:xfrm>
            <a:custGeom>
              <a:avLst/>
              <a:gdLst>
                <a:gd name="T0" fmla="*/ 2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4" name="Freeform 41042"/>
            <p:cNvSpPr>
              <a:spLocks noChangeArrowheads="1"/>
            </p:cNvSpPr>
            <p:nvPr/>
          </p:nvSpPr>
          <p:spPr bwMode="auto">
            <a:xfrm>
              <a:off x="3842" y="864"/>
              <a:ext cx="5" cy="5"/>
            </a:xfrm>
            <a:custGeom>
              <a:avLst/>
              <a:gdLst>
                <a:gd name="T0" fmla="*/ 0 w 3"/>
                <a:gd name="T1" fmla="*/ 5 h 3"/>
                <a:gd name="T2" fmla="*/ 3 w 3"/>
                <a:gd name="T3" fmla="*/ 5 h 3"/>
                <a:gd name="T4" fmla="*/ 5 w 3"/>
                <a:gd name="T5" fmla="*/ 5 h 3"/>
                <a:gd name="T6" fmla="*/ 5 w 3"/>
                <a:gd name="T7" fmla="*/ 3 h 3"/>
                <a:gd name="T8" fmla="*/ 3 w 3"/>
                <a:gd name="T9" fmla="*/ 3 h 3"/>
                <a:gd name="T10" fmla="*/ 3 w 3"/>
                <a:gd name="T11" fmla="*/ 0 h 3"/>
                <a:gd name="T12" fmla="*/ 0 w 3"/>
                <a:gd name="T13" fmla="*/ 0 h 3"/>
                <a:gd name="T14" fmla="*/ 0 w 3"/>
                <a:gd name="T15" fmla="*/ 3 h 3"/>
                <a:gd name="T16" fmla="*/ 0 w 3"/>
                <a:gd name="T17" fmla="*/ 5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5" name="Freeform 41043"/>
            <p:cNvSpPr>
              <a:spLocks noChangeArrowheads="1"/>
            </p:cNvSpPr>
            <p:nvPr/>
          </p:nvSpPr>
          <p:spPr bwMode="auto">
            <a:xfrm>
              <a:off x="4280" y="960"/>
              <a:ext cx="4" cy="1"/>
            </a:xfrm>
            <a:custGeom>
              <a:avLst/>
              <a:gdLst>
                <a:gd name="T0" fmla="*/ 4 w 2"/>
                <a:gd name="T1" fmla="*/ 1 h 1"/>
                <a:gd name="T2" fmla="*/ 4 w 2"/>
                <a:gd name="T3" fmla="*/ 0 h 1"/>
                <a:gd name="T4" fmla="*/ 0 w 2"/>
                <a:gd name="T5" fmla="*/ 0 h 1"/>
                <a:gd name="T6" fmla="*/ 0 w 2"/>
                <a:gd name="T7" fmla="*/ 1 h 1"/>
                <a:gd name="T8" fmla="*/ 4 w 2"/>
                <a:gd name="T9" fmla="*/ 1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6" name="Freeform 41044"/>
            <p:cNvSpPr>
              <a:spLocks noEditPoints="1" noChangeArrowheads="1"/>
            </p:cNvSpPr>
            <p:nvPr/>
          </p:nvSpPr>
          <p:spPr bwMode="auto">
            <a:xfrm>
              <a:off x="3648" y="1243"/>
              <a:ext cx="136" cy="260"/>
            </a:xfrm>
            <a:custGeom>
              <a:avLst/>
              <a:gdLst>
                <a:gd name="T0" fmla="*/ 136 w 78"/>
                <a:gd name="T1" fmla="*/ 253 h 149"/>
                <a:gd name="T2" fmla="*/ 136 w 78"/>
                <a:gd name="T3" fmla="*/ 244 h 149"/>
                <a:gd name="T4" fmla="*/ 134 w 78"/>
                <a:gd name="T5" fmla="*/ 239 h 149"/>
                <a:gd name="T6" fmla="*/ 134 w 78"/>
                <a:gd name="T7" fmla="*/ 230 h 149"/>
                <a:gd name="T8" fmla="*/ 134 w 78"/>
                <a:gd name="T9" fmla="*/ 222 h 149"/>
                <a:gd name="T10" fmla="*/ 134 w 78"/>
                <a:gd name="T11" fmla="*/ 213 h 149"/>
                <a:gd name="T12" fmla="*/ 134 w 78"/>
                <a:gd name="T13" fmla="*/ 211 h 149"/>
                <a:gd name="T14" fmla="*/ 134 w 78"/>
                <a:gd name="T15" fmla="*/ 202 h 149"/>
                <a:gd name="T16" fmla="*/ 131 w 78"/>
                <a:gd name="T17" fmla="*/ 197 h 149"/>
                <a:gd name="T18" fmla="*/ 134 w 78"/>
                <a:gd name="T19" fmla="*/ 190 h 149"/>
                <a:gd name="T20" fmla="*/ 131 w 78"/>
                <a:gd name="T21" fmla="*/ 185 h 149"/>
                <a:gd name="T22" fmla="*/ 131 w 78"/>
                <a:gd name="T23" fmla="*/ 176 h 149"/>
                <a:gd name="T24" fmla="*/ 126 w 78"/>
                <a:gd name="T25" fmla="*/ 174 h 149"/>
                <a:gd name="T26" fmla="*/ 124 w 78"/>
                <a:gd name="T27" fmla="*/ 168 h 149"/>
                <a:gd name="T28" fmla="*/ 117 w 78"/>
                <a:gd name="T29" fmla="*/ 166 h 149"/>
                <a:gd name="T30" fmla="*/ 110 w 78"/>
                <a:gd name="T31" fmla="*/ 166 h 149"/>
                <a:gd name="T32" fmla="*/ 106 w 78"/>
                <a:gd name="T33" fmla="*/ 161 h 149"/>
                <a:gd name="T34" fmla="*/ 103 w 78"/>
                <a:gd name="T35" fmla="*/ 155 h 149"/>
                <a:gd name="T36" fmla="*/ 101 w 78"/>
                <a:gd name="T37" fmla="*/ 148 h 149"/>
                <a:gd name="T38" fmla="*/ 98 w 78"/>
                <a:gd name="T39" fmla="*/ 143 h 149"/>
                <a:gd name="T40" fmla="*/ 96 w 78"/>
                <a:gd name="T41" fmla="*/ 138 h 149"/>
                <a:gd name="T42" fmla="*/ 92 w 78"/>
                <a:gd name="T43" fmla="*/ 133 h 149"/>
                <a:gd name="T44" fmla="*/ 91 w 78"/>
                <a:gd name="T45" fmla="*/ 126 h 149"/>
                <a:gd name="T46" fmla="*/ 87 w 78"/>
                <a:gd name="T47" fmla="*/ 120 h 149"/>
                <a:gd name="T48" fmla="*/ 82 w 78"/>
                <a:gd name="T49" fmla="*/ 117 h 149"/>
                <a:gd name="T50" fmla="*/ 78 w 78"/>
                <a:gd name="T51" fmla="*/ 112 h 149"/>
                <a:gd name="T52" fmla="*/ 82 w 78"/>
                <a:gd name="T53" fmla="*/ 106 h 149"/>
                <a:gd name="T54" fmla="*/ 82 w 78"/>
                <a:gd name="T55" fmla="*/ 98 h 149"/>
                <a:gd name="T56" fmla="*/ 82 w 78"/>
                <a:gd name="T57" fmla="*/ 89 h 149"/>
                <a:gd name="T58" fmla="*/ 85 w 78"/>
                <a:gd name="T59" fmla="*/ 84 h 149"/>
                <a:gd name="T60" fmla="*/ 91 w 78"/>
                <a:gd name="T61" fmla="*/ 80 h 149"/>
                <a:gd name="T62" fmla="*/ 92 w 78"/>
                <a:gd name="T63" fmla="*/ 75 h 149"/>
                <a:gd name="T64" fmla="*/ 96 w 78"/>
                <a:gd name="T65" fmla="*/ 70 h 149"/>
                <a:gd name="T66" fmla="*/ 96 w 78"/>
                <a:gd name="T67" fmla="*/ 61 h 149"/>
                <a:gd name="T68" fmla="*/ 96 w 78"/>
                <a:gd name="T69" fmla="*/ 52 h 149"/>
                <a:gd name="T70" fmla="*/ 92 w 78"/>
                <a:gd name="T71" fmla="*/ 47 h 149"/>
                <a:gd name="T72" fmla="*/ 87 w 78"/>
                <a:gd name="T73" fmla="*/ 51 h 149"/>
                <a:gd name="T74" fmla="*/ 85 w 78"/>
                <a:gd name="T75" fmla="*/ 56 h 149"/>
                <a:gd name="T76" fmla="*/ 78 w 78"/>
                <a:gd name="T77" fmla="*/ 52 h 149"/>
                <a:gd name="T78" fmla="*/ 73 w 78"/>
                <a:gd name="T79" fmla="*/ 51 h 149"/>
                <a:gd name="T80" fmla="*/ 68 w 78"/>
                <a:gd name="T81" fmla="*/ 47 h 149"/>
                <a:gd name="T82" fmla="*/ 66 w 78"/>
                <a:gd name="T83" fmla="*/ 42 h 149"/>
                <a:gd name="T84" fmla="*/ 63 w 78"/>
                <a:gd name="T85" fmla="*/ 37 h 149"/>
                <a:gd name="T86" fmla="*/ 59 w 78"/>
                <a:gd name="T87" fmla="*/ 30 h 149"/>
                <a:gd name="T88" fmla="*/ 54 w 78"/>
                <a:gd name="T89" fmla="*/ 28 h 149"/>
                <a:gd name="T90" fmla="*/ 49 w 78"/>
                <a:gd name="T91" fmla="*/ 24 h 149"/>
                <a:gd name="T92" fmla="*/ 44 w 78"/>
                <a:gd name="T93" fmla="*/ 23 h 149"/>
                <a:gd name="T94" fmla="*/ 38 w 78"/>
                <a:gd name="T95" fmla="*/ 19 h 149"/>
                <a:gd name="T96" fmla="*/ 35 w 78"/>
                <a:gd name="T97" fmla="*/ 14 h 149"/>
                <a:gd name="T98" fmla="*/ 30 w 78"/>
                <a:gd name="T99" fmla="*/ 10 h 149"/>
                <a:gd name="T100" fmla="*/ 28 w 78"/>
                <a:gd name="T101" fmla="*/ 10 h 149"/>
                <a:gd name="T102" fmla="*/ 19 w 78"/>
                <a:gd name="T103" fmla="*/ 10 h 149"/>
                <a:gd name="T104" fmla="*/ 14 w 78"/>
                <a:gd name="T105" fmla="*/ 9 h 149"/>
                <a:gd name="T106" fmla="*/ 9 w 78"/>
                <a:gd name="T107" fmla="*/ 5 h 149"/>
                <a:gd name="T108" fmla="*/ 3 w 78"/>
                <a:gd name="T109" fmla="*/ 2 h 149"/>
                <a:gd name="T110" fmla="*/ 0 w 78"/>
                <a:gd name="T111" fmla="*/ 0 h 149"/>
                <a:gd name="T112" fmla="*/ 136 w 78"/>
                <a:gd name="T113" fmla="*/ 258 h 149"/>
                <a:gd name="T114" fmla="*/ 38 w 78"/>
                <a:gd name="T115" fmla="*/ 96 h 149"/>
                <a:gd name="T116" fmla="*/ 35 w 78"/>
                <a:gd name="T117" fmla="*/ 89 h 149"/>
                <a:gd name="T118" fmla="*/ 42 w 78"/>
                <a:gd name="T119" fmla="*/ 92 h 14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8" h="149">
                  <a:moveTo>
                    <a:pt x="78" y="148"/>
                  </a:moveTo>
                  <a:cubicBezTo>
                    <a:pt x="78" y="148"/>
                    <a:pt x="78" y="147"/>
                    <a:pt x="78" y="147"/>
                  </a:cubicBezTo>
                  <a:cubicBezTo>
                    <a:pt x="78" y="146"/>
                    <a:pt x="78" y="145"/>
                    <a:pt x="78" y="145"/>
                  </a:cubicBezTo>
                  <a:cubicBezTo>
                    <a:pt x="78" y="144"/>
                    <a:pt x="78" y="144"/>
                    <a:pt x="78" y="143"/>
                  </a:cubicBezTo>
                  <a:cubicBezTo>
                    <a:pt x="78" y="143"/>
                    <a:pt x="78" y="142"/>
                    <a:pt x="78" y="142"/>
                  </a:cubicBezTo>
                  <a:cubicBezTo>
                    <a:pt x="78" y="141"/>
                    <a:pt x="78" y="141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8"/>
                    <a:pt x="77" y="138"/>
                    <a:pt x="77" y="138"/>
                  </a:cubicBezTo>
                  <a:cubicBezTo>
                    <a:pt x="77" y="138"/>
                    <a:pt x="77" y="137"/>
                    <a:pt x="77" y="137"/>
                  </a:cubicBezTo>
                  <a:cubicBezTo>
                    <a:pt x="77" y="136"/>
                    <a:pt x="77" y="136"/>
                    <a:pt x="77" y="135"/>
                  </a:cubicBezTo>
                  <a:cubicBezTo>
                    <a:pt x="77" y="135"/>
                    <a:pt x="77" y="134"/>
                    <a:pt x="77" y="134"/>
                  </a:cubicBezTo>
                  <a:cubicBezTo>
                    <a:pt x="77" y="133"/>
                    <a:pt x="77" y="133"/>
                    <a:pt x="77" y="132"/>
                  </a:cubicBezTo>
                  <a:cubicBezTo>
                    <a:pt x="77" y="131"/>
                    <a:pt x="77" y="131"/>
                    <a:pt x="77" y="130"/>
                  </a:cubicBezTo>
                  <a:cubicBezTo>
                    <a:pt x="77" y="130"/>
                    <a:pt x="77" y="129"/>
                    <a:pt x="77" y="129"/>
                  </a:cubicBezTo>
                  <a:cubicBezTo>
                    <a:pt x="77" y="128"/>
                    <a:pt x="77" y="128"/>
                    <a:pt x="77" y="127"/>
                  </a:cubicBezTo>
                  <a:cubicBezTo>
                    <a:pt x="77" y="127"/>
                    <a:pt x="77" y="126"/>
                    <a:pt x="77" y="125"/>
                  </a:cubicBezTo>
                  <a:cubicBezTo>
                    <a:pt x="77" y="125"/>
                    <a:pt x="77" y="124"/>
                    <a:pt x="77" y="124"/>
                  </a:cubicBezTo>
                  <a:cubicBezTo>
                    <a:pt x="77" y="123"/>
                    <a:pt x="77" y="123"/>
                    <a:pt x="77" y="122"/>
                  </a:cubicBezTo>
                  <a:cubicBezTo>
                    <a:pt x="76" y="122"/>
                    <a:pt x="76" y="122"/>
                    <a:pt x="75" y="122"/>
                  </a:cubicBezTo>
                  <a:cubicBezTo>
                    <a:pt x="75" y="122"/>
                    <a:pt x="75" y="121"/>
                    <a:pt x="75" y="121"/>
                  </a:cubicBezTo>
                  <a:cubicBezTo>
                    <a:pt x="76" y="121"/>
                    <a:pt x="76" y="121"/>
                    <a:pt x="77" y="121"/>
                  </a:cubicBezTo>
                  <a:cubicBezTo>
                    <a:pt x="77" y="120"/>
                    <a:pt x="77" y="120"/>
                    <a:pt x="77" y="119"/>
                  </a:cubicBezTo>
                  <a:cubicBezTo>
                    <a:pt x="77" y="119"/>
                    <a:pt x="77" y="118"/>
                    <a:pt x="77" y="118"/>
                  </a:cubicBezTo>
                  <a:cubicBezTo>
                    <a:pt x="77" y="117"/>
                    <a:pt x="77" y="116"/>
                    <a:pt x="77" y="116"/>
                  </a:cubicBezTo>
                  <a:cubicBezTo>
                    <a:pt x="76" y="116"/>
                    <a:pt x="76" y="116"/>
                    <a:pt x="75" y="116"/>
                  </a:cubicBezTo>
                  <a:cubicBezTo>
                    <a:pt x="75" y="115"/>
                    <a:pt x="75" y="115"/>
                    <a:pt x="75" y="114"/>
                  </a:cubicBezTo>
                  <a:cubicBezTo>
                    <a:pt x="75" y="114"/>
                    <a:pt x="75" y="113"/>
                    <a:pt x="75" y="113"/>
                  </a:cubicBezTo>
                  <a:cubicBezTo>
                    <a:pt x="76" y="113"/>
                    <a:pt x="76" y="113"/>
                    <a:pt x="77" y="113"/>
                  </a:cubicBezTo>
                  <a:cubicBezTo>
                    <a:pt x="77" y="112"/>
                    <a:pt x="77" y="112"/>
                    <a:pt x="77" y="111"/>
                  </a:cubicBezTo>
                  <a:cubicBezTo>
                    <a:pt x="77" y="110"/>
                    <a:pt x="77" y="110"/>
                    <a:pt x="77" y="109"/>
                  </a:cubicBezTo>
                  <a:cubicBezTo>
                    <a:pt x="76" y="109"/>
                    <a:pt x="76" y="109"/>
                    <a:pt x="75" y="109"/>
                  </a:cubicBezTo>
                  <a:cubicBezTo>
                    <a:pt x="75" y="109"/>
                    <a:pt x="75" y="108"/>
                    <a:pt x="75" y="108"/>
                  </a:cubicBezTo>
                  <a:cubicBezTo>
                    <a:pt x="75" y="107"/>
                    <a:pt x="75" y="107"/>
                    <a:pt x="75" y="106"/>
                  </a:cubicBezTo>
                  <a:cubicBezTo>
                    <a:pt x="75" y="106"/>
                    <a:pt x="75" y="105"/>
                    <a:pt x="75" y="105"/>
                  </a:cubicBezTo>
                  <a:cubicBezTo>
                    <a:pt x="75" y="104"/>
                    <a:pt x="75" y="104"/>
                    <a:pt x="75" y="103"/>
                  </a:cubicBezTo>
                  <a:cubicBezTo>
                    <a:pt x="75" y="102"/>
                    <a:pt x="75" y="102"/>
                    <a:pt x="75" y="101"/>
                  </a:cubicBezTo>
                  <a:cubicBezTo>
                    <a:pt x="75" y="101"/>
                    <a:pt x="74" y="101"/>
                    <a:pt x="74" y="101"/>
                  </a:cubicBezTo>
                  <a:cubicBezTo>
                    <a:pt x="74" y="101"/>
                    <a:pt x="74" y="100"/>
                    <a:pt x="74" y="100"/>
                  </a:cubicBezTo>
                  <a:cubicBezTo>
                    <a:pt x="73" y="100"/>
                    <a:pt x="73" y="100"/>
                    <a:pt x="72" y="100"/>
                  </a:cubicBezTo>
                  <a:cubicBezTo>
                    <a:pt x="72" y="99"/>
                    <a:pt x="72" y="99"/>
                    <a:pt x="72" y="98"/>
                  </a:cubicBezTo>
                  <a:cubicBezTo>
                    <a:pt x="72" y="98"/>
                    <a:pt x="71" y="98"/>
                    <a:pt x="71" y="98"/>
                  </a:cubicBezTo>
                  <a:cubicBezTo>
                    <a:pt x="71" y="98"/>
                    <a:pt x="71" y="97"/>
                    <a:pt x="71" y="96"/>
                  </a:cubicBezTo>
                  <a:cubicBezTo>
                    <a:pt x="70" y="96"/>
                    <a:pt x="69" y="96"/>
                    <a:pt x="69" y="96"/>
                  </a:cubicBezTo>
                  <a:cubicBezTo>
                    <a:pt x="68" y="96"/>
                    <a:pt x="68" y="96"/>
                    <a:pt x="67" y="96"/>
                  </a:cubicBezTo>
                  <a:cubicBezTo>
                    <a:pt x="67" y="96"/>
                    <a:pt x="67" y="95"/>
                    <a:pt x="67" y="95"/>
                  </a:cubicBezTo>
                  <a:cubicBezTo>
                    <a:pt x="67" y="95"/>
                    <a:pt x="66" y="95"/>
                    <a:pt x="66" y="95"/>
                  </a:cubicBezTo>
                  <a:cubicBezTo>
                    <a:pt x="65" y="95"/>
                    <a:pt x="65" y="95"/>
                    <a:pt x="64" y="95"/>
                  </a:cubicBezTo>
                  <a:cubicBezTo>
                    <a:pt x="64" y="95"/>
                    <a:pt x="63" y="95"/>
                    <a:pt x="63" y="95"/>
                  </a:cubicBezTo>
                  <a:cubicBezTo>
                    <a:pt x="63" y="94"/>
                    <a:pt x="63" y="94"/>
                    <a:pt x="63" y="93"/>
                  </a:cubicBezTo>
                  <a:cubicBezTo>
                    <a:pt x="62" y="93"/>
                    <a:pt x="62" y="93"/>
                    <a:pt x="61" y="93"/>
                  </a:cubicBezTo>
                  <a:cubicBezTo>
                    <a:pt x="61" y="93"/>
                    <a:pt x="61" y="92"/>
                    <a:pt x="61" y="92"/>
                  </a:cubicBezTo>
                  <a:cubicBezTo>
                    <a:pt x="61" y="91"/>
                    <a:pt x="61" y="91"/>
                    <a:pt x="61" y="90"/>
                  </a:cubicBezTo>
                  <a:cubicBezTo>
                    <a:pt x="61" y="90"/>
                    <a:pt x="60" y="90"/>
                    <a:pt x="59" y="90"/>
                  </a:cubicBezTo>
                  <a:cubicBezTo>
                    <a:pt x="59" y="90"/>
                    <a:pt x="59" y="89"/>
                    <a:pt x="59" y="89"/>
                  </a:cubicBezTo>
                  <a:cubicBezTo>
                    <a:pt x="59" y="89"/>
                    <a:pt x="58" y="89"/>
                    <a:pt x="58" y="89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5"/>
                  </a:cubicBezTo>
                  <a:cubicBezTo>
                    <a:pt x="58" y="85"/>
                    <a:pt x="58" y="84"/>
                    <a:pt x="58" y="84"/>
                  </a:cubicBezTo>
                  <a:cubicBezTo>
                    <a:pt x="57" y="84"/>
                    <a:pt x="57" y="84"/>
                    <a:pt x="56" y="84"/>
                  </a:cubicBezTo>
                  <a:cubicBezTo>
                    <a:pt x="56" y="83"/>
                    <a:pt x="56" y="82"/>
                    <a:pt x="56" y="82"/>
                  </a:cubicBezTo>
                  <a:cubicBezTo>
                    <a:pt x="56" y="82"/>
                    <a:pt x="55" y="82"/>
                    <a:pt x="55" y="82"/>
                  </a:cubicBezTo>
                  <a:cubicBezTo>
                    <a:pt x="55" y="81"/>
                    <a:pt x="55" y="81"/>
                    <a:pt x="55" y="80"/>
                  </a:cubicBezTo>
                  <a:cubicBezTo>
                    <a:pt x="55" y="80"/>
                    <a:pt x="55" y="79"/>
                    <a:pt x="55" y="79"/>
                  </a:cubicBezTo>
                  <a:cubicBezTo>
                    <a:pt x="54" y="79"/>
                    <a:pt x="54" y="79"/>
                    <a:pt x="53" y="79"/>
                  </a:cubicBezTo>
                  <a:cubicBezTo>
                    <a:pt x="53" y="78"/>
                    <a:pt x="53" y="78"/>
                    <a:pt x="53" y="77"/>
                  </a:cubicBezTo>
                  <a:cubicBezTo>
                    <a:pt x="53" y="77"/>
                    <a:pt x="53" y="76"/>
                    <a:pt x="53" y="76"/>
                  </a:cubicBezTo>
                  <a:cubicBezTo>
                    <a:pt x="53" y="76"/>
                    <a:pt x="52" y="76"/>
                    <a:pt x="52" y="76"/>
                  </a:cubicBezTo>
                  <a:cubicBezTo>
                    <a:pt x="52" y="75"/>
                    <a:pt x="52" y="75"/>
                    <a:pt x="52" y="74"/>
                  </a:cubicBezTo>
                  <a:cubicBezTo>
                    <a:pt x="52" y="73"/>
                    <a:pt x="52" y="73"/>
                    <a:pt x="52" y="72"/>
                  </a:cubicBezTo>
                  <a:cubicBezTo>
                    <a:pt x="51" y="72"/>
                    <a:pt x="51" y="72"/>
                    <a:pt x="50" y="72"/>
                  </a:cubicBezTo>
                  <a:cubicBezTo>
                    <a:pt x="50" y="72"/>
                    <a:pt x="50" y="71"/>
                    <a:pt x="50" y="71"/>
                  </a:cubicBezTo>
                  <a:cubicBezTo>
                    <a:pt x="50" y="70"/>
                    <a:pt x="50" y="70"/>
                    <a:pt x="50" y="69"/>
                  </a:cubicBezTo>
                  <a:cubicBezTo>
                    <a:pt x="50" y="69"/>
                    <a:pt x="49" y="69"/>
                    <a:pt x="49" y="69"/>
                  </a:cubicBezTo>
                  <a:cubicBezTo>
                    <a:pt x="48" y="69"/>
                    <a:pt x="48" y="69"/>
                    <a:pt x="47" y="69"/>
                  </a:cubicBezTo>
                  <a:cubicBezTo>
                    <a:pt x="47" y="69"/>
                    <a:pt x="47" y="68"/>
                    <a:pt x="47" y="67"/>
                  </a:cubicBezTo>
                  <a:cubicBezTo>
                    <a:pt x="47" y="67"/>
                    <a:pt x="47" y="66"/>
                    <a:pt x="47" y="66"/>
                  </a:cubicBezTo>
                  <a:cubicBezTo>
                    <a:pt x="46" y="66"/>
                    <a:pt x="46" y="66"/>
                    <a:pt x="45" y="66"/>
                  </a:cubicBezTo>
                  <a:cubicBezTo>
                    <a:pt x="45" y="65"/>
                    <a:pt x="45" y="65"/>
                    <a:pt x="45" y="64"/>
                  </a:cubicBezTo>
                  <a:cubicBezTo>
                    <a:pt x="45" y="64"/>
                    <a:pt x="45" y="63"/>
                    <a:pt x="45" y="63"/>
                  </a:cubicBezTo>
                  <a:cubicBezTo>
                    <a:pt x="45" y="62"/>
                    <a:pt x="45" y="62"/>
                    <a:pt x="45" y="61"/>
                  </a:cubicBezTo>
                  <a:cubicBezTo>
                    <a:pt x="46" y="61"/>
                    <a:pt x="46" y="61"/>
                    <a:pt x="47" y="61"/>
                  </a:cubicBezTo>
                  <a:cubicBezTo>
                    <a:pt x="47" y="60"/>
                    <a:pt x="47" y="60"/>
                    <a:pt x="47" y="59"/>
                  </a:cubicBezTo>
                  <a:cubicBezTo>
                    <a:pt x="47" y="59"/>
                    <a:pt x="47" y="58"/>
                    <a:pt x="47" y="58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56"/>
                    <a:pt x="47" y="55"/>
                    <a:pt x="47" y="55"/>
                  </a:cubicBezTo>
                  <a:cubicBezTo>
                    <a:pt x="47" y="54"/>
                    <a:pt x="47" y="53"/>
                    <a:pt x="47" y="53"/>
                  </a:cubicBezTo>
                  <a:cubicBezTo>
                    <a:pt x="47" y="52"/>
                    <a:pt x="47" y="52"/>
                    <a:pt x="47" y="51"/>
                  </a:cubicBezTo>
                  <a:cubicBezTo>
                    <a:pt x="47" y="51"/>
                    <a:pt x="47" y="50"/>
                    <a:pt x="47" y="50"/>
                  </a:cubicBezTo>
                  <a:cubicBezTo>
                    <a:pt x="48" y="50"/>
                    <a:pt x="48" y="50"/>
                    <a:pt x="49" y="50"/>
                  </a:cubicBezTo>
                  <a:cubicBezTo>
                    <a:pt x="49" y="49"/>
                    <a:pt x="49" y="49"/>
                    <a:pt x="49" y="48"/>
                  </a:cubicBezTo>
                  <a:cubicBezTo>
                    <a:pt x="49" y="48"/>
                    <a:pt x="50" y="48"/>
                    <a:pt x="50" y="48"/>
                  </a:cubicBezTo>
                  <a:cubicBezTo>
                    <a:pt x="50" y="48"/>
                    <a:pt x="50" y="47"/>
                    <a:pt x="50" y="46"/>
                  </a:cubicBezTo>
                  <a:cubicBezTo>
                    <a:pt x="51" y="46"/>
                    <a:pt x="51" y="46"/>
                    <a:pt x="52" y="46"/>
                  </a:cubicBezTo>
                  <a:cubicBezTo>
                    <a:pt x="52" y="46"/>
                    <a:pt x="52" y="45"/>
                    <a:pt x="52" y="45"/>
                  </a:cubicBezTo>
                  <a:cubicBezTo>
                    <a:pt x="52" y="45"/>
                    <a:pt x="53" y="45"/>
                    <a:pt x="53" y="45"/>
                  </a:cubicBezTo>
                  <a:cubicBezTo>
                    <a:pt x="53" y="44"/>
                    <a:pt x="53" y="44"/>
                    <a:pt x="53" y="43"/>
                  </a:cubicBezTo>
                  <a:cubicBezTo>
                    <a:pt x="54" y="43"/>
                    <a:pt x="54" y="43"/>
                    <a:pt x="55" y="43"/>
                  </a:cubicBezTo>
                  <a:cubicBezTo>
                    <a:pt x="55" y="43"/>
                    <a:pt x="55" y="42"/>
                    <a:pt x="55" y="42"/>
                  </a:cubicBezTo>
                  <a:cubicBezTo>
                    <a:pt x="55" y="41"/>
                    <a:pt x="55" y="41"/>
                    <a:pt x="55" y="40"/>
                  </a:cubicBezTo>
                  <a:cubicBezTo>
                    <a:pt x="55" y="40"/>
                    <a:pt x="55" y="39"/>
                    <a:pt x="55" y="38"/>
                  </a:cubicBezTo>
                  <a:cubicBezTo>
                    <a:pt x="55" y="38"/>
                    <a:pt x="55" y="37"/>
                    <a:pt x="55" y="37"/>
                  </a:cubicBezTo>
                  <a:cubicBezTo>
                    <a:pt x="55" y="36"/>
                    <a:pt x="55" y="36"/>
                    <a:pt x="55" y="35"/>
                  </a:cubicBezTo>
                  <a:cubicBezTo>
                    <a:pt x="55" y="35"/>
                    <a:pt x="55" y="34"/>
                    <a:pt x="55" y="34"/>
                  </a:cubicBezTo>
                  <a:cubicBezTo>
                    <a:pt x="55" y="33"/>
                    <a:pt x="55" y="32"/>
                    <a:pt x="55" y="32"/>
                  </a:cubicBezTo>
                  <a:cubicBezTo>
                    <a:pt x="55" y="31"/>
                    <a:pt x="55" y="31"/>
                    <a:pt x="55" y="30"/>
                  </a:cubicBezTo>
                  <a:cubicBezTo>
                    <a:pt x="55" y="30"/>
                    <a:pt x="55" y="29"/>
                    <a:pt x="55" y="29"/>
                  </a:cubicBezTo>
                  <a:cubicBezTo>
                    <a:pt x="54" y="29"/>
                    <a:pt x="54" y="29"/>
                    <a:pt x="53" y="29"/>
                  </a:cubicBezTo>
                  <a:cubicBezTo>
                    <a:pt x="53" y="28"/>
                    <a:pt x="53" y="28"/>
                    <a:pt x="53" y="27"/>
                  </a:cubicBezTo>
                  <a:cubicBezTo>
                    <a:pt x="53" y="27"/>
                    <a:pt x="52" y="27"/>
                    <a:pt x="52" y="27"/>
                  </a:cubicBezTo>
                  <a:cubicBezTo>
                    <a:pt x="51" y="27"/>
                    <a:pt x="51" y="27"/>
                    <a:pt x="50" y="27"/>
                  </a:cubicBezTo>
                  <a:cubicBezTo>
                    <a:pt x="50" y="28"/>
                    <a:pt x="50" y="28"/>
                    <a:pt x="50" y="29"/>
                  </a:cubicBezTo>
                  <a:cubicBezTo>
                    <a:pt x="50" y="29"/>
                    <a:pt x="50" y="30"/>
                    <a:pt x="50" y="30"/>
                  </a:cubicBezTo>
                  <a:cubicBezTo>
                    <a:pt x="50" y="30"/>
                    <a:pt x="49" y="30"/>
                    <a:pt x="49" y="30"/>
                  </a:cubicBezTo>
                  <a:cubicBezTo>
                    <a:pt x="49" y="31"/>
                    <a:pt x="49" y="31"/>
                    <a:pt x="49" y="32"/>
                  </a:cubicBezTo>
                  <a:cubicBezTo>
                    <a:pt x="48" y="32"/>
                    <a:pt x="48" y="32"/>
                    <a:pt x="47" y="32"/>
                  </a:cubicBezTo>
                  <a:cubicBezTo>
                    <a:pt x="47" y="31"/>
                    <a:pt x="47" y="31"/>
                    <a:pt x="47" y="30"/>
                  </a:cubicBezTo>
                  <a:cubicBezTo>
                    <a:pt x="46" y="30"/>
                    <a:pt x="46" y="30"/>
                    <a:pt x="45" y="30"/>
                  </a:cubicBezTo>
                  <a:cubicBezTo>
                    <a:pt x="45" y="30"/>
                    <a:pt x="45" y="29"/>
                    <a:pt x="45" y="29"/>
                  </a:cubicBezTo>
                  <a:cubicBezTo>
                    <a:pt x="45" y="29"/>
                    <a:pt x="44" y="29"/>
                    <a:pt x="44" y="29"/>
                  </a:cubicBezTo>
                  <a:cubicBezTo>
                    <a:pt x="43" y="29"/>
                    <a:pt x="43" y="29"/>
                    <a:pt x="42" y="29"/>
                  </a:cubicBezTo>
                  <a:cubicBezTo>
                    <a:pt x="42" y="29"/>
                    <a:pt x="41" y="29"/>
                    <a:pt x="41" y="29"/>
                  </a:cubicBezTo>
                  <a:cubicBezTo>
                    <a:pt x="41" y="28"/>
                    <a:pt x="41" y="28"/>
                    <a:pt x="41" y="27"/>
                  </a:cubicBezTo>
                  <a:cubicBezTo>
                    <a:pt x="40" y="27"/>
                    <a:pt x="40" y="27"/>
                    <a:pt x="39" y="27"/>
                  </a:cubicBezTo>
                  <a:cubicBezTo>
                    <a:pt x="39" y="27"/>
                    <a:pt x="39" y="26"/>
                    <a:pt x="39" y="26"/>
                  </a:cubicBezTo>
                  <a:cubicBezTo>
                    <a:pt x="39" y="26"/>
                    <a:pt x="38" y="26"/>
                    <a:pt x="38" y="26"/>
                  </a:cubicBezTo>
                  <a:cubicBezTo>
                    <a:pt x="38" y="25"/>
                    <a:pt x="38" y="24"/>
                    <a:pt x="38" y="24"/>
                  </a:cubicBezTo>
                  <a:cubicBezTo>
                    <a:pt x="37" y="24"/>
                    <a:pt x="37" y="24"/>
                    <a:pt x="36" y="24"/>
                  </a:cubicBezTo>
                  <a:cubicBezTo>
                    <a:pt x="36" y="23"/>
                    <a:pt x="36" y="23"/>
                    <a:pt x="36" y="22"/>
                  </a:cubicBezTo>
                  <a:cubicBezTo>
                    <a:pt x="36" y="22"/>
                    <a:pt x="36" y="21"/>
                    <a:pt x="36" y="21"/>
                  </a:cubicBezTo>
                  <a:cubicBezTo>
                    <a:pt x="36" y="20"/>
                    <a:pt x="36" y="20"/>
                    <a:pt x="36" y="19"/>
                  </a:cubicBezTo>
                  <a:cubicBezTo>
                    <a:pt x="35" y="19"/>
                    <a:pt x="35" y="19"/>
                    <a:pt x="34" y="19"/>
                  </a:cubicBezTo>
                  <a:cubicBezTo>
                    <a:pt x="34" y="19"/>
                    <a:pt x="34" y="18"/>
                    <a:pt x="34" y="17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33" y="17"/>
                    <a:pt x="33" y="16"/>
                    <a:pt x="33" y="16"/>
                  </a:cubicBezTo>
                  <a:cubicBezTo>
                    <a:pt x="32" y="16"/>
                    <a:pt x="32" y="16"/>
                    <a:pt x="31" y="16"/>
                  </a:cubicBezTo>
                  <a:cubicBezTo>
                    <a:pt x="31" y="15"/>
                    <a:pt x="31" y="15"/>
                    <a:pt x="31" y="14"/>
                  </a:cubicBezTo>
                  <a:cubicBezTo>
                    <a:pt x="31" y="14"/>
                    <a:pt x="30" y="14"/>
                    <a:pt x="30" y="14"/>
                  </a:cubicBezTo>
                  <a:cubicBezTo>
                    <a:pt x="29" y="14"/>
                    <a:pt x="29" y="14"/>
                    <a:pt x="28" y="14"/>
                  </a:cubicBezTo>
                  <a:cubicBezTo>
                    <a:pt x="28" y="14"/>
                    <a:pt x="28" y="13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6" y="13"/>
                    <a:pt x="26" y="13"/>
                    <a:pt x="25" y="13"/>
                  </a:cubicBez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2" y="13"/>
                    <a:pt x="22" y="13"/>
                  </a:cubicBezTo>
                  <a:cubicBezTo>
                    <a:pt x="22" y="12"/>
                    <a:pt x="22" y="12"/>
                    <a:pt x="22" y="11"/>
                  </a:cubicBezTo>
                  <a:cubicBezTo>
                    <a:pt x="22" y="11"/>
                    <a:pt x="22" y="10"/>
                    <a:pt x="22" y="9"/>
                  </a:cubicBezTo>
                  <a:cubicBezTo>
                    <a:pt x="21" y="9"/>
                    <a:pt x="21" y="9"/>
                    <a:pt x="20" y="9"/>
                  </a:cubicBezTo>
                  <a:cubicBezTo>
                    <a:pt x="20" y="9"/>
                    <a:pt x="20" y="8"/>
                    <a:pt x="20" y="8"/>
                  </a:cubicBezTo>
                  <a:cubicBezTo>
                    <a:pt x="20" y="8"/>
                    <a:pt x="19" y="8"/>
                    <a:pt x="19" y="8"/>
                  </a:cubicBezTo>
                  <a:cubicBezTo>
                    <a:pt x="19" y="7"/>
                    <a:pt x="19" y="7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5"/>
                    <a:pt x="16" y="5"/>
                    <a:pt x="16" y="5"/>
                  </a:cubicBezTo>
                  <a:cubicBezTo>
                    <a:pt x="16" y="5"/>
                    <a:pt x="16" y="6"/>
                    <a:pt x="16" y="6"/>
                  </a:cubicBezTo>
                  <a:cubicBezTo>
                    <a:pt x="15" y="6"/>
                    <a:pt x="15" y="6"/>
                    <a:pt x="14" y="6"/>
                  </a:cubicBezTo>
                  <a:cubicBezTo>
                    <a:pt x="14" y="6"/>
                    <a:pt x="13" y="6"/>
                    <a:pt x="12" y="6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59"/>
                    <a:pt x="35" y="111"/>
                    <a:pt x="77" y="149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77" y="148"/>
                    <a:pt x="78" y="148"/>
                    <a:pt x="78" y="148"/>
                  </a:cubicBezTo>
                  <a:close/>
                  <a:moveTo>
                    <a:pt x="24" y="53"/>
                  </a:moveTo>
                  <a:cubicBezTo>
                    <a:pt x="24" y="53"/>
                    <a:pt x="24" y="54"/>
                    <a:pt x="24" y="55"/>
                  </a:cubicBezTo>
                  <a:cubicBezTo>
                    <a:pt x="23" y="55"/>
                    <a:pt x="22" y="55"/>
                    <a:pt x="22" y="55"/>
                  </a:cubicBezTo>
                  <a:cubicBezTo>
                    <a:pt x="22" y="54"/>
                    <a:pt x="22" y="53"/>
                    <a:pt x="22" y="53"/>
                  </a:cubicBezTo>
                  <a:cubicBezTo>
                    <a:pt x="21" y="53"/>
                    <a:pt x="21" y="53"/>
                    <a:pt x="20" y="53"/>
                  </a:cubicBezTo>
                  <a:cubicBezTo>
                    <a:pt x="20" y="52"/>
                    <a:pt x="20" y="52"/>
                    <a:pt x="20" y="51"/>
                  </a:cubicBezTo>
                  <a:cubicBezTo>
                    <a:pt x="21" y="51"/>
                    <a:pt x="21" y="51"/>
                    <a:pt x="22" y="51"/>
                  </a:cubicBezTo>
                  <a:cubicBezTo>
                    <a:pt x="22" y="51"/>
                    <a:pt x="23" y="51"/>
                    <a:pt x="24" y="51"/>
                  </a:cubicBezTo>
                  <a:cubicBezTo>
                    <a:pt x="24" y="52"/>
                    <a:pt x="24" y="52"/>
                    <a:pt x="24" y="5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7" name="Freeform 41045"/>
            <p:cNvSpPr>
              <a:spLocks noChangeArrowheads="1"/>
            </p:cNvSpPr>
            <p:nvPr/>
          </p:nvSpPr>
          <p:spPr bwMode="auto">
            <a:xfrm>
              <a:off x="3812" y="918"/>
              <a:ext cx="2" cy="2"/>
            </a:xfrm>
            <a:custGeom>
              <a:avLst/>
              <a:gdLst>
                <a:gd name="T0" fmla="*/ 2 w 1"/>
                <a:gd name="T1" fmla="*/ 0 h 1"/>
                <a:gd name="T2" fmla="*/ 0 w 1"/>
                <a:gd name="T3" fmla="*/ 0 h 1"/>
                <a:gd name="T4" fmla="*/ 0 w 1"/>
                <a:gd name="T5" fmla="*/ 2 h 1"/>
                <a:gd name="T6" fmla="*/ 2 w 1"/>
                <a:gd name="T7" fmla="*/ 2 h 1"/>
                <a:gd name="T8" fmla="*/ 2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8" name="Freeform 41046"/>
            <p:cNvSpPr>
              <a:spLocks noChangeArrowheads="1"/>
            </p:cNvSpPr>
            <p:nvPr/>
          </p:nvSpPr>
          <p:spPr bwMode="auto">
            <a:xfrm>
              <a:off x="4246" y="1268"/>
              <a:ext cx="1" cy="3"/>
            </a:xfrm>
            <a:custGeom>
              <a:avLst/>
              <a:gdLst>
                <a:gd name="T0" fmla="*/ 0 w 1"/>
                <a:gd name="T1" fmla="*/ 3 h 2"/>
                <a:gd name="T2" fmla="*/ 1 w 1"/>
                <a:gd name="T3" fmla="*/ 3 h 2"/>
                <a:gd name="T4" fmla="*/ 1 w 1"/>
                <a:gd name="T5" fmla="*/ 0 h 2"/>
                <a:gd name="T6" fmla="*/ 0 w 1"/>
                <a:gd name="T7" fmla="*/ 0 h 2"/>
                <a:gd name="T8" fmla="*/ 0 w 1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59" name="Freeform 41047"/>
            <p:cNvSpPr>
              <a:spLocks noChangeArrowheads="1"/>
            </p:cNvSpPr>
            <p:nvPr/>
          </p:nvSpPr>
          <p:spPr bwMode="auto">
            <a:xfrm>
              <a:off x="3821" y="852"/>
              <a:ext cx="7" cy="7"/>
            </a:xfrm>
            <a:custGeom>
              <a:avLst/>
              <a:gdLst>
                <a:gd name="T0" fmla="*/ 2 w 4"/>
                <a:gd name="T1" fmla="*/ 7 h 4"/>
                <a:gd name="T2" fmla="*/ 5 w 4"/>
                <a:gd name="T3" fmla="*/ 7 h 4"/>
                <a:gd name="T4" fmla="*/ 7 w 4"/>
                <a:gd name="T5" fmla="*/ 7 h 4"/>
                <a:gd name="T6" fmla="*/ 7 w 4"/>
                <a:gd name="T7" fmla="*/ 4 h 4"/>
                <a:gd name="T8" fmla="*/ 5 w 4"/>
                <a:gd name="T9" fmla="*/ 4 h 4"/>
                <a:gd name="T10" fmla="*/ 5 w 4"/>
                <a:gd name="T11" fmla="*/ 2 h 4"/>
                <a:gd name="T12" fmla="*/ 5 w 4"/>
                <a:gd name="T13" fmla="*/ 0 h 4"/>
                <a:gd name="T14" fmla="*/ 0 w 4"/>
                <a:gd name="T15" fmla="*/ 4 h 4"/>
                <a:gd name="T16" fmla="*/ 2 w 4"/>
                <a:gd name="T17" fmla="*/ 4 h 4"/>
                <a:gd name="T18" fmla="*/ 2 w 4"/>
                <a:gd name="T19" fmla="*/ 7 h 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0" name="Freeform 41048"/>
            <p:cNvSpPr>
              <a:spLocks noChangeArrowheads="1"/>
            </p:cNvSpPr>
            <p:nvPr/>
          </p:nvSpPr>
          <p:spPr bwMode="auto">
            <a:xfrm>
              <a:off x="3990" y="965"/>
              <a:ext cx="5" cy="3"/>
            </a:xfrm>
            <a:custGeom>
              <a:avLst/>
              <a:gdLst>
                <a:gd name="T0" fmla="*/ 0 w 3"/>
                <a:gd name="T1" fmla="*/ 3 h 2"/>
                <a:gd name="T2" fmla="*/ 2 w 3"/>
                <a:gd name="T3" fmla="*/ 3 h 2"/>
                <a:gd name="T4" fmla="*/ 5 w 3"/>
                <a:gd name="T5" fmla="*/ 3 h 2"/>
                <a:gd name="T6" fmla="*/ 5 w 3"/>
                <a:gd name="T7" fmla="*/ 0 h 2"/>
                <a:gd name="T8" fmla="*/ 2 w 3"/>
                <a:gd name="T9" fmla="*/ 0 h 2"/>
                <a:gd name="T10" fmla="*/ 0 w 3"/>
                <a:gd name="T11" fmla="*/ 0 h 2"/>
                <a:gd name="T12" fmla="*/ 0 w 3"/>
                <a:gd name="T13" fmla="*/ 3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1" name="Freeform 41049"/>
            <p:cNvSpPr>
              <a:spLocks noChangeArrowheads="1"/>
            </p:cNvSpPr>
            <p:nvPr/>
          </p:nvSpPr>
          <p:spPr bwMode="auto">
            <a:xfrm>
              <a:off x="3995" y="946"/>
              <a:ext cx="5" cy="8"/>
            </a:xfrm>
            <a:custGeom>
              <a:avLst/>
              <a:gdLst>
                <a:gd name="T0" fmla="*/ 2 w 3"/>
                <a:gd name="T1" fmla="*/ 5 h 5"/>
                <a:gd name="T2" fmla="*/ 5 w 3"/>
                <a:gd name="T3" fmla="*/ 5 h 5"/>
                <a:gd name="T4" fmla="*/ 5 w 3"/>
                <a:gd name="T5" fmla="*/ 2 h 5"/>
                <a:gd name="T6" fmla="*/ 5 w 3"/>
                <a:gd name="T7" fmla="*/ 0 h 5"/>
                <a:gd name="T8" fmla="*/ 2 w 3"/>
                <a:gd name="T9" fmla="*/ 0 h 5"/>
                <a:gd name="T10" fmla="*/ 2 w 3"/>
                <a:gd name="T11" fmla="*/ 2 h 5"/>
                <a:gd name="T12" fmla="*/ 0 w 3"/>
                <a:gd name="T13" fmla="*/ 2 h 5"/>
                <a:gd name="T14" fmla="*/ 0 w 3"/>
                <a:gd name="T15" fmla="*/ 5 h 5"/>
                <a:gd name="T16" fmla="*/ 0 w 3"/>
                <a:gd name="T17" fmla="*/ 8 h 5"/>
                <a:gd name="T18" fmla="*/ 2 w 3"/>
                <a:gd name="T19" fmla="*/ 8 h 5"/>
                <a:gd name="T20" fmla="*/ 2 w 3"/>
                <a:gd name="T21" fmla="*/ 5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" h="5">
                  <a:moveTo>
                    <a:pt x="1" y="3"/>
                  </a:move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4"/>
                    <a:pt x="1" y="4"/>
                    <a:pt x="1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2" name="Freeform 41050"/>
            <p:cNvSpPr>
              <a:spLocks noChangeArrowheads="1"/>
            </p:cNvSpPr>
            <p:nvPr/>
          </p:nvSpPr>
          <p:spPr bwMode="auto">
            <a:xfrm>
              <a:off x="4000" y="878"/>
              <a:ext cx="2" cy="5"/>
            </a:xfrm>
            <a:custGeom>
              <a:avLst/>
              <a:gdLst>
                <a:gd name="T0" fmla="*/ 2 w 1"/>
                <a:gd name="T1" fmla="*/ 3 h 3"/>
                <a:gd name="T2" fmla="*/ 2 w 1"/>
                <a:gd name="T3" fmla="*/ 0 h 3"/>
                <a:gd name="T4" fmla="*/ 0 w 1"/>
                <a:gd name="T5" fmla="*/ 0 h 3"/>
                <a:gd name="T6" fmla="*/ 0 w 1"/>
                <a:gd name="T7" fmla="*/ 3 h 3"/>
                <a:gd name="T8" fmla="*/ 0 w 1"/>
                <a:gd name="T9" fmla="*/ 5 h 3"/>
                <a:gd name="T10" fmla="*/ 2 w 1"/>
                <a:gd name="T11" fmla="*/ 5 h 3"/>
                <a:gd name="T12" fmla="*/ 2 w 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" h="3">
                  <a:moveTo>
                    <a:pt x="1" y="2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3" name="Freeform 41051"/>
            <p:cNvSpPr>
              <a:spLocks noChangeArrowheads="1"/>
            </p:cNvSpPr>
            <p:nvPr/>
          </p:nvSpPr>
          <p:spPr bwMode="auto">
            <a:xfrm>
              <a:off x="3793" y="873"/>
              <a:ext cx="9" cy="5"/>
            </a:xfrm>
            <a:custGeom>
              <a:avLst/>
              <a:gdLst>
                <a:gd name="T0" fmla="*/ 4 w 5"/>
                <a:gd name="T1" fmla="*/ 5 h 3"/>
                <a:gd name="T2" fmla="*/ 5 w 5"/>
                <a:gd name="T3" fmla="*/ 5 h 3"/>
                <a:gd name="T4" fmla="*/ 5 w 5"/>
                <a:gd name="T5" fmla="*/ 3 h 3"/>
                <a:gd name="T6" fmla="*/ 9 w 5"/>
                <a:gd name="T7" fmla="*/ 3 h 3"/>
                <a:gd name="T8" fmla="*/ 9 w 5"/>
                <a:gd name="T9" fmla="*/ 0 h 3"/>
                <a:gd name="T10" fmla="*/ 7 w 5"/>
                <a:gd name="T11" fmla="*/ 0 h 3"/>
                <a:gd name="T12" fmla="*/ 0 w 5"/>
                <a:gd name="T13" fmla="*/ 5 h 3"/>
                <a:gd name="T14" fmla="*/ 0 w 5"/>
                <a:gd name="T15" fmla="*/ 5 h 3"/>
                <a:gd name="T16" fmla="*/ 4 w 5"/>
                <a:gd name="T17" fmla="*/ 5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">
                  <a:moveTo>
                    <a:pt x="2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2"/>
                    <a:pt x="5" y="2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4" name="Freeform 41052"/>
            <p:cNvSpPr>
              <a:spLocks noChangeArrowheads="1"/>
            </p:cNvSpPr>
            <p:nvPr/>
          </p:nvSpPr>
          <p:spPr bwMode="auto">
            <a:xfrm>
              <a:off x="3789" y="970"/>
              <a:ext cx="4" cy="4"/>
            </a:xfrm>
            <a:custGeom>
              <a:avLst/>
              <a:gdLst>
                <a:gd name="T0" fmla="*/ 4 w 2"/>
                <a:gd name="T1" fmla="*/ 0 h 2"/>
                <a:gd name="T2" fmla="*/ 0 w 2"/>
                <a:gd name="T3" fmla="*/ 0 h 2"/>
                <a:gd name="T4" fmla="*/ 0 w 2"/>
                <a:gd name="T5" fmla="*/ 4 h 2"/>
                <a:gd name="T6" fmla="*/ 4 w 2"/>
                <a:gd name="T7" fmla="*/ 4 h 2"/>
                <a:gd name="T8" fmla="*/ 4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5" name="Freeform 41053"/>
            <p:cNvSpPr>
              <a:spLocks noChangeArrowheads="1"/>
            </p:cNvSpPr>
            <p:nvPr/>
          </p:nvSpPr>
          <p:spPr bwMode="auto">
            <a:xfrm>
              <a:off x="3796" y="970"/>
              <a:ext cx="2" cy="7"/>
            </a:xfrm>
            <a:custGeom>
              <a:avLst/>
              <a:gdLst>
                <a:gd name="T0" fmla="*/ 2 w 1"/>
                <a:gd name="T1" fmla="*/ 0 h 4"/>
                <a:gd name="T2" fmla="*/ 0 w 1"/>
                <a:gd name="T3" fmla="*/ 0 h 4"/>
                <a:gd name="T4" fmla="*/ 0 w 1"/>
                <a:gd name="T5" fmla="*/ 4 h 4"/>
                <a:gd name="T6" fmla="*/ 0 w 1"/>
                <a:gd name="T7" fmla="*/ 7 h 4"/>
                <a:gd name="T8" fmla="*/ 2 w 1"/>
                <a:gd name="T9" fmla="*/ 7 h 4"/>
                <a:gd name="T10" fmla="*/ 2 w 1"/>
                <a:gd name="T11" fmla="*/ 4 h 4"/>
                <a:gd name="T12" fmla="*/ 2 w 1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" h="4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6" name="Freeform 41054"/>
            <p:cNvSpPr>
              <a:spLocks noChangeArrowheads="1"/>
            </p:cNvSpPr>
            <p:nvPr/>
          </p:nvSpPr>
          <p:spPr bwMode="auto">
            <a:xfrm>
              <a:off x="3946" y="869"/>
              <a:ext cx="5" cy="7"/>
            </a:xfrm>
            <a:custGeom>
              <a:avLst/>
              <a:gdLst>
                <a:gd name="T0" fmla="*/ 0 w 3"/>
                <a:gd name="T1" fmla="*/ 7 h 4"/>
                <a:gd name="T2" fmla="*/ 2 w 3"/>
                <a:gd name="T3" fmla="*/ 7 h 4"/>
                <a:gd name="T4" fmla="*/ 2 w 3"/>
                <a:gd name="T5" fmla="*/ 4 h 4"/>
                <a:gd name="T6" fmla="*/ 5 w 3"/>
                <a:gd name="T7" fmla="*/ 4 h 4"/>
                <a:gd name="T8" fmla="*/ 5 w 3"/>
                <a:gd name="T9" fmla="*/ 0 h 4"/>
                <a:gd name="T10" fmla="*/ 2 w 3"/>
                <a:gd name="T11" fmla="*/ 0 h 4"/>
                <a:gd name="T12" fmla="*/ 0 w 3"/>
                <a:gd name="T13" fmla="*/ 0 h 4"/>
                <a:gd name="T14" fmla="*/ 0 w 3"/>
                <a:gd name="T15" fmla="*/ 4 h 4"/>
                <a:gd name="T16" fmla="*/ 0 w 3"/>
                <a:gd name="T17" fmla="*/ 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4">
                  <a:moveTo>
                    <a:pt x="0" y="4"/>
                  </a:moveTo>
                  <a:cubicBezTo>
                    <a:pt x="0" y="4"/>
                    <a:pt x="1" y="4"/>
                    <a:pt x="1" y="4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7" name="Freeform 41055"/>
            <p:cNvSpPr>
              <a:spLocks noChangeArrowheads="1"/>
            </p:cNvSpPr>
            <p:nvPr/>
          </p:nvSpPr>
          <p:spPr bwMode="auto">
            <a:xfrm>
              <a:off x="3822" y="873"/>
              <a:ext cx="4" cy="3"/>
            </a:xfrm>
            <a:custGeom>
              <a:avLst/>
              <a:gdLst>
                <a:gd name="T0" fmla="*/ 4 w 2"/>
                <a:gd name="T1" fmla="*/ 0 h 2"/>
                <a:gd name="T2" fmla="*/ 0 w 2"/>
                <a:gd name="T3" fmla="*/ 0 h 2"/>
                <a:gd name="T4" fmla="*/ 0 w 2"/>
                <a:gd name="T5" fmla="*/ 3 h 2"/>
                <a:gd name="T6" fmla="*/ 4 w 2"/>
                <a:gd name="T7" fmla="*/ 3 h 2"/>
                <a:gd name="T8" fmla="*/ 4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8" name="Freeform 41056"/>
            <p:cNvSpPr>
              <a:spLocks noChangeArrowheads="1"/>
            </p:cNvSpPr>
            <p:nvPr/>
          </p:nvSpPr>
          <p:spPr bwMode="auto">
            <a:xfrm>
              <a:off x="3802" y="866"/>
              <a:ext cx="20" cy="21"/>
            </a:xfrm>
            <a:custGeom>
              <a:avLst/>
              <a:gdLst>
                <a:gd name="T0" fmla="*/ 2 w 12"/>
                <a:gd name="T1" fmla="*/ 7 h 12"/>
                <a:gd name="T2" fmla="*/ 2 w 12"/>
                <a:gd name="T3" fmla="*/ 11 h 12"/>
                <a:gd name="T4" fmla="*/ 5 w 12"/>
                <a:gd name="T5" fmla="*/ 11 h 12"/>
                <a:gd name="T6" fmla="*/ 5 w 12"/>
                <a:gd name="T7" fmla="*/ 12 h 12"/>
                <a:gd name="T8" fmla="*/ 2 w 12"/>
                <a:gd name="T9" fmla="*/ 12 h 12"/>
                <a:gd name="T10" fmla="*/ 0 w 12"/>
                <a:gd name="T11" fmla="*/ 12 h 12"/>
                <a:gd name="T12" fmla="*/ 0 w 12"/>
                <a:gd name="T13" fmla="*/ 16 h 12"/>
                <a:gd name="T14" fmla="*/ 0 w 12"/>
                <a:gd name="T15" fmla="*/ 18 h 12"/>
                <a:gd name="T16" fmla="*/ 2 w 12"/>
                <a:gd name="T17" fmla="*/ 18 h 12"/>
                <a:gd name="T18" fmla="*/ 5 w 12"/>
                <a:gd name="T19" fmla="*/ 18 h 12"/>
                <a:gd name="T20" fmla="*/ 5 w 12"/>
                <a:gd name="T21" fmla="*/ 21 h 12"/>
                <a:gd name="T22" fmla="*/ 7 w 12"/>
                <a:gd name="T23" fmla="*/ 21 h 12"/>
                <a:gd name="T24" fmla="*/ 10 w 12"/>
                <a:gd name="T25" fmla="*/ 21 h 12"/>
                <a:gd name="T26" fmla="*/ 10 w 12"/>
                <a:gd name="T27" fmla="*/ 18 h 12"/>
                <a:gd name="T28" fmla="*/ 12 w 12"/>
                <a:gd name="T29" fmla="*/ 18 h 12"/>
                <a:gd name="T30" fmla="*/ 15 w 12"/>
                <a:gd name="T31" fmla="*/ 18 h 12"/>
                <a:gd name="T32" fmla="*/ 15 w 12"/>
                <a:gd name="T33" fmla="*/ 16 h 12"/>
                <a:gd name="T34" fmla="*/ 18 w 12"/>
                <a:gd name="T35" fmla="*/ 16 h 12"/>
                <a:gd name="T36" fmla="*/ 18 w 12"/>
                <a:gd name="T37" fmla="*/ 12 h 12"/>
                <a:gd name="T38" fmla="*/ 20 w 12"/>
                <a:gd name="T39" fmla="*/ 12 h 12"/>
                <a:gd name="T40" fmla="*/ 20 w 12"/>
                <a:gd name="T41" fmla="*/ 11 h 12"/>
                <a:gd name="T42" fmla="*/ 18 w 12"/>
                <a:gd name="T43" fmla="*/ 11 h 12"/>
                <a:gd name="T44" fmla="*/ 15 w 12"/>
                <a:gd name="T45" fmla="*/ 11 h 12"/>
                <a:gd name="T46" fmla="*/ 12 w 12"/>
                <a:gd name="T47" fmla="*/ 11 h 12"/>
                <a:gd name="T48" fmla="*/ 12 w 12"/>
                <a:gd name="T49" fmla="*/ 7 h 12"/>
                <a:gd name="T50" fmla="*/ 10 w 12"/>
                <a:gd name="T51" fmla="*/ 7 h 12"/>
                <a:gd name="T52" fmla="*/ 7 w 12"/>
                <a:gd name="T53" fmla="*/ 7 h 12"/>
                <a:gd name="T54" fmla="*/ 7 w 12"/>
                <a:gd name="T55" fmla="*/ 4 h 12"/>
                <a:gd name="T56" fmla="*/ 5 w 12"/>
                <a:gd name="T57" fmla="*/ 4 h 12"/>
                <a:gd name="T58" fmla="*/ 5 w 12"/>
                <a:gd name="T59" fmla="*/ 2 h 12"/>
                <a:gd name="T60" fmla="*/ 5 w 12"/>
                <a:gd name="T61" fmla="*/ 0 h 12"/>
                <a:gd name="T62" fmla="*/ 2 w 12"/>
                <a:gd name="T63" fmla="*/ 4 h 12"/>
                <a:gd name="T64" fmla="*/ 2 w 12"/>
                <a:gd name="T65" fmla="*/ 4 h 12"/>
                <a:gd name="T66" fmla="*/ 2 w 12"/>
                <a:gd name="T67" fmla="*/ 7 h 1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" h="12">
                  <a:moveTo>
                    <a:pt x="1" y="4"/>
                  </a:moveTo>
                  <a:cubicBezTo>
                    <a:pt x="1" y="4"/>
                    <a:pt x="1" y="5"/>
                    <a:pt x="1" y="6"/>
                  </a:cubicBezTo>
                  <a:cubicBezTo>
                    <a:pt x="2" y="6"/>
                    <a:pt x="2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2"/>
                    <a:pt x="4" y="12"/>
                    <a:pt x="4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1"/>
                    <a:pt x="6" y="11"/>
                    <a:pt x="6" y="10"/>
                  </a:cubicBezTo>
                  <a:cubicBezTo>
                    <a:pt x="6" y="10"/>
                    <a:pt x="7" y="10"/>
                    <a:pt x="7" y="10"/>
                  </a:cubicBezTo>
                  <a:cubicBezTo>
                    <a:pt x="8" y="10"/>
                    <a:pt x="8" y="10"/>
                    <a:pt x="9" y="10"/>
                  </a:cubicBezTo>
                  <a:cubicBezTo>
                    <a:pt x="9" y="10"/>
                    <a:pt x="9" y="9"/>
                    <a:pt x="9" y="9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69" name="Freeform 41057"/>
            <p:cNvSpPr>
              <a:spLocks noChangeArrowheads="1"/>
            </p:cNvSpPr>
            <p:nvPr/>
          </p:nvSpPr>
          <p:spPr bwMode="auto">
            <a:xfrm>
              <a:off x="3904" y="951"/>
              <a:ext cx="4" cy="5"/>
            </a:xfrm>
            <a:custGeom>
              <a:avLst/>
              <a:gdLst>
                <a:gd name="T0" fmla="*/ 4 w 2"/>
                <a:gd name="T1" fmla="*/ 3 h 3"/>
                <a:gd name="T2" fmla="*/ 4 w 2"/>
                <a:gd name="T3" fmla="*/ 0 h 3"/>
                <a:gd name="T4" fmla="*/ 0 w 2"/>
                <a:gd name="T5" fmla="*/ 0 h 3"/>
                <a:gd name="T6" fmla="*/ 0 w 2"/>
                <a:gd name="T7" fmla="*/ 3 h 3"/>
                <a:gd name="T8" fmla="*/ 0 w 2"/>
                <a:gd name="T9" fmla="*/ 5 h 3"/>
                <a:gd name="T10" fmla="*/ 4 w 2"/>
                <a:gd name="T11" fmla="*/ 5 h 3"/>
                <a:gd name="T12" fmla="*/ 4 w 2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0" name="Freeform 41058"/>
            <p:cNvSpPr>
              <a:spLocks noChangeArrowheads="1"/>
            </p:cNvSpPr>
            <p:nvPr/>
          </p:nvSpPr>
          <p:spPr bwMode="auto">
            <a:xfrm>
              <a:off x="3986" y="878"/>
              <a:ext cx="4" cy="3"/>
            </a:xfrm>
            <a:custGeom>
              <a:avLst/>
              <a:gdLst>
                <a:gd name="T0" fmla="*/ 4 w 2"/>
                <a:gd name="T1" fmla="*/ 0 h 2"/>
                <a:gd name="T2" fmla="*/ 0 w 2"/>
                <a:gd name="T3" fmla="*/ 0 h 2"/>
                <a:gd name="T4" fmla="*/ 0 w 2"/>
                <a:gd name="T5" fmla="*/ 3 h 2"/>
                <a:gd name="T6" fmla="*/ 4 w 2"/>
                <a:gd name="T7" fmla="*/ 3 h 2"/>
                <a:gd name="T8" fmla="*/ 4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1" name="Freeform 41059"/>
            <p:cNvSpPr>
              <a:spLocks noChangeArrowheads="1"/>
            </p:cNvSpPr>
            <p:nvPr/>
          </p:nvSpPr>
          <p:spPr bwMode="auto">
            <a:xfrm>
              <a:off x="4010" y="923"/>
              <a:ext cx="6" cy="5"/>
            </a:xfrm>
            <a:custGeom>
              <a:avLst/>
              <a:gdLst>
                <a:gd name="T0" fmla="*/ 4 w 3"/>
                <a:gd name="T1" fmla="*/ 3 h 3"/>
                <a:gd name="T2" fmla="*/ 4 w 3"/>
                <a:gd name="T3" fmla="*/ 0 h 3"/>
                <a:gd name="T4" fmla="*/ 0 w 3"/>
                <a:gd name="T5" fmla="*/ 0 h 3"/>
                <a:gd name="T6" fmla="*/ 0 w 3"/>
                <a:gd name="T7" fmla="*/ 3 h 3"/>
                <a:gd name="T8" fmla="*/ 0 w 3"/>
                <a:gd name="T9" fmla="*/ 5 h 3"/>
                <a:gd name="T10" fmla="*/ 4 w 3"/>
                <a:gd name="T11" fmla="*/ 5 h 3"/>
                <a:gd name="T12" fmla="*/ 6 w 3"/>
                <a:gd name="T13" fmla="*/ 5 h 3"/>
                <a:gd name="T14" fmla="*/ 6 w 3"/>
                <a:gd name="T15" fmla="*/ 3 h 3"/>
                <a:gd name="T16" fmla="*/ 4 w 3"/>
                <a:gd name="T17" fmla="*/ 3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2" y="2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2" name="Freeform 41060"/>
            <p:cNvSpPr>
              <a:spLocks noChangeArrowheads="1"/>
            </p:cNvSpPr>
            <p:nvPr/>
          </p:nvSpPr>
          <p:spPr bwMode="auto">
            <a:xfrm>
              <a:off x="3784" y="892"/>
              <a:ext cx="4" cy="3"/>
            </a:xfrm>
            <a:custGeom>
              <a:avLst/>
              <a:gdLst>
                <a:gd name="T0" fmla="*/ 0 w 2"/>
                <a:gd name="T1" fmla="*/ 3 h 2"/>
                <a:gd name="T2" fmla="*/ 4 w 2"/>
                <a:gd name="T3" fmla="*/ 3 h 2"/>
                <a:gd name="T4" fmla="*/ 4 w 2"/>
                <a:gd name="T5" fmla="*/ 0 h 2"/>
                <a:gd name="T6" fmla="*/ 0 w 2"/>
                <a:gd name="T7" fmla="*/ 0 h 2"/>
                <a:gd name="T8" fmla="*/ 0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3" name="Freeform 41061"/>
            <p:cNvSpPr>
              <a:spLocks noChangeArrowheads="1"/>
            </p:cNvSpPr>
            <p:nvPr/>
          </p:nvSpPr>
          <p:spPr bwMode="auto">
            <a:xfrm>
              <a:off x="4294" y="1203"/>
              <a:ext cx="2" cy="4"/>
            </a:xfrm>
            <a:custGeom>
              <a:avLst/>
              <a:gdLst>
                <a:gd name="T0" fmla="*/ 0 w 1"/>
                <a:gd name="T1" fmla="*/ 4 h 2"/>
                <a:gd name="T2" fmla="*/ 2 w 1"/>
                <a:gd name="T3" fmla="*/ 4 h 2"/>
                <a:gd name="T4" fmla="*/ 2 w 1"/>
                <a:gd name="T5" fmla="*/ 0 h 2"/>
                <a:gd name="T6" fmla="*/ 0 w 1"/>
                <a:gd name="T7" fmla="*/ 0 h 2"/>
                <a:gd name="T8" fmla="*/ 0 w 1"/>
                <a:gd name="T9" fmla="*/ 4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4" name="Freeform 41062"/>
            <p:cNvSpPr>
              <a:spLocks noChangeArrowheads="1"/>
            </p:cNvSpPr>
            <p:nvPr/>
          </p:nvSpPr>
          <p:spPr bwMode="auto">
            <a:xfrm>
              <a:off x="4294" y="942"/>
              <a:ext cx="2" cy="4"/>
            </a:xfrm>
            <a:custGeom>
              <a:avLst/>
              <a:gdLst>
                <a:gd name="T0" fmla="*/ 0 w 1"/>
                <a:gd name="T1" fmla="*/ 4 h 2"/>
                <a:gd name="T2" fmla="*/ 2 w 1"/>
                <a:gd name="T3" fmla="*/ 4 h 2"/>
                <a:gd name="T4" fmla="*/ 2 w 1"/>
                <a:gd name="T5" fmla="*/ 0 h 2"/>
                <a:gd name="T6" fmla="*/ 0 w 1"/>
                <a:gd name="T7" fmla="*/ 0 h 2"/>
                <a:gd name="T8" fmla="*/ 0 w 1"/>
                <a:gd name="T9" fmla="*/ 4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5" name="Freeform 41063"/>
            <p:cNvSpPr>
              <a:spLocks noChangeArrowheads="1"/>
            </p:cNvSpPr>
            <p:nvPr/>
          </p:nvSpPr>
          <p:spPr bwMode="auto">
            <a:xfrm>
              <a:off x="3763" y="880"/>
              <a:ext cx="39" cy="40"/>
            </a:xfrm>
            <a:custGeom>
              <a:avLst/>
              <a:gdLst>
                <a:gd name="T0" fmla="*/ 5 w 22"/>
                <a:gd name="T1" fmla="*/ 26 h 23"/>
                <a:gd name="T2" fmla="*/ 5 w 22"/>
                <a:gd name="T3" fmla="*/ 21 h 23"/>
                <a:gd name="T4" fmla="*/ 11 w 22"/>
                <a:gd name="T5" fmla="*/ 21 h 23"/>
                <a:gd name="T6" fmla="*/ 16 w 22"/>
                <a:gd name="T7" fmla="*/ 21 h 23"/>
                <a:gd name="T8" fmla="*/ 20 w 22"/>
                <a:gd name="T9" fmla="*/ 24 h 23"/>
                <a:gd name="T10" fmla="*/ 16 w 22"/>
                <a:gd name="T11" fmla="*/ 26 h 23"/>
                <a:gd name="T12" fmla="*/ 14 w 22"/>
                <a:gd name="T13" fmla="*/ 30 h 23"/>
                <a:gd name="T14" fmla="*/ 14 w 22"/>
                <a:gd name="T15" fmla="*/ 35 h 23"/>
                <a:gd name="T16" fmla="*/ 14 w 22"/>
                <a:gd name="T17" fmla="*/ 40 h 23"/>
                <a:gd name="T18" fmla="*/ 20 w 22"/>
                <a:gd name="T19" fmla="*/ 40 h 23"/>
                <a:gd name="T20" fmla="*/ 20 w 22"/>
                <a:gd name="T21" fmla="*/ 35 h 23"/>
                <a:gd name="T22" fmla="*/ 20 w 22"/>
                <a:gd name="T23" fmla="*/ 30 h 23"/>
                <a:gd name="T24" fmla="*/ 21 w 22"/>
                <a:gd name="T25" fmla="*/ 26 h 23"/>
                <a:gd name="T26" fmla="*/ 25 w 22"/>
                <a:gd name="T27" fmla="*/ 24 h 23"/>
                <a:gd name="T28" fmla="*/ 30 w 22"/>
                <a:gd name="T29" fmla="*/ 24 h 23"/>
                <a:gd name="T30" fmla="*/ 34 w 22"/>
                <a:gd name="T31" fmla="*/ 26 h 23"/>
                <a:gd name="T32" fmla="*/ 39 w 22"/>
                <a:gd name="T33" fmla="*/ 26 h 23"/>
                <a:gd name="T34" fmla="*/ 35 w 22"/>
                <a:gd name="T35" fmla="*/ 24 h 23"/>
                <a:gd name="T36" fmla="*/ 35 w 22"/>
                <a:gd name="T37" fmla="*/ 17 h 23"/>
                <a:gd name="T38" fmla="*/ 35 w 22"/>
                <a:gd name="T39" fmla="*/ 12 h 23"/>
                <a:gd name="T40" fmla="*/ 34 w 22"/>
                <a:gd name="T41" fmla="*/ 9 h 23"/>
                <a:gd name="T42" fmla="*/ 30 w 22"/>
                <a:gd name="T43" fmla="*/ 7 h 23"/>
                <a:gd name="T44" fmla="*/ 27 w 22"/>
                <a:gd name="T45" fmla="*/ 3 h 23"/>
                <a:gd name="T46" fmla="*/ 27 w 22"/>
                <a:gd name="T47" fmla="*/ 0 h 23"/>
                <a:gd name="T48" fmla="*/ 25 w 22"/>
                <a:gd name="T49" fmla="*/ 3 h 23"/>
                <a:gd name="T50" fmla="*/ 25 w 22"/>
                <a:gd name="T51" fmla="*/ 9 h 23"/>
                <a:gd name="T52" fmla="*/ 27 w 22"/>
                <a:gd name="T53" fmla="*/ 12 h 23"/>
                <a:gd name="T54" fmla="*/ 30 w 22"/>
                <a:gd name="T55" fmla="*/ 16 h 23"/>
                <a:gd name="T56" fmla="*/ 34 w 22"/>
                <a:gd name="T57" fmla="*/ 17 h 23"/>
                <a:gd name="T58" fmla="*/ 30 w 22"/>
                <a:gd name="T59" fmla="*/ 21 h 23"/>
                <a:gd name="T60" fmla="*/ 25 w 22"/>
                <a:gd name="T61" fmla="*/ 21 h 23"/>
                <a:gd name="T62" fmla="*/ 21 w 22"/>
                <a:gd name="T63" fmla="*/ 17 h 23"/>
                <a:gd name="T64" fmla="*/ 20 w 22"/>
                <a:gd name="T65" fmla="*/ 16 h 23"/>
                <a:gd name="T66" fmla="*/ 16 w 22"/>
                <a:gd name="T67" fmla="*/ 17 h 23"/>
                <a:gd name="T68" fmla="*/ 14 w 22"/>
                <a:gd name="T69" fmla="*/ 16 h 23"/>
                <a:gd name="T70" fmla="*/ 0 w 22"/>
                <a:gd name="T71" fmla="*/ 26 h 23"/>
                <a:gd name="T72" fmla="*/ 2 w 22"/>
                <a:gd name="T73" fmla="*/ 26 h 2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" h="23">
                  <a:moveTo>
                    <a:pt x="1" y="15"/>
                  </a:moveTo>
                  <a:cubicBezTo>
                    <a:pt x="2" y="15"/>
                    <a:pt x="2" y="15"/>
                    <a:pt x="3" y="15"/>
                  </a:cubicBezTo>
                  <a:cubicBezTo>
                    <a:pt x="3" y="15"/>
                    <a:pt x="3" y="14"/>
                    <a:pt x="3" y="14"/>
                  </a:cubicBezTo>
                  <a:cubicBezTo>
                    <a:pt x="3" y="13"/>
                    <a:pt x="3" y="13"/>
                    <a:pt x="3" y="12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5"/>
                    <a:pt x="11" y="15"/>
                  </a:cubicBezTo>
                  <a:cubicBezTo>
                    <a:pt x="10" y="15"/>
                    <a:pt x="10" y="15"/>
                    <a:pt x="9" y="15"/>
                  </a:cubicBezTo>
                  <a:cubicBezTo>
                    <a:pt x="9" y="16"/>
                    <a:pt x="9" y="16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8" y="18"/>
                    <a:pt x="8" y="18"/>
                  </a:cubicBezTo>
                  <a:cubicBezTo>
                    <a:pt x="8" y="19"/>
                    <a:pt x="8" y="19"/>
                    <a:pt x="8" y="20"/>
                  </a:cubicBezTo>
                  <a:cubicBezTo>
                    <a:pt x="8" y="21"/>
                    <a:pt x="8" y="21"/>
                    <a:pt x="8" y="22"/>
                  </a:cubicBezTo>
                  <a:cubicBezTo>
                    <a:pt x="8" y="22"/>
                    <a:pt x="8" y="23"/>
                    <a:pt x="8" y="23"/>
                  </a:cubicBezTo>
                  <a:cubicBezTo>
                    <a:pt x="8" y="23"/>
                    <a:pt x="9" y="23"/>
                    <a:pt x="9" y="23"/>
                  </a:cubicBezTo>
                  <a:cubicBezTo>
                    <a:pt x="10" y="23"/>
                    <a:pt x="10" y="23"/>
                    <a:pt x="11" y="23"/>
                  </a:cubicBezTo>
                  <a:cubicBezTo>
                    <a:pt x="11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0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cubicBezTo>
                    <a:pt x="11" y="17"/>
                    <a:pt x="12" y="17"/>
                    <a:pt x="12" y="17"/>
                  </a:cubicBezTo>
                  <a:cubicBezTo>
                    <a:pt x="12" y="16"/>
                    <a:pt x="12" y="16"/>
                    <a:pt x="12" y="15"/>
                  </a:cubicBezTo>
                  <a:cubicBezTo>
                    <a:pt x="12" y="15"/>
                    <a:pt x="12" y="14"/>
                    <a:pt x="12" y="14"/>
                  </a:cubicBezTo>
                  <a:cubicBezTo>
                    <a:pt x="13" y="14"/>
                    <a:pt x="13" y="14"/>
                    <a:pt x="14" y="14"/>
                  </a:cubicBezTo>
                  <a:cubicBezTo>
                    <a:pt x="14" y="14"/>
                    <a:pt x="15" y="14"/>
                    <a:pt x="15" y="14"/>
                  </a:cubicBezTo>
                  <a:cubicBezTo>
                    <a:pt x="16" y="14"/>
                    <a:pt x="16" y="14"/>
                    <a:pt x="17" y="14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7" y="15"/>
                    <a:pt x="18" y="15"/>
                    <a:pt x="19" y="15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1" y="15"/>
                    <a:pt x="21" y="15"/>
                    <a:pt x="22" y="15"/>
                  </a:cubicBezTo>
                  <a:cubicBezTo>
                    <a:pt x="22" y="15"/>
                    <a:pt x="22" y="14"/>
                    <a:pt x="22" y="14"/>
                  </a:cubicBezTo>
                  <a:cubicBezTo>
                    <a:pt x="21" y="14"/>
                    <a:pt x="21" y="14"/>
                    <a:pt x="20" y="14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0" y="11"/>
                    <a:pt x="20" y="11"/>
                    <a:pt x="20" y="10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8"/>
                    <a:pt x="20" y="8"/>
                    <a:pt x="20" y="7"/>
                  </a:cubicBezTo>
                  <a:cubicBezTo>
                    <a:pt x="20" y="7"/>
                    <a:pt x="20" y="6"/>
                    <a:pt x="20" y="5"/>
                  </a:cubicBezTo>
                  <a:cubicBezTo>
                    <a:pt x="20" y="5"/>
                    <a:pt x="19" y="5"/>
                    <a:pt x="19" y="5"/>
                  </a:cubicBezTo>
                  <a:cubicBezTo>
                    <a:pt x="18" y="5"/>
                    <a:pt x="17" y="5"/>
                    <a:pt x="17" y="5"/>
                  </a:cubicBezTo>
                  <a:cubicBezTo>
                    <a:pt x="17" y="5"/>
                    <a:pt x="17" y="4"/>
                    <a:pt x="17" y="4"/>
                  </a:cubicBezTo>
                  <a:cubicBezTo>
                    <a:pt x="17" y="3"/>
                    <a:pt x="17" y="3"/>
                    <a:pt x="17" y="2"/>
                  </a:cubicBezTo>
                  <a:cubicBezTo>
                    <a:pt x="16" y="2"/>
                    <a:pt x="16" y="2"/>
                    <a:pt x="15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3"/>
                    <a:pt x="14" y="3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4" y="6"/>
                    <a:pt x="14" y="7"/>
                    <a:pt x="14" y="7"/>
                  </a:cubicBezTo>
                  <a:cubicBezTo>
                    <a:pt x="14" y="7"/>
                    <a:pt x="15" y="7"/>
                    <a:pt x="15" y="7"/>
                  </a:cubicBezTo>
                  <a:cubicBezTo>
                    <a:pt x="16" y="7"/>
                    <a:pt x="16" y="7"/>
                    <a:pt x="17" y="7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7" y="9"/>
                    <a:pt x="18" y="9"/>
                    <a:pt x="19" y="9"/>
                  </a:cubicBezTo>
                  <a:cubicBezTo>
                    <a:pt x="19" y="9"/>
                    <a:pt x="19" y="10"/>
                    <a:pt x="19" y="10"/>
                  </a:cubicBezTo>
                  <a:cubicBezTo>
                    <a:pt x="19" y="11"/>
                    <a:pt x="19" y="11"/>
                    <a:pt x="19" y="12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6" y="12"/>
                    <a:pt x="16" y="12"/>
                    <a:pt x="15" y="12"/>
                  </a:cubicBezTo>
                  <a:cubicBezTo>
                    <a:pt x="15" y="12"/>
                    <a:pt x="14" y="12"/>
                    <a:pt x="14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11"/>
                    <a:pt x="12" y="11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ubicBezTo>
                    <a:pt x="12" y="9"/>
                    <a:pt x="11" y="9"/>
                    <a:pt x="11" y="9"/>
                  </a:cubicBezTo>
                  <a:cubicBezTo>
                    <a:pt x="11" y="9"/>
                    <a:pt x="11" y="10"/>
                    <a:pt x="11" y="10"/>
                  </a:cubicBezTo>
                  <a:cubicBezTo>
                    <a:pt x="10" y="10"/>
                    <a:pt x="10" y="10"/>
                    <a:pt x="9" y="10"/>
                  </a:cubicBezTo>
                  <a:cubicBezTo>
                    <a:pt x="9" y="10"/>
                    <a:pt x="9" y="9"/>
                    <a:pt x="9" y="9"/>
                  </a:cubicBezTo>
                  <a:cubicBezTo>
                    <a:pt x="9" y="9"/>
                    <a:pt x="8" y="9"/>
                    <a:pt x="8" y="9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5" y="10"/>
                    <a:pt x="2" y="12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1" y="15"/>
                    <a:pt x="1" y="15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6" name="Freeform 41064"/>
            <p:cNvSpPr>
              <a:spLocks noChangeArrowheads="1"/>
            </p:cNvSpPr>
            <p:nvPr/>
          </p:nvSpPr>
          <p:spPr bwMode="auto">
            <a:xfrm>
              <a:off x="4299" y="956"/>
              <a:ext cx="6" cy="18"/>
            </a:xfrm>
            <a:custGeom>
              <a:avLst/>
              <a:gdLst>
                <a:gd name="T0" fmla="*/ 4 w 3"/>
                <a:gd name="T1" fmla="*/ 4 h 10"/>
                <a:gd name="T2" fmla="*/ 4 w 3"/>
                <a:gd name="T3" fmla="*/ 5 h 10"/>
                <a:gd name="T4" fmla="*/ 4 w 3"/>
                <a:gd name="T5" fmla="*/ 9 h 10"/>
                <a:gd name="T6" fmla="*/ 0 w 3"/>
                <a:gd name="T7" fmla="*/ 9 h 10"/>
                <a:gd name="T8" fmla="*/ 0 w 3"/>
                <a:gd name="T9" fmla="*/ 13 h 10"/>
                <a:gd name="T10" fmla="*/ 0 w 3"/>
                <a:gd name="T11" fmla="*/ 14 h 10"/>
                <a:gd name="T12" fmla="*/ 0 w 3"/>
                <a:gd name="T13" fmla="*/ 18 h 10"/>
                <a:gd name="T14" fmla="*/ 4 w 3"/>
                <a:gd name="T15" fmla="*/ 18 h 10"/>
                <a:gd name="T16" fmla="*/ 4 w 3"/>
                <a:gd name="T17" fmla="*/ 14 h 10"/>
                <a:gd name="T18" fmla="*/ 4 w 3"/>
                <a:gd name="T19" fmla="*/ 13 h 10"/>
                <a:gd name="T20" fmla="*/ 6 w 3"/>
                <a:gd name="T21" fmla="*/ 13 h 10"/>
                <a:gd name="T22" fmla="*/ 6 w 3"/>
                <a:gd name="T23" fmla="*/ 9 h 10"/>
                <a:gd name="T24" fmla="*/ 6 w 3"/>
                <a:gd name="T25" fmla="*/ 5 h 10"/>
                <a:gd name="T26" fmla="*/ 6 w 3"/>
                <a:gd name="T27" fmla="*/ 4 h 10"/>
                <a:gd name="T28" fmla="*/ 6 w 3"/>
                <a:gd name="T29" fmla="*/ 0 h 10"/>
                <a:gd name="T30" fmla="*/ 4 w 3"/>
                <a:gd name="T31" fmla="*/ 0 h 10"/>
                <a:gd name="T32" fmla="*/ 4 w 3"/>
                <a:gd name="T33" fmla="*/ 4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" h="10">
                  <a:moveTo>
                    <a:pt x="2" y="2"/>
                  </a:move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1" y="5"/>
                    <a:pt x="1" y="5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1" y="10"/>
                    <a:pt x="1" y="10"/>
                    <a:pt x="2" y="10"/>
                  </a:cubicBezTo>
                  <a:cubicBezTo>
                    <a:pt x="2" y="9"/>
                    <a:pt x="2" y="9"/>
                    <a:pt x="2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3" y="7"/>
                    <a:pt x="3" y="7"/>
                  </a:cubicBezTo>
                  <a:cubicBezTo>
                    <a:pt x="3" y="6"/>
                    <a:pt x="3" y="6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7" name="Freeform 41065"/>
            <p:cNvSpPr>
              <a:spLocks noChangeArrowheads="1"/>
            </p:cNvSpPr>
            <p:nvPr/>
          </p:nvSpPr>
          <p:spPr bwMode="auto">
            <a:xfrm>
              <a:off x="4380" y="1235"/>
              <a:ext cx="1" cy="0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8" name="Freeform 41066"/>
            <p:cNvSpPr>
              <a:spLocks noChangeArrowheads="1"/>
            </p:cNvSpPr>
            <p:nvPr/>
          </p:nvSpPr>
          <p:spPr bwMode="auto">
            <a:xfrm>
              <a:off x="4009" y="939"/>
              <a:ext cx="1" cy="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3 h 2"/>
                <a:gd name="T4" fmla="*/ 1 w 1"/>
                <a:gd name="T5" fmla="*/ 3 h 2"/>
                <a:gd name="T6" fmla="*/ 1 w 1"/>
                <a:gd name="T7" fmla="*/ 0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79" name="Freeform 41067"/>
            <p:cNvSpPr>
              <a:spLocks noChangeArrowheads="1"/>
            </p:cNvSpPr>
            <p:nvPr/>
          </p:nvSpPr>
          <p:spPr bwMode="auto">
            <a:xfrm>
              <a:off x="4313" y="927"/>
              <a:ext cx="6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1 h 1"/>
                <a:gd name="T4" fmla="*/ 2 w 3"/>
                <a:gd name="T5" fmla="*/ 1 h 1"/>
                <a:gd name="T6" fmla="*/ 6 w 3"/>
                <a:gd name="T7" fmla="*/ 1 h 1"/>
                <a:gd name="T8" fmla="*/ 6 w 3"/>
                <a:gd name="T9" fmla="*/ 0 h 1"/>
                <a:gd name="T10" fmla="*/ 2 w 3"/>
                <a:gd name="T11" fmla="*/ 0 h 1"/>
                <a:gd name="T12" fmla="*/ 0 w 3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0" name="Freeform 41068"/>
            <p:cNvSpPr>
              <a:spLocks noChangeArrowheads="1"/>
            </p:cNvSpPr>
            <p:nvPr/>
          </p:nvSpPr>
          <p:spPr bwMode="auto">
            <a:xfrm>
              <a:off x="4310" y="923"/>
              <a:ext cx="3" cy="4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4 h 2"/>
                <a:gd name="T4" fmla="*/ 3 w 2"/>
                <a:gd name="T5" fmla="*/ 4 h 2"/>
                <a:gd name="T6" fmla="*/ 3 w 2"/>
                <a:gd name="T7" fmla="*/ 0 h 2"/>
                <a:gd name="T8" fmla="*/ 0 w 2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1" name="Freeform 41069"/>
            <p:cNvSpPr>
              <a:spLocks noEditPoints="1" noChangeArrowheads="1"/>
            </p:cNvSpPr>
            <p:nvPr/>
          </p:nvSpPr>
          <p:spPr bwMode="auto">
            <a:xfrm>
              <a:off x="3645" y="846"/>
              <a:ext cx="282" cy="692"/>
            </a:xfrm>
            <a:custGeom>
              <a:avLst/>
              <a:gdLst>
                <a:gd name="T0" fmla="*/ 202 w 162"/>
                <a:gd name="T1" fmla="*/ 659 h 397"/>
                <a:gd name="T2" fmla="*/ 225 w 162"/>
                <a:gd name="T3" fmla="*/ 622 h 397"/>
                <a:gd name="T4" fmla="*/ 251 w 162"/>
                <a:gd name="T5" fmla="*/ 591 h 397"/>
                <a:gd name="T6" fmla="*/ 265 w 162"/>
                <a:gd name="T7" fmla="*/ 540 h 397"/>
                <a:gd name="T8" fmla="*/ 270 w 162"/>
                <a:gd name="T9" fmla="*/ 507 h 397"/>
                <a:gd name="T10" fmla="*/ 225 w 162"/>
                <a:gd name="T11" fmla="*/ 490 h 397"/>
                <a:gd name="T12" fmla="*/ 191 w 162"/>
                <a:gd name="T13" fmla="*/ 458 h 397"/>
                <a:gd name="T14" fmla="*/ 158 w 162"/>
                <a:gd name="T15" fmla="*/ 434 h 397"/>
                <a:gd name="T16" fmla="*/ 120 w 162"/>
                <a:gd name="T17" fmla="*/ 431 h 397"/>
                <a:gd name="T18" fmla="*/ 82 w 162"/>
                <a:gd name="T19" fmla="*/ 443 h 397"/>
                <a:gd name="T20" fmla="*/ 57 w 162"/>
                <a:gd name="T21" fmla="*/ 408 h 397"/>
                <a:gd name="T22" fmla="*/ 52 w 162"/>
                <a:gd name="T23" fmla="*/ 389 h 397"/>
                <a:gd name="T24" fmla="*/ 28 w 162"/>
                <a:gd name="T25" fmla="*/ 366 h 397"/>
                <a:gd name="T26" fmla="*/ 61 w 162"/>
                <a:gd name="T27" fmla="*/ 342 h 397"/>
                <a:gd name="T28" fmla="*/ 94 w 162"/>
                <a:gd name="T29" fmla="*/ 361 h 397"/>
                <a:gd name="T30" fmla="*/ 110 w 162"/>
                <a:gd name="T31" fmla="*/ 324 h 397"/>
                <a:gd name="T32" fmla="*/ 139 w 162"/>
                <a:gd name="T33" fmla="*/ 291 h 397"/>
                <a:gd name="T34" fmla="*/ 176 w 162"/>
                <a:gd name="T35" fmla="*/ 268 h 397"/>
                <a:gd name="T36" fmla="*/ 197 w 162"/>
                <a:gd name="T37" fmla="*/ 260 h 397"/>
                <a:gd name="T38" fmla="*/ 197 w 162"/>
                <a:gd name="T39" fmla="*/ 246 h 397"/>
                <a:gd name="T40" fmla="*/ 205 w 162"/>
                <a:gd name="T41" fmla="*/ 251 h 397"/>
                <a:gd name="T42" fmla="*/ 221 w 162"/>
                <a:gd name="T43" fmla="*/ 242 h 397"/>
                <a:gd name="T44" fmla="*/ 212 w 162"/>
                <a:gd name="T45" fmla="*/ 197 h 397"/>
                <a:gd name="T46" fmla="*/ 188 w 162"/>
                <a:gd name="T47" fmla="*/ 174 h 397"/>
                <a:gd name="T48" fmla="*/ 164 w 162"/>
                <a:gd name="T49" fmla="*/ 159 h 397"/>
                <a:gd name="T50" fmla="*/ 151 w 162"/>
                <a:gd name="T51" fmla="*/ 197 h 397"/>
                <a:gd name="T52" fmla="*/ 134 w 162"/>
                <a:gd name="T53" fmla="*/ 206 h 397"/>
                <a:gd name="T54" fmla="*/ 104 w 162"/>
                <a:gd name="T55" fmla="*/ 173 h 397"/>
                <a:gd name="T56" fmla="*/ 129 w 162"/>
                <a:gd name="T57" fmla="*/ 138 h 397"/>
                <a:gd name="T58" fmla="*/ 143 w 162"/>
                <a:gd name="T59" fmla="*/ 145 h 397"/>
                <a:gd name="T60" fmla="*/ 151 w 162"/>
                <a:gd name="T61" fmla="*/ 127 h 397"/>
                <a:gd name="T62" fmla="*/ 176 w 162"/>
                <a:gd name="T63" fmla="*/ 105 h 397"/>
                <a:gd name="T64" fmla="*/ 188 w 162"/>
                <a:gd name="T65" fmla="*/ 122 h 397"/>
                <a:gd name="T66" fmla="*/ 169 w 162"/>
                <a:gd name="T67" fmla="*/ 145 h 397"/>
                <a:gd name="T68" fmla="*/ 205 w 162"/>
                <a:gd name="T69" fmla="*/ 160 h 397"/>
                <a:gd name="T70" fmla="*/ 219 w 162"/>
                <a:gd name="T71" fmla="*/ 145 h 397"/>
                <a:gd name="T72" fmla="*/ 219 w 162"/>
                <a:gd name="T73" fmla="*/ 108 h 397"/>
                <a:gd name="T74" fmla="*/ 188 w 162"/>
                <a:gd name="T75" fmla="*/ 73 h 397"/>
                <a:gd name="T76" fmla="*/ 151 w 162"/>
                <a:gd name="T77" fmla="*/ 77 h 397"/>
                <a:gd name="T78" fmla="*/ 151 w 162"/>
                <a:gd name="T79" fmla="*/ 101 h 397"/>
                <a:gd name="T80" fmla="*/ 153 w 162"/>
                <a:gd name="T81" fmla="*/ 68 h 397"/>
                <a:gd name="T82" fmla="*/ 195 w 162"/>
                <a:gd name="T83" fmla="*/ 63 h 397"/>
                <a:gd name="T84" fmla="*/ 169 w 162"/>
                <a:gd name="T85" fmla="*/ 45 h 397"/>
                <a:gd name="T86" fmla="*/ 211 w 162"/>
                <a:gd name="T87" fmla="*/ 40 h 397"/>
                <a:gd name="T88" fmla="*/ 249 w 162"/>
                <a:gd name="T89" fmla="*/ 21 h 397"/>
                <a:gd name="T90" fmla="*/ 226 w 162"/>
                <a:gd name="T91" fmla="*/ 0 h 397"/>
                <a:gd name="T92" fmla="*/ 181 w 162"/>
                <a:gd name="T93" fmla="*/ 12 h 397"/>
                <a:gd name="T94" fmla="*/ 172 w 162"/>
                <a:gd name="T95" fmla="*/ 37 h 397"/>
                <a:gd name="T96" fmla="*/ 151 w 162"/>
                <a:gd name="T97" fmla="*/ 31 h 397"/>
                <a:gd name="T98" fmla="*/ 143 w 162"/>
                <a:gd name="T99" fmla="*/ 58 h 397"/>
                <a:gd name="T100" fmla="*/ 118 w 162"/>
                <a:gd name="T101" fmla="*/ 91 h 397"/>
                <a:gd name="T102" fmla="*/ 7 w 162"/>
                <a:gd name="T103" fmla="*/ 397 h 397"/>
                <a:gd name="T104" fmla="*/ 42 w 162"/>
                <a:gd name="T105" fmla="*/ 420 h 397"/>
                <a:gd name="T106" fmla="*/ 77 w 162"/>
                <a:gd name="T107" fmla="*/ 448 h 397"/>
                <a:gd name="T108" fmla="*/ 99 w 162"/>
                <a:gd name="T109" fmla="*/ 472 h 397"/>
                <a:gd name="T110" fmla="*/ 85 w 162"/>
                <a:gd name="T111" fmla="*/ 518 h 397"/>
                <a:gd name="T112" fmla="*/ 110 w 162"/>
                <a:gd name="T113" fmla="*/ 558 h 397"/>
                <a:gd name="T114" fmla="*/ 138 w 162"/>
                <a:gd name="T115" fmla="*/ 594 h 397"/>
                <a:gd name="T116" fmla="*/ 139 w 162"/>
                <a:gd name="T117" fmla="*/ 645 h 397"/>
                <a:gd name="T118" fmla="*/ 200 w 162"/>
                <a:gd name="T119" fmla="*/ 21 h 397"/>
                <a:gd name="T120" fmla="*/ 124 w 162"/>
                <a:gd name="T121" fmla="*/ 99 h 397"/>
                <a:gd name="T122" fmla="*/ 115 w 162"/>
                <a:gd name="T123" fmla="*/ 96 h 39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2" h="397">
                  <a:moveTo>
                    <a:pt x="102" y="395"/>
                  </a:moveTo>
                  <a:cubicBezTo>
                    <a:pt x="102" y="395"/>
                    <a:pt x="102" y="394"/>
                    <a:pt x="102" y="394"/>
                  </a:cubicBezTo>
                  <a:cubicBezTo>
                    <a:pt x="102" y="393"/>
                    <a:pt x="102" y="393"/>
                    <a:pt x="102" y="392"/>
                  </a:cubicBezTo>
                  <a:cubicBezTo>
                    <a:pt x="103" y="392"/>
                    <a:pt x="103" y="392"/>
                    <a:pt x="104" y="392"/>
                  </a:cubicBezTo>
                  <a:cubicBezTo>
                    <a:pt x="104" y="393"/>
                    <a:pt x="104" y="393"/>
                    <a:pt x="104" y="394"/>
                  </a:cubicBezTo>
                  <a:cubicBezTo>
                    <a:pt x="104" y="394"/>
                    <a:pt x="105" y="394"/>
                    <a:pt x="105" y="394"/>
                  </a:cubicBezTo>
                  <a:cubicBezTo>
                    <a:pt x="105" y="393"/>
                    <a:pt x="105" y="393"/>
                    <a:pt x="105" y="392"/>
                  </a:cubicBezTo>
                  <a:cubicBezTo>
                    <a:pt x="106" y="392"/>
                    <a:pt x="106" y="392"/>
                    <a:pt x="107" y="392"/>
                  </a:cubicBezTo>
                  <a:cubicBezTo>
                    <a:pt x="107" y="392"/>
                    <a:pt x="107" y="391"/>
                    <a:pt x="107" y="391"/>
                  </a:cubicBezTo>
                  <a:cubicBezTo>
                    <a:pt x="107" y="390"/>
                    <a:pt x="107" y="390"/>
                    <a:pt x="107" y="389"/>
                  </a:cubicBezTo>
                  <a:cubicBezTo>
                    <a:pt x="107" y="388"/>
                    <a:pt x="107" y="388"/>
                    <a:pt x="107" y="387"/>
                  </a:cubicBezTo>
                  <a:cubicBezTo>
                    <a:pt x="107" y="387"/>
                    <a:pt x="107" y="386"/>
                    <a:pt x="107" y="386"/>
                  </a:cubicBezTo>
                  <a:cubicBezTo>
                    <a:pt x="107" y="386"/>
                    <a:pt x="108" y="386"/>
                    <a:pt x="108" y="386"/>
                  </a:cubicBezTo>
                  <a:cubicBezTo>
                    <a:pt x="109" y="386"/>
                    <a:pt x="110" y="386"/>
                    <a:pt x="110" y="386"/>
                  </a:cubicBezTo>
                  <a:cubicBezTo>
                    <a:pt x="111" y="386"/>
                    <a:pt x="111" y="386"/>
                    <a:pt x="112" y="386"/>
                  </a:cubicBezTo>
                  <a:cubicBezTo>
                    <a:pt x="112" y="385"/>
                    <a:pt x="112" y="385"/>
                    <a:pt x="112" y="384"/>
                  </a:cubicBezTo>
                  <a:cubicBezTo>
                    <a:pt x="112" y="384"/>
                    <a:pt x="113" y="384"/>
                    <a:pt x="113" y="384"/>
                  </a:cubicBezTo>
                  <a:cubicBezTo>
                    <a:pt x="114" y="384"/>
                    <a:pt x="114" y="384"/>
                    <a:pt x="115" y="384"/>
                  </a:cubicBezTo>
                  <a:cubicBezTo>
                    <a:pt x="115" y="384"/>
                    <a:pt x="115" y="383"/>
                    <a:pt x="115" y="382"/>
                  </a:cubicBezTo>
                  <a:cubicBezTo>
                    <a:pt x="115" y="382"/>
                    <a:pt x="116" y="382"/>
                    <a:pt x="116" y="382"/>
                  </a:cubicBezTo>
                  <a:cubicBezTo>
                    <a:pt x="116" y="382"/>
                    <a:pt x="116" y="381"/>
                    <a:pt x="116" y="381"/>
                  </a:cubicBezTo>
                  <a:cubicBezTo>
                    <a:pt x="116" y="380"/>
                    <a:pt x="116" y="380"/>
                    <a:pt x="116" y="379"/>
                  </a:cubicBezTo>
                  <a:cubicBezTo>
                    <a:pt x="116" y="379"/>
                    <a:pt x="116" y="378"/>
                    <a:pt x="116" y="378"/>
                  </a:cubicBezTo>
                  <a:cubicBezTo>
                    <a:pt x="116" y="377"/>
                    <a:pt x="116" y="377"/>
                    <a:pt x="116" y="376"/>
                  </a:cubicBezTo>
                  <a:cubicBezTo>
                    <a:pt x="116" y="376"/>
                    <a:pt x="115" y="376"/>
                    <a:pt x="115" y="376"/>
                  </a:cubicBezTo>
                  <a:cubicBezTo>
                    <a:pt x="115" y="376"/>
                    <a:pt x="115" y="375"/>
                    <a:pt x="115" y="375"/>
                  </a:cubicBezTo>
                  <a:cubicBezTo>
                    <a:pt x="115" y="374"/>
                    <a:pt x="115" y="373"/>
                    <a:pt x="115" y="373"/>
                  </a:cubicBezTo>
                  <a:cubicBezTo>
                    <a:pt x="115" y="373"/>
                    <a:pt x="116" y="373"/>
                    <a:pt x="116" y="373"/>
                  </a:cubicBezTo>
                  <a:cubicBezTo>
                    <a:pt x="117" y="373"/>
                    <a:pt x="117" y="373"/>
                    <a:pt x="118" y="373"/>
                  </a:cubicBezTo>
                  <a:cubicBezTo>
                    <a:pt x="118" y="373"/>
                    <a:pt x="119" y="373"/>
                    <a:pt x="119" y="373"/>
                  </a:cubicBezTo>
                  <a:cubicBezTo>
                    <a:pt x="120" y="373"/>
                    <a:pt x="120" y="373"/>
                    <a:pt x="121" y="373"/>
                  </a:cubicBezTo>
                  <a:cubicBezTo>
                    <a:pt x="121" y="372"/>
                    <a:pt x="121" y="372"/>
                    <a:pt x="121" y="371"/>
                  </a:cubicBezTo>
                  <a:cubicBezTo>
                    <a:pt x="121" y="371"/>
                    <a:pt x="122" y="371"/>
                    <a:pt x="122" y="371"/>
                  </a:cubicBezTo>
                  <a:cubicBezTo>
                    <a:pt x="122" y="371"/>
                    <a:pt x="122" y="370"/>
                    <a:pt x="122" y="370"/>
                  </a:cubicBezTo>
                  <a:cubicBezTo>
                    <a:pt x="123" y="370"/>
                    <a:pt x="124" y="370"/>
                    <a:pt x="124" y="370"/>
                  </a:cubicBezTo>
                  <a:cubicBezTo>
                    <a:pt x="124" y="369"/>
                    <a:pt x="124" y="369"/>
                    <a:pt x="124" y="368"/>
                  </a:cubicBezTo>
                  <a:cubicBezTo>
                    <a:pt x="124" y="367"/>
                    <a:pt x="124" y="367"/>
                    <a:pt x="124" y="366"/>
                  </a:cubicBezTo>
                  <a:cubicBezTo>
                    <a:pt x="125" y="366"/>
                    <a:pt x="125" y="366"/>
                    <a:pt x="126" y="366"/>
                  </a:cubicBezTo>
                  <a:cubicBezTo>
                    <a:pt x="126" y="366"/>
                    <a:pt x="126" y="365"/>
                    <a:pt x="126" y="365"/>
                  </a:cubicBezTo>
                  <a:cubicBezTo>
                    <a:pt x="126" y="364"/>
                    <a:pt x="126" y="364"/>
                    <a:pt x="126" y="363"/>
                  </a:cubicBezTo>
                  <a:cubicBezTo>
                    <a:pt x="126" y="363"/>
                    <a:pt x="127" y="363"/>
                    <a:pt x="127" y="363"/>
                  </a:cubicBezTo>
                  <a:cubicBezTo>
                    <a:pt x="127" y="363"/>
                    <a:pt x="127" y="362"/>
                    <a:pt x="127" y="362"/>
                  </a:cubicBezTo>
                  <a:cubicBezTo>
                    <a:pt x="127" y="361"/>
                    <a:pt x="127" y="361"/>
                    <a:pt x="127" y="360"/>
                  </a:cubicBezTo>
                  <a:cubicBezTo>
                    <a:pt x="128" y="360"/>
                    <a:pt x="128" y="360"/>
                    <a:pt x="129" y="360"/>
                  </a:cubicBezTo>
                  <a:cubicBezTo>
                    <a:pt x="129" y="359"/>
                    <a:pt x="129" y="359"/>
                    <a:pt x="129" y="358"/>
                  </a:cubicBezTo>
                  <a:cubicBezTo>
                    <a:pt x="129" y="358"/>
                    <a:pt x="129" y="357"/>
                    <a:pt x="129" y="357"/>
                  </a:cubicBezTo>
                  <a:cubicBezTo>
                    <a:pt x="129" y="357"/>
                    <a:pt x="130" y="357"/>
                    <a:pt x="130" y="357"/>
                  </a:cubicBezTo>
                  <a:cubicBezTo>
                    <a:pt x="130" y="356"/>
                    <a:pt x="130" y="356"/>
                    <a:pt x="130" y="355"/>
                  </a:cubicBezTo>
                  <a:cubicBezTo>
                    <a:pt x="130" y="355"/>
                    <a:pt x="130" y="354"/>
                    <a:pt x="130" y="353"/>
                  </a:cubicBezTo>
                  <a:cubicBezTo>
                    <a:pt x="131" y="353"/>
                    <a:pt x="131" y="353"/>
                    <a:pt x="132" y="353"/>
                  </a:cubicBezTo>
                  <a:cubicBezTo>
                    <a:pt x="132" y="353"/>
                    <a:pt x="132" y="352"/>
                    <a:pt x="132" y="352"/>
                  </a:cubicBezTo>
                  <a:cubicBezTo>
                    <a:pt x="132" y="351"/>
                    <a:pt x="132" y="351"/>
                    <a:pt x="132" y="350"/>
                  </a:cubicBezTo>
                  <a:cubicBezTo>
                    <a:pt x="132" y="350"/>
                    <a:pt x="132" y="349"/>
                    <a:pt x="132" y="349"/>
                  </a:cubicBezTo>
                  <a:cubicBezTo>
                    <a:pt x="131" y="349"/>
                    <a:pt x="131" y="349"/>
                    <a:pt x="130" y="349"/>
                  </a:cubicBezTo>
                  <a:cubicBezTo>
                    <a:pt x="130" y="348"/>
                    <a:pt x="130" y="348"/>
                    <a:pt x="130" y="347"/>
                  </a:cubicBezTo>
                  <a:cubicBezTo>
                    <a:pt x="130" y="347"/>
                    <a:pt x="130" y="346"/>
                    <a:pt x="130" y="346"/>
                  </a:cubicBezTo>
                  <a:cubicBezTo>
                    <a:pt x="131" y="346"/>
                    <a:pt x="131" y="346"/>
                    <a:pt x="132" y="346"/>
                  </a:cubicBezTo>
                  <a:cubicBezTo>
                    <a:pt x="132" y="346"/>
                    <a:pt x="133" y="346"/>
                    <a:pt x="134" y="346"/>
                  </a:cubicBezTo>
                  <a:cubicBezTo>
                    <a:pt x="134" y="345"/>
                    <a:pt x="134" y="344"/>
                    <a:pt x="134" y="344"/>
                  </a:cubicBezTo>
                  <a:cubicBezTo>
                    <a:pt x="134" y="344"/>
                    <a:pt x="135" y="344"/>
                    <a:pt x="135" y="344"/>
                  </a:cubicBezTo>
                  <a:cubicBezTo>
                    <a:pt x="135" y="343"/>
                    <a:pt x="135" y="343"/>
                    <a:pt x="135" y="342"/>
                  </a:cubicBezTo>
                  <a:cubicBezTo>
                    <a:pt x="136" y="342"/>
                    <a:pt x="136" y="342"/>
                    <a:pt x="137" y="342"/>
                  </a:cubicBezTo>
                  <a:cubicBezTo>
                    <a:pt x="137" y="342"/>
                    <a:pt x="137" y="341"/>
                    <a:pt x="137" y="341"/>
                  </a:cubicBezTo>
                  <a:cubicBezTo>
                    <a:pt x="137" y="341"/>
                    <a:pt x="138" y="341"/>
                    <a:pt x="138" y="341"/>
                  </a:cubicBezTo>
                  <a:cubicBezTo>
                    <a:pt x="139" y="341"/>
                    <a:pt x="139" y="341"/>
                    <a:pt x="140" y="341"/>
                  </a:cubicBezTo>
                  <a:cubicBezTo>
                    <a:pt x="140" y="340"/>
                    <a:pt x="140" y="340"/>
                    <a:pt x="140" y="339"/>
                  </a:cubicBezTo>
                  <a:cubicBezTo>
                    <a:pt x="140" y="339"/>
                    <a:pt x="141" y="339"/>
                    <a:pt x="141" y="339"/>
                  </a:cubicBezTo>
                  <a:cubicBezTo>
                    <a:pt x="142" y="339"/>
                    <a:pt x="142" y="339"/>
                    <a:pt x="143" y="339"/>
                  </a:cubicBezTo>
                  <a:cubicBezTo>
                    <a:pt x="143" y="339"/>
                    <a:pt x="144" y="339"/>
                    <a:pt x="144" y="339"/>
                  </a:cubicBezTo>
                  <a:cubicBezTo>
                    <a:pt x="145" y="339"/>
                    <a:pt x="145" y="339"/>
                    <a:pt x="146" y="339"/>
                  </a:cubicBezTo>
                  <a:cubicBezTo>
                    <a:pt x="146" y="338"/>
                    <a:pt x="146" y="338"/>
                    <a:pt x="146" y="337"/>
                  </a:cubicBezTo>
                  <a:cubicBezTo>
                    <a:pt x="146" y="337"/>
                    <a:pt x="147" y="337"/>
                    <a:pt x="148" y="337"/>
                  </a:cubicBezTo>
                  <a:cubicBezTo>
                    <a:pt x="148" y="337"/>
                    <a:pt x="148" y="336"/>
                    <a:pt x="148" y="336"/>
                  </a:cubicBezTo>
                  <a:cubicBezTo>
                    <a:pt x="148" y="335"/>
                    <a:pt x="148" y="335"/>
                    <a:pt x="148" y="334"/>
                  </a:cubicBezTo>
                  <a:cubicBezTo>
                    <a:pt x="148" y="334"/>
                    <a:pt x="148" y="333"/>
                    <a:pt x="148" y="333"/>
                  </a:cubicBezTo>
                  <a:cubicBezTo>
                    <a:pt x="148" y="333"/>
                    <a:pt x="149" y="333"/>
                    <a:pt x="149" y="333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0"/>
                    <a:pt x="149" y="330"/>
                    <a:pt x="149" y="329"/>
                  </a:cubicBezTo>
                  <a:cubicBezTo>
                    <a:pt x="150" y="329"/>
                    <a:pt x="150" y="329"/>
                    <a:pt x="151" y="329"/>
                  </a:cubicBezTo>
                  <a:cubicBezTo>
                    <a:pt x="151" y="329"/>
                    <a:pt x="151" y="328"/>
                    <a:pt x="151" y="328"/>
                  </a:cubicBezTo>
                  <a:cubicBezTo>
                    <a:pt x="151" y="327"/>
                    <a:pt x="151" y="327"/>
                    <a:pt x="151" y="326"/>
                  </a:cubicBezTo>
                  <a:cubicBezTo>
                    <a:pt x="151" y="326"/>
                    <a:pt x="151" y="325"/>
                    <a:pt x="151" y="324"/>
                  </a:cubicBezTo>
                  <a:cubicBezTo>
                    <a:pt x="151" y="324"/>
                    <a:pt x="151" y="323"/>
                    <a:pt x="151" y="323"/>
                  </a:cubicBezTo>
                  <a:cubicBezTo>
                    <a:pt x="151" y="322"/>
                    <a:pt x="151" y="322"/>
                    <a:pt x="151" y="321"/>
                  </a:cubicBezTo>
                  <a:cubicBezTo>
                    <a:pt x="151" y="321"/>
                    <a:pt x="151" y="320"/>
                    <a:pt x="151" y="320"/>
                  </a:cubicBezTo>
                  <a:cubicBezTo>
                    <a:pt x="151" y="319"/>
                    <a:pt x="151" y="319"/>
                    <a:pt x="151" y="318"/>
                  </a:cubicBezTo>
                  <a:cubicBezTo>
                    <a:pt x="151" y="318"/>
                    <a:pt x="151" y="317"/>
                    <a:pt x="151" y="317"/>
                  </a:cubicBezTo>
                  <a:cubicBezTo>
                    <a:pt x="151" y="316"/>
                    <a:pt x="151" y="315"/>
                    <a:pt x="151" y="315"/>
                  </a:cubicBezTo>
                  <a:cubicBezTo>
                    <a:pt x="151" y="314"/>
                    <a:pt x="151" y="314"/>
                    <a:pt x="151" y="313"/>
                  </a:cubicBezTo>
                  <a:cubicBezTo>
                    <a:pt x="151" y="313"/>
                    <a:pt x="151" y="312"/>
                    <a:pt x="151" y="312"/>
                  </a:cubicBezTo>
                  <a:cubicBezTo>
                    <a:pt x="151" y="312"/>
                    <a:pt x="152" y="312"/>
                    <a:pt x="152" y="312"/>
                  </a:cubicBezTo>
                  <a:cubicBezTo>
                    <a:pt x="152" y="311"/>
                    <a:pt x="152" y="310"/>
                    <a:pt x="152" y="310"/>
                  </a:cubicBezTo>
                  <a:cubicBezTo>
                    <a:pt x="153" y="310"/>
                    <a:pt x="153" y="310"/>
                    <a:pt x="154" y="310"/>
                  </a:cubicBezTo>
                  <a:cubicBezTo>
                    <a:pt x="154" y="309"/>
                    <a:pt x="154" y="309"/>
                    <a:pt x="154" y="308"/>
                  </a:cubicBezTo>
                  <a:cubicBezTo>
                    <a:pt x="154" y="308"/>
                    <a:pt x="155" y="308"/>
                    <a:pt x="155" y="308"/>
                  </a:cubicBezTo>
                  <a:cubicBezTo>
                    <a:pt x="155" y="308"/>
                    <a:pt x="155" y="307"/>
                    <a:pt x="155" y="307"/>
                  </a:cubicBezTo>
                  <a:cubicBezTo>
                    <a:pt x="156" y="307"/>
                    <a:pt x="156" y="307"/>
                    <a:pt x="157" y="307"/>
                  </a:cubicBezTo>
                  <a:cubicBezTo>
                    <a:pt x="157" y="306"/>
                    <a:pt x="157" y="306"/>
                    <a:pt x="157" y="305"/>
                  </a:cubicBezTo>
                  <a:cubicBezTo>
                    <a:pt x="158" y="305"/>
                    <a:pt x="158" y="305"/>
                    <a:pt x="159" y="305"/>
                  </a:cubicBezTo>
                  <a:cubicBezTo>
                    <a:pt x="159" y="305"/>
                    <a:pt x="159" y="304"/>
                    <a:pt x="159" y="304"/>
                  </a:cubicBezTo>
                  <a:cubicBezTo>
                    <a:pt x="159" y="304"/>
                    <a:pt x="160" y="304"/>
                    <a:pt x="160" y="304"/>
                  </a:cubicBezTo>
                  <a:cubicBezTo>
                    <a:pt x="160" y="303"/>
                    <a:pt x="160" y="303"/>
                    <a:pt x="160" y="302"/>
                  </a:cubicBezTo>
                  <a:cubicBezTo>
                    <a:pt x="160" y="301"/>
                    <a:pt x="160" y="301"/>
                    <a:pt x="160" y="300"/>
                  </a:cubicBezTo>
                  <a:cubicBezTo>
                    <a:pt x="160" y="300"/>
                    <a:pt x="160" y="299"/>
                    <a:pt x="160" y="299"/>
                  </a:cubicBezTo>
                  <a:cubicBezTo>
                    <a:pt x="161" y="299"/>
                    <a:pt x="161" y="299"/>
                    <a:pt x="162" y="299"/>
                  </a:cubicBezTo>
                  <a:cubicBezTo>
                    <a:pt x="162" y="298"/>
                    <a:pt x="162" y="298"/>
                    <a:pt x="162" y="297"/>
                  </a:cubicBezTo>
                  <a:cubicBezTo>
                    <a:pt x="161" y="297"/>
                    <a:pt x="161" y="297"/>
                    <a:pt x="160" y="297"/>
                  </a:cubicBezTo>
                  <a:cubicBezTo>
                    <a:pt x="160" y="297"/>
                    <a:pt x="160" y="296"/>
                    <a:pt x="160" y="295"/>
                  </a:cubicBezTo>
                  <a:cubicBezTo>
                    <a:pt x="160" y="295"/>
                    <a:pt x="160" y="294"/>
                    <a:pt x="160" y="294"/>
                  </a:cubicBezTo>
                  <a:cubicBezTo>
                    <a:pt x="160" y="293"/>
                    <a:pt x="160" y="293"/>
                    <a:pt x="160" y="292"/>
                  </a:cubicBezTo>
                  <a:cubicBezTo>
                    <a:pt x="160" y="292"/>
                    <a:pt x="160" y="291"/>
                    <a:pt x="160" y="291"/>
                  </a:cubicBezTo>
                  <a:cubicBezTo>
                    <a:pt x="159" y="291"/>
                    <a:pt x="159" y="291"/>
                    <a:pt x="159" y="291"/>
                  </a:cubicBezTo>
                  <a:cubicBezTo>
                    <a:pt x="159" y="291"/>
                    <a:pt x="159" y="291"/>
                    <a:pt x="159" y="291"/>
                  </a:cubicBezTo>
                  <a:cubicBezTo>
                    <a:pt x="158" y="291"/>
                    <a:pt x="158" y="291"/>
                    <a:pt x="157" y="291"/>
                  </a:cubicBezTo>
                  <a:cubicBezTo>
                    <a:pt x="156" y="291"/>
                    <a:pt x="156" y="291"/>
                    <a:pt x="155" y="291"/>
                  </a:cubicBezTo>
                  <a:cubicBezTo>
                    <a:pt x="155" y="291"/>
                    <a:pt x="154" y="291"/>
                    <a:pt x="154" y="291"/>
                  </a:cubicBezTo>
                  <a:cubicBezTo>
                    <a:pt x="154" y="290"/>
                    <a:pt x="154" y="290"/>
                    <a:pt x="154" y="289"/>
                  </a:cubicBezTo>
                  <a:cubicBezTo>
                    <a:pt x="153" y="289"/>
                    <a:pt x="153" y="289"/>
                    <a:pt x="152" y="289"/>
                  </a:cubicBezTo>
                  <a:cubicBezTo>
                    <a:pt x="152" y="288"/>
                    <a:pt x="152" y="288"/>
                    <a:pt x="152" y="287"/>
                  </a:cubicBezTo>
                  <a:cubicBezTo>
                    <a:pt x="152" y="287"/>
                    <a:pt x="151" y="287"/>
                    <a:pt x="151" y="287"/>
                  </a:cubicBezTo>
                  <a:cubicBezTo>
                    <a:pt x="150" y="287"/>
                    <a:pt x="150" y="287"/>
                    <a:pt x="149" y="287"/>
                  </a:cubicBezTo>
                  <a:cubicBezTo>
                    <a:pt x="149" y="287"/>
                    <a:pt x="149" y="286"/>
                    <a:pt x="149" y="286"/>
                  </a:cubicBezTo>
                  <a:cubicBezTo>
                    <a:pt x="149" y="286"/>
                    <a:pt x="148" y="286"/>
                    <a:pt x="148" y="286"/>
                  </a:cubicBezTo>
                  <a:cubicBezTo>
                    <a:pt x="147" y="286"/>
                    <a:pt x="146" y="286"/>
                    <a:pt x="146" y="286"/>
                  </a:cubicBezTo>
                  <a:cubicBezTo>
                    <a:pt x="145" y="286"/>
                    <a:pt x="145" y="286"/>
                    <a:pt x="144" y="286"/>
                  </a:cubicBezTo>
                  <a:cubicBezTo>
                    <a:pt x="144" y="286"/>
                    <a:pt x="143" y="286"/>
                    <a:pt x="143" y="286"/>
                  </a:cubicBezTo>
                  <a:cubicBezTo>
                    <a:pt x="142" y="286"/>
                    <a:pt x="142" y="286"/>
                    <a:pt x="141" y="286"/>
                  </a:cubicBezTo>
                  <a:cubicBezTo>
                    <a:pt x="141" y="285"/>
                    <a:pt x="141" y="285"/>
                    <a:pt x="141" y="284"/>
                  </a:cubicBezTo>
                  <a:cubicBezTo>
                    <a:pt x="141" y="284"/>
                    <a:pt x="140" y="284"/>
                    <a:pt x="140" y="284"/>
                  </a:cubicBezTo>
                  <a:cubicBezTo>
                    <a:pt x="139" y="284"/>
                    <a:pt x="139" y="284"/>
                    <a:pt x="138" y="284"/>
                  </a:cubicBezTo>
                  <a:cubicBezTo>
                    <a:pt x="138" y="284"/>
                    <a:pt x="137" y="284"/>
                    <a:pt x="137" y="284"/>
                  </a:cubicBezTo>
                  <a:cubicBezTo>
                    <a:pt x="137" y="284"/>
                    <a:pt x="137" y="283"/>
                    <a:pt x="137" y="283"/>
                  </a:cubicBezTo>
                  <a:cubicBezTo>
                    <a:pt x="136" y="283"/>
                    <a:pt x="136" y="283"/>
                    <a:pt x="135" y="283"/>
                  </a:cubicBezTo>
                  <a:cubicBezTo>
                    <a:pt x="135" y="283"/>
                    <a:pt x="134" y="283"/>
                    <a:pt x="134" y="283"/>
                  </a:cubicBezTo>
                  <a:cubicBezTo>
                    <a:pt x="134" y="282"/>
                    <a:pt x="134" y="281"/>
                    <a:pt x="134" y="281"/>
                  </a:cubicBezTo>
                  <a:cubicBezTo>
                    <a:pt x="133" y="281"/>
                    <a:pt x="132" y="281"/>
                    <a:pt x="132" y="281"/>
                  </a:cubicBezTo>
                  <a:cubicBezTo>
                    <a:pt x="131" y="281"/>
                    <a:pt x="131" y="281"/>
                    <a:pt x="130" y="281"/>
                  </a:cubicBezTo>
                  <a:cubicBezTo>
                    <a:pt x="130" y="281"/>
                    <a:pt x="129" y="281"/>
                    <a:pt x="129" y="281"/>
                  </a:cubicBezTo>
                  <a:cubicBezTo>
                    <a:pt x="129" y="280"/>
                    <a:pt x="129" y="280"/>
                    <a:pt x="129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7" y="279"/>
                    <a:pt x="127" y="278"/>
                    <a:pt x="127" y="278"/>
                  </a:cubicBezTo>
                  <a:cubicBezTo>
                    <a:pt x="127" y="278"/>
                    <a:pt x="126" y="278"/>
                    <a:pt x="126" y="278"/>
                  </a:cubicBezTo>
                  <a:cubicBezTo>
                    <a:pt x="125" y="278"/>
                    <a:pt x="125" y="278"/>
                    <a:pt x="124" y="278"/>
                  </a:cubicBezTo>
                  <a:cubicBezTo>
                    <a:pt x="124" y="277"/>
                    <a:pt x="124" y="277"/>
                    <a:pt x="124" y="276"/>
                  </a:cubicBezTo>
                  <a:cubicBezTo>
                    <a:pt x="124" y="276"/>
                    <a:pt x="124" y="275"/>
                    <a:pt x="124" y="274"/>
                  </a:cubicBezTo>
                  <a:cubicBezTo>
                    <a:pt x="124" y="274"/>
                    <a:pt x="124" y="273"/>
                    <a:pt x="124" y="273"/>
                  </a:cubicBezTo>
                  <a:cubicBezTo>
                    <a:pt x="124" y="273"/>
                    <a:pt x="123" y="273"/>
                    <a:pt x="122" y="273"/>
                  </a:cubicBezTo>
                  <a:cubicBezTo>
                    <a:pt x="122" y="272"/>
                    <a:pt x="122" y="272"/>
                    <a:pt x="122" y="271"/>
                  </a:cubicBezTo>
                  <a:cubicBezTo>
                    <a:pt x="122" y="271"/>
                    <a:pt x="122" y="270"/>
                    <a:pt x="122" y="270"/>
                  </a:cubicBezTo>
                  <a:cubicBezTo>
                    <a:pt x="122" y="270"/>
                    <a:pt x="121" y="270"/>
                    <a:pt x="121" y="270"/>
                  </a:cubicBezTo>
                  <a:cubicBezTo>
                    <a:pt x="121" y="269"/>
                    <a:pt x="121" y="269"/>
                    <a:pt x="121" y="268"/>
                  </a:cubicBezTo>
                  <a:cubicBezTo>
                    <a:pt x="121" y="268"/>
                    <a:pt x="121" y="267"/>
                    <a:pt x="121" y="266"/>
                  </a:cubicBezTo>
                  <a:cubicBezTo>
                    <a:pt x="120" y="266"/>
                    <a:pt x="120" y="266"/>
                    <a:pt x="119" y="266"/>
                  </a:cubicBezTo>
                  <a:cubicBezTo>
                    <a:pt x="119" y="266"/>
                    <a:pt x="119" y="265"/>
                    <a:pt x="119" y="265"/>
                  </a:cubicBezTo>
                  <a:cubicBezTo>
                    <a:pt x="119" y="265"/>
                    <a:pt x="118" y="265"/>
                    <a:pt x="118" y="265"/>
                  </a:cubicBezTo>
                  <a:cubicBezTo>
                    <a:pt x="117" y="265"/>
                    <a:pt x="117" y="265"/>
                    <a:pt x="116" y="265"/>
                  </a:cubicBezTo>
                  <a:cubicBezTo>
                    <a:pt x="116" y="264"/>
                    <a:pt x="116" y="264"/>
                    <a:pt x="116" y="263"/>
                  </a:cubicBezTo>
                  <a:cubicBezTo>
                    <a:pt x="116" y="263"/>
                    <a:pt x="115" y="263"/>
                    <a:pt x="115" y="263"/>
                  </a:cubicBezTo>
                  <a:cubicBezTo>
                    <a:pt x="114" y="263"/>
                    <a:pt x="114" y="263"/>
                    <a:pt x="113" y="263"/>
                  </a:cubicBezTo>
                  <a:cubicBezTo>
                    <a:pt x="113" y="263"/>
                    <a:pt x="112" y="263"/>
                    <a:pt x="112" y="263"/>
                  </a:cubicBezTo>
                  <a:cubicBezTo>
                    <a:pt x="111" y="263"/>
                    <a:pt x="111" y="263"/>
                    <a:pt x="110" y="263"/>
                  </a:cubicBezTo>
                  <a:cubicBezTo>
                    <a:pt x="110" y="263"/>
                    <a:pt x="109" y="263"/>
                    <a:pt x="108" y="263"/>
                  </a:cubicBezTo>
                  <a:cubicBezTo>
                    <a:pt x="108" y="263"/>
                    <a:pt x="108" y="262"/>
                    <a:pt x="108" y="262"/>
                  </a:cubicBezTo>
                  <a:cubicBezTo>
                    <a:pt x="108" y="262"/>
                    <a:pt x="107" y="262"/>
                    <a:pt x="107" y="262"/>
                  </a:cubicBezTo>
                  <a:cubicBezTo>
                    <a:pt x="106" y="262"/>
                    <a:pt x="106" y="262"/>
                    <a:pt x="105" y="262"/>
                  </a:cubicBezTo>
                  <a:cubicBezTo>
                    <a:pt x="105" y="261"/>
                    <a:pt x="105" y="260"/>
                    <a:pt x="105" y="260"/>
                  </a:cubicBezTo>
                  <a:cubicBezTo>
                    <a:pt x="105" y="260"/>
                    <a:pt x="104" y="260"/>
                    <a:pt x="104" y="260"/>
                  </a:cubicBezTo>
                  <a:cubicBezTo>
                    <a:pt x="104" y="259"/>
                    <a:pt x="104" y="259"/>
                    <a:pt x="104" y="258"/>
                  </a:cubicBezTo>
                  <a:cubicBezTo>
                    <a:pt x="104" y="258"/>
                    <a:pt x="104" y="257"/>
                    <a:pt x="104" y="257"/>
                  </a:cubicBezTo>
                  <a:cubicBezTo>
                    <a:pt x="103" y="257"/>
                    <a:pt x="103" y="257"/>
                    <a:pt x="102" y="257"/>
                  </a:cubicBezTo>
                  <a:cubicBezTo>
                    <a:pt x="102" y="257"/>
                    <a:pt x="101" y="257"/>
                    <a:pt x="101" y="257"/>
                  </a:cubicBezTo>
                  <a:cubicBezTo>
                    <a:pt x="101" y="256"/>
                    <a:pt x="101" y="256"/>
                    <a:pt x="101" y="255"/>
                  </a:cubicBezTo>
                  <a:cubicBezTo>
                    <a:pt x="100" y="255"/>
                    <a:pt x="100" y="255"/>
                    <a:pt x="99" y="255"/>
                  </a:cubicBezTo>
                  <a:cubicBezTo>
                    <a:pt x="99" y="255"/>
                    <a:pt x="99" y="254"/>
                    <a:pt x="99" y="254"/>
                  </a:cubicBezTo>
                  <a:cubicBezTo>
                    <a:pt x="99" y="253"/>
                    <a:pt x="99" y="252"/>
                    <a:pt x="99" y="252"/>
                  </a:cubicBezTo>
                  <a:cubicBezTo>
                    <a:pt x="99" y="251"/>
                    <a:pt x="99" y="251"/>
                    <a:pt x="99" y="250"/>
                  </a:cubicBezTo>
                  <a:cubicBezTo>
                    <a:pt x="99" y="250"/>
                    <a:pt x="99" y="249"/>
                    <a:pt x="99" y="249"/>
                  </a:cubicBezTo>
                  <a:cubicBezTo>
                    <a:pt x="98" y="249"/>
                    <a:pt x="98" y="249"/>
                    <a:pt x="97" y="249"/>
                  </a:cubicBezTo>
                  <a:cubicBezTo>
                    <a:pt x="97" y="249"/>
                    <a:pt x="97" y="250"/>
                    <a:pt x="97" y="250"/>
                  </a:cubicBezTo>
                  <a:cubicBezTo>
                    <a:pt x="97" y="250"/>
                    <a:pt x="96" y="250"/>
                    <a:pt x="96" y="250"/>
                  </a:cubicBezTo>
                  <a:cubicBezTo>
                    <a:pt x="95" y="250"/>
                    <a:pt x="95" y="250"/>
                    <a:pt x="94" y="250"/>
                  </a:cubicBezTo>
                  <a:cubicBezTo>
                    <a:pt x="94" y="250"/>
                    <a:pt x="93" y="250"/>
                    <a:pt x="93" y="250"/>
                  </a:cubicBezTo>
                  <a:cubicBezTo>
                    <a:pt x="93" y="250"/>
                    <a:pt x="93" y="249"/>
                    <a:pt x="93" y="249"/>
                  </a:cubicBezTo>
                  <a:cubicBezTo>
                    <a:pt x="92" y="249"/>
                    <a:pt x="92" y="249"/>
                    <a:pt x="91" y="249"/>
                  </a:cubicBezTo>
                  <a:cubicBezTo>
                    <a:pt x="91" y="249"/>
                    <a:pt x="90" y="249"/>
                    <a:pt x="90" y="249"/>
                  </a:cubicBezTo>
                  <a:cubicBezTo>
                    <a:pt x="90" y="249"/>
                    <a:pt x="90" y="250"/>
                    <a:pt x="90" y="250"/>
                  </a:cubicBezTo>
                  <a:cubicBezTo>
                    <a:pt x="89" y="250"/>
                    <a:pt x="89" y="250"/>
                    <a:pt x="88" y="250"/>
                  </a:cubicBezTo>
                  <a:cubicBezTo>
                    <a:pt x="88" y="250"/>
                    <a:pt x="87" y="250"/>
                    <a:pt x="87" y="250"/>
                  </a:cubicBezTo>
                  <a:cubicBezTo>
                    <a:pt x="86" y="250"/>
                    <a:pt x="85" y="250"/>
                    <a:pt x="85" y="250"/>
                  </a:cubicBezTo>
                  <a:cubicBezTo>
                    <a:pt x="84" y="250"/>
                    <a:pt x="84" y="250"/>
                    <a:pt x="83" y="250"/>
                  </a:cubicBezTo>
                  <a:cubicBezTo>
                    <a:pt x="83" y="250"/>
                    <a:pt x="82" y="250"/>
                    <a:pt x="82" y="250"/>
                  </a:cubicBezTo>
                  <a:cubicBezTo>
                    <a:pt x="82" y="250"/>
                    <a:pt x="82" y="249"/>
                    <a:pt x="82" y="249"/>
                  </a:cubicBezTo>
                  <a:cubicBezTo>
                    <a:pt x="81" y="249"/>
                    <a:pt x="81" y="249"/>
                    <a:pt x="80" y="249"/>
                  </a:cubicBezTo>
                  <a:cubicBezTo>
                    <a:pt x="80" y="248"/>
                    <a:pt x="80" y="248"/>
                    <a:pt x="80" y="247"/>
                  </a:cubicBezTo>
                  <a:cubicBezTo>
                    <a:pt x="80" y="247"/>
                    <a:pt x="79" y="247"/>
                    <a:pt x="79" y="247"/>
                  </a:cubicBezTo>
                  <a:cubicBezTo>
                    <a:pt x="79" y="247"/>
                    <a:pt x="79" y="246"/>
                    <a:pt x="79" y="245"/>
                  </a:cubicBezTo>
                  <a:cubicBezTo>
                    <a:pt x="78" y="245"/>
                    <a:pt x="78" y="245"/>
                    <a:pt x="77" y="245"/>
                  </a:cubicBezTo>
                  <a:cubicBezTo>
                    <a:pt x="77" y="245"/>
                    <a:pt x="76" y="245"/>
                    <a:pt x="76" y="245"/>
                  </a:cubicBezTo>
                  <a:cubicBezTo>
                    <a:pt x="76" y="246"/>
                    <a:pt x="76" y="247"/>
                    <a:pt x="76" y="247"/>
                  </a:cubicBezTo>
                  <a:cubicBezTo>
                    <a:pt x="75" y="247"/>
                    <a:pt x="75" y="247"/>
                    <a:pt x="74" y="247"/>
                  </a:cubicBezTo>
                  <a:cubicBezTo>
                    <a:pt x="74" y="247"/>
                    <a:pt x="74" y="246"/>
                    <a:pt x="74" y="245"/>
                  </a:cubicBezTo>
                  <a:cubicBezTo>
                    <a:pt x="74" y="245"/>
                    <a:pt x="74" y="244"/>
                    <a:pt x="74" y="244"/>
                  </a:cubicBezTo>
                  <a:cubicBezTo>
                    <a:pt x="74" y="244"/>
                    <a:pt x="73" y="244"/>
                    <a:pt x="73" y="244"/>
                  </a:cubicBezTo>
                  <a:cubicBezTo>
                    <a:pt x="72" y="244"/>
                    <a:pt x="71" y="244"/>
                    <a:pt x="71" y="244"/>
                  </a:cubicBezTo>
                  <a:cubicBezTo>
                    <a:pt x="71" y="244"/>
                    <a:pt x="71" y="245"/>
                    <a:pt x="71" y="245"/>
                  </a:cubicBezTo>
                  <a:cubicBezTo>
                    <a:pt x="70" y="245"/>
                    <a:pt x="70" y="245"/>
                    <a:pt x="69" y="245"/>
                  </a:cubicBezTo>
                  <a:cubicBezTo>
                    <a:pt x="69" y="246"/>
                    <a:pt x="69" y="247"/>
                    <a:pt x="69" y="247"/>
                  </a:cubicBezTo>
                  <a:cubicBezTo>
                    <a:pt x="69" y="247"/>
                    <a:pt x="68" y="247"/>
                    <a:pt x="68" y="247"/>
                  </a:cubicBezTo>
                  <a:cubicBezTo>
                    <a:pt x="67" y="247"/>
                    <a:pt x="67" y="247"/>
                    <a:pt x="66" y="247"/>
                  </a:cubicBezTo>
                  <a:cubicBezTo>
                    <a:pt x="66" y="247"/>
                    <a:pt x="65" y="247"/>
                    <a:pt x="65" y="247"/>
                  </a:cubicBezTo>
                  <a:cubicBezTo>
                    <a:pt x="65" y="248"/>
                    <a:pt x="65" y="248"/>
                    <a:pt x="65" y="249"/>
                  </a:cubicBezTo>
                  <a:cubicBezTo>
                    <a:pt x="64" y="249"/>
                    <a:pt x="64" y="249"/>
                    <a:pt x="63" y="249"/>
                  </a:cubicBezTo>
                  <a:cubicBezTo>
                    <a:pt x="63" y="249"/>
                    <a:pt x="63" y="250"/>
                    <a:pt x="63" y="250"/>
                  </a:cubicBezTo>
                  <a:cubicBezTo>
                    <a:pt x="63" y="250"/>
                    <a:pt x="62" y="250"/>
                    <a:pt x="61" y="250"/>
                  </a:cubicBezTo>
                  <a:cubicBezTo>
                    <a:pt x="61" y="251"/>
                    <a:pt x="61" y="251"/>
                    <a:pt x="61" y="252"/>
                  </a:cubicBezTo>
                  <a:cubicBezTo>
                    <a:pt x="61" y="252"/>
                    <a:pt x="61" y="253"/>
                    <a:pt x="61" y="254"/>
                  </a:cubicBezTo>
                  <a:cubicBezTo>
                    <a:pt x="61" y="254"/>
                    <a:pt x="60" y="254"/>
                    <a:pt x="60" y="254"/>
                  </a:cubicBezTo>
                  <a:cubicBezTo>
                    <a:pt x="59" y="254"/>
                    <a:pt x="59" y="254"/>
                    <a:pt x="58" y="254"/>
                  </a:cubicBezTo>
                  <a:cubicBezTo>
                    <a:pt x="58" y="253"/>
                    <a:pt x="58" y="252"/>
                    <a:pt x="58" y="252"/>
                  </a:cubicBezTo>
                  <a:cubicBezTo>
                    <a:pt x="58" y="252"/>
                    <a:pt x="57" y="252"/>
                    <a:pt x="57" y="252"/>
                  </a:cubicBezTo>
                  <a:cubicBezTo>
                    <a:pt x="56" y="252"/>
                    <a:pt x="56" y="252"/>
                    <a:pt x="55" y="252"/>
                  </a:cubicBezTo>
                  <a:cubicBezTo>
                    <a:pt x="55" y="252"/>
                    <a:pt x="54" y="252"/>
                    <a:pt x="54" y="252"/>
                  </a:cubicBezTo>
                  <a:cubicBezTo>
                    <a:pt x="54" y="251"/>
                    <a:pt x="54" y="251"/>
                    <a:pt x="54" y="250"/>
                  </a:cubicBezTo>
                  <a:cubicBezTo>
                    <a:pt x="53" y="250"/>
                    <a:pt x="53" y="250"/>
                    <a:pt x="52" y="250"/>
                  </a:cubicBezTo>
                  <a:cubicBezTo>
                    <a:pt x="52" y="251"/>
                    <a:pt x="52" y="251"/>
                    <a:pt x="52" y="251"/>
                  </a:cubicBezTo>
                  <a:cubicBezTo>
                    <a:pt x="52" y="252"/>
                    <a:pt x="52" y="252"/>
                    <a:pt x="52" y="252"/>
                  </a:cubicBezTo>
                  <a:cubicBezTo>
                    <a:pt x="52" y="252"/>
                    <a:pt x="51" y="252"/>
                    <a:pt x="51" y="252"/>
                  </a:cubicBezTo>
                  <a:cubicBezTo>
                    <a:pt x="51" y="252"/>
                    <a:pt x="51" y="253"/>
                    <a:pt x="51" y="254"/>
                  </a:cubicBezTo>
                  <a:cubicBezTo>
                    <a:pt x="50" y="254"/>
                    <a:pt x="50" y="254"/>
                    <a:pt x="49" y="254"/>
                  </a:cubicBezTo>
                  <a:cubicBezTo>
                    <a:pt x="48" y="254"/>
                    <a:pt x="48" y="254"/>
                    <a:pt x="47" y="254"/>
                  </a:cubicBezTo>
                  <a:cubicBezTo>
                    <a:pt x="47" y="254"/>
                    <a:pt x="46" y="254"/>
                    <a:pt x="46" y="254"/>
                  </a:cubicBezTo>
                  <a:cubicBezTo>
                    <a:pt x="46" y="253"/>
                    <a:pt x="46" y="252"/>
                    <a:pt x="46" y="252"/>
                  </a:cubicBezTo>
                  <a:cubicBezTo>
                    <a:pt x="46" y="251"/>
                    <a:pt x="46" y="251"/>
                    <a:pt x="46" y="250"/>
                  </a:cubicBezTo>
                  <a:cubicBezTo>
                    <a:pt x="45" y="250"/>
                    <a:pt x="45" y="250"/>
                    <a:pt x="44" y="250"/>
                  </a:cubicBezTo>
                  <a:cubicBezTo>
                    <a:pt x="44" y="250"/>
                    <a:pt x="44" y="249"/>
                    <a:pt x="44" y="249"/>
                  </a:cubicBezTo>
                  <a:cubicBezTo>
                    <a:pt x="44" y="248"/>
                    <a:pt x="44" y="248"/>
                    <a:pt x="44" y="247"/>
                  </a:cubicBezTo>
                  <a:cubicBezTo>
                    <a:pt x="44" y="247"/>
                    <a:pt x="44" y="246"/>
                    <a:pt x="44" y="245"/>
                  </a:cubicBezTo>
                  <a:cubicBezTo>
                    <a:pt x="44" y="245"/>
                    <a:pt x="44" y="244"/>
                    <a:pt x="44" y="244"/>
                  </a:cubicBezTo>
                  <a:cubicBezTo>
                    <a:pt x="44" y="243"/>
                    <a:pt x="44" y="243"/>
                    <a:pt x="44" y="242"/>
                  </a:cubicBezTo>
                  <a:cubicBezTo>
                    <a:pt x="44" y="242"/>
                    <a:pt x="44" y="241"/>
                    <a:pt x="44" y="241"/>
                  </a:cubicBezTo>
                  <a:cubicBezTo>
                    <a:pt x="45" y="241"/>
                    <a:pt x="45" y="241"/>
                    <a:pt x="46" y="241"/>
                  </a:cubicBezTo>
                  <a:cubicBezTo>
                    <a:pt x="46" y="240"/>
                    <a:pt x="46" y="240"/>
                    <a:pt x="46" y="239"/>
                  </a:cubicBezTo>
                  <a:cubicBezTo>
                    <a:pt x="46" y="239"/>
                    <a:pt x="46" y="238"/>
                    <a:pt x="46" y="237"/>
                  </a:cubicBezTo>
                  <a:cubicBezTo>
                    <a:pt x="46" y="237"/>
                    <a:pt x="46" y="236"/>
                    <a:pt x="46" y="236"/>
                  </a:cubicBezTo>
                  <a:cubicBezTo>
                    <a:pt x="45" y="236"/>
                    <a:pt x="45" y="236"/>
                    <a:pt x="44" y="236"/>
                  </a:cubicBezTo>
                  <a:cubicBezTo>
                    <a:pt x="44" y="236"/>
                    <a:pt x="43" y="236"/>
                    <a:pt x="43" y="236"/>
                  </a:cubicBezTo>
                  <a:cubicBezTo>
                    <a:pt x="43" y="235"/>
                    <a:pt x="43" y="235"/>
                    <a:pt x="43" y="234"/>
                  </a:cubicBezTo>
                  <a:cubicBezTo>
                    <a:pt x="42" y="234"/>
                    <a:pt x="42" y="234"/>
                    <a:pt x="41" y="234"/>
                  </a:cubicBezTo>
                  <a:cubicBezTo>
                    <a:pt x="41" y="234"/>
                    <a:pt x="40" y="234"/>
                    <a:pt x="40" y="234"/>
                  </a:cubicBezTo>
                  <a:cubicBezTo>
                    <a:pt x="39" y="234"/>
                    <a:pt x="39" y="234"/>
                    <a:pt x="38" y="234"/>
                  </a:cubicBezTo>
                  <a:cubicBezTo>
                    <a:pt x="37" y="234"/>
                    <a:pt x="37" y="234"/>
                    <a:pt x="36" y="234"/>
                  </a:cubicBezTo>
                  <a:cubicBezTo>
                    <a:pt x="36" y="234"/>
                    <a:pt x="35" y="234"/>
                    <a:pt x="35" y="234"/>
                  </a:cubicBezTo>
                  <a:cubicBezTo>
                    <a:pt x="34" y="234"/>
                    <a:pt x="34" y="234"/>
                    <a:pt x="33" y="234"/>
                  </a:cubicBezTo>
                  <a:cubicBezTo>
                    <a:pt x="33" y="234"/>
                    <a:pt x="33" y="233"/>
                    <a:pt x="33" y="233"/>
                  </a:cubicBezTo>
                  <a:cubicBezTo>
                    <a:pt x="34" y="233"/>
                    <a:pt x="34" y="233"/>
                    <a:pt x="35" y="233"/>
                  </a:cubicBezTo>
                  <a:cubicBezTo>
                    <a:pt x="35" y="232"/>
                    <a:pt x="35" y="231"/>
                    <a:pt x="35" y="231"/>
                  </a:cubicBezTo>
                  <a:cubicBezTo>
                    <a:pt x="35" y="231"/>
                    <a:pt x="36" y="231"/>
                    <a:pt x="36" y="231"/>
                  </a:cubicBezTo>
                  <a:cubicBezTo>
                    <a:pt x="36" y="230"/>
                    <a:pt x="36" y="230"/>
                    <a:pt x="36" y="229"/>
                  </a:cubicBezTo>
                  <a:cubicBezTo>
                    <a:pt x="36" y="229"/>
                    <a:pt x="36" y="228"/>
                    <a:pt x="36" y="228"/>
                  </a:cubicBezTo>
                  <a:cubicBezTo>
                    <a:pt x="36" y="227"/>
                    <a:pt x="36" y="227"/>
                    <a:pt x="36" y="226"/>
                  </a:cubicBezTo>
                  <a:cubicBezTo>
                    <a:pt x="36" y="226"/>
                    <a:pt x="36" y="225"/>
                    <a:pt x="36" y="225"/>
                  </a:cubicBezTo>
                  <a:cubicBezTo>
                    <a:pt x="37" y="225"/>
                    <a:pt x="37" y="225"/>
                    <a:pt x="38" y="225"/>
                  </a:cubicBezTo>
                  <a:cubicBezTo>
                    <a:pt x="38" y="224"/>
                    <a:pt x="38" y="223"/>
                    <a:pt x="38" y="223"/>
                  </a:cubicBezTo>
                  <a:cubicBezTo>
                    <a:pt x="39" y="223"/>
                    <a:pt x="39" y="223"/>
                    <a:pt x="40" y="223"/>
                  </a:cubicBezTo>
                  <a:cubicBezTo>
                    <a:pt x="40" y="222"/>
                    <a:pt x="40" y="222"/>
                    <a:pt x="40" y="221"/>
                  </a:cubicBezTo>
                  <a:cubicBezTo>
                    <a:pt x="40" y="221"/>
                    <a:pt x="40" y="220"/>
                    <a:pt x="40" y="220"/>
                  </a:cubicBezTo>
                  <a:cubicBezTo>
                    <a:pt x="40" y="219"/>
                    <a:pt x="40" y="219"/>
                    <a:pt x="40" y="218"/>
                  </a:cubicBezTo>
                  <a:cubicBezTo>
                    <a:pt x="39" y="218"/>
                    <a:pt x="39" y="218"/>
                    <a:pt x="38" y="218"/>
                  </a:cubicBezTo>
                  <a:cubicBezTo>
                    <a:pt x="37" y="218"/>
                    <a:pt x="37" y="218"/>
                    <a:pt x="36" y="218"/>
                  </a:cubicBezTo>
                  <a:cubicBezTo>
                    <a:pt x="36" y="218"/>
                    <a:pt x="35" y="218"/>
                    <a:pt x="35" y="218"/>
                  </a:cubicBezTo>
                  <a:cubicBezTo>
                    <a:pt x="34" y="218"/>
                    <a:pt x="34" y="218"/>
                    <a:pt x="33" y="218"/>
                  </a:cubicBezTo>
                  <a:cubicBezTo>
                    <a:pt x="33" y="218"/>
                    <a:pt x="32" y="218"/>
                    <a:pt x="32" y="218"/>
                  </a:cubicBezTo>
                  <a:cubicBezTo>
                    <a:pt x="31" y="218"/>
                    <a:pt x="31" y="218"/>
                    <a:pt x="30" y="218"/>
                  </a:cubicBezTo>
                  <a:cubicBezTo>
                    <a:pt x="30" y="219"/>
                    <a:pt x="30" y="219"/>
                    <a:pt x="30" y="220"/>
                  </a:cubicBezTo>
                  <a:cubicBezTo>
                    <a:pt x="30" y="220"/>
                    <a:pt x="30" y="221"/>
                    <a:pt x="30" y="221"/>
                  </a:cubicBezTo>
                  <a:cubicBezTo>
                    <a:pt x="30" y="222"/>
                    <a:pt x="30" y="222"/>
                    <a:pt x="30" y="223"/>
                  </a:cubicBezTo>
                  <a:cubicBezTo>
                    <a:pt x="30" y="223"/>
                    <a:pt x="29" y="223"/>
                    <a:pt x="29" y="223"/>
                  </a:cubicBezTo>
                  <a:cubicBezTo>
                    <a:pt x="29" y="223"/>
                    <a:pt x="29" y="224"/>
                    <a:pt x="29" y="225"/>
                  </a:cubicBezTo>
                  <a:cubicBezTo>
                    <a:pt x="28" y="225"/>
                    <a:pt x="28" y="225"/>
                    <a:pt x="27" y="225"/>
                  </a:cubicBezTo>
                  <a:cubicBezTo>
                    <a:pt x="27" y="225"/>
                    <a:pt x="27" y="226"/>
                    <a:pt x="27" y="226"/>
                  </a:cubicBezTo>
                  <a:cubicBezTo>
                    <a:pt x="27" y="226"/>
                    <a:pt x="26" y="226"/>
                    <a:pt x="26" y="226"/>
                  </a:cubicBezTo>
                  <a:cubicBezTo>
                    <a:pt x="25" y="226"/>
                    <a:pt x="24" y="226"/>
                    <a:pt x="24" y="226"/>
                  </a:cubicBezTo>
                  <a:cubicBezTo>
                    <a:pt x="23" y="226"/>
                    <a:pt x="23" y="226"/>
                    <a:pt x="22" y="226"/>
                  </a:cubicBezTo>
                  <a:cubicBezTo>
                    <a:pt x="22" y="226"/>
                    <a:pt x="21" y="226"/>
                    <a:pt x="21" y="226"/>
                  </a:cubicBezTo>
                  <a:cubicBezTo>
                    <a:pt x="21" y="226"/>
                    <a:pt x="21" y="225"/>
                    <a:pt x="21" y="225"/>
                  </a:cubicBezTo>
                  <a:cubicBezTo>
                    <a:pt x="20" y="225"/>
                    <a:pt x="20" y="225"/>
                    <a:pt x="19" y="225"/>
                  </a:cubicBezTo>
                  <a:cubicBezTo>
                    <a:pt x="19" y="225"/>
                    <a:pt x="18" y="225"/>
                    <a:pt x="18" y="225"/>
                  </a:cubicBezTo>
                  <a:cubicBezTo>
                    <a:pt x="18" y="224"/>
                    <a:pt x="18" y="223"/>
                    <a:pt x="18" y="223"/>
                  </a:cubicBezTo>
                  <a:cubicBezTo>
                    <a:pt x="18" y="222"/>
                    <a:pt x="18" y="222"/>
                    <a:pt x="18" y="221"/>
                  </a:cubicBezTo>
                  <a:cubicBezTo>
                    <a:pt x="18" y="221"/>
                    <a:pt x="18" y="220"/>
                    <a:pt x="18" y="220"/>
                  </a:cubicBezTo>
                  <a:cubicBezTo>
                    <a:pt x="17" y="220"/>
                    <a:pt x="17" y="220"/>
                    <a:pt x="16" y="220"/>
                  </a:cubicBezTo>
                  <a:cubicBezTo>
                    <a:pt x="16" y="219"/>
                    <a:pt x="16" y="219"/>
                    <a:pt x="16" y="218"/>
                  </a:cubicBezTo>
                  <a:cubicBezTo>
                    <a:pt x="16" y="218"/>
                    <a:pt x="15" y="218"/>
                    <a:pt x="14" y="218"/>
                  </a:cubicBezTo>
                  <a:cubicBezTo>
                    <a:pt x="14" y="217"/>
                    <a:pt x="14" y="217"/>
                    <a:pt x="14" y="216"/>
                  </a:cubicBezTo>
                  <a:cubicBezTo>
                    <a:pt x="14" y="216"/>
                    <a:pt x="14" y="215"/>
                    <a:pt x="14" y="215"/>
                  </a:cubicBezTo>
                  <a:cubicBezTo>
                    <a:pt x="14" y="214"/>
                    <a:pt x="14" y="214"/>
                    <a:pt x="14" y="213"/>
                  </a:cubicBezTo>
                  <a:cubicBezTo>
                    <a:pt x="15" y="213"/>
                    <a:pt x="16" y="213"/>
                    <a:pt x="16" y="213"/>
                  </a:cubicBezTo>
                  <a:cubicBezTo>
                    <a:pt x="16" y="213"/>
                    <a:pt x="16" y="212"/>
                    <a:pt x="16" y="212"/>
                  </a:cubicBezTo>
                  <a:cubicBezTo>
                    <a:pt x="16" y="211"/>
                    <a:pt x="16" y="211"/>
                    <a:pt x="16" y="210"/>
                  </a:cubicBezTo>
                  <a:cubicBezTo>
                    <a:pt x="16" y="209"/>
                    <a:pt x="16" y="209"/>
                    <a:pt x="16" y="208"/>
                  </a:cubicBezTo>
                  <a:cubicBezTo>
                    <a:pt x="16" y="208"/>
                    <a:pt x="16" y="207"/>
                    <a:pt x="16" y="207"/>
                  </a:cubicBezTo>
                  <a:cubicBezTo>
                    <a:pt x="17" y="207"/>
                    <a:pt x="17" y="207"/>
                    <a:pt x="18" y="207"/>
                  </a:cubicBezTo>
                  <a:cubicBezTo>
                    <a:pt x="18" y="206"/>
                    <a:pt x="18" y="206"/>
                    <a:pt x="18" y="205"/>
                  </a:cubicBezTo>
                  <a:cubicBezTo>
                    <a:pt x="18" y="205"/>
                    <a:pt x="18" y="204"/>
                    <a:pt x="18" y="203"/>
                  </a:cubicBezTo>
                  <a:cubicBezTo>
                    <a:pt x="18" y="203"/>
                    <a:pt x="18" y="202"/>
                    <a:pt x="18" y="202"/>
                  </a:cubicBezTo>
                  <a:cubicBezTo>
                    <a:pt x="18" y="202"/>
                    <a:pt x="19" y="202"/>
                    <a:pt x="19" y="202"/>
                  </a:cubicBezTo>
                  <a:cubicBezTo>
                    <a:pt x="19" y="201"/>
                    <a:pt x="19" y="201"/>
                    <a:pt x="19" y="200"/>
                  </a:cubicBezTo>
                  <a:cubicBezTo>
                    <a:pt x="19" y="200"/>
                    <a:pt x="19" y="199"/>
                    <a:pt x="19" y="199"/>
                  </a:cubicBezTo>
                  <a:cubicBezTo>
                    <a:pt x="20" y="199"/>
                    <a:pt x="20" y="199"/>
                    <a:pt x="21" y="199"/>
                  </a:cubicBezTo>
                  <a:cubicBezTo>
                    <a:pt x="21" y="198"/>
                    <a:pt x="21" y="198"/>
                    <a:pt x="21" y="197"/>
                  </a:cubicBezTo>
                  <a:cubicBezTo>
                    <a:pt x="21" y="197"/>
                    <a:pt x="22" y="197"/>
                    <a:pt x="22" y="197"/>
                  </a:cubicBezTo>
                  <a:cubicBezTo>
                    <a:pt x="23" y="197"/>
                    <a:pt x="23" y="197"/>
                    <a:pt x="24" y="197"/>
                  </a:cubicBezTo>
                  <a:cubicBezTo>
                    <a:pt x="24" y="197"/>
                    <a:pt x="24" y="196"/>
                    <a:pt x="24" y="196"/>
                  </a:cubicBezTo>
                  <a:cubicBezTo>
                    <a:pt x="24" y="196"/>
                    <a:pt x="25" y="196"/>
                    <a:pt x="26" y="196"/>
                  </a:cubicBezTo>
                  <a:cubicBezTo>
                    <a:pt x="26" y="195"/>
                    <a:pt x="26" y="194"/>
                    <a:pt x="26" y="194"/>
                  </a:cubicBezTo>
                  <a:cubicBezTo>
                    <a:pt x="26" y="194"/>
                    <a:pt x="27" y="194"/>
                    <a:pt x="27" y="194"/>
                  </a:cubicBezTo>
                  <a:cubicBezTo>
                    <a:pt x="28" y="194"/>
                    <a:pt x="28" y="194"/>
                    <a:pt x="29" y="194"/>
                  </a:cubicBezTo>
                  <a:cubicBezTo>
                    <a:pt x="29" y="194"/>
                    <a:pt x="30" y="194"/>
                    <a:pt x="30" y="194"/>
                  </a:cubicBezTo>
                  <a:cubicBezTo>
                    <a:pt x="31" y="194"/>
                    <a:pt x="31" y="194"/>
                    <a:pt x="32" y="194"/>
                  </a:cubicBezTo>
                  <a:cubicBezTo>
                    <a:pt x="32" y="194"/>
                    <a:pt x="32" y="195"/>
                    <a:pt x="32" y="196"/>
                  </a:cubicBezTo>
                  <a:cubicBezTo>
                    <a:pt x="32" y="196"/>
                    <a:pt x="33" y="196"/>
                    <a:pt x="33" y="196"/>
                  </a:cubicBezTo>
                  <a:cubicBezTo>
                    <a:pt x="34" y="196"/>
                    <a:pt x="34" y="196"/>
                    <a:pt x="35" y="196"/>
                  </a:cubicBezTo>
                  <a:cubicBezTo>
                    <a:pt x="35" y="196"/>
                    <a:pt x="35" y="197"/>
                    <a:pt x="35" y="197"/>
                  </a:cubicBezTo>
                  <a:cubicBezTo>
                    <a:pt x="35" y="197"/>
                    <a:pt x="36" y="197"/>
                    <a:pt x="36" y="197"/>
                  </a:cubicBezTo>
                  <a:cubicBezTo>
                    <a:pt x="36" y="197"/>
                    <a:pt x="36" y="196"/>
                    <a:pt x="36" y="196"/>
                  </a:cubicBezTo>
                  <a:cubicBezTo>
                    <a:pt x="37" y="196"/>
                    <a:pt x="37" y="196"/>
                    <a:pt x="38" y="196"/>
                  </a:cubicBezTo>
                  <a:cubicBezTo>
                    <a:pt x="39" y="196"/>
                    <a:pt x="39" y="196"/>
                    <a:pt x="40" y="196"/>
                  </a:cubicBezTo>
                  <a:cubicBezTo>
                    <a:pt x="40" y="195"/>
                    <a:pt x="40" y="194"/>
                    <a:pt x="40" y="194"/>
                  </a:cubicBezTo>
                  <a:cubicBezTo>
                    <a:pt x="40" y="194"/>
                    <a:pt x="41" y="194"/>
                    <a:pt x="41" y="194"/>
                  </a:cubicBezTo>
                  <a:cubicBezTo>
                    <a:pt x="42" y="194"/>
                    <a:pt x="42" y="194"/>
                    <a:pt x="43" y="194"/>
                  </a:cubicBezTo>
                  <a:cubicBezTo>
                    <a:pt x="43" y="194"/>
                    <a:pt x="44" y="194"/>
                    <a:pt x="44" y="194"/>
                  </a:cubicBezTo>
                  <a:cubicBezTo>
                    <a:pt x="45" y="194"/>
                    <a:pt x="45" y="194"/>
                    <a:pt x="46" y="194"/>
                  </a:cubicBezTo>
                  <a:cubicBezTo>
                    <a:pt x="46" y="194"/>
                    <a:pt x="47" y="194"/>
                    <a:pt x="47" y="194"/>
                  </a:cubicBezTo>
                  <a:cubicBezTo>
                    <a:pt x="47" y="194"/>
                    <a:pt x="47" y="195"/>
                    <a:pt x="47" y="196"/>
                  </a:cubicBezTo>
                  <a:cubicBezTo>
                    <a:pt x="48" y="196"/>
                    <a:pt x="48" y="196"/>
                    <a:pt x="49" y="196"/>
                  </a:cubicBezTo>
                  <a:cubicBezTo>
                    <a:pt x="50" y="196"/>
                    <a:pt x="50" y="196"/>
                    <a:pt x="51" y="196"/>
                  </a:cubicBezTo>
                  <a:cubicBezTo>
                    <a:pt x="51" y="196"/>
                    <a:pt x="52" y="196"/>
                    <a:pt x="52" y="196"/>
                  </a:cubicBezTo>
                  <a:cubicBezTo>
                    <a:pt x="52" y="196"/>
                    <a:pt x="52" y="197"/>
                    <a:pt x="52" y="197"/>
                  </a:cubicBezTo>
                  <a:cubicBezTo>
                    <a:pt x="52" y="198"/>
                    <a:pt x="52" y="198"/>
                    <a:pt x="52" y="199"/>
                  </a:cubicBezTo>
                  <a:cubicBezTo>
                    <a:pt x="52" y="199"/>
                    <a:pt x="52" y="200"/>
                    <a:pt x="52" y="200"/>
                  </a:cubicBezTo>
                  <a:cubicBezTo>
                    <a:pt x="52" y="201"/>
                    <a:pt x="52" y="201"/>
                    <a:pt x="52" y="202"/>
                  </a:cubicBezTo>
                  <a:cubicBezTo>
                    <a:pt x="52" y="202"/>
                    <a:pt x="52" y="203"/>
                    <a:pt x="52" y="203"/>
                  </a:cubicBezTo>
                  <a:cubicBezTo>
                    <a:pt x="52" y="204"/>
                    <a:pt x="52" y="205"/>
                    <a:pt x="52" y="205"/>
                  </a:cubicBezTo>
                  <a:cubicBezTo>
                    <a:pt x="53" y="205"/>
                    <a:pt x="53" y="205"/>
                    <a:pt x="54" y="205"/>
                  </a:cubicBezTo>
                  <a:cubicBezTo>
                    <a:pt x="54" y="206"/>
                    <a:pt x="54" y="206"/>
                    <a:pt x="54" y="207"/>
                  </a:cubicBezTo>
                  <a:cubicBezTo>
                    <a:pt x="54" y="207"/>
                    <a:pt x="54" y="208"/>
                    <a:pt x="54" y="208"/>
                  </a:cubicBezTo>
                  <a:cubicBezTo>
                    <a:pt x="54" y="209"/>
                    <a:pt x="54" y="209"/>
                    <a:pt x="54" y="210"/>
                  </a:cubicBezTo>
                  <a:cubicBezTo>
                    <a:pt x="54" y="210"/>
                    <a:pt x="55" y="210"/>
                    <a:pt x="55" y="210"/>
                  </a:cubicBezTo>
                  <a:cubicBezTo>
                    <a:pt x="56" y="210"/>
                    <a:pt x="56" y="210"/>
                    <a:pt x="57" y="210"/>
                  </a:cubicBezTo>
                  <a:cubicBezTo>
                    <a:pt x="57" y="209"/>
                    <a:pt x="57" y="209"/>
                    <a:pt x="57" y="208"/>
                  </a:cubicBezTo>
                  <a:cubicBezTo>
                    <a:pt x="57" y="208"/>
                    <a:pt x="58" y="208"/>
                    <a:pt x="58" y="208"/>
                  </a:cubicBezTo>
                  <a:cubicBezTo>
                    <a:pt x="58" y="208"/>
                    <a:pt x="58" y="207"/>
                    <a:pt x="58" y="207"/>
                  </a:cubicBezTo>
                  <a:cubicBezTo>
                    <a:pt x="58" y="206"/>
                    <a:pt x="58" y="206"/>
                    <a:pt x="58" y="205"/>
                  </a:cubicBezTo>
                  <a:cubicBezTo>
                    <a:pt x="58" y="205"/>
                    <a:pt x="58" y="204"/>
                    <a:pt x="58" y="203"/>
                  </a:cubicBezTo>
                  <a:cubicBezTo>
                    <a:pt x="58" y="203"/>
                    <a:pt x="58" y="202"/>
                    <a:pt x="58" y="202"/>
                  </a:cubicBezTo>
                  <a:cubicBezTo>
                    <a:pt x="58" y="201"/>
                    <a:pt x="58" y="201"/>
                    <a:pt x="58" y="200"/>
                  </a:cubicBezTo>
                  <a:cubicBezTo>
                    <a:pt x="58" y="200"/>
                    <a:pt x="58" y="199"/>
                    <a:pt x="58" y="199"/>
                  </a:cubicBezTo>
                  <a:cubicBezTo>
                    <a:pt x="58" y="198"/>
                    <a:pt x="58" y="198"/>
                    <a:pt x="58" y="197"/>
                  </a:cubicBezTo>
                  <a:cubicBezTo>
                    <a:pt x="58" y="197"/>
                    <a:pt x="58" y="196"/>
                    <a:pt x="58" y="196"/>
                  </a:cubicBezTo>
                  <a:cubicBezTo>
                    <a:pt x="58" y="195"/>
                    <a:pt x="58" y="194"/>
                    <a:pt x="58" y="194"/>
                  </a:cubicBezTo>
                  <a:cubicBezTo>
                    <a:pt x="58" y="193"/>
                    <a:pt x="58" y="193"/>
                    <a:pt x="58" y="192"/>
                  </a:cubicBezTo>
                  <a:cubicBezTo>
                    <a:pt x="59" y="192"/>
                    <a:pt x="59" y="192"/>
                    <a:pt x="60" y="192"/>
                  </a:cubicBezTo>
                  <a:cubicBezTo>
                    <a:pt x="60" y="192"/>
                    <a:pt x="60" y="191"/>
                    <a:pt x="60" y="191"/>
                  </a:cubicBezTo>
                  <a:cubicBezTo>
                    <a:pt x="60" y="190"/>
                    <a:pt x="60" y="190"/>
                    <a:pt x="60" y="189"/>
                  </a:cubicBezTo>
                  <a:cubicBezTo>
                    <a:pt x="60" y="189"/>
                    <a:pt x="61" y="189"/>
                    <a:pt x="61" y="189"/>
                  </a:cubicBezTo>
                  <a:cubicBezTo>
                    <a:pt x="61" y="188"/>
                    <a:pt x="61" y="188"/>
                    <a:pt x="61" y="187"/>
                  </a:cubicBezTo>
                  <a:cubicBezTo>
                    <a:pt x="62" y="187"/>
                    <a:pt x="63" y="187"/>
                    <a:pt x="63" y="187"/>
                  </a:cubicBezTo>
                  <a:cubicBezTo>
                    <a:pt x="63" y="187"/>
                    <a:pt x="63" y="186"/>
                    <a:pt x="63" y="186"/>
                  </a:cubicBezTo>
                  <a:cubicBezTo>
                    <a:pt x="64" y="186"/>
                    <a:pt x="64" y="186"/>
                    <a:pt x="65" y="186"/>
                  </a:cubicBezTo>
                  <a:cubicBezTo>
                    <a:pt x="65" y="185"/>
                    <a:pt x="65" y="185"/>
                    <a:pt x="65" y="184"/>
                  </a:cubicBezTo>
                  <a:cubicBezTo>
                    <a:pt x="65" y="184"/>
                    <a:pt x="66" y="184"/>
                    <a:pt x="66" y="184"/>
                  </a:cubicBezTo>
                  <a:cubicBezTo>
                    <a:pt x="67" y="184"/>
                    <a:pt x="67" y="184"/>
                    <a:pt x="68" y="184"/>
                  </a:cubicBezTo>
                  <a:cubicBezTo>
                    <a:pt x="68" y="184"/>
                    <a:pt x="69" y="184"/>
                    <a:pt x="69" y="184"/>
                  </a:cubicBezTo>
                  <a:cubicBezTo>
                    <a:pt x="69" y="184"/>
                    <a:pt x="69" y="183"/>
                    <a:pt x="69" y="183"/>
                  </a:cubicBezTo>
                  <a:cubicBezTo>
                    <a:pt x="70" y="183"/>
                    <a:pt x="70" y="183"/>
                    <a:pt x="71" y="183"/>
                  </a:cubicBezTo>
                  <a:cubicBezTo>
                    <a:pt x="71" y="182"/>
                    <a:pt x="71" y="182"/>
                    <a:pt x="71" y="181"/>
                  </a:cubicBezTo>
                  <a:cubicBezTo>
                    <a:pt x="71" y="181"/>
                    <a:pt x="72" y="181"/>
                    <a:pt x="73" y="181"/>
                  </a:cubicBezTo>
                  <a:cubicBezTo>
                    <a:pt x="73" y="181"/>
                    <a:pt x="74" y="181"/>
                    <a:pt x="74" y="181"/>
                  </a:cubicBezTo>
                  <a:cubicBezTo>
                    <a:pt x="74" y="180"/>
                    <a:pt x="74" y="180"/>
                    <a:pt x="74" y="179"/>
                  </a:cubicBezTo>
                  <a:cubicBezTo>
                    <a:pt x="74" y="179"/>
                    <a:pt x="74" y="178"/>
                    <a:pt x="74" y="178"/>
                  </a:cubicBezTo>
                  <a:cubicBezTo>
                    <a:pt x="74" y="177"/>
                    <a:pt x="74" y="177"/>
                    <a:pt x="74" y="176"/>
                  </a:cubicBezTo>
                  <a:cubicBezTo>
                    <a:pt x="74" y="176"/>
                    <a:pt x="74" y="175"/>
                    <a:pt x="74" y="174"/>
                  </a:cubicBezTo>
                  <a:cubicBezTo>
                    <a:pt x="75" y="174"/>
                    <a:pt x="75" y="174"/>
                    <a:pt x="76" y="174"/>
                  </a:cubicBezTo>
                  <a:cubicBezTo>
                    <a:pt x="76" y="174"/>
                    <a:pt x="76" y="173"/>
                    <a:pt x="76" y="173"/>
                  </a:cubicBezTo>
                  <a:cubicBezTo>
                    <a:pt x="76" y="173"/>
                    <a:pt x="77" y="173"/>
                    <a:pt x="77" y="173"/>
                  </a:cubicBezTo>
                  <a:cubicBezTo>
                    <a:pt x="77" y="172"/>
                    <a:pt x="77" y="172"/>
                    <a:pt x="77" y="171"/>
                  </a:cubicBezTo>
                  <a:cubicBezTo>
                    <a:pt x="78" y="171"/>
                    <a:pt x="78" y="171"/>
                    <a:pt x="79" y="171"/>
                  </a:cubicBezTo>
                  <a:cubicBezTo>
                    <a:pt x="79" y="171"/>
                    <a:pt x="79" y="170"/>
                    <a:pt x="79" y="170"/>
                  </a:cubicBezTo>
                  <a:cubicBezTo>
                    <a:pt x="79" y="169"/>
                    <a:pt x="79" y="169"/>
                    <a:pt x="79" y="168"/>
                  </a:cubicBezTo>
                  <a:cubicBezTo>
                    <a:pt x="79" y="168"/>
                    <a:pt x="80" y="168"/>
                    <a:pt x="80" y="168"/>
                  </a:cubicBezTo>
                  <a:cubicBezTo>
                    <a:pt x="80" y="168"/>
                    <a:pt x="80" y="167"/>
                    <a:pt x="80" y="167"/>
                  </a:cubicBezTo>
                  <a:cubicBezTo>
                    <a:pt x="81" y="167"/>
                    <a:pt x="81" y="167"/>
                    <a:pt x="82" y="167"/>
                  </a:cubicBezTo>
                  <a:cubicBezTo>
                    <a:pt x="82" y="166"/>
                    <a:pt x="82" y="165"/>
                    <a:pt x="82" y="165"/>
                  </a:cubicBezTo>
                  <a:cubicBezTo>
                    <a:pt x="82" y="165"/>
                    <a:pt x="83" y="165"/>
                    <a:pt x="83" y="165"/>
                  </a:cubicBezTo>
                  <a:cubicBezTo>
                    <a:pt x="83" y="164"/>
                    <a:pt x="83" y="164"/>
                    <a:pt x="83" y="163"/>
                  </a:cubicBezTo>
                  <a:cubicBezTo>
                    <a:pt x="84" y="163"/>
                    <a:pt x="84" y="163"/>
                    <a:pt x="85" y="163"/>
                  </a:cubicBezTo>
                  <a:cubicBezTo>
                    <a:pt x="85" y="163"/>
                    <a:pt x="86" y="163"/>
                    <a:pt x="87" y="163"/>
                  </a:cubicBezTo>
                  <a:cubicBezTo>
                    <a:pt x="87" y="163"/>
                    <a:pt x="88" y="163"/>
                    <a:pt x="88" y="163"/>
                  </a:cubicBezTo>
                  <a:cubicBezTo>
                    <a:pt x="89" y="163"/>
                    <a:pt x="89" y="163"/>
                    <a:pt x="90" y="163"/>
                  </a:cubicBezTo>
                  <a:cubicBezTo>
                    <a:pt x="90" y="163"/>
                    <a:pt x="91" y="163"/>
                    <a:pt x="91" y="163"/>
                  </a:cubicBezTo>
                  <a:cubicBezTo>
                    <a:pt x="91" y="163"/>
                    <a:pt x="91" y="162"/>
                    <a:pt x="91" y="162"/>
                  </a:cubicBezTo>
                  <a:cubicBezTo>
                    <a:pt x="91" y="161"/>
                    <a:pt x="91" y="160"/>
                    <a:pt x="91" y="160"/>
                  </a:cubicBezTo>
                  <a:cubicBezTo>
                    <a:pt x="91" y="160"/>
                    <a:pt x="90" y="160"/>
                    <a:pt x="90" y="160"/>
                  </a:cubicBezTo>
                  <a:cubicBezTo>
                    <a:pt x="90" y="159"/>
                    <a:pt x="90" y="159"/>
                    <a:pt x="90" y="158"/>
                  </a:cubicBezTo>
                  <a:cubicBezTo>
                    <a:pt x="90" y="158"/>
                    <a:pt x="91" y="158"/>
                    <a:pt x="91" y="158"/>
                  </a:cubicBezTo>
                  <a:cubicBezTo>
                    <a:pt x="91" y="158"/>
                    <a:pt x="91" y="157"/>
                    <a:pt x="91" y="157"/>
                  </a:cubicBezTo>
                  <a:cubicBezTo>
                    <a:pt x="92" y="157"/>
                    <a:pt x="92" y="157"/>
                    <a:pt x="93" y="157"/>
                  </a:cubicBezTo>
                  <a:cubicBezTo>
                    <a:pt x="93" y="157"/>
                    <a:pt x="94" y="157"/>
                    <a:pt x="94" y="157"/>
                  </a:cubicBezTo>
                  <a:cubicBezTo>
                    <a:pt x="94" y="156"/>
                    <a:pt x="94" y="156"/>
                    <a:pt x="94" y="155"/>
                  </a:cubicBezTo>
                  <a:cubicBezTo>
                    <a:pt x="95" y="155"/>
                    <a:pt x="95" y="155"/>
                    <a:pt x="96" y="155"/>
                  </a:cubicBezTo>
                  <a:cubicBezTo>
                    <a:pt x="96" y="155"/>
                    <a:pt x="97" y="155"/>
                    <a:pt x="97" y="155"/>
                  </a:cubicBezTo>
                  <a:cubicBezTo>
                    <a:pt x="97" y="155"/>
                    <a:pt x="97" y="154"/>
                    <a:pt x="97" y="154"/>
                  </a:cubicBezTo>
                  <a:cubicBezTo>
                    <a:pt x="98" y="154"/>
                    <a:pt x="98" y="154"/>
                    <a:pt x="99" y="154"/>
                  </a:cubicBezTo>
                  <a:cubicBezTo>
                    <a:pt x="100" y="154"/>
                    <a:pt x="100" y="154"/>
                    <a:pt x="101" y="154"/>
                  </a:cubicBezTo>
                  <a:cubicBezTo>
                    <a:pt x="101" y="154"/>
                    <a:pt x="101" y="155"/>
                    <a:pt x="101" y="155"/>
                  </a:cubicBezTo>
                  <a:cubicBezTo>
                    <a:pt x="101" y="156"/>
                    <a:pt x="101" y="156"/>
                    <a:pt x="101" y="157"/>
                  </a:cubicBezTo>
                  <a:cubicBezTo>
                    <a:pt x="101" y="157"/>
                    <a:pt x="101" y="158"/>
                    <a:pt x="101" y="158"/>
                  </a:cubicBezTo>
                  <a:cubicBezTo>
                    <a:pt x="101" y="158"/>
                    <a:pt x="102" y="158"/>
                    <a:pt x="102" y="158"/>
                  </a:cubicBezTo>
                  <a:cubicBezTo>
                    <a:pt x="103" y="158"/>
                    <a:pt x="103" y="158"/>
                    <a:pt x="104" y="158"/>
                  </a:cubicBezTo>
                  <a:cubicBezTo>
                    <a:pt x="104" y="158"/>
                    <a:pt x="104" y="157"/>
                    <a:pt x="104" y="157"/>
                  </a:cubicBezTo>
                  <a:cubicBezTo>
                    <a:pt x="104" y="157"/>
                    <a:pt x="105" y="157"/>
                    <a:pt x="105" y="157"/>
                  </a:cubicBezTo>
                  <a:cubicBezTo>
                    <a:pt x="105" y="156"/>
                    <a:pt x="105" y="156"/>
                    <a:pt x="105" y="155"/>
                  </a:cubicBezTo>
                  <a:cubicBezTo>
                    <a:pt x="106" y="155"/>
                    <a:pt x="106" y="155"/>
                    <a:pt x="107" y="155"/>
                  </a:cubicBezTo>
                  <a:cubicBezTo>
                    <a:pt x="107" y="155"/>
                    <a:pt x="108" y="155"/>
                    <a:pt x="108" y="155"/>
                  </a:cubicBezTo>
                  <a:cubicBezTo>
                    <a:pt x="108" y="155"/>
                    <a:pt x="108" y="154"/>
                    <a:pt x="108" y="154"/>
                  </a:cubicBezTo>
                  <a:cubicBezTo>
                    <a:pt x="109" y="154"/>
                    <a:pt x="110" y="154"/>
                    <a:pt x="110" y="154"/>
                  </a:cubicBezTo>
                  <a:cubicBezTo>
                    <a:pt x="111" y="154"/>
                    <a:pt x="111" y="154"/>
                    <a:pt x="112" y="154"/>
                  </a:cubicBezTo>
                  <a:cubicBezTo>
                    <a:pt x="112" y="154"/>
                    <a:pt x="113" y="154"/>
                    <a:pt x="113" y="154"/>
                  </a:cubicBezTo>
                  <a:cubicBezTo>
                    <a:pt x="113" y="153"/>
                    <a:pt x="113" y="152"/>
                    <a:pt x="113" y="152"/>
                  </a:cubicBezTo>
                  <a:cubicBezTo>
                    <a:pt x="114" y="152"/>
                    <a:pt x="114" y="152"/>
                    <a:pt x="115" y="152"/>
                  </a:cubicBezTo>
                  <a:cubicBezTo>
                    <a:pt x="115" y="151"/>
                    <a:pt x="115" y="151"/>
                    <a:pt x="115" y="150"/>
                  </a:cubicBezTo>
                  <a:cubicBezTo>
                    <a:pt x="115" y="150"/>
                    <a:pt x="116" y="150"/>
                    <a:pt x="116" y="150"/>
                  </a:cubicBezTo>
                  <a:cubicBezTo>
                    <a:pt x="116" y="150"/>
                    <a:pt x="116" y="149"/>
                    <a:pt x="116" y="149"/>
                  </a:cubicBezTo>
                  <a:cubicBezTo>
                    <a:pt x="116" y="148"/>
                    <a:pt x="116" y="148"/>
                    <a:pt x="116" y="147"/>
                  </a:cubicBezTo>
                  <a:cubicBezTo>
                    <a:pt x="116" y="147"/>
                    <a:pt x="115" y="147"/>
                    <a:pt x="115" y="147"/>
                  </a:cubicBezTo>
                  <a:cubicBezTo>
                    <a:pt x="114" y="147"/>
                    <a:pt x="114" y="147"/>
                    <a:pt x="113" y="147"/>
                  </a:cubicBezTo>
                  <a:cubicBezTo>
                    <a:pt x="113" y="148"/>
                    <a:pt x="113" y="148"/>
                    <a:pt x="113" y="149"/>
                  </a:cubicBezTo>
                  <a:cubicBezTo>
                    <a:pt x="113" y="149"/>
                    <a:pt x="112" y="149"/>
                    <a:pt x="112" y="149"/>
                  </a:cubicBezTo>
                  <a:cubicBezTo>
                    <a:pt x="111" y="149"/>
                    <a:pt x="111" y="149"/>
                    <a:pt x="110" y="149"/>
                  </a:cubicBezTo>
                  <a:cubicBezTo>
                    <a:pt x="110" y="148"/>
                    <a:pt x="110" y="148"/>
                    <a:pt x="110" y="147"/>
                  </a:cubicBezTo>
                  <a:cubicBezTo>
                    <a:pt x="110" y="147"/>
                    <a:pt x="109" y="147"/>
                    <a:pt x="108" y="147"/>
                  </a:cubicBezTo>
                  <a:cubicBezTo>
                    <a:pt x="108" y="147"/>
                    <a:pt x="108" y="146"/>
                    <a:pt x="108" y="145"/>
                  </a:cubicBezTo>
                  <a:cubicBezTo>
                    <a:pt x="108" y="145"/>
                    <a:pt x="107" y="145"/>
                    <a:pt x="107" y="145"/>
                  </a:cubicBezTo>
                  <a:cubicBezTo>
                    <a:pt x="107" y="145"/>
                    <a:pt x="107" y="144"/>
                    <a:pt x="107" y="144"/>
                  </a:cubicBezTo>
                  <a:cubicBezTo>
                    <a:pt x="107" y="143"/>
                    <a:pt x="107" y="143"/>
                    <a:pt x="107" y="142"/>
                  </a:cubicBezTo>
                  <a:cubicBezTo>
                    <a:pt x="107" y="142"/>
                    <a:pt x="108" y="142"/>
                    <a:pt x="108" y="142"/>
                  </a:cubicBezTo>
                  <a:cubicBezTo>
                    <a:pt x="108" y="142"/>
                    <a:pt x="108" y="141"/>
                    <a:pt x="108" y="141"/>
                  </a:cubicBezTo>
                  <a:cubicBezTo>
                    <a:pt x="108" y="140"/>
                    <a:pt x="108" y="140"/>
                    <a:pt x="108" y="139"/>
                  </a:cubicBezTo>
                  <a:cubicBezTo>
                    <a:pt x="108" y="139"/>
                    <a:pt x="107" y="139"/>
                    <a:pt x="107" y="139"/>
                  </a:cubicBezTo>
                  <a:cubicBezTo>
                    <a:pt x="107" y="139"/>
                    <a:pt x="107" y="138"/>
                    <a:pt x="107" y="137"/>
                  </a:cubicBezTo>
                  <a:cubicBezTo>
                    <a:pt x="106" y="137"/>
                    <a:pt x="106" y="137"/>
                    <a:pt x="105" y="137"/>
                  </a:cubicBezTo>
                  <a:cubicBezTo>
                    <a:pt x="105" y="137"/>
                    <a:pt x="105" y="136"/>
                    <a:pt x="105" y="136"/>
                  </a:cubicBezTo>
                  <a:cubicBezTo>
                    <a:pt x="106" y="136"/>
                    <a:pt x="106" y="136"/>
                    <a:pt x="107" y="136"/>
                  </a:cubicBezTo>
                  <a:cubicBezTo>
                    <a:pt x="107" y="136"/>
                    <a:pt x="108" y="136"/>
                    <a:pt x="108" y="136"/>
                  </a:cubicBezTo>
                  <a:cubicBezTo>
                    <a:pt x="108" y="136"/>
                    <a:pt x="108" y="137"/>
                    <a:pt x="108" y="137"/>
                  </a:cubicBezTo>
                  <a:cubicBezTo>
                    <a:pt x="109" y="137"/>
                    <a:pt x="110" y="137"/>
                    <a:pt x="110" y="137"/>
                  </a:cubicBezTo>
                  <a:cubicBezTo>
                    <a:pt x="110" y="138"/>
                    <a:pt x="110" y="139"/>
                    <a:pt x="110" y="139"/>
                  </a:cubicBezTo>
                  <a:cubicBezTo>
                    <a:pt x="111" y="139"/>
                    <a:pt x="111" y="139"/>
                    <a:pt x="112" y="139"/>
                  </a:cubicBezTo>
                  <a:cubicBezTo>
                    <a:pt x="112" y="140"/>
                    <a:pt x="112" y="140"/>
                    <a:pt x="112" y="141"/>
                  </a:cubicBezTo>
                  <a:cubicBezTo>
                    <a:pt x="112" y="141"/>
                    <a:pt x="113" y="141"/>
                    <a:pt x="113" y="141"/>
                  </a:cubicBezTo>
                  <a:cubicBezTo>
                    <a:pt x="114" y="141"/>
                    <a:pt x="114" y="141"/>
                    <a:pt x="115" y="141"/>
                  </a:cubicBezTo>
                  <a:cubicBezTo>
                    <a:pt x="115" y="140"/>
                    <a:pt x="115" y="140"/>
                    <a:pt x="115" y="139"/>
                  </a:cubicBezTo>
                  <a:cubicBezTo>
                    <a:pt x="115" y="139"/>
                    <a:pt x="115" y="138"/>
                    <a:pt x="115" y="137"/>
                  </a:cubicBezTo>
                  <a:cubicBezTo>
                    <a:pt x="115" y="137"/>
                    <a:pt x="116" y="137"/>
                    <a:pt x="116" y="137"/>
                  </a:cubicBezTo>
                  <a:cubicBezTo>
                    <a:pt x="117" y="137"/>
                    <a:pt x="117" y="137"/>
                    <a:pt x="118" y="137"/>
                  </a:cubicBezTo>
                  <a:cubicBezTo>
                    <a:pt x="118" y="137"/>
                    <a:pt x="119" y="137"/>
                    <a:pt x="119" y="137"/>
                  </a:cubicBezTo>
                  <a:cubicBezTo>
                    <a:pt x="119" y="137"/>
                    <a:pt x="119" y="136"/>
                    <a:pt x="119" y="136"/>
                  </a:cubicBezTo>
                  <a:cubicBezTo>
                    <a:pt x="120" y="136"/>
                    <a:pt x="120" y="136"/>
                    <a:pt x="121" y="136"/>
                  </a:cubicBezTo>
                  <a:cubicBezTo>
                    <a:pt x="121" y="135"/>
                    <a:pt x="121" y="135"/>
                    <a:pt x="121" y="134"/>
                  </a:cubicBezTo>
                  <a:cubicBezTo>
                    <a:pt x="121" y="134"/>
                    <a:pt x="122" y="134"/>
                    <a:pt x="122" y="134"/>
                  </a:cubicBezTo>
                  <a:cubicBezTo>
                    <a:pt x="123" y="134"/>
                    <a:pt x="124" y="134"/>
                    <a:pt x="124" y="134"/>
                  </a:cubicBezTo>
                  <a:cubicBezTo>
                    <a:pt x="125" y="134"/>
                    <a:pt x="125" y="134"/>
                    <a:pt x="126" y="134"/>
                  </a:cubicBezTo>
                  <a:cubicBezTo>
                    <a:pt x="126" y="135"/>
                    <a:pt x="126" y="135"/>
                    <a:pt x="126" y="136"/>
                  </a:cubicBezTo>
                  <a:cubicBezTo>
                    <a:pt x="125" y="136"/>
                    <a:pt x="125" y="136"/>
                    <a:pt x="124" y="136"/>
                  </a:cubicBezTo>
                  <a:cubicBezTo>
                    <a:pt x="124" y="136"/>
                    <a:pt x="124" y="137"/>
                    <a:pt x="124" y="137"/>
                  </a:cubicBezTo>
                  <a:cubicBezTo>
                    <a:pt x="124" y="137"/>
                    <a:pt x="123" y="137"/>
                    <a:pt x="122" y="137"/>
                  </a:cubicBezTo>
                  <a:cubicBezTo>
                    <a:pt x="122" y="138"/>
                    <a:pt x="122" y="139"/>
                    <a:pt x="122" y="139"/>
                  </a:cubicBezTo>
                  <a:cubicBezTo>
                    <a:pt x="122" y="139"/>
                    <a:pt x="121" y="139"/>
                    <a:pt x="121" y="139"/>
                  </a:cubicBezTo>
                  <a:cubicBezTo>
                    <a:pt x="121" y="140"/>
                    <a:pt x="121" y="140"/>
                    <a:pt x="121" y="141"/>
                  </a:cubicBezTo>
                  <a:cubicBezTo>
                    <a:pt x="120" y="141"/>
                    <a:pt x="120" y="141"/>
                    <a:pt x="119" y="141"/>
                  </a:cubicBezTo>
                  <a:cubicBezTo>
                    <a:pt x="119" y="141"/>
                    <a:pt x="119" y="142"/>
                    <a:pt x="119" y="142"/>
                  </a:cubicBezTo>
                  <a:cubicBezTo>
                    <a:pt x="119" y="142"/>
                    <a:pt x="118" y="142"/>
                    <a:pt x="118" y="142"/>
                  </a:cubicBezTo>
                  <a:cubicBezTo>
                    <a:pt x="118" y="143"/>
                    <a:pt x="118" y="143"/>
                    <a:pt x="118" y="144"/>
                  </a:cubicBezTo>
                  <a:cubicBezTo>
                    <a:pt x="118" y="144"/>
                    <a:pt x="118" y="145"/>
                    <a:pt x="118" y="145"/>
                  </a:cubicBezTo>
                  <a:cubicBezTo>
                    <a:pt x="118" y="145"/>
                    <a:pt x="119" y="145"/>
                    <a:pt x="119" y="145"/>
                  </a:cubicBezTo>
                  <a:cubicBezTo>
                    <a:pt x="120" y="145"/>
                    <a:pt x="120" y="145"/>
                    <a:pt x="121" y="145"/>
                  </a:cubicBezTo>
                  <a:cubicBezTo>
                    <a:pt x="121" y="145"/>
                    <a:pt x="122" y="145"/>
                    <a:pt x="122" y="145"/>
                  </a:cubicBezTo>
                  <a:cubicBezTo>
                    <a:pt x="123" y="145"/>
                    <a:pt x="124" y="145"/>
                    <a:pt x="124" y="145"/>
                  </a:cubicBezTo>
                  <a:cubicBezTo>
                    <a:pt x="125" y="145"/>
                    <a:pt x="125" y="145"/>
                    <a:pt x="126" y="145"/>
                  </a:cubicBezTo>
                  <a:cubicBezTo>
                    <a:pt x="126" y="146"/>
                    <a:pt x="126" y="147"/>
                    <a:pt x="126" y="147"/>
                  </a:cubicBezTo>
                  <a:cubicBezTo>
                    <a:pt x="126" y="147"/>
                    <a:pt x="127" y="147"/>
                    <a:pt x="127" y="147"/>
                  </a:cubicBezTo>
                  <a:cubicBezTo>
                    <a:pt x="128" y="147"/>
                    <a:pt x="128" y="147"/>
                    <a:pt x="129" y="147"/>
                  </a:cubicBezTo>
                  <a:cubicBezTo>
                    <a:pt x="129" y="147"/>
                    <a:pt x="130" y="147"/>
                    <a:pt x="130" y="147"/>
                  </a:cubicBezTo>
                  <a:cubicBezTo>
                    <a:pt x="130" y="148"/>
                    <a:pt x="130" y="148"/>
                    <a:pt x="130" y="149"/>
                  </a:cubicBezTo>
                  <a:cubicBezTo>
                    <a:pt x="131" y="149"/>
                    <a:pt x="131" y="149"/>
                    <a:pt x="132" y="149"/>
                  </a:cubicBezTo>
                  <a:cubicBezTo>
                    <a:pt x="132" y="148"/>
                    <a:pt x="132" y="148"/>
                    <a:pt x="132" y="147"/>
                  </a:cubicBezTo>
                  <a:cubicBezTo>
                    <a:pt x="132" y="147"/>
                    <a:pt x="133" y="147"/>
                    <a:pt x="134" y="147"/>
                  </a:cubicBezTo>
                  <a:cubicBezTo>
                    <a:pt x="134" y="147"/>
                    <a:pt x="134" y="146"/>
                    <a:pt x="134" y="145"/>
                  </a:cubicBezTo>
                  <a:cubicBezTo>
                    <a:pt x="133" y="145"/>
                    <a:pt x="132" y="145"/>
                    <a:pt x="132" y="145"/>
                  </a:cubicBezTo>
                  <a:cubicBezTo>
                    <a:pt x="132" y="145"/>
                    <a:pt x="132" y="144"/>
                    <a:pt x="132" y="144"/>
                  </a:cubicBezTo>
                  <a:cubicBezTo>
                    <a:pt x="132" y="143"/>
                    <a:pt x="132" y="143"/>
                    <a:pt x="132" y="142"/>
                  </a:cubicBezTo>
                  <a:cubicBezTo>
                    <a:pt x="132" y="142"/>
                    <a:pt x="132" y="141"/>
                    <a:pt x="132" y="141"/>
                  </a:cubicBezTo>
                  <a:cubicBezTo>
                    <a:pt x="131" y="141"/>
                    <a:pt x="131" y="141"/>
                    <a:pt x="130" y="141"/>
                  </a:cubicBezTo>
                  <a:cubicBezTo>
                    <a:pt x="130" y="141"/>
                    <a:pt x="129" y="141"/>
                    <a:pt x="129" y="141"/>
                  </a:cubicBezTo>
                  <a:cubicBezTo>
                    <a:pt x="129" y="140"/>
                    <a:pt x="129" y="140"/>
                    <a:pt x="129" y="139"/>
                  </a:cubicBezTo>
                  <a:cubicBezTo>
                    <a:pt x="128" y="139"/>
                    <a:pt x="128" y="139"/>
                    <a:pt x="127" y="139"/>
                  </a:cubicBezTo>
                  <a:cubicBezTo>
                    <a:pt x="127" y="139"/>
                    <a:pt x="127" y="138"/>
                    <a:pt x="127" y="137"/>
                  </a:cubicBezTo>
                  <a:cubicBezTo>
                    <a:pt x="127" y="137"/>
                    <a:pt x="127" y="136"/>
                    <a:pt x="127" y="136"/>
                  </a:cubicBezTo>
                  <a:cubicBezTo>
                    <a:pt x="128" y="136"/>
                    <a:pt x="128" y="136"/>
                    <a:pt x="129" y="136"/>
                  </a:cubicBezTo>
                  <a:cubicBezTo>
                    <a:pt x="129" y="135"/>
                    <a:pt x="129" y="135"/>
                    <a:pt x="129" y="134"/>
                  </a:cubicBezTo>
                  <a:cubicBezTo>
                    <a:pt x="129" y="134"/>
                    <a:pt x="129" y="133"/>
                    <a:pt x="129" y="133"/>
                  </a:cubicBezTo>
                  <a:cubicBezTo>
                    <a:pt x="129" y="132"/>
                    <a:pt x="129" y="131"/>
                    <a:pt x="129" y="131"/>
                  </a:cubicBezTo>
                  <a:cubicBezTo>
                    <a:pt x="129" y="131"/>
                    <a:pt x="130" y="131"/>
                    <a:pt x="130" y="131"/>
                  </a:cubicBezTo>
                  <a:cubicBezTo>
                    <a:pt x="130" y="130"/>
                    <a:pt x="130" y="130"/>
                    <a:pt x="130" y="129"/>
                  </a:cubicBezTo>
                  <a:cubicBezTo>
                    <a:pt x="130" y="129"/>
                    <a:pt x="130" y="128"/>
                    <a:pt x="130" y="128"/>
                  </a:cubicBezTo>
                  <a:cubicBezTo>
                    <a:pt x="130" y="127"/>
                    <a:pt x="130" y="127"/>
                    <a:pt x="130" y="126"/>
                  </a:cubicBezTo>
                  <a:cubicBezTo>
                    <a:pt x="130" y="126"/>
                    <a:pt x="130" y="125"/>
                    <a:pt x="130" y="125"/>
                  </a:cubicBezTo>
                  <a:cubicBezTo>
                    <a:pt x="130" y="125"/>
                    <a:pt x="129" y="125"/>
                    <a:pt x="129" y="125"/>
                  </a:cubicBezTo>
                  <a:cubicBezTo>
                    <a:pt x="128" y="125"/>
                    <a:pt x="128" y="125"/>
                    <a:pt x="127" y="125"/>
                  </a:cubicBezTo>
                  <a:cubicBezTo>
                    <a:pt x="127" y="124"/>
                    <a:pt x="127" y="123"/>
                    <a:pt x="127" y="123"/>
                  </a:cubicBezTo>
                  <a:cubicBezTo>
                    <a:pt x="127" y="122"/>
                    <a:pt x="127" y="122"/>
                    <a:pt x="127" y="121"/>
                  </a:cubicBezTo>
                  <a:cubicBezTo>
                    <a:pt x="127" y="121"/>
                    <a:pt x="126" y="121"/>
                    <a:pt x="126" y="121"/>
                  </a:cubicBezTo>
                  <a:cubicBezTo>
                    <a:pt x="126" y="121"/>
                    <a:pt x="126" y="120"/>
                    <a:pt x="126" y="120"/>
                  </a:cubicBezTo>
                  <a:cubicBezTo>
                    <a:pt x="125" y="120"/>
                    <a:pt x="125" y="120"/>
                    <a:pt x="124" y="120"/>
                  </a:cubicBezTo>
                  <a:cubicBezTo>
                    <a:pt x="124" y="119"/>
                    <a:pt x="124" y="119"/>
                    <a:pt x="124" y="118"/>
                  </a:cubicBezTo>
                  <a:cubicBezTo>
                    <a:pt x="124" y="118"/>
                    <a:pt x="123" y="118"/>
                    <a:pt x="122" y="118"/>
                  </a:cubicBezTo>
                  <a:cubicBezTo>
                    <a:pt x="122" y="118"/>
                    <a:pt x="122" y="117"/>
                    <a:pt x="122" y="116"/>
                  </a:cubicBezTo>
                  <a:cubicBezTo>
                    <a:pt x="122" y="116"/>
                    <a:pt x="122" y="115"/>
                    <a:pt x="122" y="115"/>
                  </a:cubicBezTo>
                  <a:cubicBezTo>
                    <a:pt x="122" y="114"/>
                    <a:pt x="122" y="114"/>
                    <a:pt x="122" y="113"/>
                  </a:cubicBezTo>
                  <a:cubicBezTo>
                    <a:pt x="122" y="113"/>
                    <a:pt x="122" y="112"/>
                    <a:pt x="122" y="112"/>
                  </a:cubicBezTo>
                  <a:cubicBezTo>
                    <a:pt x="122" y="111"/>
                    <a:pt x="122" y="110"/>
                    <a:pt x="122" y="110"/>
                  </a:cubicBezTo>
                  <a:cubicBezTo>
                    <a:pt x="122" y="109"/>
                    <a:pt x="122" y="109"/>
                    <a:pt x="122" y="108"/>
                  </a:cubicBezTo>
                  <a:cubicBezTo>
                    <a:pt x="122" y="108"/>
                    <a:pt x="121" y="108"/>
                    <a:pt x="121" y="108"/>
                  </a:cubicBezTo>
                  <a:cubicBezTo>
                    <a:pt x="121" y="108"/>
                    <a:pt x="121" y="107"/>
                    <a:pt x="121" y="107"/>
                  </a:cubicBezTo>
                  <a:cubicBezTo>
                    <a:pt x="121" y="106"/>
                    <a:pt x="121" y="106"/>
                    <a:pt x="121" y="105"/>
                  </a:cubicBezTo>
                  <a:cubicBezTo>
                    <a:pt x="121" y="105"/>
                    <a:pt x="121" y="104"/>
                    <a:pt x="121" y="104"/>
                  </a:cubicBezTo>
                  <a:cubicBezTo>
                    <a:pt x="121" y="103"/>
                    <a:pt x="121" y="102"/>
                    <a:pt x="121" y="102"/>
                  </a:cubicBezTo>
                  <a:cubicBezTo>
                    <a:pt x="121" y="101"/>
                    <a:pt x="121" y="101"/>
                    <a:pt x="121" y="100"/>
                  </a:cubicBezTo>
                  <a:cubicBezTo>
                    <a:pt x="120" y="100"/>
                    <a:pt x="120" y="100"/>
                    <a:pt x="119" y="100"/>
                  </a:cubicBezTo>
                  <a:cubicBezTo>
                    <a:pt x="119" y="100"/>
                    <a:pt x="118" y="100"/>
                    <a:pt x="118" y="100"/>
                  </a:cubicBezTo>
                  <a:cubicBezTo>
                    <a:pt x="117" y="100"/>
                    <a:pt x="117" y="100"/>
                    <a:pt x="116" y="100"/>
                  </a:cubicBezTo>
                  <a:cubicBezTo>
                    <a:pt x="116" y="101"/>
                    <a:pt x="116" y="101"/>
                    <a:pt x="116" y="102"/>
                  </a:cubicBezTo>
                  <a:cubicBezTo>
                    <a:pt x="116" y="102"/>
                    <a:pt x="115" y="102"/>
                    <a:pt x="115" y="102"/>
                  </a:cubicBezTo>
                  <a:cubicBezTo>
                    <a:pt x="115" y="102"/>
                    <a:pt x="115" y="103"/>
                    <a:pt x="115" y="104"/>
                  </a:cubicBezTo>
                  <a:cubicBezTo>
                    <a:pt x="115" y="104"/>
                    <a:pt x="115" y="105"/>
                    <a:pt x="115" y="105"/>
                  </a:cubicBezTo>
                  <a:cubicBezTo>
                    <a:pt x="114" y="105"/>
                    <a:pt x="114" y="105"/>
                    <a:pt x="113" y="105"/>
                  </a:cubicBezTo>
                  <a:cubicBezTo>
                    <a:pt x="113" y="105"/>
                    <a:pt x="112" y="105"/>
                    <a:pt x="112" y="105"/>
                  </a:cubicBezTo>
                  <a:cubicBezTo>
                    <a:pt x="111" y="105"/>
                    <a:pt x="111" y="105"/>
                    <a:pt x="110" y="105"/>
                  </a:cubicBezTo>
                  <a:cubicBezTo>
                    <a:pt x="110" y="105"/>
                    <a:pt x="109" y="105"/>
                    <a:pt x="108" y="105"/>
                  </a:cubicBezTo>
                  <a:cubicBezTo>
                    <a:pt x="108" y="105"/>
                    <a:pt x="108" y="104"/>
                    <a:pt x="108" y="104"/>
                  </a:cubicBezTo>
                  <a:cubicBezTo>
                    <a:pt x="108" y="103"/>
                    <a:pt x="108" y="102"/>
                    <a:pt x="108" y="102"/>
                  </a:cubicBezTo>
                  <a:cubicBezTo>
                    <a:pt x="108" y="101"/>
                    <a:pt x="108" y="101"/>
                    <a:pt x="108" y="100"/>
                  </a:cubicBezTo>
                  <a:cubicBezTo>
                    <a:pt x="108" y="100"/>
                    <a:pt x="108" y="99"/>
                    <a:pt x="108" y="99"/>
                  </a:cubicBezTo>
                  <a:cubicBezTo>
                    <a:pt x="109" y="99"/>
                    <a:pt x="110" y="99"/>
                    <a:pt x="110" y="99"/>
                  </a:cubicBezTo>
                  <a:cubicBezTo>
                    <a:pt x="110" y="98"/>
                    <a:pt x="110" y="98"/>
                    <a:pt x="110" y="97"/>
                  </a:cubicBezTo>
                  <a:cubicBezTo>
                    <a:pt x="110" y="97"/>
                    <a:pt x="109" y="97"/>
                    <a:pt x="108" y="97"/>
                  </a:cubicBezTo>
                  <a:cubicBezTo>
                    <a:pt x="108" y="97"/>
                    <a:pt x="108" y="96"/>
                    <a:pt x="108" y="95"/>
                  </a:cubicBezTo>
                  <a:cubicBezTo>
                    <a:pt x="108" y="95"/>
                    <a:pt x="107" y="95"/>
                    <a:pt x="107" y="95"/>
                  </a:cubicBezTo>
                  <a:cubicBezTo>
                    <a:pt x="107" y="95"/>
                    <a:pt x="107" y="94"/>
                    <a:pt x="107" y="94"/>
                  </a:cubicBezTo>
                  <a:cubicBezTo>
                    <a:pt x="107" y="93"/>
                    <a:pt x="107" y="93"/>
                    <a:pt x="107" y="92"/>
                  </a:cubicBezTo>
                  <a:cubicBezTo>
                    <a:pt x="106" y="92"/>
                    <a:pt x="106" y="92"/>
                    <a:pt x="105" y="92"/>
                  </a:cubicBezTo>
                  <a:cubicBezTo>
                    <a:pt x="105" y="92"/>
                    <a:pt x="105" y="91"/>
                    <a:pt x="105" y="91"/>
                  </a:cubicBezTo>
                  <a:cubicBezTo>
                    <a:pt x="105" y="91"/>
                    <a:pt x="104" y="91"/>
                    <a:pt x="104" y="91"/>
                  </a:cubicBezTo>
                  <a:cubicBezTo>
                    <a:pt x="104" y="90"/>
                    <a:pt x="104" y="90"/>
                    <a:pt x="104" y="89"/>
                  </a:cubicBezTo>
                  <a:cubicBezTo>
                    <a:pt x="103" y="89"/>
                    <a:pt x="103" y="89"/>
                    <a:pt x="102" y="89"/>
                  </a:cubicBezTo>
                  <a:cubicBezTo>
                    <a:pt x="102" y="89"/>
                    <a:pt x="102" y="88"/>
                    <a:pt x="102" y="87"/>
                  </a:cubicBezTo>
                  <a:cubicBezTo>
                    <a:pt x="102" y="87"/>
                    <a:pt x="101" y="87"/>
                    <a:pt x="101" y="87"/>
                  </a:cubicBezTo>
                  <a:cubicBezTo>
                    <a:pt x="101" y="88"/>
                    <a:pt x="101" y="89"/>
                    <a:pt x="101" y="89"/>
                  </a:cubicBezTo>
                  <a:cubicBezTo>
                    <a:pt x="100" y="89"/>
                    <a:pt x="100" y="89"/>
                    <a:pt x="99" y="89"/>
                  </a:cubicBezTo>
                  <a:cubicBezTo>
                    <a:pt x="98" y="89"/>
                    <a:pt x="98" y="89"/>
                    <a:pt x="97" y="89"/>
                  </a:cubicBezTo>
                  <a:cubicBezTo>
                    <a:pt x="97" y="89"/>
                    <a:pt x="97" y="88"/>
                    <a:pt x="97" y="87"/>
                  </a:cubicBezTo>
                  <a:cubicBezTo>
                    <a:pt x="97" y="87"/>
                    <a:pt x="96" y="87"/>
                    <a:pt x="96" y="87"/>
                  </a:cubicBezTo>
                  <a:cubicBezTo>
                    <a:pt x="96" y="88"/>
                    <a:pt x="96" y="89"/>
                    <a:pt x="96" y="89"/>
                  </a:cubicBezTo>
                  <a:cubicBezTo>
                    <a:pt x="95" y="89"/>
                    <a:pt x="95" y="89"/>
                    <a:pt x="94" y="89"/>
                  </a:cubicBezTo>
                  <a:cubicBezTo>
                    <a:pt x="94" y="90"/>
                    <a:pt x="94" y="90"/>
                    <a:pt x="94" y="91"/>
                  </a:cubicBezTo>
                  <a:cubicBezTo>
                    <a:pt x="94" y="91"/>
                    <a:pt x="94" y="92"/>
                    <a:pt x="94" y="92"/>
                  </a:cubicBezTo>
                  <a:cubicBezTo>
                    <a:pt x="94" y="93"/>
                    <a:pt x="94" y="93"/>
                    <a:pt x="94" y="94"/>
                  </a:cubicBezTo>
                  <a:cubicBezTo>
                    <a:pt x="94" y="94"/>
                    <a:pt x="93" y="94"/>
                    <a:pt x="93" y="94"/>
                  </a:cubicBezTo>
                  <a:cubicBezTo>
                    <a:pt x="93" y="94"/>
                    <a:pt x="93" y="95"/>
                    <a:pt x="93" y="95"/>
                  </a:cubicBezTo>
                  <a:cubicBezTo>
                    <a:pt x="93" y="96"/>
                    <a:pt x="93" y="97"/>
                    <a:pt x="93" y="97"/>
                  </a:cubicBezTo>
                  <a:cubicBezTo>
                    <a:pt x="93" y="98"/>
                    <a:pt x="93" y="98"/>
                    <a:pt x="93" y="99"/>
                  </a:cubicBezTo>
                  <a:cubicBezTo>
                    <a:pt x="92" y="99"/>
                    <a:pt x="92" y="99"/>
                    <a:pt x="91" y="99"/>
                  </a:cubicBezTo>
                  <a:cubicBezTo>
                    <a:pt x="91" y="99"/>
                    <a:pt x="90" y="99"/>
                    <a:pt x="90" y="99"/>
                  </a:cubicBezTo>
                  <a:cubicBezTo>
                    <a:pt x="90" y="99"/>
                    <a:pt x="90" y="100"/>
                    <a:pt x="90" y="100"/>
                  </a:cubicBezTo>
                  <a:cubicBezTo>
                    <a:pt x="89" y="100"/>
                    <a:pt x="89" y="100"/>
                    <a:pt x="88" y="100"/>
                  </a:cubicBezTo>
                  <a:cubicBezTo>
                    <a:pt x="88" y="101"/>
                    <a:pt x="88" y="101"/>
                    <a:pt x="88" y="102"/>
                  </a:cubicBezTo>
                  <a:cubicBezTo>
                    <a:pt x="88" y="102"/>
                    <a:pt x="88" y="103"/>
                    <a:pt x="88" y="104"/>
                  </a:cubicBezTo>
                  <a:cubicBezTo>
                    <a:pt x="89" y="104"/>
                    <a:pt x="89" y="104"/>
                    <a:pt x="90" y="104"/>
                  </a:cubicBezTo>
                  <a:cubicBezTo>
                    <a:pt x="90" y="104"/>
                    <a:pt x="90" y="105"/>
                    <a:pt x="90" y="105"/>
                  </a:cubicBezTo>
                  <a:cubicBezTo>
                    <a:pt x="90" y="105"/>
                    <a:pt x="91" y="105"/>
                    <a:pt x="91" y="105"/>
                  </a:cubicBezTo>
                  <a:cubicBezTo>
                    <a:pt x="91" y="106"/>
                    <a:pt x="91" y="106"/>
                    <a:pt x="91" y="107"/>
                  </a:cubicBezTo>
                  <a:cubicBezTo>
                    <a:pt x="91" y="107"/>
                    <a:pt x="91" y="108"/>
                    <a:pt x="91" y="108"/>
                  </a:cubicBezTo>
                  <a:cubicBezTo>
                    <a:pt x="91" y="108"/>
                    <a:pt x="90" y="108"/>
                    <a:pt x="90" y="108"/>
                  </a:cubicBezTo>
                  <a:cubicBezTo>
                    <a:pt x="90" y="109"/>
                    <a:pt x="90" y="109"/>
                    <a:pt x="90" y="110"/>
                  </a:cubicBezTo>
                  <a:cubicBezTo>
                    <a:pt x="90" y="110"/>
                    <a:pt x="90" y="111"/>
                    <a:pt x="90" y="112"/>
                  </a:cubicBezTo>
                  <a:cubicBezTo>
                    <a:pt x="90" y="112"/>
                    <a:pt x="90" y="113"/>
                    <a:pt x="90" y="113"/>
                  </a:cubicBezTo>
                  <a:cubicBezTo>
                    <a:pt x="89" y="113"/>
                    <a:pt x="89" y="113"/>
                    <a:pt x="88" y="113"/>
                  </a:cubicBezTo>
                  <a:cubicBezTo>
                    <a:pt x="88" y="113"/>
                    <a:pt x="87" y="113"/>
                    <a:pt x="87" y="113"/>
                  </a:cubicBezTo>
                  <a:cubicBezTo>
                    <a:pt x="87" y="114"/>
                    <a:pt x="87" y="114"/>
                    <a:pt x="87" y="115"/>
                  </a:cubicBezTo>
                  <a:cubicBezTo>
                    <a:pt x="86" y="115"/>
                    <a:pt x="85" y="115"/>
                    <a:pt x="85" y="115"/>
                  </a:cubicBezTo>
                  <a:cubicBezTo>
                    <a:pt x="84" y="115"/>
                    <a:pt x="84" y="115"/>
                    <a:pt x="83" y="115"/>
                  </a:cubicBezTo>
                  <a:cubicBezTo>
                    <a:pt x="83" y="115"/>
                    <a:pt x="82" y="115"/>
                    <a:pt x="82" y="115"/>
                  </a:cubicBezTo>
                  <a:cubicBezTo>
                    <a:pt x="82" y="115"/>
                    <a:pt x="82" y="116"/>
                    <a:pt x="82" y="116"/>
                  </a:cubicBezTo>
                  <a:cubicBezTo>
                    <a:pt x="82" y="117"/>
                    <a:pt x="82" y="118"/>
                    <a:pt x="82" y="118"/>
                  </a:cubicBezTo>
                  <a:cubicBezTo>
                    <a:pt x="82" y="119"/>
                    <a:pt x="82" y="119"/>
                    <a:pt x="82" y="120"/>
                  </a:cubicBezTo>
                  <a:cubicBezTo>
                    <a:pt x="82" y="120"/>
                    <a:pt x="82" y="121"/>
                    <a:pt x="82" y="121"/>
                  </a:cubicBezTo>
                  <a:cubicBezTo>
                    <a:pt x="81" y="121"/>
                    <a:pt x="81" y="121"/>
                    <a:pt x="80" y="121"/>
                  </a:cubicBezTo>
                  <a:cubicBezTo>
                    <a:pt x="80" y="122"/>
                    <a:pt x="80" y="122"/>
                    <a:pt x="80" y="123"/>
                  </a:cubicBezTo>
                  <a:cubicBezTo>
                    <a:pt x="80" y="123"/>
                    <a:pt x="80" y="124"/>
                    <a:pt x="80" y="125"/>
                  </a:cubicBezTo>
                  <a:cubicBezTo>
                    <a:pt x="80" y="125"/>
                    <a:pt x="80" y="126"/>
                    <a:pt x="80" y="126"/>
                  </a:cubicBezTo>
                  <a:cubicBezTo>
                    <a:pt x="80" y="126"/>
                    <a:pt x="79" y="126"/>
                    <a:pt x="79" y="126"/>
                  </a:cubicBezTo>
                  <a:cubicBezTo>
                    <a:pt x="78" y="126"/>
                    <a:pt x="78" y="126"/>
                    <a:pt x="77" y="126"/>
                  </a:cubicBezTo>
                  <a:cubicBezTo>
                    <a:pt x="77" y="126"/>
                    <a:pt x="76" y="126"/>
                    <a:pt x="76" y="126"/>
                  </a:cubicBezTo>
                  <a:cubicBezTo>
                    <a:pt x="76" y="126"/>
                    <a:pt x="76" y="125"/>
                    <a:pt x="76" y="125"/>
                  </a:cubicBezTo>
                  <a:cubicBezTo>
                    <a:pt x="76" y="125"/>
                    <a:pt x="77" y="125"/>
                    <a:pt x="77" y="125"/>
                  </a:cubicBezTo>
                  <a:cubicBezTo>
                    <a:pt x="77" y="124"/>
                    <a:pt x="77" y="123"/>
                    <a:pt x="77" y="123"/>
                  </a:cubicBezTo>
                  <a:cubicBezTo>
                    <a:pt x="78" y="123"/>
                    <a:pt x="78" y="123"/>
                    <a:pt x="79" y="123"/>
                  </a:cubicBezTo>
                  <a:cubicBezTo>
                    <a:pt x="79" y="122"/>
                    <a:pt x="79" y="122"/>
                    <a:pt x="79" y="121"/>
                  </a:cubicBezTo>
                  <a:cubicBezTo>
                    <a:pt x="78" y="121"/>
                    <a:pt x="78" y="121"/>
                    <a:pt x="77" y="121"/>
                  </a:cubicBezTo>
                  <a:cubicBezTo>
                    <a:pt x="77" y="121"/>
                    <a:pt x="77" y="120"/>
                    <a:pt x="77" y="120"/>
                  </a:cubicBezTo>
                  <a:cubicBezTo>
                    <a:pt x="77" y="119"/>
                    <a:pt x="77" y="119"/>
                    <a:pt x="77" y="118"/>
                  </a:cubicBezTo>
                  <a:cubicBezTo>
                    <a:pt x="77" y="118"/>
                    <a:pt x="77" y="117"/>
                    <a:pt x="77" y="116"/>
                  </a:cubicBezTo>
                  <a:cubicBezTo>
                    <a:pt x="77" y="116"/>
                    <a:pt x="77" y="115"/>
                    <a:pt x="77" y="115"/>
                  </a:cubicBezTo>
                  <a:cubicBezTo>
                    <a:pt x="77" y="114"/>
                    <a:pt x="77" y="114"/>
                    <a:pt x="77" y="113"/>
                  </a:cubicBezTo>
                  <a:cubicBezTo>
                    <a:pt x="77" y="113"/>
                    <a:pt x="76" y="113"/>
                    <a:pt x="76" y="113"/>
                  </a:cubicBezTo>
                  <a:cubicBezTo>
                    <a:pt x="75" y="113"/>
                    <a:pt x="75" y="113"/>
                    <a:pt x="74" y="113"/>
                  </a:cubicBezTo>
                  <a:cubicBezTo>
                    <a:pt x="74" y="113"/>
                    <a:pt x="74" y="112"/>
                    <a:pt x="74" y="112"/>
                  </a:cubicBezTo>
                  <a:cubicBezTo>
                    <a:pt x="74" y="112"/>
                    <a:pt x="73" y="112"/>
                    <a:pt x="73" y="112"/>
                  </a:cubicBezTo>
                  <a:cubicBezTo>
                    <a:pt x="72" y="112"/>
                    <a:pt x="71" y="112"/>
                    <a:pt x="71" y="112"/>
                  </a:cubicBezTo>
                  <a:cubicBezTo>
                    <a:pt x="71" y="111"/>
                    <a:pt x="71" y="110"/>
                    <a:pt x="71" y="110"/>
                  </a:cubicBezTo>
                  <a:cubicBezTo>
                    <a:pt x="71" y="109"/>
                    <a:pt x="71" y="109"/>
                    <a:pt x="71" y="108"/>
                  </a:cubicBezTo>
                  <a:cubicBezTo>
                    <a:pt x="70" y="108"/>
                    <a:pt x="70" y="108"/>
                    <a:pt x="69" y="108"/>
                  </a:cubicBezTo>
                  <a:cubicBezTo>
                    <a:pt x="69" y="108"/>
                    <a:pt x="68" y="108"/>
                    <a:pt x="68" y="108"/>
                  </a:cubicBezTo>
                  <a:cubicBezTo>
                    <a:pt x="68" y="108"/>
                    <a:pt x="68" y="107"/>
                    <a:pt x="68" y="107"/>
                  </a:cubicBezTo>
                  <a:cubicBezTo>
                    <a:pt x="68" y="106"/>
                    <a:pt x="68" y="106"/>
                    <a:pt x="68" y="105"/>
                  </a:cubicBezTo>
                  <a:cubicBezTo>
                    <a:pt x="67" y="105"/>
                    <a:pt x="67" y="105"/>
                    <a:pt x="66" y="105"/>
                  </a:cubicBezTo>
                  <a:cubicBezTo>
                    <a:pt x="66" y="105"/>
                    <a:pt x="65" y="105"/>
                    <a:pt x="65" y="105"/>
                  </a:cubicBezTo>
                  <a:cubicBezTo>
                    <a:pt x="65" y="105"/>
                    <a:pt x="65" y="104"/>
                    <a:pt x="65" y="104"/>
                  </a:cubicBezTo>
                  <a:cubicBezTo>
                    <a:pt x="64" y="104"/>
                    <a:pt x="64" y="104"/>
                    <a:pt x="63" y="104"/>
                  </a:cubicBezTo>
                  <a:cubicBezTo>
                    <a:pt x="63" y="104"/>
                    <a:pt x="62" y="104"/>
                    <a:pt x="61" y="104"/>
                  </a:cubicBezTo>
                  <a:cubicBezTo>
                    <a:pt x="61" y="103"/>
                    <a:pt x="61" y="102"/>
                    <a:pt x="61" y="102"/>
                  </a:cubicBezTo>
                  <a:cubicBezTo>
                    <a:pt x="61" y="102"/>
                    <a:pt x="60" y="102"/>
                    <a:pt x="60" y="102"/>
                  </a:cubicBezTo>
                  <a:cubicBezTo>
                    <a:pt x="60" y="101"/>
                    <a:pt x="60" y="101"/>
                    <a:pt x="60" y="100"/>
                  </a:cubicBezTo>
                  <a:cubicBezTo>
                    <a:pt x="60" y="100"/>
                    <a:pt x="60" y="99"/>
                    <a:pt x="60" y="99"/>
                  </a:cubicBezTo>
                  <a:cubicBezTo>
                    <a:pt x="60" y="98"/>
                    <a:pt x="60" y="98"/>
                    <a:pt x="60" y="97"/>
                  </a:cubicBezTo>
                  <a:cubicBezTo>
                    <a:pt x="60" y="97"/>
                    <a:pt x="60" y="96"/>
                    <a:pt x="60" y="95"/>
                  </a:cubicBezTo>
                  <a:cubicBezTo>
                    <a:pt x="59" y="95"/>
                    <a:pt x="59" y="95"/>
                    <a:pt x="58" y="95"/>
                  </a:cubicBezTo>
                  <a:cubicBezTo>
                    <a:pt x="58" y="95"/>
                    <a:pt x="58" y="94"/>
                    <a:pt x="58" y="94"/>
                  </a:cubicBezTo>
                  <a:cubicBezTo>
                    <a:pt x="58" y="93"/>
                    <a:pt x="58" y="93"/>
                    <a:pt x="58" y="92"/>
                  </a:cubicBezTo>
                  <a:cubicBezTo>
                    <a:pt x="59" y="92"/>
                    <a:pt x="59" y="92"/>
                    <a:pt x="60" y="92"/>
                  </a:cubicBezTo>
                  <a:cubicBezTo>
                    <a:pt x="60" y="92"/>
                    <a:pt x="60" y="91"/>
                    <a:pt x="60" y="91"/>
                  </a:cubicBezTo>
                  <a:cubicBezTo>
                    <a:pt x="60" y="90"/>
                    <a:pt x="60" y="90"/>
                    <a:pt x="60" y="89"/>
                  </a:cubicBezTo>
                  <a:cubicBezTo>
                    <a:pt x="60" y="89"/>
                    <a:pt x="61" y="89"/>
                    <a:pt x="61" y="89"/>
                  </a:cubicBezTo>
                  <a:cubicBezTo>
                    <a:pt x="62" y="89"/>
                    <a:pt x="63" y="89"/>
                    <a:pt x="63" y="89"/>
                  </a:cubicBezTo>
                  <a:cubicBezTo>
                    <a:pt x="63" y="89"/>
                    <a:pt x="63" y="88"/>
                    <a:pt x="63" y="87"/>
                  </a:cubicBezTo>
                  <a:cubicBezTo>
                    <a:pt x="63" y="87"/>
                    <a:pt x="63" y="86"/>
                    <a:pt x="63" y="86"/>
                  </a:cubicBezTo>
                  <a:cubicBezTo>
                    <a:pt x="64" y="86"/>
                    <a:pt x="64" y="86"/>
                    <a:pt x="65" y="86"/>
                  </a:cubicBezTo>
                  <a:cubicBezTo>
                    <a:pt x="65" y="85"/>
                    <a:pt x="65" y="85"/>
                    <a:pt x="65" y="84"/>
                  </a:cubicBezTo>
                  <a:cubicBezTo>
                    <a:pt x="65" y="84"/>
                    <a:pt x="66" y="84"/>
                    <a:pt x="66" y="84"/>
                  </a:cubicBezTo>
                  <a:cubicBezTo>
                    <a:pt x="67" y="84"/>
                    <a:pt x="67" y="84"/>
                    <a:pt x="68" y="84"/>
                  </a:cubicBezTo>
                  <a:cubicBezTo>
                    <a:pt x="68" y="84"/>
                    <a:pt x="68" y="83"/>
                    <a:pt x="68" y="83"/>
                  </a:cubicBezTo>
                  <a:cubicBezTo>
                    <a:pt x="68" y="83"/>
                    <a:pt x="69" y="83"/>
                    <a:pt x="69" y="83"/>
                  </a:cubicBezTo>
                  <a:cubicBezTo>
                    <a:pt x="70" y="83"/>
                    <a:pt x="70" y="83"/>
                    <a:pt x="71" y="83"/>
                  </a:cubicBezTo>
                  <a:cubicBezTo>
                    <a:pt x="71" y="82"/>
                    <a:pt x="71" y="81"/>
                    <a:pt x="71" y="81"/>
                  </a:cubicBezTo>
                  <a:cubicBezTo>
                    <a:pt x="71" y="81"/>
                    <a:pt x="72" y="81"/>
                    <a:pt x="73" y="81"/>
                  </a:cubicBezTo>
                  <a:cubicBezTo>
                    <a:pt x="73" y="80"/>
                    <a:pt x="73" y="80"/>
                    <a:pt x="73" y="79"/>
                  </a:cubicBezTo>
                  <a:cubicBezTo>
                    <a:pt x="73" y="79"/>
                    <a:pt x="74" y="79"/>
                    <a:pt x="74" y="79"/>
                  </a:cubicBezTo>
                  <a:cubicBezTo>
                    <a:pt x="75" y="79"/>
                    <a:pt x="75" y="79"/>
                    <a:pt x="76" y="79"/>
                  </a:cubicBezTo>
                  <a:cubicBezTo>
                    <a:pt x="76" y="79"/>
                    <a:pt x="77" y="79"/>
                    <a:pt x="77" y="79"/>
                  </a:cubicBezTo>
                  <a:cubicBezTo>
                    <a:pt x="78" y="79"/>
                    <a:pt x="78" y="79"/>
                    <a:pt x="79" y="79"/>
                  </a:cubicBezTo>
                  <a:cubicBezTo>
                    <a:pt x="79" y="79"/>
                    <a:pt x="79" y="78"/>
                    <a:pt x="79" y="78"/>
                  </a:cubicBezTo>
                  <a:cubicBezTo>
                    <a:pt x="79" y="77"/>
                    <a:pt x="79" y="77"/>
                    <a:pt x="79" y="76"/>
                  </a:cubicBezTo>
                  <a:cubicBezTo>
                    <a:pt x="79" y="76"/>
                    <a:pt x="80" y="76"/>
                    <a:pt x="80" y="76"/>
                  </a:cubicBezTo>
                  <a:cubicBezTo>
                    <a:pt x="80" y="76"/>
                    <a:pt x="80" y="75"/>
                    <a:pt x="80" y="75"/>
                  </a:cubicBezTo>
                  <a:cubicBezTo>
                    <a:pt x="81" y="75"/>
                    <a:pt x="81" y="75"/>
                    <a:pt x="82" y="75"/>
                  </a:cubicBezTo>
                  <a:cubicBezTo>
                    <a:pt x="82" y="74"/>
                    <a:pt x="82" y="73"/>
                    <a:pt x="82" y="73"/>
                  </a:cubicBezTo>
                  <a:cubicBezTo>
                    <a:pt x="82" y="73"/>
                    <a:pt x="83" y="73"/>
                    <a:pt x="83" y="73"/>
                  </a:cubicBezTo>
                  <a:cubicBezTo>
                    <a:pt x="83" y="72"/>
                    <a:pt x="83" y="72"/>
                    <a:pt x="83" y="71"/>
                  </a:cubicBezTo>
                  <a:cubicBezTo>
                    <a:pt x="84" y="71"/>
                    <a:pt x="84" y="71"/>
                    <a:pt x="85" y="71"/>
                  </a:cubicBezTo>
                  <a:cubicBezTo>
                    <a:pt x="85" y="72"/>
                    <a:pt x="85" y="72"/>
                    <a:pt x="85" y="73"/>
                  </a:cubicBezTo>
                  <a:cubicBezTo>
                    <a:pt x="84" y="73"/>
                    <a:pt x="84" y="73"/>
                    <a:pt x="83" y="73"/>
                  </a:cubicBezTo>
                  <a:cubicBezTo>
                    <a:pt x="83" y="73"/>
                    <a:pt x="83" y="74"/>
                    <a:pt x="83" y="75"/>
                  </a:cubicBezTo>
                  <a:cubicBezTo>
                    <a:pt x="83" y="75"/>
                    <a:pt x="83" y="76"/>
                    <a:pt x="83" y="76"/>
                  </a:cubicBezTo>
                  <a:cubicBezTo>
                    <a:pt x="83" y="76"/>
                    <a:pt x="82" y="76"/>
                    <a:pt x="82" y="76"/>
                  </a:cubicBezTo>
                  <a:cubicBezTo>
                    <a:pt x="82" y="77"/>
                    <a:pt x="82" y="77"/>
                    <a:pt x="82" y="78"/>
                  </a:cubicBezTo>
                  <a:cubicBezTo>
                    <a:pt x="81" y="78"/>
                    <a:pt x="81" y="78"/>
                    <a:pt x="80" y="78"/>
                  </a:cubicBezTo>
                  <a:cubicBezTo>
                    <a:pt x="80" y="78"/>
                    <a:pt x="80" y="79"/>
                    <a:pt x="80" y="79"/>
                  </a:cubicBezTo>
                  <a:cubicBezTo>
                    <a:pt x="80" y="80"/>
                    <a:pt x="80" y="80"/>
                    <a:pt x="80" y="81"/>
                  </a:cubicBezTo>
                  <a:cubicBezTo>
                    <a:pt x="80" y="81"/>
                    <a:pt x="80" y="82"/>
                    <a:pt x="80" y="83"/>
                  </a:cubicBezTo>
                  <a:cubicBezTo>
                    <a:pt x="81" y="83"/>
                    <a:pt x="81" y="83"/>
                    <a:pt x="82" y="83"/>
                  </a:cubicBezTo>
                  <a:cubicBezTo>
                    <a:pt x="82" y="83"/>
                    <a:pt x="82" y="84"/>
                    <a:pt x="82" y="84"/>
                  </a:cubicBezTo>
                  <a:cubicBezTo>
                    <a:pt x="82" y="84"/>
                    <a:pt x="83" y="84"/>
                    <a:pt x="83" y="84"/>
                  </a:cubicBezTo>
                  <a:cubicBezTo>
                    <a:pt x="84" y="84"/>
                    <a:pt x="84" y="84"/>
                    <a:pt x="85" y="84"/>
                  </a:cubicBezTo>
                  <a:cubicBezTo>
                    <a:pt x="85" y="84"/>
                    <a:pt x="85" y="83"/>
                    <a:pt x="85" y="83"/>
                  </a:cubicBezTo>
                  <a:cubicBezTo>
                    <a:pt x="85" y="83"/>
                    <a:pt x="86" y="83"/>
                    <a:pt x="87" y="83"/>
                  </a:cubicBezTo>
                  <a:cubicBezTo>
                    <a:pt x="87" y="82"/>
                    <a:pt x="87" y="81"/>
                    <a:pt x="87" y="81"/>
                  </a:cubicBezTo>
                  <a:cubicBezTo>
                    <a:pt x="87" y="81"/>
                    <a:pt x="88" y="81"/>
                    <a:pt x="88" y="81"/>
                  </a:cubicBezTo>
                  <a:cubicBezTo>
                    <a:pt x="88" y="81"/>
                    <a:pt x="88" y="82"/>
                    <a:pt x="88" y="83"/>
                  </a:cubicBezTo>
                  <a:cubicBezTo>
                    <a:pt x="89" y="83"/>
                    <a:pt x="89" y="83"/>
                    <a:pt x="90" y="83"/>
                  </a:cubicBezTo>
                  <a:cubicBezTo>
                    <a:pt x="90" y="83"/>
                    <a:pt x="90" y="84"/>
                    <a:pt x="90" y="84"/>
                  </a:cubicBezTo>
                  <a:cubicBezTo>
                    <a:pt x="90" y="84"/>
                    <a:pt x="91" y="84"/>
                    <a:pt x="91" y="84"/>
                  </a:cubicBezTo>
                  <a:cubicBezTo>
                    <a:pt x="92" y="84"/>
                    <a:pt x="92" y="84"/>
                    <a:pt x="93" y="84"/>
                  </a:cubicBezTo>
                  <a:cubicBezTo>
                    <a:pt x="93" y="84"/>
                    <a:pt x="93" y="83"/>
                    <a:pt x="93" y="83"/>
                  </a:cubicBezTo>
                  <a:cubicBezTo>
                    <a:pt x="93" y="82"/>
                    <a:pt x="93" y="81"/>
                    <a:pt x="93" y="81"/>
                  </a:cubicBezTo>
                  <a:cubicBezTo>
                    <a:pt x="92" y="81"/>
                    <a:pt x="92" y="81"/>
                    <a:pt x="91" y="81"/>
                  </a:cubicBezTo>
                  <a:cubicBezTo>
                    <a:pt x="91" y="80"/>
                    <a:pt x="91" y="80"/>
                    <a:pt x="91" y="79"/>
                  </a:cubicBezTo>
                  <a:cubicBezTo>
                    <a:pt x="91" y="79"/>
                    <a:pt x="91" y="78"/>
                    <a:pt x="91" y="78"/>
                  </a:cubicBezTo>
                  <a:cubicBezTo>
                    <a:pt x="91" y="77"/>
                    <a:pt x="91" y="77"/>
                    <a:pt x="91" y="76"/>
                  </a:cubicBezTo>
                  <a:cubicBezTo>
                    <a:pt x="91" y="76"/>
                    <a:pt x="90" y="76"/>
                    <a:pt x="90" y="76"/>
                  </a:cubicBezTo>
                  <a:cubicBezTo>
                    <a:pt x="89" y="76"/>
                    <a:pt x="89" y="76"/>
                    <a:pt x="88" y="76"/>
                  </a:cubicBezTo>
                  <a:cubicBezTo>
                    <a:pt x="88" y="76"/>
                    <a:pt x="88" y="75"/>
                    <a:pt x="88" y="75"/>
                  </a:cubicBezTo>
                  <a:cubicBezTo>
                    <a:pt x="88" y="75"/>
                    <a:pt x="87" y="75"/>
                    <a:pt x="87" y="75"/>
                  </a:cubicBezTo>
                  <a:cubicBezTo>
                    <a:pt x="87" y="74"/>
                    <a:pt x="87" y="73"/>
                    <a:pt x="87" y="73"/>
                  </a:cubicBezTo>
                  <a:cubicBezTo>
                    <a:pt x="87" y="72"/>
                    <a:pt x="87" y="72"/>
                    <a:pt x="87" y="71"/>
                  </a:cubicBezTo>
                  <a:cubicBezTo>
                    <a:pt x="87" y="71"/>
                    <a:pt x="88" y="71"/>
                    <a:pt x="88" y="71"/>
                  </a:cubicBezTo>
                  <a:cubicBezTo>
                    <a:pt x="88" y="72"/>
                    <a:pt x="88" y="72"/>
                    <a:pt x="88" y="73"/>
                  </a:cubicBezTo>
                  <a:cubicBezTo>
                    <a:pt x="88" y="73"/>
                    <a:pt x="88" y="74"/>
                    <a:pt x="88" y="75"/>
                  </a:cubicBezTo>
                  <a:cubicBezTo>
                    <a:pt x="89" y="75"/>
                    <a:pt x="89" y="75"/>
                    <a:pt x="90" y="75"/>
                  </a:cubicBezTo>
                  <a:cubicBezTo>
                    <a:pt x="90" y="74"/>
                    <a:pt x="90" y="73"/>
                    <a:pt x="90" y="73"/>
                  </a:cubicBezTo>
                  <a:cubicBezTo>
                    <a:pt x="90" y="72"/>
                    <a:pt x="90" y="72"/>
                    <a:pt x="90" y="71"/>
                  </a:cubicBezTo>
                  <a:cubicBezTo>
                    <a:pt x="90" y="71"/>
                    <a:pt x="91" y="71"/>
                    <a:pt x="91" y="71"/>
                  </a:cubicBezTo>
                  <a:cubicBezTo>
                    <a:pt x="92" y="71"/>
                    <a:pt x="92" y="71"/>
                    <a:pt x="93" y="71"/>
                  </a:cubicBezTo>
                  <a:cubicBezTo>
                    <a:pt x="93" y="71"/>
                    <a:pt x="93" y="70"/>
                    <a:pt x="93" y="70"/>
                  </a:cubicBezTo>
                  <a:cubicBezTo>
                    <a:pt x="93" y="70"/>
                    <a:pt x="94" y="70"/>
                    <a:pt x="94" y="70"/>
                  </a:cubicBezTo>
                  <a:cubicBezTo>
                    <a:pt x="95" y="70"/>
                    <a:pt x="95" y="70"/>
                    <a:pt x="96" y="70"/>
                  </a:cubicBezTo>
                  <a:cubicBezTo>
                    <a:pt x="96" y="69"/>
                    <a:pt x="96" y="69"/>
                    <a:pt x="96" y="68"/>
                  </a:cubicBezTo>
                  <a:cubicBezTo>
                    <a:pt x="96" y="67"/>
                    <a:pt x="96" y="67"/>
                    <a:pt x="96" y="66"/>
                  </a:cubicBezTo>
                  <a:cubicBezTo>
                    <a:pt x="96" y="66"/>
                    <a:pt x="96" y="65"/>
                    <a:pt x="96" y="65"/>
                  </a:cubicBezTo>
                  <a:cubicBezTo>
                    <a:pt x="96" y="64"/>
                    <a:pt x="96" y="64"/>
                    <a:pt x="96" y="63"/>
                  </a:cubicBezTo>
                  <a:cubicBezTo>
                    <a:pt x="96" y="63"/>
                    <a:pt x="97" y="63"/>
                    <a:pt x="97" y="63"/>
                  </a:cubicBezTo>
                  <a:cubicBezTo>
                    <a:pt x="97" y="63"/>
                    <a:pt x="97" y="62"/>
                    <a:pt x="97" y="62"/>
                  </a:cubicBezTo>
                  <a:cubicBezTo>
                    <a:pt x="97" y="61"/>
                    <a:pt x="97" y="61"/>
                    <a:pt x="97" y="60"/>
                  </a:cubicBezTo>
                  <a:cubicBezTo>
                    <a:pt x="97" y="59"/>
                    <a:pt x="97" y="59"/>
                    <a:pt x="97" y="58"/>
                  </a:cubicBezTo>
                  <a:cubicBezTo>
                    <a:pt x="98" y="58"/>
                    <a:pt x="98" y="58"/>
                    <a:pt x="99" y="58"/>
                  </a:cubicBezTo>
                  <a:cubicBezTo>
                    <a:pt x="99" y="59"/>
                    <a:pt x="99" y="59"/>
                    <a:pt x="99" y="60"/>
                  </a:cubicBezTo>
                  <a:cubicBezTo>
                    <a:pt x="100" y="60"/>
                    <a:pt x="100" y="60"/>
                    <a:pt x="101" y="60"/>
                  </a:cubicBezTo>
                  <a:cubicBezTo>
                    <a:pt x="101" y="61"/>
                    <a:pt x="101" y="61"/>
                    <a:pt x="101" y="62"/>
                  </a:cubicBezTo>
                  <a:cubicBezTo>
                    <a:pt x="101" y="62"/>
                    <a:pt x="101" y="63"/>
                    <a:pt x="101" y="63"/>
                  </a:cubicBezTo>
                  <a:cubicBezTo>
                    <a:pt x="101" y="63"/>
                    <a:pt x="102" y="63"/>
                    <a:pt x="102" y="63"/>
                  </a:cubicBezTo>
                  <a:cubicBezTo>
                    <a:pt x="102" y="63"/>
                    <a:pt x="102" y="62"/>
                    <a:pt x="102" y="62"/>
                  </a:cubicBezTo>
                  <a:cubicBezTo>
                    <a:pt x="103" y="62"/>
                    <a:pt x="103" y="62"/>
                    <a:pt x="104" y="62"/>
                  </a:cubicBezTo>
                  <a:cubicBezTo>
                    <a:pt x="104" y="61"/>
                    <a:pt x="104" y="61"/>
                    <a:pt x="104" y="60"/>
                  </a:cubicBezTo>
                  <a:cubicBezTo>
                    <a:pt x="104" y="60"/>
                    <a:pt x="105" y="60"/>
                    <a:pt x="105" y="60"/>
                  </a:cubicBezTo>
                  <a:cubicBezTo>
                    <a:pt x="105" y="61"/>
                    <a:pt x="105" y="61"/>
                    <a:pt x="105" y="62"/>
                  </a:cubicBezTo>
                  <a:cubicBezTo>
                    <a:pt x="105" y="62"/>
                    <a:pt x="105" y="63"/>
                    <a:pt x="105" y="63"/>
                  </a:cubicBezTo>
                  <a:cubicBezTo>
                    <a:pt x="106" y="63"/>
                    <a:pt x="106" y="63"/>
                    <a:pt x="107" y="63"/>
                  </a:cubicBezTo>
                  <a:cubicBezTo>
                    <a:pt x="107" y="64"/>
                    <a:pt x="107" y="64"/>
                    <a:pt x="107" y="65"/>
                  </a:cubicBezTo>
                  <a:cubicBezTo>
                    <a:pt x="106" y="65"/>
                    <a:pt x="106" y="65"/>
                    <a:pt x="105" y="65"/>
                  </a:cubicBezTo>
                  <a:cubicBezTo>
                    <a:pt x="105" y="65"/>
                    <a:pt x="104" y="65"/>
                    <a:pt x="104" y="65"/>
                  </a:cubicBezTo>
                  <a:cubicBezTo>
                    <a:pt x="104" y="65"/>
                    <a:pt x="104" y="66"/>
                    <a:pt x="104" y="66"/>
                  </a:cubicBezTo>
                  <a:cubicBezTo>
                    <a:pt x="103" y="66"/>
                    <a:pt x="103" y="66"/>
                    <a:pt x="102" y="66"/>
                  </a:cubicBezTo>
                  <a:cubicBezTo>
                    <a:pt x="102" y="67"/>
                    <a:pt x="102" y="67"/>
                    <a:pt x="102" y="68"/>
                  </a:cubicBezTo>
                  <a:cubicBezTo>
                    <a:pt x="102" y="69"/>
                    <a:pt x="102" y="69"/>
                    <a:pt x="102" y="70"/>
                  </a:cubicBezTo>
                  <a:cubicBezTo>
                    <a:pt x="103" y="70"/>
                    <a:pt x="103" y="70"/>
                    <a:pt x="104" y="70"/>
                  </a:cubicBezTo>
                  <a:cubicBezTo>
                    <a:pt x="104" y="70"/>
                    <a:pt x="104" y="71"/>
                    <a:pt x="104" y="71"/>
                  </a:cubicBezTo>
                  <a:cubicBezTo>
                    <a:pt x="104" y="71"/>
                    <a:pt x="105" y="71"/>
                    <a:pt x="105" y="71"/>
                  </a:cubicBezTo>
                  <a:cubicBezTo>
                    <a:pt x="105" y="71"/>
                    <a:pt x="105" y="70"/>
                    <a:pt x="105" y="70"/>
                  </a:cubicBezTo>
                  <a:cubicBezTo>
                    <a:pt x="106" y="70"/>
                    <a:pt x="106" y="70"/>
                    <a:pt x="107" y="70"/>
                  </a:cubicBezTo>
                  <a:cubicBezTo>
                    <a:pt x="107" y="70"/>
                    <a:pt x="108" y="70"/>
                    <a:pt x="108" y="70"/>
                  </a:cubicBezTo>
                  <a:cubicBezTo>
                    <a:pt x="108" y="69"/>
                    <a:pt x="108" y="69"/>
                    <a:pt x="108" y="68"/>
                  </a:cubicBezTo>
                  <a:cubicBezTo>
                    <a:pt x="109" y="68"/>
                    <a:pt x="110" y="68"/>
                    <a:pt x="110" y="68"/>
                  </a:cubicBezTo>
                  <a:cubicBezTo>
                    <a:pt x="110" y="67"/>
                    <a:pt x="110" y="67"/>
                    <a:pt x="110" y="66"/>
                  </a:cubicBezTo>
                  <a:cubicBezTo>
                    <a:pt x="111" y="66"/>
                    <a:pt x="111" y="66"/>
                    <a:pt x="112" y="66"/>
                  </a:cubicBezTo>
                  <a:cubicBezTo>
                    <a:pt x="112" y="67"/>
                    <a:pt x="112" y="67"/>
                    <a:pt x="112" y="68"/>
                  </a:cubicBezTo>
                  <a:cubicBezTo>
                    <a:pt x="112" y="69"/>
                    <a:pt x="112" y="69"/>
                    <a:pt x="112" y="70"/>
                  </a:cubicBezTo>
                  <a:cubicBezTo>
                    <a:pt x="112" y="70"/>
                    <a:pt x="112" y="71"/>
                    <a:pt x="112" y="71"/>
                  </a:cubicBezTo>
                  <a:cubicBezTo>
                    <a:pt x="111" y="71"/>
                    <a:pt x="111" y="71"/>
                    <a:pt x="110" y="71"/>
                  </a:cubicBezTo>
                  <a:cubicBezTo>
                    <a:pt x="110" y="72"/>
                    <a:pt x="110" y="72"/>
                    <a:pt x="110" y="73"/>
                  </a:cubicBezTo>
                  <a:cubicBezTo>
                    <a:pt x="110" y="73"/>
                    <a:pt x="109" y="73"/>
                    <a:pt x="108" y="73"/>
                  </a:cubicBezTo>
                  <a:cubicBezTo>
                    <a:pt x="108" y="73"/>
                    <a:pt x="107" y="73"/>
                    <a:pt x="107" y="73"/>
                  </a:cubicBezTo>
                  <a:cubicBezTo>
                    <a:pt x="107" y="73"/>
                    <a:pt x="107" y="74"/>
                    <a:pt x="107" y="75"/>
                  </a:cubicBezTo>
                  <a:cubicBezTo>
                    <a:pt x="107" y="75"/>
                    <a:pt x="107" y="76"/>
                    <a:pt x="107" y="76"/>
                  </a:cubicBezTo>
                  <a:cubicBezTo>
                    <a:pt x="106" y="76"/>
                    <a:pt x="106" y="76"/>
                    <a:pt x="105" y="76"/>
                  </a:cubicBezTo>
                  <a:cubicBezTo>
                    <a:pt x="105" y="77"/>
                    <a:pt x="105" y="77"/>
                    <a:pt x="105" y="78"/>
                  </a:cubicBezTo>
                  <a:cubicBezTo>
                    <a:pt x="105" y="78"/>
                    <a:pt x="104" y="78"/>
                    <a:pt x="104" y="78"/>
                  </a:cubicBezTo>
                  <a:cubicBezTo>
                    <a:pt x="103" y="78"/>
                    <a:pt x="103" y="78"/>
                    <a:pt x="102" y="78"/>
                  </a:cubicBezTo>
                  <a:cubicBezTo>
                    <a:pt x="102" y="78"/>
                    <a:pt x="101" y="78"/>
                    <a:pt x="101" y="78"/>
                  </a:cubicBezTo>
                  <a:cubicBezTo>
                    <a:pt x="100" y="78"/>
                    <a:pt x="100" y="78"/>
                    <a:pt x="99" y="78"/>
                  </a:cubicBezTo>
                  <a:cubicBezTo>
                    <a:pt x="98" y="78"/>
                    <a:pt x="98" y="78"/>
                    <a:pt x="97" y="78"/>
                  </a:cubicBezTo>
                  <a:cubicBezTo>
                    <a:pt x="97" y="78"/>
                    <a:pt x="97" y="79"/>
                    <a:pt x="97" y="79"/>
                  </a:cubicBezTo>
                  <a:cubicBezTo>
                    <a:pt x="97" y="80"/>
                    <a:pt x="97" y="80"/>
                    <a:pt x="97" y="81"/>
                  </a:cubicBezTo>
                  <a:cubicBezTo>
                    <a:pt x="97" y="81"/>
                    <a:pt x="97" y="82"/>
                    <a:pt x="97" y="83"/>
                  </a:cubicBezTo>
                  <a:cubicBezTo>
                    <a:pt x="98" y="83"/>
                    <a:pt x="98" y="83"/>
                    <a:pt x="99" y="83"/>
                  </a:cubicBezTo>
                  <a:cubicBezTo>
                    <a:pt x="100" y="83"/>
                    <a:pt x="100" y="83"/>
                    <a:pt x="101" y="83"/>
                  </a:cubicBezTo>
                  <a:cubicBezTo>
                    <a:pt x="101" y="83"/>
                    <a:pt x="102" y="83"/>
                    <a:pt x="102" y="83"/>
                  </a:cubicBezTo>
                  <a:cubicBezTo>
                    <a:pt x="103" y="83"/>
                    <a:pt x="103" y="83"/>
                    <a:pt x="104" y="83"/>
                  </a:cubicBezTo>
                  <a:cubicBezTo>
                    <a:pt x="104" y="83"/>
                    <a:pt x="105" y="83"/>
                    <a:pt x="105" y="83"/>
                  </a:cubicBezTo>
                  <a:cubicBezTo>
                    <a:pt x="105" y="83"/>
                    <a:pt x="105" y="84"/>
                    <a:pt x="105" y="84"/>
                  </a:cubicBezTo>
                  <a:cubicBezTo>
                    <a:pt x="106" y="84"/>
                    <a:pt x="106" y="84"/>
                    <a:pt x="107" y="84"/>
                  </a:cubicBezTo>
                  <a:cubicBezTo>
                    <a:pt x="107" y="85"/>
                    <a:pt x="107" y="85"/>
                    <a:pt x="107" y="86"/>
                  </a:cubicBezTo>
                  <a:cubicBezTo>
                    <a:pt x="107" y="86"/>
                    <a:pt x="107" y="87"/>
                    <a:pt x="107" y="87"/>
                  </a:cubicBezTo>
                  <a:cubicBezTo>
                    <a:pt x="107" y="88"/>
                    <a:pt x="107" y="89"/>
                    <a:pt x="107" y="89"/>
                  </a:cubicBezTo>
                  <a:cubicBezTo>
                    <a:pt x="107" y="89"/>
                    <a:pt x="108" y="89"/>
                    <a:pt x="108" y="89"/>
                  </a:cubicBezTo>
                  <a:cubicBezTo>
                    <a:pt x="108" y="90"/>
                    <a:pt x="108" y="90"/>
                    <a:pt x="108" y="91"/>
                  </a:cubicBezTo>
                  <a:cubicBezTo>
                    <a:pt x="109" y="91"/>
                    <a:pt x="110" y="91"/>
                    <a:pt x="110" y="91"/>
                  </a:cubicBezTo>
                  <a:cubicBezTo>
                    <a:pt x="110" y="91"/>
                    <a:pt x="110" y="92"/>
                    <a:pt x="110" y="92"/>
                  </a:cubicBezTo>
                  <a:cubicBezTo>
                    <a:pt x="111" y="92"/>
                    <a:pt x="111" y="92"/>
                    <a:pt x="112" y="92"/>
                  </a:cubicBezTo>
                  <a:cubicBezTo>
                    <a:pt x="112" y="92"/>
                    <a:pt x="113" y="92"/>
                    <a:pt x="113" y="92"/>
                  </a:cubicBezTo>
                  <a:cubicBezTo>
                    <a:pt x="113" y="93"/>
                    <a:pt x="113" y="93"/>
                    <a:pt x="113" y="94"/>
                  </a:cubicBezTo>
                  <a:cubicBezTo>
                    <a:pt x="114" y="94"/>
                    <a:pt x="114" y="94"/>
                    <a:pt x="115" y="94"/>
                  </a:cubicBezTo>
                  <a:cubicBezTo>
                    <a:pt x="115" y="94"/>
                    <a:pt x="115" y="95"/>
                    <a:pt x="115" y="95"/>
                  </a:cubicBezTo>
                  <a:cubicBezTo>
                    <a:pt x="115" y="95"/>
                    <a:pt x="116" y="95"/>
                    <a:pt x="116" y="95"/>
                  </a:cubicBezTo>
                  <a:cubicBezTo>
                    <a:pt x="117" y="95"/>
                    <a:pt x="117" y="95"/>
                    <a:pt x="118" y="95"/>
                  </a:cubicBezTo>
                  <a:cubicBezTo>
                    <a:pt x="118" y="95"/>
                    <a:pt x="118" y="94"/>
                    <a:pt x="118" y="94"/>
                  </a:cubicBezTo>
                  <a:cubicBezTo>
                    <a:pt x="118" y="93"/>
                    <a:pt x="118" y="93"/>
                    <a:pt x="118" y="92"/>
                  </a:cubicBezTo>
                  <a:cubicBezTo>
                    <a:pt x="118" y="92"/>
                    <a:pt x="119" y="92"/>
                    <a:pt x="119" y="92"/>
                  </a:cubicBezTo>
                  <a:cubicBezTo>
                    <a:pt x="120" y="92"/>
                    <a:pt x="120" y="92"/>
                    <a:pt x="121" y="92"/>
                  </a:cubicBezTo>
                  <a:cubicBezTo>
                    <a:pt x="121" y="92"/>
                    <a:pt x="121" y="91"/>
                    <a:pt x="121" y="91"/>
                  </a:cubicBezTo>
                  <a:cubicBezTo>
                    <a:pt x="121" y="91"/>
                    <a:pt x="122" y="91"/>
                    <a:pt x="122" y="91"/>
                  </a:cubicBezTo>
                  <a:cubicBezTo>
                    <a:pt x="122" y="90"/>
                    <a:pt x="122" y="90"/>
                    <a:pt x="122" y="89"/>
                  </a:cubicBezTo>
                  <a:cubicBezTo>
                    <a:pt x="122" y="89"/>
                    <a:pt x="122" y="88"/>
                    <a:pt x="122" y="87"/>
                  </a:cubicBezTo>
                  <a:cubicBezTo>
                    <a:pt x="122" y="87"/>
                    <a:pt x="122" y="86"/>
                    <a:pt x="122" y="86"/>
                  </a:cubicBezTo>
                  <a:cubicBezTo>
                    <a:pt x="122" y="85"/>
                    <a:pt x="122" y="85"/>
                    <a:pt x="122" y="84"/>
                  </a:cubicBezTo>
                  <a:cubicBezTo>
                    <a:pt x="122" y="84"/>
                    <a:pt x="121" y="84"/>
                    <a:pt x="121" y="84"/>
                  </a:cubicBezTo>
                  <a:cubicBezTo>
                    <a:pt x="121" y="84"/>
                    <a:pt x="121" y="83"/>
                    <a:pt x="121" y="83"/>
                  </a:cubicBezTo>
                  <a:cubicBezTo>
                    <a:pt x="120" y="83"/>
                    <a:pt x="120" y="83"/>
                    <a:pt x="119" y="83"/>
                  </a:cubicBezTo>
                  <a:cubicBezTo>
                    <a:pt x="119" y="82"/>
                    <a:pt x="119" y="81"/>
                    <a:pt x="119" y="81"/>
                  </a:cubicBezTo>
                  <a:cubicBezTo>
                    <a:pt x="119" y="80"/>
                    <a:pt x="119" y="80"/>
                    <a:pt x="119" y="79"/>
                  </a:cubicBezTo>
                  <a:cubicBezTo>
                    <a:pt x="119" y="79"/>
                    <a:pt x="119" y="78"/>
                    <a:pt x="119" y="78"/>
                  </a:cubicBezTo>
                  <a:cubicBezTo>
                    <a:pt x="120" y="78"/>
                    <a:pt x="120" y="78"/>
                    <a:pt x="121" y="78"/>
                  </a:cubicBezTo>
                  <a:cubicBezTo>
                    <a:pt x="121" y="78"/>
                    <a:pt x="121" y="79"/>
                    <a:pt x="121" y="79"/>
                  </a:cubicBezTo>
                  <a:cubicBezTo>
                    <a:pt x="121" y="79"/>
                    <a:pt x="122" y="79"/>
                    <a:pt x="122" y="79"/>
                  </a:cubicBezTo>
                  <a:cubicBezTo>
                    <a:pt x="122" y="80"/>
                    <a:pt x="122" y="80"/>
                    <a:pt x="122" y="81"/>
                  </a:cubicBezTo>
                  <a:cubicBezTo>
                    <a:pt x="122" y="81"/>
                    <a:pt x="122" y="82"/>
                    <a:pt x="122" y="83"/>
                  </a:cubicBezTo>
                  <a:cubicBezTo>
                    <a:pt x="123" y="83"/>
                    <a:pt x="124" y="83"/>
                    <a:pt x="124" y="83"/>
                  </a:cubicBezTo>
                  <a:cubicBezTo>
                    <a:pt x="124" y="83"/>
                    <a:pt x="124" y="84"/>
                    <a:pt x="124" y="84"/>
                  </a:cubicBezTo>
                  <a:cubicBezTo>
                    <a:pt x="125" y="84"/>
                    <a:pt x="125" y="84"/>
                    <a:pt x="126" y="84"/>
                  </a:cubicBezTo>
                  <a:cubicBezTo>
                    <a:pt x="126" y="84"/>
                    <a:pt x="126" y="83"/>
                    <a:pt x="126" y="83"/>
                  </a:cubicBezTo>
                  <a:cubicBezTo>
                    <a:pt x="126" y="83"/>
                    <a:pt x="127" y="83"/>
                    <a:pt x="127" y="83"/>
                  </a:cubicBezTo>
                  <a:cubicBezTo>
                    <a:pt x="127" y="82"/>
                    <a:pt x="127" y="81"/>
                    <a:pt x="127" y="81"/>
                  </a:cubicBezTo>
                  <a:cubicBezTo>
                    <a:pt x="128" y="81"/>
                    <a:pt x="128" y="81"/>
                    <a:pt x="129" y="81"/>
                  </a:cubicBezTo>
                  <a:cubicBezTo>
                    <a:pt x="129" y="80"/>
                    <a:pt x="129" y="80"/>
                    <a:pt x="129" y="79"/>
                  </a:cubicBezTo>
                  <a:cubicBezTo>
                    <a:pt x="129" y="79"/>
                    <a:pt x="130" y="79"/>
                    <a:pt x="130" y="79"/>
                  </a:cubicBezTo>
                  <a:cubicBezTo>
                    <a:pt x="130" y="79"/>
                    <a:pt x="130" y="78"/>
                    <a:pt x="130" y="78"/>
                  </a:cubicBezTo>
                  <a:cubicBezTo>
                    <a:pt x="131" y="78"/>
                    <a:pt x="131" y="78"/>
                    <a:pt x="132" y="78"/>
                  </a:cubicBezTo>
                  <a:cubicBezTo>
                    <a:pt x="132" y="77"/>
                    <a:pt x="132" y="77"/>
                    <a:pt x="132" y="76"/>
                  </a:cubicBezTo>
                  <a:cubicBezTo>
                    <a:pt x="132" y="76"/>
                    <a:pt x="132" y="75"/>
                    <a:pt x="132" y="75"/>
                  </a:cubicBezTo>
                  <a:cubicBezTo>
                    <a:pt x="131" y="75"/>
                    <a:pt x="131" y="75"/>
                    <a:pt x="130" y="75"/>
                  </a:cubicBezTo>
                  <a:cubicBezTo>
                    <a:pt x="130" y="75"/>
                    <a:pt x="129" y="75"/>
                    <a:pt x="129" y="75"/>
                  </a:cubicBezTo>
                  <a:cubicBezTo>
                    <a:pt x="128" y="75"/>
                    <a:pt x="128" y="75"/>
                    <a:pt x="127" y="75"/>
                  </a:cubicBezTo>
                  <a:cubicBezTo>
                    <a:pt x="127" y="74"/>
                    <a:pt x="127" y="73"/>
                    <a:pt x="127" y="73"/>
                  </a:cubicBezTo>
                  <a:cubicBezTo>
                    <a:pt x="127" y="72"/>
                    <a:pt x="127" y="72"/>
                    <a:pt x="127" y="71"/>
                  </a:cubicBezTo>
                  <a:cubicBezTo>
                    <a:pt x="127" y="71"/>
                    <a:pt x="126" y="71"/>
                    <a:pt x="126" y="71"/>
                  </a:cubicBezTo>
                  <a:cubicBezTo>
                    <a:pt x="126" y="71"/>
                    <a:pt x="126" y="70"/>
                    <a:pt x="126" y="70"/>
                  </a:cubicBezTo>
                  <a:cubicBezTo>
                    <a:pt x="125" y="70"/>
                    <a:pt x="125" y="70"/>
                    <a:pt x="124" y="70"/>
                  </a:cubicBezTo>
                  <a:cubicBezTo>
                    <a:pt x="124" y="69"/>
                    <a:pt x="124" y="69"/>
                    <a:pt x="124" y="68"/>
                  </a:cubicBezTo>
                  <a:cubicBezTo>
                    <a:pt x="124" y="67"/>
                    <a:pt x="124" y="67"/>
                    <a:pt x="124" y="66"/>
                  </a:cubicBezTo>
                  <a:cubicBezTo>
                    <a:pt x="124" y="66"/>
                    <a:pt x="124" y="65"/>
                    <a:pt x="124" y="65"/>
                  </a:cubicBezTo>
                  <a:cubicBezTo>
                    <a:pt x="125" y="65"/>
                    <a:pt x="125" y="65"/>
                    <a:pt x="126" y="65"/>
                  </a:cubicBezTo>
                  <a:cubicBezTo>
                    <a:pt x="126" y="64"/>
                    <a:pt x="126" y="64"/>
                    <a:pt x="126" y="63"/>
                  </a:cubicBezTo>
                  <a:cubicBezTo>
                    <a:pt x="126" y="63"/>
                    <a:pt x="126" y="62"/>
                    <a:pt x="126" y="62"/>
                  </a:cubicBezTo>
                  <a:cubicBezTo>
                    <a:pt x="126" y="61"/>
                    <a:pt x="126" y="61"/>
                    <a:pt x="126" y="60"/>
                  </a:cubicBezTo>
                  <a:cubicBezTo>
                    <a:pt x="125" y="60"/>
                    <a:pt x="125" y="60"/>
                    <a:pt x="124" y="60"/>
                  </a:cubicBezTo>
                  <a:cubicBezTo>
                    <a:pt x="124" y="59"/>
                    <a:pt x="124" y="59"/>
                    <a:pt x="124" y="58"/>
                  </a:cubicBezTo>
                  <a:cubicBezTo>
                    <a:pt x="124" y="58"/>
                    <a:pt x="123" y="58"/>
                    <a:pt x="122" y="58"/>
                  </a:cubicBezTo>
                  <a:cubicBezTo>
                    <a:pt x="122" y="58"/>
                    <a:pt x="121" y="58"/>
                    <a:pt x="121" y="58"/>
                  </a:cubicBezTo>
                  <a:cubicBezTo>
                    <a:pt x="121" y="58"/>
                    <a:pt x="121" y="57"/>
                    <a:pt x="121" y="57"/>
                  </a:cubicBezTo>
                  <a:cubicBezTo>
                    <a:pt x="121" y="56"/>
                    <a:pt x="121" y="56"/>
                    <a:pt x="121" y="55"/>
                  </a:cubicBezTo>
                  <a:cubicBezTo>
                    <a:pt x="120" y="55"/>
                    <a:pt x="120" y="55"/>
                    <a:pt x="119" y="55"/>
                  </a:cubicBezTo>
                  <a:cubicBezTo>
                    <a:pt x="119" y="55"/>
                    <a:pt x="119" y="54"/>
                    <a:pt x="119" y="53"/>
                  </a:cubicBezTo>
                  <a:cubicBezTo>
                    <a:pt x="119" y="53"/>
                    <a:pt x="118" y="53"/>
                    <a:pt x="118" y="53"/>
                  </a:cubicBezTo>
                  <a:cubicBezTo>
                    <a:pt x="117" y="53"/>
                    <a:pt x="117" y="53"/>
                    <a:pt x="116" y="53"/>
                  </a:cubicBezTo>
                  <a:cubicBezTo>
                    <a:pt x="116" y="53"/>
                    <a:pt x="115" y="53"/>
                    <a:pt x="115" y="53"/>
                  </a:cubicBezTo>
                  <a:cubicBezTo>
                    <a:pt x="115" y="53"/>
                    <a:pt x="115" y="52"/>
                    <a:pt x="115" y="52"/>
                  </a:cubicBezTo>
                  <a:cubicBezTo>
                    <a:pt x="114" y="52"/>
                    <a:pt x="114" y="52"/>
                    <a:pt x="113" y="52"/>
                  </a:cubicBezTo>
                  <a:cubicBezTo>
                    <a:pt x="113" y="51"/>
                    <a:pt x="113" y="51"/>
                    <a:pt x="113" y="50"/>
                  </a:cubicBezTo>
                  <a:cubicBezTo>
                    <a:pt x="113" y="50"/>
                    <a:pt x="113" y="49"/>
                    <a:pt x="113" y="49"/>
                  </a:cubicBezTo>
                  <a:cubicBezTo>
                    <a:pt x="113" y="49"/>
                    <a:pt x="112" y="49"/>
                    <a:pt x="112" y="49"/>
                  </a:cubicBezTo>
                  <a:cubicBezTo>
                    <a:pt x="112" y="48"/>
                    <a:pt x="112" y="48"/>
                    <a:pt x="112" y="47"/>
                  </a:cubicBezTo>
                  <a:cubicBezTo>
                    <a:pt x="112" y="47"/>
                    <a:pt x="112" y="46"/>
                    <a:pt x="112" y="46"/>
                  </a:cubicBezTo>
                  <a:cubicBezTo>
                    <a:pt x="112" y="45"/>
                    <a:pt x="112" y="44"/>
                    <a:pt x="112" y="44"/>
                  </a:cubicBezTo>
                  <a:cubicBezTo>
                    <a:pt x="112" y="43"/>
                    <a:pt x="112" y="43"/>
                    <a:pt x="112" y="42"/>
                  </a:cubicBezTo>
                  <a:cubicBezTo>
                    <a:pt x="111" y="42"/>
                    <a:pt x="111" y="42"/>
                    <a:pt x="110" y="42"/>
                  </a:cubicBezTo>
                  <a:cubicBezTo>
                    <a:pt x="110" y="42"/>
                    <a:pt x="109" y="42"/>
                    <a:pt x="108" y="42"/>
                  </a:cubicBezTo>
                  <a:cubicBezTo>
                    <a:pt x="108" y="42"/>
                    <a:pt x="108" y="41"/>
                    <a:pt x="108" y="41"/>
                  </a:cubicBezTo>
                  <a:cubicBezTo>
                    <a:pt x="108" y="41"/>
                    <a:pt x="107" y="41"/>
                    <a:pt x="107" y="41"/>
                  </a:cubicBezTo>
                  <a:cubicBezTo>
                    <a:pt x="106" y="41"/>
                    <a:pt x="106" y="41"/>
                    <a:pt x="105" y="41"/>
                  </a:cubicBezTo>
                  <a:cubicBezTo>
                    <a:pt x="105" y="41"/>
                    <a:pt x="104" y="41"/>
                    <a:pt x="104" y="41"/>
                  </a:cubicBezTo>
                  <a:cubicBezTo>
                    <a:pt x="104" y="40"/>
                    <a:pt x="104" y="40"/>
                    <a:pt x="104" y="39"/>
                  </a:cubicBezTo>
                  <a:cubicBezTo>
                    <a:pt x="103" y="39"/>
                    <a:pt x="103" y="39"/>
                    <a:pt x="102" y="39"/>
                  </a:cubicBezTo>
                  <a:cubicBezTo>
                    <a:pt x="102" y="40"/>
                    <a:pt x="102" y="40"/>
                    <a:pt x="102" y="41"/>
                  </a:cubicBezTo>
                  <a:cubicBezTo>
                    <a:pt x="102" y="41"/>
                    <a:pt x="101" y="41"/>
                    <a:pt x="101" y="41"/>
                  </a:cubicBezTo>
                  <a:cubicBezTo>
                    <a:pt x="100" y="41"/>
                    <a:pt x="100" y="41"/>
                    <a:pt x="99" y="41"/>
                  </a:cubicBezTo>
                  <a:cubicBezTo>
                    <a:pt x="99" y="40"/>
                    <a:pt x="99" y="40"/>
                    <a:pt x="99" y="39"/>
                  </a:cubicBezTo>
                  <a:cubicBezTo>
                    <a:pt x="98" y="39"/>
                    <a:pt x="98" y="39"/>
                    <a:pt x="97" y="39"/>
                  </a:cubicBezTo>
                  <a:cubicBezTo>
                    <a:pt x="97" y="38"/>
                    <a:pt x="97" y="38"/>
                    <a:pt x="97" y="37"/>
                  </a:cubicBezTo>
                  <a:cubicBezTo>
                    <a:pt x="97" y="37"/>
                    <a:pt x="96" y="37"/>
                    <a:pt x="96" y="37"/>
                  </a:cubicBezTo>
                  <a:cubicBezTo>
                    <a:pt x="95" y="37"/>
                    <a:pt x="95" y="37"/>
                    <a:pt x="94" y="37"/>
                  </a:cubicBezTo>
                  <a:cubicBezTo>
                    <a:pt x="94" y="37"/>
                    <a:pt x="93" y="37"/>
                    <a:pt x="93" y="37"/>
                  </a:cubicBezTo>
                  <a:cubicBezTo>
                    <a:pt x="93" y="38"/>
                    <a:pt x="93" y="38"/>
                    <a:pt x="93" y="39"/>
                  </a:cubicBezTo>
                  <a:cubicBezTo>
                    <a:pt x="92" y="39"/>
                    <a:pt x="92" y="39"/>
                    <a:pt x="91" y="39"/>
                  </a:cubicBezTo>
                  <a:cubicBezTo>
                    <a:pt x="91" y="40"/>
                    <a:pt x="91" y="40"/>
                    <a:pt x="91" y="41"/>
                  </a:cubicBezTo>
                  <a:cubicBezTo>
                    <a:pt x="91" y="41"/>
                    <a:pt x="90" y="41"/>
                    <a:pt x="90" y="41"/>
                  </a:cubicBezTo>
                  <a:cubicBezTo>
                    <a:pt x="89" y="41"/>
                    <a:pt x="89" y="41"/>
                    <a:pt x="88" y="41"/>
                  </a:cubicBezTo>
                  <a:cubicBezTo>
                    <a:pt x="88" y="41"/>
                    <a:pt x="88" y="42"/>
                    <a:pt x="88" y="42"/>
                  </a:cubicBezTo>
                  <a:cubicBezTo>
                    <a:pt x="88" y="43"/>
                    <a:pt x="88" y="43"/>
                    <a:pt x="88" y="44"/>
                  </a:cubicBezTo>
                  <a:cubicBezTo>
                    <a:pt x="88" y="44"/>
                    <a:pt x="87" y="44"/>
                    <a:pt x="87" y="44"/>
                  </a:cubicBezTo>
                  <a:cubicBezTo>
                    <a:pt x="87" y="44"/>
                    <a:pt x="87" y="45"/>
                    <a:pt x="87" y="46"/>
                  </a:cubicBezTo>
                  <a:cubicBezTo>
                    <a:pt x="87" y="46"/>
                    <a:pt x="87" y="47"/>
                    <a:pt x="87" y="47"/>
                  </a:cubicBezTo>
                  <a:cubicBezTo>
                    <a:pt x="87" y="48"/>
                    <a:pt x="87" y="48"/>
                    <a:pt x="87" y="49"/>
                  </a:cubicBezTo>
                  <a:cubicBezTo>
                    <a:pt x="87" y="49"/>
                    <a:pt x="87" y="50"/>
                    <a:pt x="87" y="50"/>
                  </a:cubicBezTo>
                  <a:cubicBezTo>
                    <a:pt x="87" y="51"/>
                    <a:pt x="87" y="51"/>
                    <a:pt x="87" y="52"/>
                  </a:cubicBezTo>
                  <a:cubicBezTo>
                    <a:pt x="87" y="52"/>
                    <a:pt x="87" y="53"/>
                    <a:pt x="87" y="53"/>
                  </a:cubicBezTo>
                  <a:cubicBezTo>
                    <a:pt x="87" y="53"/>
                    <a:pt x="88" y="53"/>
                    <a:pt x="88" y="53"/>
                  </a:cubicBezTo>
                  <a:cubicBezTo>
                    <a:pt x="89" y="53"/>
                    <a:pt x="89" y="53"/>
                    <a:pt x="90" y="53"/>
                  </a:cubicBezTo>
                  <a:cubicBezTo>
                    <a:pt x="90" y="53"/>
                    <a:pt x="91" y="53"/>
                    <a:pt x="91" y="53"/>
                  </a:cubicBezTo>
                  <a:cubicBezTo>
                    <a:pt x="91" y="54"/>
                    <a:pt x="91" y="55"/>
                    <a:pt x="91" y="55"/>
                  </a:cubicBezTo>
                  <a:cubicBezTo>
                    <a:pt x="91" y="56"/>
                    <a:pt x="91" y="56"/>
                    <a:pt x="91" y="57"/>
                  </a:cubicBezTo>
                  <a:cubicBezTo>
                    <a:pt x="91" y="57"/>
                    <a:pt x="91" y="58"/>
                    <a:pt x="91" y="58"/>
                  </a:cubicBezTo>
                  <a:cubicBezTo>
                    <a:pt x="91" y="58"/>
                    <a:pt x="90" y="58"/>
                    <a:pt x="90" y="58"/>
                  </a:cubicBezTo>
                  <a:cubicBezTo>
                    <a:pt x="90" y="59"/>
                    <a:pt x="90" y="59"/>
                    <a:pt x="90" y="60"/>
                  </a:cubicBezTo>
                  <a:cubicBezTo>
                    <a:pt x="89" y="60"/>
                    <a:pt x="89" y="60"/>
                    <a:pt x="88" y="60"/>
                  </a:cubicBezTo>
                  <a:cubicBezTo>
                    <a:pt x="88" y="61"/>
                    <a:pt x="88" y="61"/>
                    <a:pt x="88" y="62"/>
                  </a:cubicBezTo>
                  <a:cubicBezTo>
                    <a:pt x="88" y="62"/>
                    <a:pt x="87" y="62"/>
                    <a:pt x="87" y="62"/>
                  </a:cubicBezTo>
                  <a:cubicBezTo>
                    <a:pt x="87" y="62"/>
                    <a:pt x="87" y="63"/>
                    <a:pt x="87" y="63"/>
                  </a:cubicBezTo>
                  <a:cubicBezTo>
                    <a:pt x="86" y="63"/>
                    <a:pt x="85" y="63"/>
                    <a:pt x="85" y="63"/>
                  </a:cubicBezTo>
                  <a:cubicBezTo>
                    <a:pt x="85" y="63"/>
                    <a:pt x="85" y="62"/>
                    <a:pt x="85" y="62"/>
                  </a:cubicBezTo>
                  <a:cubicBezTo>
                    <a:pt x="85" y="61"/>
                    <a:pt x="85" y="61"/>
                    <a:pt x="85" y="60"/>
                  </a:cubicBezTo>
                  <a:cubicBezTo>
                    <a:pt x="85" y="60"/>
                    <a:pt x="86" y="60"/>
                    <a:pt x="87" y="60"/>
                  </a:cubicBezTo>
                  <a:cubicBezTo>
                    <a:pt x="87" y="59"/>
                    <a:pt x="87" y="59"/>
                    <a:pt x="87" y="58"/>
                  </a:cubicBezTo>
                  <a:cubicBezTo>
                    <a:pt x="86" y="58"/>
                    <a:pt x="85" y="58"/>
                    <a:pt x="85" y="58"/>
                  </a:cubicBezTo>
                  <a:cubicBezTo>
                    <a:pt x="85" y="58"/>
                    <a:pt x="85" y="57"/>
                    <a:pt x="85" y="57"/>
                  </a:cubicBezTo>
                  <a:cubicBezTo>
                    <a:pt x="84" y="57"/>
                    <a:pt x="84" y="57"/>
                    <a:pt x="83" y="57"/>
                  </a:cubicBezTo>
                  <a:cubicBezTo>
                    <a:pt x="83" y="57"/>
                    <a:pt x="82" y="57"/>
                    <a:pt x="82" y="57"/>
                  </a:cubicBezTo>
                  <a:cubicBezTo>
                    <a:pt x="82" y="56"/>
                    <a:pt x="82" y="56"/>
                    <a:pt x="82" y="55"/>
                  </a:cubicBezTo>
                  <a:cubicBezTo>
                    <a:pt x="82" y="55"/>
                    <a:pt x="82" y="54"/>
                    <a:pt x="82" y="53"/>
                  </a:cubicBezTo>
                  <a:cubicBezTo>
                    <a:pt x="82" y="53"/>
                    <a:pt x="82" y="52"/>
                    <a:pt x="82" y="52"/>
                  </a:cubicBezTo>
                  <a:cubicBezTo>
                    <a:pt x="82" y="51"/>
                    <a:pt x="82" y="51"/>
                    <a:pt x="82" y="50"/>
                  </a:cubicBezTo>
                  <a:cubicBezTo>
                    <a:pt x="82" y="50"/>
                    <a:pt x="82" y="49"/>
                    <a:pt x="82" y="49"/>
                  </a:cubicBezTo>
                  <a:cubicBezTo>
                    <a:pt x="81" y="49"/>
                    <a:pt x="81" y="49"/>
                    <a:pt x="80" y="49"/>
                  </a:cubicBezTo>
                  <a:cubicBezTo>
                    <a:pt x="80" y="48"/>
                    <a:pt x="80" y="48"/>
                    <a:pt x="80" y="47"/>
                  </a:cubicBezTo>
                  <a:cubicBezTo>
                    <a:pt x="81" y="47"/>
                    <a:pt x="81" y="47"/>
                    <a:pt x="82" y="47"/>
                  </a:cubicBezTo>
                  <a:cubicBezTo>
                    <a:pt x="82" y="47"/>
                    <a:pt x="82" y="46"/>
                    <a:pt x="82" y="46"/>
                  </a:cubicBezTo>
                  <a:cubicBezTo>
                    <a:pt x="81" y="46"/>
                    <a:pt x="81" y="46"/>
                    <a:pt x="80" y="46"/>
                  </a:cubicBezTo>
                  <a:cubicBezTo>
                    <a:pt x="80" y="45"/>
                    <a:pt x="80" y="44"/>
                    <a:pt x="80" y="44"/>
                  </a:cubicBezTo>
                  <a:cubicBezTo>
                    <a:pt x="80" y="43"/>
                    <a:pt x="80" y="43"/>
                    <a:pt x="80" y="42"/>
                  </a:cubicBezTo>
                  <a:cubicBezTo>
                    <a:pt x="81" y="42"/>
                    <a:pt x="81" y="42"/>
                    <a:pt x="82" y="42"/>
                  </a:cubicBezTo>
                  <a:cubicBezTo>
                    <a:pt x="82" y="42"/>
                    <a:pt x="82" y="41"/>
                    <a:pt x="82" y="41"/>
                  </a:cubicBezTo>
                  <a:cubicBezTo>
                    <a:pt x="82" y="41"/>
                    <a:pt x="83" y="41"/>
                    <a:pt x="83" y="41"/>
                  </a:cubicBezTo>
                  <a:cubicBezTo>
                    <a:pt x="84" y="41"/>
                    <a:pt x="84" y="41"/>
                    <a:pt x="85" y="41"/>
                  </a:cubicBezTo>
                  <a:cubicBezTo>
                    <a:pt x="85" y="41"/>
                    <a:pt x="86" y="41"/>
                    <a:pt x="87" y="41"/>
                  </a:cubicBezTo>
                  <a:cubicBezTo>
                    <a:pt x="87" y="40"/>
                    <a:pt x="87" y="40"/>
                    <a:pt x="87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39"/>
                    <a:pt x="90" y="39"/>
                  </a:cubicBezTo>
                  <a:cubicBezTo>
                    <a:pt x="90" y="38"/>
                    <a:pt x="90" y="38"/>
                    <a:pt x="90" y="37"/>
                  </a:cubicBezTo>
                  <a:cubicBezTo>
                    <a:pt x="90" y="37"/>
                    <a:pt x="91" y="37"/>
                    <a:pt x="91" y="37"/>
                  </a:cubicBezTo>
                  <a:cubicBezTo>
                    <a:pt x="91" y="37"/>
                    <a:pt x="91" y="36"/>
                    <a:pt x="91" y="36"/>
                  </a:cubicBezTo>
                  <a:cubicBezTo>
                    <a:pt x="91" y="35"/>
                    <a:pt x="91" y="35"/>
                    <a:pt x="91" y="34"/>
                  </a:cubicBezTo>
                  <a:cubicBezTo>
                    <a:pt x="92" y="34"/>
                    <a:pt x="92" y="34"/>
                    <a:pt x="93" y="34"/>
                  </a:cubicBezTo>
                  <a:cubicBezTo>
                    <a:pt x="93" y="34"/>
                    <a:pt x="94" y="34"/>
                    <a:pt x="94" y="34"/>
                  </a:cubicBezTo>
                  <a:cubicBezTo>
                    <a:pt x="95" y="34"/>
                    <a:pt x="95" y="34"/>
                    <a:pt x="96" y="34"/>
                  </a:cubicBezTo>
                  <a:cubicBezTo>
                    <a:pt x="96" y="35"/>
                    <a:pt x="96" y="35"/>
                    <a:pt x="96" y="36"/>
                  </a:cubicBezTo>
                  <a:cubicBezTo>
                    <a:pt x="96" y="36"/>
                    <a:pt x="97" y="36"/>
                    <a:pt x="97" y="36"/>
                  </a:cubicBezTo>
                  <a:cubicBezTo>
                    <a:pt x="98" y="36"/>
                    <a:pt x="98" y="36"/>
                    <a:pt x="99" y="36"/>
                  </a:cubicBezTo>
                  <a:cubicBezTo>
                    <a:pt x="100" y="36"/>
                    <a:pt x="100" y="36"/>
                    <a:pt x="101" y="36"/>
                  </a:cubicBezTo>
                  <a:cubicBezTo>
                    <a:pt x="101" y="36"/>
                    <a:pt x="101" y="37"/>
                    <a:pt x="101" y="37"/>
                  </a:cubicBezTo>
                  <a:cubicBezTo>
                    <a:pt x="101" y="37"/>
                    <a:pt x="102" y="37"/>
                    <a:pt x="102" y="37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4" y="37"/>
                    <a:pt x="105" y="37"/>
                    <a:pt x="105" y="37"/>
                  </a:cubicBezTo>
                  <a:cubicBezTo>
                    <a:pt x="105" y="38"/>
                    <a:pt x="105" y="38"/>
                    <a:pt x="105" y="39"/>
                  </a:cubicBezTo>
                  <a:cubicBezTo>
                    <a:pt x="106" y="39"/>
                    <a:pt x="106" y="39"/>
                    <a:pt x="107" y="39"/>
                  </a:cubicBezTo>
                  <a:cubicBezTo>
                    <a:pt x="107" y="38"/>
                    <a:pt x="107" y="38"/>
                    <a:pt x="107" y="37"/>
                  </a:cubicBezTo>
                  <a:cubicBezTo>
                    <a:pt x="107" y="37"/>
                    <a:pt x="108" y="37"/>
                    <a:pt x="108" y="37"/>
                  </a:cubicBezTo>
                  <a:cubicBezTo>
                    <a:pt x="109" y="37"/>
                    <a:pt x="110" y="37"/>
                    <a:pt x="110" y="37"/>
                  </a:cubicBezTo>
                  <a:cubicBezTo>
                    <a:pt x="110" y="37"/>
                    <a:pt x="110" y="36"/>
                    <a:pt x="110" y="36"/>
                  </a:cubicBezTo>
                  <a:cubicBezTo>
                    <a:pt x="111" y="36"/>
                    <a:pt x="111" y="36"/>
                    <a:pt x="112" y="36"/>
                  </a:cubicBezTo>
                  <a:cubicBezTo>
                    <a:pt x="112" y="35"/>
                    <a:pt x="112" y="35"/>
                    <a:pt x="112" y="34"/>
                  </a:cubicBezTo>
                  <a:cubicBezTo>
                    <a:pt x="111" y="34"/>
                    <a:pt x="111" y="34"/>
                    <a:pt x="110" y="34"/>
                  </a:cubicBezTo>
                  <a:cubicBezTo>
                    <a:pt x="110" y="34"/>
                    <a:pt x="110" y="33"/>
                    <a:pt x="110" y="33"/>
                  </a:cubicBezTo>
                  <a:cubicBezTo>
                    <a:pt x="110" y="33"/>
                    <a:pt x="109" y="33"/>
                    <a:pt x="108" y="33"/>
                  </a:cubicBezTo>
                  <a:cubicBezTo>
                    <a:pt x="108" y="32"/>
                    <a:pt x="108" y="32"/>
                    <a:pt x="108" y="31"/>
                  </a:cubicBezTo>
                  <a:cubicBezTo>
                    <a:pt x="108" y="31"/>
                    <a:pt x="107" y="31"/>
                    <a:pt x="107" y="31"/>
                  </a:cubicBezTo>
                  <a:cubicBezTo>
                    <a:pt x="107" y="30"/>
                    <a:pt x="107" y="30"/>
                    <a:pt x="107" y="29"/>
                  </a:cubicBezTo>
                  <a:cubicBezTo>
                    <a:pt x="106" y="29"/>
                    <a:pt x="106" y="29"/>
                    <a:pt x="105" y="29"/>
                  </a:cubicBezTo>
                  <a:cubicBezTo>
                    <a:pt x="105" y="29"/>
                    <a:pt x="104" y="29"/>
                    <a:pt x="104" y="29"/>
                  </a:cubicBezTo>
                  <a:cubicBezTo>
                    <a:pt x="103" y="29"/>
                    <a:pt x="103" y="29"/>
                    <a:pt x="102" y="29"/>
                  </a:cubicBezTo>
                  <a:cubicBezTo>
                    <a:pt x="102" y="30"/>
                    <a:pt x="102" y="30"/>
                    <a:pt x="102" y="31"/>
                  </a:cubicBezTo>
                  <a:cubicBezTo>
                    <a:pt x="102" y="31"/>
                    <a:pt x="101" y="31"/>
                    <a:pt x="101" y="31"/>
                  </a:cubicBezTo>
                  <a:cubicBezTo>
                    <a:pt x="101" y="30"/>
                    <a:pt x="101" y="30"/>
                    <a:pt x="101" y="29"/>
                  </a:cubicBezTo>
                  <a:cubicBezTo>
                    <a:pt x="100" y="29"/>
                    <a:pt x="100" y="29"/>
                    <a:pt x="99" y="29"/>
                  </a:cubicBezTo>
                  <a:cubicBezTo>
                    <a:pt x="98" y="29"/>
                    <a:pt x="98" y="29"/>
                    <a:pt x="97" y="29"/>
                  </a:cubicBezTo>
                  <a:cubicBezTo>
                    <a:pt x="97" y="29"/>
                    <a:pt x="96" y="29"/>
                    <a:pt x="96" y="29"/>
                  </a:cubicBezTo>
                  <a:cubicBezTo>
                    <a:pt x="95" y="29"/>
                    <a:pt x="95" y="29"/>
                    <a:pt x="94" y="29"/>
                  </a:cubicBezTo>
                  <a:cubicBezTo>
                    <a:pt x="94" y="29"/>
                    <a:pt x="94" y="28"/>
                    <a:pt x="94" y="28"/>
                  </a:cubicBezTo>
                  <a:cubicBezTo>
                    <a:pt x="94" y="27"/>
                    <a:pt x="94" y="27"/>
                    <a:pt x="94" y="26"/>
                  </a:cubicBezTo>
                  <a:cubicBezTo>
                    <a:pt x="94" y="26"/>
                    <a:pt x="94" y="25"/>
                    <a:pt x="94" y="24"/>
                  </a:cubicBezTo>
                  <a:cubicBezTo>
                    <a:pt x="95" y="24"/>
                    <a:pt x="95" y="24"/>
                    <a:pt x="96" y="24"/>
                  </a:cubicBezTo>
                  <a:cubicBezTo>
                    <a:pt x="96" y="24"/>
                    <a:pt x="97" y="24"/>
                    <a:pt x="97" y="24"/>
                  </a:cubicBezTo>
                  <a:cubicBezTo>
                    <a:pt x="97" y="25"/>
                    <a:pt x="97" y="26"/>
                    <a:pt x="97" y="26"/>
                  </a:cubicBezTo>
                  <a:cubicBezTo>
                    <a:pt x="98" y="26"/>
                    <a:pt x="98" y="26"/>
                    <a:pt x="99" y="26"/>
                  </a:cubicBezTo>
                  <a:cubicBezTo>
                    <a:pt x="100" y="26"/>
                    <a:pt x="100" y="26"/>
                    <a:pt x="101" y="26"/>
                  </a:cubicBezTo>
                  <a:cubicBezTo>
                    <a:pt x="101" y="26"/>
                    <a:pt x="102" y="26"/>
                    <a:pt x="102" y="26"/>
                  </a:cubicBezTo>
                  <a:cubicBezTo>
                    <a:pt x="102" y="27"/>
                    <a:pt x="102" y="27"/>
                    <a:pt x="102" y="28"/>
                  </a:cubicBezTo>
                  <a:cubicBezTo>
                    <a:pt x="103" y="28"/>
                    <a:pt x="103" y="28"/>
                    <a:pt x="104" y="28"/>
                  </a:cubicBezTo>
                  <a:cubicBezTo>
                    <a:pt x="104" y="28"/>
                    <a:pt x="105" y="28"/>
                    <a:pt x="105" y="28"/>
                  </a:cubicBezTo>
                  <a:cubicBezTo>
                    <a:pt x="106" y="28"/>
                    <a:pt x="106" y="28"/>
                    <a:pt x="107" y="28"/>
                  </a:cubicBezTo>
                  <a:cubicBezTo>
                    <a:pt x="107" y="28"/>
                    <a:pt x="108" y="28"/>
                    <a:pt x="108" y="28"/>
                  </a:cubicBezTo>
                  <a:cubicBezTo>
                    <a:pt x="108" y="28"/>
                    <a:pt x="108" y="29"/>
                    <a:pt x="108" y="29"/>
                  </a:cubicBezTo>
                  <a:cubicBezTo>
                    <a:pt x="109" y="29"/>
                    <a:pt x="110" y="29"/>
                    <a:pt x="110" y="29"/>
                  </a:cubicBezTo>
                  <a:cubicBezTo>
                    <a:pt x="111" y="29"/>
                    <a:pt x="111" y="29"/>
                    <a:pt x="112" y="29"/>
                  </a:cubicBezTo>
                  <a:cubicBezTo>
                    <a:pt x="112" y="30"/>
                    <a:pt x="112" y="30"/>
                    <a:pt x="112" y="31"/>
                  </a:cubicBezTo>
                  <a:cubicBezTo>
                    <a:pt x="112" y="31"/>
                    <a:pt x="113" y="31"/>
                    <a:pt x="113" y="31"/>
                  </a:cubicBezTo>
                  <a:cubicBezTo>
                    <a:pt x="114" y="31"/>
                    <a:pt x="114" y="31"/>
                    <a:pt x="115" y="31"/>
                  </a:cubicBezTo>
                  <a:cubicBezTo>
                    <a:pt x="115" y="30"/>
                    <a:pt x="115" y="30"/>
                    <a:pt x="115" y="29"/>
                  </a:cubicBezTo>
                  <a:cubicBezTo>
                    <a:pt x="115" y="29"/>
                    <a:pt x="116" y="29"/>
                    <a:pt x="116" y="29"/>
                  </a:cubicBezTo>
                  <a:cubicBezTo>
                    <a:pt x="116" y="29"/>
                    <a:pt x="116" y="28"/>
                    <a:pt x="116" y="28"/>
                  </a:cubicBezTo>
                  <a:cubicBezTo>
                    <a:pt x="116" y="27"/>
                    <a:pt x="116" y="27"/>
                    <a:pt x="116" y="26"/>
                  </a:cubicBezTo>
                  <a:cubicBezTo>
                    <a:pt x="116" y="26"/>
                    <a:pt x="116" y="25"/>
                    <a:pt x="116" y="24"/>
                  </a:cubicBezTo>
                  <a:cubicBezTo>
                    <a:pt x="117" y="24"/>
                    <a:pt x="117" y="24"/>
                    <a:pt x="118" y="24"/>
                  </a:cubicBezTo>
                  <a:cubicBezTo>
                    <a:pt x="118" y="24"/>
                    <a:pt x="119" y="24"/>
                    <a:pt x="119" y="24"/>
                  </a:cubicBezTo>
                  <a:cubicBezTo>
                    <a:pt x="120" y="24"/>
                    <a:pt x="120" y="24"/>
                    <a:pt x="121" y="24"/>
                  </a:cubicBezTo>
                  <a:cubicBezTo>
                    <a:pt x="121" y="24"/>
                    <a:pt x="121" y="23"/>
                    <a:pt x="121" y="23"/>
                  </a:cubicBezTo>
                  <a:cubicBezTo>
                    <a:pt x="121" y="23"/>
                    <a:pt x="122" y="23"/>
                    <a:pt x="122" y="23"/>
                  </a:cubicBezTo>
                  <a:cubicBezTo>
                    <a:pt x="123" y="23"/>
                    <a:pt x="124" y="23"/>
                    <a:pt x="124" y="23"/>
                  </a:cubicBezTo>
                  <a:cubicBezTo>
                    <a:pt x="124" y="22"/>
                    <a:pt x="124" y="22"/>
                    <a:pt x="124" y="21"/>
                  </a:cubicBezTo>
                  <a:cubicBezTo>
                    <a:pt x="124" y="21"/>
                    <a:pt x="124" y="20"/>
                    <a:pt x="124" y="20"/>
                  </a:cubicBezTo>
                  <a:cubicBezTo>
                    <a:pt x="124" y="20"/>
                    <a:pt x="123" y="20"/>
                    <a:pt x="122" y="20"/>
                  </a:cubicBezTo>
                  <a:cubicBezTo>
                    <a:pt x="122" y="19"/>
                    <a:pt x="122" y="19"/>
                    <a:pt x="122" y="18"/>
                  </a:cubicBezTo>
                  <a:cubicBezTo>
                    <a:pt x="123" y="18"/>
                    <a:pt x="124" y="18"/>
                    <a:pt x="124" y="18"/>
                  </a:cubicBezTo>
                  <a:cubicBezTo>
                    <a:pt x="125" y="18"/>
                    <a:pt x="125" y="18"/>
                    <a:pt x="126" y="18"/>
                  </a:cubicBezTo>
                  <a:cubicBezTo>
                    <a:pt x="126" y="18"/>
                    <a:pt x="127" y="18"/>
                    <a:pt x="127" y="18"/>
                  </a:cubicBezTo>
                  <a:cubicBezTo>
                    <a:pt x="128" y="18"/>
                    <a:pt x="128" y="18"/>
                    <a:pt x="129" y="18"/>
                  </a:cubicBezTo>
                  <a:cubicBezTo>
                    <a:pt x="129" y="18"/>
                    <a:pt x="130" y="18"/>
                    <a:pt x="130" y="18"/>
                  </a:cubicBezTo>
                  <a:cubicBezTo>
                    <a:pt x="131" y="18"/>
                    <a:pt x="131" y="18"/>
                    <a:pt x="132" y="18"/>
                  </a:cubicBezTo>
                  <a:cubicBezTo>
                    <a:pt x="132" y="18"/>
                    <a:pt x="132" y="17"/>
                    <a:pt x="132" y="17"/>
                  </a:cubicBezTo>
                  <a:cubicBezTo>
                    <a:pt x="132" y="17"/>
                    <a:pt x="133" y="17"/>
                    <a:pt x="134" y="17"/>
                  </a:cubicBezTo>
                  <a:cubicBezTo>
                    <a:pt x="134" y="17"/>
                    <a:pt x="135" y="17"/>
                    <a:pt x="135" y="17"/>
                  </a:cubicBezTo>
                  <a:cubicBezTo>
                    <a:pt x="135" y="16"/>
                    <a:pt x="135" y="15"/>
                    <a:pt x="135" y="15"/>
                  </a:cubicBezTo>
                  <a:cubicBezTo>
                    <a:pt x="136" y="15"/>
                    <a:pt x="136" y="15"/>
                    <a:pt x="137" y="15"/>
                  </a:cubicBezTo>
                  <a:cubicBezTo>
                    <a:pt x="137" y="15"/>
                    <a:pt x="138" y="15"/>
                    <a:pt x="138" y="15"/>
                  </a:cubicBezTo>
                  <a:cubicBezTo>
                    <a:pt x="138" y="14"/>
                    <a:pt x="138" y="14"/>
                    <a:pt x="138" y="13"/>
                  </a:cubicBezTo>
                  <a:cubicBezTo>
                    <a:pt x="139" y="13"/>
                    <a:pt x="139" y="13"/>
                    <a:pt x="140" y="13"/>
                  </a:cubicBezTo>
                  <a:cubicBezTo>
                    <a:pt x="140" y="13"/>
                    <a:pt x="141" y="13"/>
                    <a:pt x="141" y="13"/>
                  </a:cubicBezTo>
                  <a:cubicBezTo>
                    <a:pt x="141" y="13"/>
                    <a:pt x="141" y="12"/>
                    <a:pt x="141" y="12"/>
                  </a:cubicBezTo>
                  <a:cubicBezTo>
                    <a:pt x="142" y="12"/>
                    <a:pt x="142" y="12"/>
                    <a:pt x="143" y="12"/>
                  </a:cubicBezTo>
                  <a:cubicBezTo>
                    <a:pt x="143" y="12"/>
                    <a:pt x="144" y="12"/>
                    <a:pt x="144" y="12"/>
                  </a:cubicBezTo>
                  <a:cubicBezTo>
                    <a:pt x="145" y="12"/>
                    <a:pt x="145" y="12"/>
                    <a:pt x="146" y="12"/>
                  </a:cubicBezTo>
                  <a:cubicBezTo>
                    <a:pt x="146" y="12"/>
                    <a:pt x="147" y="12"/>
                    <a:pt x="148" y="12"/>
                  </a:cubicBezTo>
                  <a:cubicBezTo>
                    <a:pt x="148" y="11"/>
                    <a:pt x="148" y="11"/>
                    <a:pt x="148" y="10"/>
                  </a:cubicBezTo>
                  <a:cubicBezTo>
                    <a:pt x="148" y="10"/>
                    <a:pt x="149" y="10"/>
                    <a:pt x="149" y="10"/>
                  </a:cubicBezTo>
                  <a:cubicBezTo>
                    <a:pt x="149" y="9"/>
                    <a:pt x="149" y="9"/>
                    <a:pt x="149" y="8"/>
                  </a:cubicBezTo>
                  <a:cubicBezTo>
                    <a:pt x="149" y="8"/>
                    <a:pt x="148" y="8"/>
                    <a:pt x="148" y="8"/>
                  </a:cubicBezTo>
                  <a:cubicBezTo>
                    <a:pt x="147" y="8"/>
                    <a:pt x="146" y="8"/>
                    <a:pt x="146" y="8"/>
                  </a:cubicBezTo>
                  <a:cubicBezTo>
                    <a:pt x="146" y="8"/>
                    <a:pt x="146" y="7"/>
                    <a:pt x="146" y="7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7"/>
                    <a:pt x="143" y="7"/>
                    <a:pt x="143" y="7"/>
                  </a:cubicBezTo>
                  <a:cubicBezTo>
                    <a:pt x="142" y="7"/>
                    <a:pt x="142" y="7"/>
                    <a:pt x="141" y="7"/>
                  </a:cubicBezTo>
                  <a:cubicBezTo>
                    <a:pt x="141" y="6"/>
                    <a:pt x="141" y="6"/>
                    <a:pt x="141" y="5"/>
                  </a:cubicBezTo>
                  <a:cubicBezTo>
                    <a:pt x="141" y="5"/>
                    <a:pt x="140" y="5"/>
                    <a:pt x="140" y="5"/>
                  </a:cubicBezTo>
                  <a:cubicBezTo>
                    <a:pt x="139" y="5"/>
                    <a:pt x="139" y="5"/>
                    <a:pt x="138" y="5"/>
                  </a:cubicBezTo>
                  <a:cubicBezTo>
                    <a:pt x="138" y="5"/>
                    <a:pt x="138" y="4"/>
                    <a:pt x="138" y="4"/>
                  </a:cubicBezTo>
                  <a:cubicBezTo>
                    <a:pt x="138" y="4"/>
                    <a:pt x="137" y="4"/>
                    <a:pt x="137" y="4"/>
                  </a:cubicBezTo>
                  <a:cubicBezTo>
                    <a:pt x="136" y="4"/>
                    <a:pt x="136" y="4"/>
                    <a:pt x="135" y="4"/>
                  </a:cubicBezTo>
                  <a:cubicBezTo>
                    <a:pt x="135" y="4"/>
                    <a:pt x="134" y="4"/>
                    <a:pt x="134" y="4"/>
                  </a:cubicBezTo>
                  <a:cubicBezTo>
                    <a:pt x="134" y="3"/>
                    <a:pt x="134" y="3"/>
                    <a:pt x="134" y="2"/>
                  </a:cubicBezTo>
                  <a:cubicBezTo>
                    <a:pt x="133" y="2"/>
                    <a:pt x="132" y="2"/>
                    <a:pt x="132" y="2"/>
                  </a:cubicBezTo>
                  <a:cubicBezTo>
                    <a:pt x="131" y="2"/>
                    <a:pt x="131" y="2"/>
                    <a:pt x="130" y="2"/>
                  </a:cubicBezTo>
                  <a:cubicBezTo>
                    <a:pt x="130" y="1"/>
                    <a:pt x="130" y="1"/>
                    <a:pt x="130" y="0"/>
                  </a:cubicBezTo>
                  <a:cubicBezTo>
                    <a:pt x="130" y="0"/>
                    <a:pt x="129" y="0"/>
                    <a:pt x="129" y="0"/>
                  </a:cubicBezTo>
                  <a:cubicBezTo>
                    <a:pt x="129" y="1"/>
                    <a:pt x="129" y="1"/>
                    <a:pt x="129" y="1"/>
                  </a:cubicBezTo>
                  <a:cubicBezTo>
                    <a:pt x="129" y="1"/>
                    <a:pt x="129" y="2"/>
                    <a:pt x="129" y="2"/>
                  </a:cubicBezTo>
                  <a:cubicBezTo>
                    <a:pt x="128" y="2"/>
                    <a:pt x="128" y="2"/>
                    <a:pt x="127" y="2"/>
                  </a:cubicBezTo>
                  <a:cubicBezTo>
                    <a:pt x="127" y="2"/>
                    <a:pt x="126" y="2"/>
                    <a:pt x="126" y="2"/>
                  </a:cubicBezTo>
                  <a:cubicBezTo>
                    <a:pt x="125" y="2"/>
                    <a:pt x="125" y="2"/>
                    <a:pt x="124" y="2"/>
                  </a:cubicBezTo>
                  <a:cubicBezTo>
                    <a:pt x="124" y="2"/>
                    <a:pt x="123" y="2"/>
                    <a:pt x="122" y="2"/>
                  </a:cubicBezTo>
                  <a:cubicBezTo>
                    <a:pt x="122" y="2"/>
                    <a:pt x="121" y="2"/>
                    <a:pt x="121" y="2"/>
                  </a:cubicBezTo>
                  <a:cubicBezTo>
                    <a:pt x="120" y="2"/>
                    <a:pt x="120" y="2"/>
                    <a:pt x="119" y="2"/>
                  </a:cubicBezTo>
                  <a:cubicBezTo>
                    <a:pt x="119" y="2"/>
                    <a:pt x="118" y="2"/>
                    <a:pt x="118" y="2"/>
                  </a:cubicBezTo>
                  <a:cubicBezTo>
                    <a:pt x="118" y="1"/>
                    <a:pt x="118" y="1"/>
                    <a:pt x="118" y="0"/>
                  </a:cubicBezTo>
                  <a:cubicBezTo>
                    <a:pt x="117" y="0"/>
                    <a:pt x="117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114" y="0"/>
                    <a:pt x="114" y="0"/>
                    <a:pt x="113" y="0"/>
                  </a:cubicBezTo>
                  <a:cubicBezTo>
                    <a:pt x="113" y="0"/>
                    <a:pt x="112" y="0"/>
                    <a:pt x="112" y="0"/>
                  </a:cubicBezTo>
                  <a:cubicBezTo>
                    <a:pt x="111" y="0"/>
                    <a:pt x="111" y="0"/>
                    <a:pt x="110" y="0"/>
                  </a:cubicBezTo>
                  <a:cubicBezTo>
                    <a:pt x="110" y="0"/>
                    <a:pt x="109" y="0"/>
                    <a:pt x="108" y="0"/>
                  </a:cubicBezTo>
                  <a:cubicBezTo>
                    <a:pt x="107" y="1"/>
                    <a:pt x="105" y="2"/>
                    <a:pt x="104" y="3"/>
                  </a:cubicBezTo>
                  <a:cubicBezTo>
                    <a:pt x="104" y="4"/>
                    <a:pt x="104" y="4"/>
                    <a:pt x="104" y="4"/>
                  </a:cubicBezTo>
                  <a:cubicBezTo>
                    <a:pt x="104" y="4"/>
                    <a:pt x="104" y="5"/>
                    <a:pt x="104" y="5"/>
                  </a:cubicBezTo>
                  <a:cubicBezTo>
                    <a:pt x="104" y="5"/>
                    <a:pt x="105" y="5"/>
                    <a:pt x="105" y="5"/>
                  </a:cubicBezTo>
                  <a:cubicBezTo>
                    <a:pt x="105" y="6"/>
                    <a:pt x="105" y="6"/>
                    <a:pt x="105" y="7"/>
                  </a:cubicBezTo>
                  <a:cubicBezTo>
                    <a:pt x="105" y="7"/>
                    <a:pt x="104" y="7"/>
                    <a:pt x="104" y="7"/>
                  </a:cubicBezTo>
                  <a:cubicBezTo>
                    <a:pt x="103" y="7"/>
                    <a:pt x="103" y="7"/>
                    <a:pt x="102" y="7"/>
                  </a:cubicBezTo>
                  <a:cubicBezTo>
                    <a:pt x="102" y="6"/>
                    <a:pt x="102" y="6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98" y="7"/>
                    <a:pt x="96" y="9"/>
                    <a:pt x="93" y="11"/>
                  </a:cubicBezTo>
                  <a:cubicBezTo>
                    <a:pt x="93" y="12"/>
                    <a:pt x="93" y="12"/>
                    <a:pt x="93" y="12"/>
                  </a:cubicBezTo>
                  <a:cubicBezTo>
                    <a:pt x="93" y="12"/>
                    <a:pt x="93" y="13"/>
                    <a:pt x="93" y="13"/>
                  </a:cubicBezTo>
                  <a:cubicBezTo>
                    <a:pt x="93" y="13"/>
                    <a:pt x="94" y="13"/>
                    <a:pt x="94" y="13"/>
                  </a:cubicBezTo>
                  <a:cubicBezTo>
                    <a:pt x="94" y="14"/>
                    <a:pt x="94" y="14"/>
                    <a:pt x="94" y="15"/>
                  </a:cubicBezTo>
                  <a:cubicBezTo>
                    <a:pt x="95" y="15"/>
                    <a:pt x="95" y="15"/>
                    <a:pt x="96" y="15"/>
                  </a:cubicBezTo>
                  <a:cubicBezTo>
                    <a:pt x="96" y="15"/>
                    <a:pt x="97" y="15"/>
                    <a:pt x="97" y="15"/>
                  </a:cubicBezTo>
                  <a:cubicBezTo>
                    <a:pt x="97" y="15"/>
                    <a:pt x="97" y="16"/>
                    <a:pt x="97" y="17"/>
                  </a:cubicBezTo>
                  <a:cubicBezTo>
                    <a:pt x="98" y="17"/>
                    <a:pt x="98" y="17"/>
                    <a:pt x="99" y="17"/>
                  </a:cubicBezTo>
                  <a:cubicBezTo>
                    <a:pt x="100" y="17"/>
                    <a:pt x="100" y="17"/>
                    <a:pt x="101" y="17"/>
                  </a:cubicBezTo>
                  <a:cubicBezTo>
                    <a:pt x="101" y="17"/>
                    <a:pt x="102" y="17"/>
                    <a:pt x="102" y="17"/>
                  </a:cubicBezTo>
                  <a:cubicBezTo>
                    <a:pt x="102" y="16"/>
                    <a:pt x="102" y="15"/>
                    <a:pt x="102" y="15"/>
                  </a:cubicBezTo>
                  <a:cubicBezTo>
                    <a:pt x="103" y="15"/>
                    <a:pt x="103" y="15"/>
                    <a:pt x="104" y="15"/>
                  </a:cubicBezTo>
                  <a:cubicBezTo>
                    <a:pt x="104" y="15"/>
                    <a:pt x="104" y="16"/>
                    <a:pt x="104" y="17"/>
                  </a:cubicBezTo>
                  <a:cubicBezTo>
                    <a:pt x="103" y="17"/>
                    <a:pt x="103" y="17"/>
                    <a:pt x="102" y="17"/>
                  </a:cubicBezTo>
                  <a:cubicBezTo>
                    <a:pt x="102" y="17"/>
                    <a:pt x="102" y="18"/>
                    <a:pt x="102" y="18"/>
                  </a:cubicBezTo>
                  <a:cubicBezTo>
                    <a:pt x="102" y="18"/>
                    <a:pt x="101" y="18"/>
                    <a:pt x="101" y="18"/>
                  </a:cubicBezTo>
                  <a:cubicBezTo>
                    <a:pt x="101" y="19"/>
                    <a:pt x="101" y="19"/>
                    <a:pt x="101" y="20"/>
                  </a:cubicBezTo>
                  <a:cubicBezTo>
                    <a:pt x="100" y="20"/>
                    <a:pt x="100" y="20"/>
                    <a:pt x="99" y="20"/>
                  </a:cubicBezTo>
                  <a:cubicBezTo>
                    <a:pt x="99" y="20"/>
                    <a:pt x="99" y="21"/>
                    <a:pt x="99" y="21"/>
                  </a:cubicBezTo>
                  <a:cubicBezTo>
                    <a:pt x="98" y="21"/>
                    <a:pt x="98" y="21"/>
                    <a:pt x="97" y="21"/>
                  </a:cubicBezTo>
                  <a:cubicBezTo>
                    <a:pt x="97" y="21"/>
                    <a:pt x="96" y="21"/>
                    <a:pt x="96" y="21"/>
                  </a:cubicBezTo>
                  <a:cubicBezTo>
                    <a:pt x="96" y="22"/>
                    <a:pt x="96" y="22"/>
                    <a:pt x="96" y="23"/>
                  </a:cubicBezTo>
                  <a:cubicBezTo>
                    <a:pt x="95" y="23"/>
                    <a:pt x="95" y="23"/>
                    <a:pt x="94" y="23"/>
                  </a:cubicBezTo>
                  <a:cubicBezTo>
                    <a:pt x="94" y="23"/>
                    <a:pt x="93" y="23"/>
                    <a:pt x="93" y="23"/>
                  </a:cubicBezTo>
                  <a:cubicBezTo>
                    <a:pt x="93" y="22"/>
                    <a:pt x="93" y="22"/>
                    <a:pt x="93" y="21"/>
                  </a:cubicBezTo>
                  <a:cubicBezTo>
                    <a:pt x="92" y="21"/>
                    <a:pt x="92" y="21"/>
                    <a:pt x="91" y="21"/>
                  </a:cubicBezTo>
                  <a:cubicBezTo>
                    <a:pt x="91" y="21"/>
                    <a:pt x="90" y="21"/>
                    <a:pt x="90" y="21"/>
                  </a:cubicBezTo>
                  <a:cubicBezTo>
                    <a:pt x="90" y="21"/>
                    <a:pt x="90" y="20"/>
                    <a:pt x="90" y="20"/>
                  </a:cubicBezTo>
                  <a:cubicBezTo>
                    <a:pt x="90" y="19"/>
                    <a:pt x="90" y="19"/>
                    <a:pt x="90" y="18"/>
                  </a:cubicBezTo>
                  <a:cubicBezTo>
                    <a:pt x="90" y="18"/>
                    <a:pt x="91" y="18"/>
                    <a:pt x="91" y="18"/>
                  </a:cubicBezTo>
                  <a:cubicBezTo>
                    <a:pt x="92" y="18"/>
                    <a:pt x="92" y="18"/>
                    <a:pt x="93" y="18"/>
                  </a:cubicBezTo>
                  <a:cubicBezTo>
                    <a:pt x="93" y="18"/>
                    <a:pt x="93" y="17"/>
                    <a:pt x="93" y="17"/>
                  </a:cubicBezTo>
                  <a:cubicBezTo>
                    <a:pt x="92" y="17"/>
                    <a:pt x="92" y="17"/>
                    <a:pt x="91" y="17"/>
                  </a:cubicBezTo>
                  <a:cubicBezTo>
                    <a:pt x="91" y="16"/>
                    <a:pt x="91" y="15"/>
                    <a:pt x="91" y="15"/>
                  </a:cubicBezTo>
                  <a:cubicBezTo>
                    <a:pt x="91" y="14"/>
                    <a:pt x="91" y="14"/>
                    <a:pt x="91" y="13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0" y="13"/>
                    <a:pt x="89" y="14"/>
                    <a:pt x="89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6"/>
                    <a:pt x="90" y="17"/>
                  </a:cubicBezTo>
                  <a:cubicBezTo>
                    <a:pt x="89" y="17"/>
                    <a:pt x="89" y="17"/>
                    <a:pt x="88" y="17"/>
                  </a:cubicBezTo>
                  <a:cubicBezTo>
                    <a:pt x="88" y="17"/>
                    <a:pt x="88" y="18"/>
                    <a:pt x="88" y="18"/>
                  </a:cubicBezTo>
                  <a:cubicBezTo>
                    <a:pt x="88" y="18"/>
                    <a:pt x="87" y="18"/>
                    <a:pt x="87" y="18"/>
                  </a:cubicBezTo>
                  <a:cubicBezTo>
                    <a:pt x="86" y="18"/>
                    <a:pt x="85" y="18"/>
                    <a:pt x="85" y="18"/>
                  </a:cubicBezTo>
                  <a:cubicBezTo>
                    <a:pt x="85" y="18"/>
                    <a:pt x="85" y="18"/>
                    <a:pt x="85" y="18"/>
                  </a:cubicBezTo>
                  <a:cubicBezTo>
                    <a:pt x="84" y="18"/>
                    <a:pt x="84" y="19"/>
                    <a:pt x="83" y="19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20"/>
                    <a:pt x="83" y="21"/>
                    <a:pt x="83" y="21"/>
                  </a:cubicBezTo>
                  <a:cubicBezTo>
                    <a:pt x="84" y="21"/>
                    <a:pt x="84" y="21"/>
                    <a:pt x="85" y="21"/>
                  </a:cubicBezTo>
                  <a:cubicBezTo>
                    <a:pt x="85" y="22"/>
                    <a:pt x="85" y="22"/>
                    <a:pt x="85" y="23"/>
                  </a:cubicBezTo>
                  <a:cubicBezTo>
                    <a:pt x="85" y="23"/>
                    <a:pt x="85" y="24"/>
                    <a:pt x="85" y="24"/>
                  </a:cubicBezTo>
                  <a:cubicBezTo>
                    <a:pt x="85" y="24"/>
                    <a:pt x="86" y="24"/>
                    <a:pt x="87" y="24"/>
                  </a:cubicBezTo>
                  <a:cubicBezTo>
                    <a:pt x="87" y="24"/>
                    <a:pt x="88" y="24"/>
                    <a:pt x="88" y="24"/>
                  </a:cubicBezTo>
                  <a:cubicBezTo>
                    <a:pt x="88" y="25"/>
                    <a:pt x="88" y="26"/>
                    <a:pt x="88" y="26"/>
                  </a:cubicBezTo>
                  <a:cubicBezTo>
                    <a:pt x="88" y="27"/>
                    <a:pt x="88" y="27"/>
                    <a:pt x="88" y="28"/>
                  </a:cubicBezTo>
                  <a:cubicBezTo>
                    <a:pt x="88" y="28"/>
                    <a:pt x="88" y="29"/>
                    <a:pt x="88" y="29"/>
                  </a:cubicBezTo>
                  <a:cubicBezTo>
                    <a:pt x="88" y="30"/>
                    <a:pt x="88" y="30"/>
                    <a:pt x="88" y="31"/>
                  </a:cubicBezTo>
                  <a:cubicBezTo>
                    <a:pt x="88" y="32"/>
                    <a:pt x="88" y="32"/>
                    <a:pt x="88" y="33"/>
                  </a:cubicBezTo>
                  <a:cubicBezTo>
                    <a:pt x="89" y="33"/>
                    <a:pt x="89" y="33"/>
                    <a:pt x="90" y="33"/>
                  </a:cubicBezTo>
                  <a:cubicBezTo>
                    <a:pt x="90" y="33"/>
                    <a:pt x="90" y="34"/>
                    <a:pt x="90" y="34"/>
                  </a:cubicBezTo>
                  <a:cubicBezTo>
                    <a:pt x="89" y="34"/>
                    <a:pt x="89" y="34"/>
                    <a:pt x="88" y="34"/>
                  </a:cubicBezTo>
                  <a:cubicBezTo>
                    <a:pt x="88" y="34"/>
                    <a:pt x="87" y="34"/>
                    <a:pt x="87" y="34"/>
                  </a:cubicBezTo>
                  <a:cubicBezTo>
                    <a:pt x="86" y="34"/>
                    <a:pt x="85" y="34"/>
                    <a:pt x="85" y="34"/>
                  </a:cubicBezTo>
                  <a:cubicBezTo>
                    <a:pt x="85" y="34"/>
                    <a:pt x="85" y="33"/>
                    <a:pt x="85" y="33"/>
                  </a:cubicBezTo>
                  <a:cubicBezTo>
                    <a:pt x="84" y="33"/>
                    <a:pt x="84" y="33"/>
                    <a:pt x="83" y="33"/>
                  </a:cubicBezTo>
                  <a:cubicBezTo>
                    <a:pt x="83" y="33"/>
                    <a:pt x="82" y="33"/>
                    <a:pt x="82" y="33"/>
                  </a:cubicBezTo>
                  <a:cubicBezTo>
                    <a:pt x="81" y="33"/>
                    <a:pt x="81" y="33"/>
                    <a:pt x="80" y="33"/>
                  </a:cubicBezTo>
                  <a:cubicBezTo>
                    <a:pt x="80" y="33"/>
                    <a:pt x="80" y="34"/>
                    <a:pt x="80" y="34"/>
                  </a:cubicBezTo>
                  <a:cubicBezTo>
                    <a:pt x="80" y="35"/>
                    <a:pt x="80" y="35"/>
                    <a:pt x="80" y="36"/>
                  </a:cubicBezTo>
                  <a:cubicBezTo>
                    <a:pt x="80" y="36"/>
                    <a:pt x="79" y="36"/>
                    <a:pt x="79" y="36"/>
                  </a:cubicBezTo>
                  <a:cubicBezTo>
                    <a:pt x="79" y="36"/>
                    <a:pt x="79" y="37"/>
                    <a:pt x="79" y="37"/>
                  </a:cubicBezTo>
                  <a:cubicBezTo>
                    <a:pt x="79" y="38"/>
                    <a:pt x="79" y="38"/>
                    <a:pt x="79" y="39"/>
                  </a:cubicBezTo>
                  <a:cubicBezTo>
                    <a:pt x="79" y="40"/>
                    <a:pt x="79" y="40"/>
                    <a:pt x="79" y="41"/>
                  </a:cubicBezTo>
                  <a:cubicBezTo>
                    <a:pt x="79" y="41"/>
                    <a:pt x="79" y="42"/>
                    <a:pt x="79" y="42"/>
                  </a:cubicBezTo>
                  <a:cubicBezTo>
                    <a:pt x="78" y="42"/>
                    <a:pt x="78" y="42"/>
                    <a:pt x="77" y="42"/>
                  </a:cubicBezTo>
                  <a:cubicBezTo>
                    <a:pt x="77" y="42"/>
                    <a:pt x="76" y="42"/>
                    <a:pt x="76" y="42"/>
                  </a:cubicBezTo>
                  <a:cubicBezTo>
                    <a:pt x="76" y="43"/>
                    <a:pt x="76" y="43"/>
                    <a:pt x="76" y="44"/>
                  </a:cubicBezTo>
                  <a:cubicBezTo>
                    <a:pt x="75" y="44"/>
                    <a:pt x="75" y="44"/>
                    <a:pt x="74" y="44"/>
                  </a:cubicBezTo>
                  <a:cubicBezTo>
                    <a:pt x="74" y="44"/>
                    <a:pt x="74" y="45"/>
                    <a:pt x="74" y="46"/>
                  </a:cubicBezTo>
                  <a:cubicBezTo>
                    <a:pt x="74" y="46"/>
                    <a:pt x="73" y="46"/>
                    <a:pt x="73" y="46"/>
                  </a:cubicBezTo>
                  <a:cubicBezTo>
                    <a:pt x="73" y="46"/>
                    <a:pt x="73" y="47"/>
                    <a:pt x="73" y="47"/>
                  </a:cubicBezTo>
                  <a:cubicBezTo>
                    <a:pt x="73" y="48"/>
                    <a:pt x="73" y="48"/>
                    <a:pt x="73" y="49"/>
                  </a:cubicBezTo>
                  <a:cubicBezTo>
                    <a:pt x="73" y="49"/>
                    <a:pt x="73" y="50"/>
                    <a:pt x="73" y="50"/>
                  </a:cubicBezTo>
                  <a:cubicBezTo>
                    <a:pt x="73" y="51"/>
                    <a:pt x="73" y="51"/>
                    <a:pt x="73" y="52"/>
                  </a:cubicBezTo>
                  <a:cubicBezTo>
                    <a:pt x="72" y="52"/>
                    <a:pt x="71" y="52"/>
                    <a:pt x="71" y="52"/>
                  </a:cubicBezTo>
                  <a:cubicBezTo>
                    <a:pt x="71" y="51"/>
                    <a:pt x="71" y="51"/>
                    <a:pt x="71" y="50"/>
                  </a:cubicBezTo>
                  <a:cubicBezTo>
                    <a:pt x="70" y="50"/>
                    <a:pt x="70" y="50"/>
                    <a:pt x="69" y="50"/>
                  </a:cubicBezTo>
                  <a:cubicBezTo>
                    <a:pt x="69" y="50"/>
                    <a:pt x="68" y="50"/>
                    <a:pt x="68" y="50"/>
                  </a:cubicBezTo>
                  <a:cubicBezTo>
                    <a:pt x="68" y="51"/>
                    <a:pt x="68" y="51"/>
                    <a:pt x="68" y="52"/>
                  </a:cubicBezTo>
                  <a:cubicBezTo>
                    <a:pt x="67" y="52"/>
                    <a:pt x="67" y="52"/>
                    <a:pt x="66" y="52"/>
                  </a:cubicBezTo>
                  <a:cubicBezTo>
                    <a:pt x="66" y="52"/>
                    <a:pt x="65" y="52"/>
                    <a:pt x="65" y="52"/>
                  </a:cubicBezTo>
                  <a:cubicBezTo>
                    <a:pt x="64" y="52"/>
                    <a:pt x="64" y="52"/>
                    <a:pt x="63" y="52"/>
                  </a:cubicBezTo>
                  <a:cubicBezTo>
                    <a:pt x="63" y="52"/>
                    <a:pt x="62" y="52"/>
                    <a:pt x="61" y="52"/>
                  </a:cubicBezTo>
                  <a:cubicBezTo>
                    <a:pt x="61" y="51"/>
                    <a:pt x="61" y="51"/>
                    <a:pt x="61" y="50"/>
                  </a:cubicBezTo>
                  <a:cubicBezTo>
                    <a:pt x="62" y="50"/>
                    <a:pt x="63" y="50"/>
                    <a:pt x="63" y="50"/>
                  </a:cubicBezTo>
                  <a:cubicBezTo>
                    <a:pt x="64" y="50"/>
                    <a:pt x="64" y="50"/>
                    <a:pt x="65" y="50"/>
                  </a:cubicBezTo>
                  <a:cubicBezTo>
                    <a:pt x="65" y="50"/>
                    <a:pt x="65" y="49"/>
                    <a:pt x="65" y="49"/>
                  </a:cubicBezTo>
                  <a:cubicBezTo>
                    <a:pt x="65" y="48"/>
                    <a:pt x="65" y="48"/>
                    <a:pt x="65" y="47"/>
                  </a:cubicBezTo>
                  <a:cubicBezTo>
                    <a:pt x="65" y="47"/>
                    <a:pt x="65" y="46"/>
                    <a:pt x="65" y="46"/>
                  </a:cubicBezTo>
                  <a:cubicBezTo>
                    <a:pt x="64" y="46"/>
                    <a:pt x="64" y="46"/>
                    <a:pt x="63" y="46"/>
                  </a:cubicBezTo>
                  <a:cubicBezTo>
                    <a:pt x="63" y="45"/>
                    <a:pt x="63" y="44"/>
                    <a:pt x="63" y="44"/>
                  </a:cubicBezTo>
                  <a:cubicBezTo>
                    <a:pt x="63" y="44"/>
                    <a:pt x="62" y="44"/>
                    <a:pt x="61" y="44"/>
                  </a:cubicBezTo>
                  <a:cubicBezTo>
                    <a:pt x="61" y="43"/>
                    <a:pt x="61" y="43"/>
                    <a:pt x="61" y="42"/>
                  </a:cubicBezTo>
                  <a:cubicBezTo>
                    <a:pt x="61" y="42"/>
                    <a:pt x="61" y="41"/>
                    <a:pt x="61" y="41"/>
                  </a:cubicBezTo>
                  <a:cubicBezTo>
                    <a:pt x="61" y="41"/>
                    <a:pt x="61" y="41"/>
                    <a:pt x="61" y="41"/>
                  </a:cubicBezTo>
                  <a:cubicBezTo>
                    <a:pt x="59" y="44"/>
                    <a:pt x="56" y="47"/>
                    <a:pt x="54" y="50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20" y="91"/>
                    <a:pt x="0" y="143"/>
                    <a:pt x="0" y="200"/>
                  </a:cubicBezTo>
                  <a:cubicBezTo>
                    <a:pt x="0" y="209"/>
                    <a:pt x="1" y="219"/>
                    <a:pt x="2" y="228"/>
                  </a:cubicBezTo>
                  <a:cubicBezTo>
                    <a:pt x="2" y="228"/>
                    <a:pt x="2" y="228"/>
                    <a:pt x="2" y="228"/>
                  </a:cubicBezTo>
                  <a:cubicBezTo>
                    <a:pt x="3" y="228"/>
                    <a:pt x="3" y="228"/>
                    <a:pt x="4" y="228"/>
                  </a:cubicBezTo>
                  <a:cubicBezTo>
                    <a:pt x="4" y="228"/>
                    <a:pt x="4" y="229"/>
                    <a:pt x="4" y="229"/>
                  </a:cubicBezTo>
                  <a:cubicBezTo>
                    <a:pt x="4" y="229"/>
                    <a:pt x="5" y="229"/>
                    <a:pt x="5" y="229"/>
                  </a:cubicBezTo>
                  <a:cubicBezTo>
                    <a:pt x="5" y="230"/>
                    <a:pt x="5" y="230"/>
                    <a:pt x="5" y="231"/>
                  </a:cubicBezTo>
                  <a:cubicBezTo>
                    <a:pt x="6" y="231"/>
                    <a:pt x="6" y="231"/>
                    <a:pt x="7" y="231"/>
                  </a:cubicBezTo>
                  <a:cubicBezTo>
                    <a:pt x="7" y="231"/>
                    <a:pt x="8" y="231"/>
                    <a:pt x="8" y="231"/>
                  </a:cubicBezTo>
                  <a:cubicBezTo>
                    <a:pt x="8" y="231"/>
                    <a:pt x="8" y="232"/>
                    <a:pt x="8" y="233"/>
                  </a:cubicBezTo>
                  <a:cubicBezTo>
                    <a:pt x="9" y="233"/>
                    <a:pt x="9" y="233"/>
                    <a:pt x="10" y="233"/>
                  </a:cubicBezTo>
                  <a:cubicBezTo>
                    <a:pt x="10" y="233"/>
                    <a:pt x="11" y="233"/>
                    <a:pt x="11" y="233"/>
                  </a:cubicBezTo>
                  <a:cubicBezTo>
                    <a:pt x="11" y="233"/>
                    <a:pt x="11" y="234"/>
                    <a:pt x="11" y="234"/>
                  </a:cubicBezTo>
                  <a:cubicBezTo>
                    <a:pt x="12" y="234"/>
                    <a:pt x="12" y="234"/>
                    <a:pt x="13" y="234"/>
                  </a:cubicBezTo>
                  <a:cubicBezTo>
                    <a:pt x="13" y="234"/>
                    <a:pt x="14" y="234"/>
                    <a:pt x="14" y="234"/>
                  </a:cubicBezTo>
                  <a:cubicBezTo>
                    <a:pt x="15" y="234"/>
                    <a:pt x="16" y="234"/>
                    <a:pt x="16" y="234"/>
                  </a:cubicBezTo>
                  <a:cubicBezTo>
                    <a:pt x="17" y="234"/>
                    <a:pt x="17" y="234"/>
                    <a:pt x="18" y="234"/>
                  </a:cubicBezTo>
                  <a:cubicBezTo>
                    <a:pt x="18" y="234"/>
                    <a:pt x="18" y="233"/>
                    <a:pt x="18" y="233"/>
                  </a:cubicBezTo>
                  <a:cubicBezTo>
                    <a:pt x="18" y="233"/>
                    <a:pt x="19" y="233"/>
                    <a:pt x="19" y="233"/>
                  </a:cubicBezTo>
                  <a:cubicBezTo>
                    <a:pt x="19" y="233"/>
                    <a:pt x="19" y="234"/>
                    <a:pt x="19" y="234"/>
                  </a:cubicBezTo>
                  <a:cubicBezTo>
                    <a:pt x="20" y="234"/>
                    <a:pt x="20" y="234"/>
                    <a:pt x="21" y="234"/>
                  </a:cubicBezTo>
                  <a:cubicBezTo>
                    <a:pt x="21" y="235"/>
                    <a:pt x="21" y="235"/>
                    <a:pt x="21" y="236"/>
                  </a:cubicBezTo>
                  <a:cubicBezTo>
                    <a:pt x="21" y="236"/>
                    <a:pt x="22" y="236"/>
                    <a:pt x="22" y="236"/>
                  </a:cubicBezTo>
                  <a:cubicBezTo>
                    <a:pt x="22" y="236"/>
                    <a:pt x="22" y="237"/>
                    <a:pt x="22" y="237"/>
                  </a:cubicBezTo>
                  <a:cubicBezTo>
                    <a:pt x="23" y="237"/>
                    <a:pt x="23" y="237"/>
                    <a:pt x="24" y="237"/>
                  </a:cubicBezTo>
                  <a:cubicBezTo>
                    <a:pt x="24" y="238"/>
                    <a:pt x="24" y="239"/>
                    <a:pt x="24" y="239"/>
                  </a:cubicBezTo>
                  <a:cubicBezTo>
                    <a:pt x="24" y="240"/>
                    <a:pt x="24" y="240"/>
                    <a:pt x="24" y="241"/>
                  </a:cubicBezTo>
                  <a:cubicBezTo>
                    <a:pt x="24" y="241"/>
                    <a:pt x="25" y="241"/>
                    <a:pt x="26" y="241"/>
                  </a:cubicBezTo>
                  <a:cubicBezTo>
                    <a:pt x="26" y="241"/>
                    <a:pt x="27" y="241"/>
                    <a:pt x="27" y="241"/>
                  </a:cubicBezTo>
                  <a:cubicBezTo>
                    <a:pt x="28" y="241"/>
                    <a:pt x="28" y="241"/>
                    <a:pt x="29" y="241"/>
                  </a:cubicBezTo>
                  <a:cubicBezTo>
                    <a:pt x="29" y="241"/>
                    <a:pt x="30" y="241"/>
                    <a:pt x="30" y="241"/>
                  </a:cubicBezTo>
                  <a:cubicBezTo>
                    <a:pt x="30" y="241"/>
                    <a:pt x="30" y="242"/>
                    <a:pt x="30" y="242"/>
                  </a:cubicBezTo>
                  <a:cubicBezTo>
                    <a:pt x="31" y="242"/>
                    <a:pt x="31" y="242"/>
                    <a:pt x="32" y="242"/>
                  </a:cubicBezTo>
                  <a:cubicBezTo>
                    <a:pt x="32" y="242"/>
                    <a:pt x="33" y="242"/>
                    <a:pt x="33" y="242"/>
                  </a:cubicBezTo>
                  <a:cubicBezTo>
                    <a:pt x="33" y="243"/>
                    <a:pt x="33" y="243"/>
                    <a:pt x="33" y="244"/>
                  </a:cubicBezTo>
                  <a:cubicBezTo>
                    <a:pt x="34" y="244"/>
                    <a:pt x="34" y="244"/>
                    <a:pt x="35" y="244"/>
                  </a:cubicBezTo>
                  <a:cubicBezTo>
                    <a:pt x="35" y="244"/>
                    <a:pt x="35" y="245"/>
                    <a:pt x="35" y="245"/>
                  </a:cubicBezTo>
                  <a:cubicBezTo>
                    <a:pt x="35" y="245"/>
                    <a:pt x="36" y="245"/>
                    <a:pt x="36" y="245"/>
                  </a:cubicBezTo>
                  <a:cubicBezTo>
                    <a:pt x="36" y="246"/>
                    <a:pt x="36" y="247"/>
                    <a:pt x="36" y="247"/>
                  </a:cubicBezTo>
                  <a:cubicBezTo>
                    <a:pt x="37" y="247"/>
                    <a:pt x="37" y="247"/>
                    <a:pt x="38" y="247"/>
                  </a:cubicBezTo>
                  <a:cubicBezTo>
                    <a:pt x="38" y="248"/>
                    <a:pt x="38" y="248"/>
                    <a:pt x="38" y="249"/>
                  </a:cubicBezTo>
                  <a:cubicBezTo>
                    <a:pt x="38" y="249"/>
                    <a:pt x="38" y="250"/>
                    <a:pt x="38" y="250"/>
                  </a:cubicBezTo>
                  <a:cubicBezTo>
                    <a:pt x="38" y="251"/>
                    <a:pt x="38" y="251"/>
                    <a:pt x="38" y="252"/>
                  </a:cubicBezTo>
                  <a:cubicBezTo>
                    <a:pt x="39" y="252"/>
                    <a:pt x="39" y="252"/>
                    <a:pt x="40" y="252"/>
                  </a:cubicBezTo>
                  <a:cubicBezTo>
                    <a:pt x="40" y="252"/>
                    <a:pt x="40" y="253"/>
                    <a:pt x="40" y="254"/>
                  </a:cubicBezTo>
                  <a:cubicBezTo>
                    <a:pt x="40" y="254"/>
                    <a:pt x="41" y="254"/>
                    <a:pt x="41" y="254"/>
                  </a:cubicBezTo>
                  <a:cubicBezTo>
                    <a:pt x="41" y="254"/>
                    <a:pt x="41" y="255"/>
                    <a:pt x="41" y="255"/>
                  </a:cubicBezTo>
                  <a:cubicBezTo>
                    <a:pt x="42" y="255"/>
                    <a:pt x="42" y="255"/>
                    <a:pt x="43" y="255"/>
                  </a:cubicBezTo>
                  <a:cubicBezTo>
                    <a:pt x="43" y="256"/>
                    <a:pt x="43" y="256"/>
                    <a:pt x="43" y="257"/>
                  </a:cubicBezTo>
                  <a:cubicBezTo>
                    <a:pt x="43" y="257"/>
                    <a:pt x="44" y="257"/>
                    <a:pt x="44" y="257"/>
                  </a:cubicBezTo>
                  <a:cubicBezTo>
                    <a:pt x="45" y="257"/>
                    <a:pt x="45" y="257"/>
                    <a:pt x="46" y="257"/>
                  </a:cubicBezTo>
                  <a:cubicBezTo>
                    <a:pt x="46" y="257"/>
                    <a:pt x="47" y="257"/>
                    <a:pt x="47" y="257"/>
                  </a:cubicBezTo>
                  <a:cubicBezTo>
                    <a:pt x="47" y="257"/>
                    <a:pt x="47" y="258"/>
                    <a:pt x="47" y="258"/>
                  </a:cubicBezTo>
                  <a:cubicBezTo>
                    <a:pt x="48" y="258"/>
                    <a:pt x="48" y="258"/>
                    <a:pt x="49" y="258"/>
                  </a:cubicBezTo>
                  <a:cubicBezTo>
                    <a:pt x="49" y="259"/>
                    <a:pt x="49" y="259"/>
                    <a:pt x="49" y="260"/>
                  </a:cubicBezTo>
                  <a:cubicBezTo>
                    <a:pt x="50" y="260"/>
                    <a:pt x="50" y="260"/>
                    <a:pt x="51" y="260"/>
                  </a:cubicBezTo>
                  <a:cubicBezTo>
                    <a:pt x="51" y="259"/>
                    <a:pt x="51" y="259"/>
                    <a:pt x="51" y="258"/>
                  </a:cubicBezTo>
                  <a:cubicBezTo>
                    <a:pt x="51" y="258"/>
                    <a:pt x="52" y="258"/>
                    <a:pt x="52" y="258"/>
                  </a:cubicBezTo>
                  <a:cubicBezTo>
                    <a:pt x="52" y="258"/>
                    <a:pt x="52" y="257"/>
                    <a:pt x="52" y="257"/>
                  </a:cubicBezTo>
                  <a:cubicBezTo>
                    <a:pt x="52" y="256"/>
                    <a:pt x="52" y="256"/>
                    <a:pt x="52" y="255"/>
                  </a:cubicBezTo>
                  <a:cubicBezTo>
                    <a:pt x="53" y="255"/>
                    <a:pt x="53" y="255"/>
                    <a:pt x="54" y="255"/>
                  </a:cubicBezTo>
                  <a:cubicBezTo>
                    <a:pt x="54" y="255"/>
                    <a:pt x="55" y="255"/>
                    <a:pt x="55" y="255"/>
                  </a:cubicBezTo>
                  <a:cubicBezTo>
                    <a:pt x="55" y="256"/>
                    <a:pt x="55" y="256"/>
                    <a:pt x="55" y="257"/>
                  </a:cubicBezTo>
                  <a:cubicBezTo>
                    <a:pt x="56" y="257"/>
                    <a:pt x="56" y="257"/>
                    <a:pt x="57" y="257"/>
                  </a:cubicBezTo>
                  <a:cubicBezTo>
                    <a:pt x="57" y="257"/>
                    <a:pt x="57" y="258"/>
                    <a:pt x="57" y="258"/>
                  </a:cubicBezTo>
                  <a:cubicBezTo>
                    <a:pt x="57" y="259"/>
                    <a:pt x="57" y="259"/>
                    <a:pt x="57" y="260"/>
                  </a:cubicBezTo>
                  <a:cubicBezTo>
                    <a:pt x="57" y="260"/>
                    <a:pt x="57" y="261"/>
                    <a:pt x="57" y="262"/>
                  </a:cubicBezTo>
                  <a:cubicBezTo>
                    <a:pt x="57" y="262"/>
                    <a:pt x="57" y="263"/>
                    <a:pt x="57" y="263"/>
                  </a:cubicBezTo>
                  <a:cubicBezTo>
                    <a:pt x="57" y="264"/>
                    <a:pt x="57" y="264"/>
                    <a:pt x="57" y="265"/>
                  </a:cubicBezTo>
                  <a:cubicBezTo>
                    <a:pt x="57" y="265"/>
                    <a:pt x="57" y="266"/>
                    <a:pt x="57" y="266"/>
                  </a:cubicBezTo>
                  <a:cubicBezTo>
                    <a:pt x="57" y="267"/>
                    <a:pt x="57" y="268"/>
                    <a:pt x="57" y="268"/>
                  </a:cubicBezTo>
                  <a:cubicBezTo>
                    <a:pt x="57" y="269"/>
                    <a:pt x="57" y="269"/>
                    <a:pt x="57" y="270"/>
                  </a:cubicBezTo>
                  <a:cubicBezTo>
                    <a:pt x="57" y="270"/>
                    <a:pt x="57" y="271"/>
                    <a:pt x="57" y="271"/>
                  </a:cubicBezTo>
                  <a:cubicBezTo>
                    <a:pt x="56" y="271"/>
                    <a:pt x="56" y="271"/>
                    <a:pt x="55" y="271"/>
                  </a:cubicBezTo>
                  <a:cubicBezTo>
                    <a:pt x="55" y="272"/>
                    <a:pt x="55" y="272"/>
                    <a:pt x="55" y="273"/>
                  </a:cubicBezTo>
                  <a:cubicBezTo>
                    <a:pt x="55" y="273"/>
                    <a:pt x="54" y="273"/>
                    <a:pt x="54" y="273"/>
                  </a:cubicBezTo>
                  <a:cubicBezTo>
                    <a:pt x="54" y="273"/>
                    <a:pt x="54" y="274"/>
                    <a:pt x="54" y="274"/>
                  </a:cubicBezTo>
                  <a:cubicBezTo>
                    <a:pt x="53" y="274"/>
                    <a:pt x="53" y="274"/>
                    <a:pt x="52" y="274"/>
                  </a:cubicBezTo>
                  <a:cubicBezTo>
                    <a:pt x="52" y="275"/>
                    <a:pt x="52" y="276"/>
                    <a:pt x="52" y="276"/>
                  </a:cubicBezTo>
                  <a:cubicBezTo>
                    <a:pt x="52" y="276"/>
                    <a:pt x="51" y="276"/>
                    <a:pt x="51" y="276"/>
                  </a:cubicBezTo>
                  <a:cubicBezTo>
                    <a:pt x="51" y="277"/>
                    <a:pt x="51" y="277"/>
                    <a:pt x="51" y="278"/>
                  </a:cubicBezTo>
                  <a:cubicBezTo>
                    <a:pt x="50" y="278"/>
                    <a:pt x="50" y="278"/>
                    <a:pt x="49" y="278"/>
                  </a:cubicBezTo>
                  <a:cubicBezTo>
                    <a:pt x="49" y="278"/>
                    <a:pt x="49" y="279"/>
                    <a:pt x="49" y="279"/>
                  </a:cubicBezTo>
                  <a:cubicBezTo>
                    <a:pt x="49" y="280"/>
                    <a:pt x="49" y="280"/>
                    <a:pt x="49" y="281"/>
                  </a:cubicBezTo>
                  <a:cubicBezTo>
                    <a:pt x="49" y="281"/>
                    <a:pt x="49" y="282"/>
                    <a:pt x="49" y="283"/>
                  </a:cubicBezTo>
                  <a:cubicBezTo>
                    <a:pt x="49" y="283"/>
                    <a:pt x="49" y="284"/>
                    <a:pt x="49" y="284"/>
                  </a:cubicBezTo>
                  <a:cubicBezTo>
                    <a:pt x="49" y="285"/>
                    <a:pt x="49" y="285"/>
                    <a:pt x="49" y="286"/>
                  </a:cubicBezTo>
                  <a:cubicBezTo>
                    <a:pt x="49" y="286"/>
                    <a:pt x="49" y="287"/>
                    <a:pt x="49" y="287"/>
                  </a:cubicBezTo>
                  <a:cubicBezTo>
                    <a:pt x="49" y="288"/>
                    <a:pt x="49" y="288"/>
                    <a:pt x="49" y="289"/>
                  </a:cubicBezTo>
                  <a:cubicBezTo>
                    <a:pt x="48" y="289"/>
                    <a:pt x="48" y="289"/>
                    <a:pt x="47" y="289"/>
                  </a:cubicBezTo>
                  <a:cubicBezTo>
                    <a:pt x="47" y="290"/>
                    <a:pt x="47" y="290"/>
                    <a:pt x="47" y="291"/>
                  </a:cubicBezTo>
                  <a:cubicBezTo>
                    <a:pt x="47" y="291"/>
                    <a:pt x="47" y="292"/>
                    <a:pt x="47" y="292"/>
                  </a:cubicBezTo>
                  <a:cubicBezTo>
                    <a:pt x="47" y="293"/>
                    <a:pt x="47" y="293"/>
                    <a:pt x="47" y="294"/>
                  </a:cubicBezTo>
                  <a:cubicBezTo>
                    <a:pt x="48" y="294"/>
                    <a:pt x="48" y="294"/>
                    <a:pt x="49" y="294"/>
                  </a:cubicBezTo>
                  <a:cubicBezTo>
                    <a:pt x="49" y="294"/>
                    <a:pt x="49" y="295"/>
                    <a:pt x="49" y="295"/>
                  </a:cubicBezTo>
                  <a:cubicBezTo>
                    <a:pt x="49" y="296"/>
                    <a:pt x="49" y="297"/>
                    <a:pt x="49" y="297"/>
                  </a:cubicBezTo>
                  <a:cubicBezTo>
                    <a:pt x="50" y="297"/>
                    <a:pt x="50" y="297"/>
                    <a:pt x="51" y="297"/>
                  </a:cubicBezTo>
                  <a:cubicBezTo>
                    <a:pt x="51" y="297"/>
                    <a:pt x="52" y="297"/>
                    <a:pt x="52" y="297"/>
                  </a:cubicBezTo>
                  <a:cubicBezTo>
                    <a:pt x="52" y="298"/>
                    <a:pt x="52" y="298"/>
                    <a:pt x="52" y="299"/>
                  </a:cubicBezTo>
                  <a:cubicBezTo>
                    <a:pt x="52" y="299"/>
                    <a:pt x="52" y="300"/>
                    <a:pt x="52" y="300"/>
                  </a:cubicBezTo>
                  <a:cubicBezTo>
                    <a:pt x="53" y="300"/>
                    <a:pt x="53" y="300"/>
                    <a:pt x="54" y="300"/>
                  </a:cubicBezTo>
                  <a:cubicBezTo>
                    <a:pt x="54" y="301"/>
                    <a:pt x="54" y="301"/>
                    <a:pt x="54" y="302"/>
                  </a:cubicBezTo>
                  <a:cubicBezTo>
                    <a:pt x="54" y="303"/>
                    <a:pt x="54" y="303"/>
                    <a:pt x="54" y="304"/>
                  </a:cubicBezTo>
                  <a:cubicBezTo>
                    <a:pt x="54" y="304"/>
                    <a:pt x="55" y="304"/>
                    <a:pt x="55" y="304"/>
                  </a:cubicBezTo>
                  <a:cubicBezTo>
                    <a:pt x="55" y="304"/>
                    <a:pt x="55" y="305"/>
                    <a:pt x="55" y="305"/>
                  </a:cubicBezTo>
                  <a:cubicBezTo>
                    <a:pt x="55" y="306"/>
                    <a:pt x="55" y="306"/>
                    <a:pt x="55" y="307"/>
                  </a:cubicBezTo>
                  <a:cubicBezTo>
                    <a:pt x="56" y="307"/>
                    <a:pt x="56" y="307"/>
                    <a:pt x="57" y="307"/>
                  </a:cubicBezTo>
                  <a:cubicBezTo>
                    <a:pt x="57" y="307"/>
                    <a:pt x="57" y="308"/>
                    <a:pt x="57" y="308"/>
                  </a:cubicBezTo>
                  <a:cubicBezTo>
                    <a:pt x="57" y="309"/>
                    <a:pt x="57" y="309"/>
                    <a:pt x="57" y="310"/>
                  </a:cubicBezTo>
                  <a:cubicBezTo>
                    <a:pt x="57" y="310"/>
                    <a:pt x="58" y="310"/>
                    <a:pt x="58" y="310"/>
                  </a:cubicBezTo>
                  <a:cubicBezTo>
                    <a:pt x="58" y="310"/>
                    <a:pt x="58" y="311"/>
                    <a:pt x="58" y="312"/>
                  </a:cubicBezTo>
                  <a:cubicBezTo>
                    <a:pt x="59" y="312"/>
                    <a:pt x="59" y="312"/>
                    <a:pt x="60" y="312"/>
                  </a:cubicBezTo>
                  <a:cubicBezTo>
                    <a:pt x="60" y="312"/>
                    <a:pt x="60" y="313"/>
                    <a:pt x="60" y="313"/>
                  </a:cubicBezTo>
                  <a:cubicBezTo>
                    <a:pt x="60" y="314"/>
                    <a:pt x="60" y="314"/>
                    <a:pt x="60" y="315"/>
                  </a:cubicBezTo>
                  <a:cubicBezTo>
                    <a:pt x="60" y="315"/>
                    <a:pt x="60" y="316"/>
                    <a:pt x="60" y="317"/>
                  </a:cubicBezTo>
                  <a:cubicBezTo>
                    <a:pt x="60" y="317"/>
                    <a:pt x="61" y="317"/>
                    <a:pt x="61" y="317"/>
                  </a:cubicBezTo>
                  <a:cubicBezTo>
                    <a:pt x="61" y="317"/>
                    <a:pt x="61" y="318"/>
                    <a:pt x="61" y="318"/>
                  </a:cubicBezTo>
                  <a:cubicBezTo>
                    <a:pt x="62" y="318"/>
                    <a:pt x="63" y="318"/>
                    <a:pt x="63" y="318"/>
                  </a:cubicBezTo>
                  <a:cubicBezTo>
                    <a:pt x="63" y="319"/>
                    <a:pt x="63" y="319"/>
                    <a:pt x="63" y="320"/>
                  </a:cubicBezTo>
                  <a:cubicBezTo>
                    <a:pt x="63" y="320"/>
                    <a:pt x="63" y="321"/>
                    <a:pt x="63" y="321"/>
                  </a:cubicBezTo>
                  <a:cubicBezTo>
                    <a:pt x="64" y="321"/>
                    <a:pt x="64" y="321"/>
                    <a:pt x="65" y="321"/>
                  </a:cubicBezTo>
                  <a:cubicBezTo>
                    <a:pt x="65" y="322"/>
                    <a:pt x="65" y="322"/>
                    <a:pt x="65" y="323"/>
                  </a:cubicBezTo>
                  <a:cubicBezTo>
                    <a:pt x="65" y="323"/>
                    <a:pt x="66" y="323"/>
                    <a:pt x="66" y="323"/>
                  </a:cubicBezTo>
                  <a:cubicBezTo>
                    <a:pt x="67" y="323"/>
                    <a:pt x="67" y="323"/>
                    <a:pt x="68" y="323"/>
                  </a:cubicBezTo>
                  <a:cubicBezTo>
                    <a:pt x="68" y="323"/>
                    <a:pt x="69" y="323"/>
                    <a:pt x="69" y="323"/>
                  </a:cubicBezTo>
                  <a:cubicBezTo>
                    <a:pt x="69" y="323"/>
                    <a:pt x="69" y="324"/>
                    <a:pt x="69" y="324"/>
                  </a:cubicBezTo>
                  <a:cubicBezTo>
                    <a:pt x="70" y="324"/>
                    <a:pt x="70" y="324"/>
                    <a:pt x="71" y="324"/>
                  </a:cubicBezTo>
                  <a:cubicBezTo>
                    <a:pt x="71" y="324"/>
                    <a:pt x="72" y="324"/>
                    <a:pt x="73" y="324"/>
                  </a:cubicBezTo>
                  <a:cubicBezTo>
                    <a:pt x="73" y="325"/>
                    <a:pt x="73" y="326"/>
                    <a:pt x="73" y="326"/>
                  </a:cubicBezTo>
                  <a:cubicBezTo>
                    <a:pt x="73" y="326"/>
                    <a:pt x="74" y="326"/>
                    <a:pt x="74" y="326"/>
                  </a:cubicBezTo>
                  <a:cubicBezTo>
                    <a:pt x="74" y="327"/>
                    <a:pt x="74" y="327"/>
                    <a:pt x="74" y="328"/>
                  </a:cubicBezTo>
                  <a:cubicBezTo>
                    <a:pt x="75" y="328"/>
                    <a:pt x="75" y="328"/>
                    <a:pt x="76" y="328"/>
                  </a:cubicBezTo>
                  <a:cubicBezTo>
                    <a:pt x="76" y="328"/>
                    <a:pt x="76" y="329"/>
                    <a:pt x="76" y="329"/>
                  </a:cubicBezTo>
                  <a:cubicBezTo>
                    <a:pt x="76" y="329"/>
                    <a:pt x="77" y="329"/>
                    <a:pt x="77" y="329"/>
                  </a:cubicBezTo>
                  <a:cubicBezTo>
                    <a:pt x="77" y="330"/>
                    <a:pt x="77" y="330"/>
                    <a:pt x="77" y="331"/>
                  </a:cubicBezTo>
                  <a:cubicBezTo>
                    <a:pt x="77" y="332"/>
                    <a:pt x="77" y="332"/>
                    <a:pt x="77" y="333"/>
                  </a:cubicBezTo>
                  <a:cubicBezTo>
                    <a:pt x="77" y="333"/>
                    <a:pt x="77" y="334"/>
                    <a:pt x="77" y="334"/>
                  </a:cubicBezTo>
                  <a:cubicBezTo>
                    <a:pt x="77" y="335"/>
                    <a:pt x="77" y="335"/>
                    <a:pt x="77" y="336"/>
                  </a:cubicBezTo>
                  <a:cubicBezTo>
                    <a:pt x="77" y="336"/>
                    <a:pt x="77" y="337"/>
                    <a:pt x="77" y="337"/>
                  </a:cubicBezTo>
                  <a:cubicBezTo>
                    <a:pt x="78" y="337"/>
                    <a:pt x="78" y="337"/>
                    <a:pt x="79" y="337"/>
                  </a:cubicBezTo>
                  <a:cubicBezTo>
                    <a:pt x="79" y="338"/>
                    <a:pt x="79" y="338"/>
                    <a:pt x="79" y="339"/>
                  </a:cubicBezTo>
                  <a:cubicBezTo>
                    <a:pt x="79" y="340"/>
                    <a:pt x="79" y="340"/>
                    <a:pt x="79" y="341"/>
                  </a:cubicBezTo>
                  <a:cubicBezTo>
                    <a:pt x="78" y="341"/>
                    <a:pt x="78" y="341"/>
                    <a:pt x="77" y="341"/>
                  </a:cubicBezTo>
                  <a:cubicBezTo>
                    <a:pt x="77" y="341"/>
                    <a:pt x="77" y="342"/>
                    <a:pt x="77" y="342"/>
                  </a:cubicBezTo>
                  <a:cubicBezTo>
                    <a:pt x="77" y="343"/>
                    <a:pt x="77" y="343"/>
                    <a:pt x="77" y="344"/>
                  </a:cubicBezTo>
                  <a:cubicBezTo>
                    <a:pt x="78" y="344"/>
                    <a:pt x="78" y="344"/>
                    <a:pt x="79" y="344"/>
                  </a:cubicBezTo>
                  <a:cubicBezTo>
                    <a:pt x="79" y="344"/>
                    <a:pt x="79" y="345"/>
                    <a:pt x="79" y="346"/>
                  </a:cubicBezTo>
                  <a:cubicBezTo>
                    <a:pt x="79" y="346"/>
                    <a:pt x="79" y="347"/>
                    <a:pt x="79" y="347"/>
                  </a:cubicBezTo>
                  <a:cubicBezTo>
                    <a:pt x="79" y="348"/>
                    <a:pt x="79" y="348"/>
                    <a:pt x="79" y="349"/>
                  </a:cubicBezTo>
                  <a:cubicBezTo>
                    <a:pt x="78" y="349"/>
                    <a:pt x="78" y="349"/>
                    <a:pt x="77" y="349"/>
                  </a:cubicBezTo>
                  <a:cubicBezTo>
                    <a:pt x="77" y="349"/>
                    <a:pt x="77" y="350"/>
                    <a:pt x="77" y="350"/>
                  </a:cubicBezTo>
                  <a:cubicBezTo>
                    <a:pt x="78" y="350"/>
                    <a:pt x="78" y="350"/>
                    <a:pt x="79" y="350"/>
                  </a:cubicBezTo>
                  <a:cubicBezTo>
                    <a:pt x="79" y="351"/>
                    <a:pt x="79" y="351"/>
                    <a:pt x="79" y="352"/>
                  </a:cubicBezTo>
                  <a:cubicBezTo>
                    <a:pt x="79" y="352"/>
                    <a:pt x="79" y="353"/>
                    <a:pt x="79" y="353"/>
                  </a:cubicBezTo>
                  <a:cubicBezTo>
                    <a:pt x="79" y="354"/>
                    <a:pt x="79" y="355"/>
                    <a:pt x="79" y="355"/>
                  </a:cubicBezTo>
                  <a:cubicBezTo>
                    <a:pt x="79" y="356"/>
                    <a:pt x="79" y="356"/>
                    <a:pt x="79" y="357"/>
                  </a:cubicBezTo>
                  <a:cubicBezTo>
                    <a:pt x="79" y="357"/>
                    <a:pt x="79" y="358"/>
                    <a:pt x="79" y="358"/>
                  </a:cubicBezTo>
                  <a:cubicBezTo>
                    <a:pt x="79" y="359"/>
                    <a:pt x="79" y="359"/>
                    <a:pt x="79" y="360"/>
                  </a:cubicBezTo>
                  <a:cubicBezTo>
                    <a:pt x="79" y="361"/>
                    <a:pt x="79" y="361"/>
                    <a:pt x="79" y="362"/>
                  </a:cubicBezTo>
                  <a:cubicBezTo>
                    <a:pt x="79" y="362"/>
                    <a:pt x="79" y="363"/>
                    <a:pt x="79" y="363"/>
                  </a:cubicBezTo>
                  <a:cubicBezTo>
                    <a:pt x="79" y="364"/>
                    <a:pt x="79" y="364"/>
                    <a:pt x="79" y="365"/>
                  </a:cubicBezTo>
                  <a:cubicBezTo>
                    <a:pt x="79" y="365"/>
                    <a:pt x="79" y="366"/>
                    <a:pt x="79" y="366"/>
                  </a:cubicBezTo>
                  <a:cubicBezTo>
                    <a:pt x="79" y="366"/>
                    <a:pt x="80" y="366"/>
                    <a:pt x="80" y="366"/>
                  </a:cubicBezTo>
                  <a:cubicBezTo>
                    <a:pt x="80" y="367"/>
                    <a:pt x="80" y="367"/>
                    <a:pt x="80" y="368"/>
                  </a:cubicBezTo>
                  <a:cubicBezTo>
                    <a:pt x="80" y="369"/>
                    <a:pt x="80" y="369"/>
                    <a:pt x="80" y="370"/>
                  </a:cubicBezTo>
                  <a:cubicBezTo>
                    <a:pt x="80" y="370"/>
                    <a:pt x="80" y="371"/>
                    <a:pt x="80" y="371"/>
                  </a:cubicBezTo>
                  <a:cubicBezTo>
                    <a:pt x="80" y="372"/>
                    <a:pt x="80" y="372"/>
                    <a:pt x="80" y="373"/>
                  </a:cubicBezTo>
                  <a:cubicBezTo>
                    <a:pt x="80" y="373"/>
                    <a:pt x="80" y="374"/>
                    <a:pt x="80" y="375"/>
                  </a:cubicBezTo>
                  <a:cubicBezTo>
                    <a:pt x="80" y="375"/>
                    <a:pt x="80" y="376"/>
                    <a:pt x="80" y="376"/>
                  </a:cubicBezTo>
                  <a:cubicBezTo>
                    <a:pt x="80" y="376"/>
                    <a:pt x="79" y="376"/>
                    <a:pt x="79" y="376"/>
                  </a:cubicBezTo>
                  <a:cubicBezTo>
                    <a:pt x="79" y="377"/>
                    <a:pt x="79" y="377"/>
                    <a:pt x="79" y="377"/>
                  </a:cubicBezTo>
                  <a:cubicBezTo>
                    <a:pt x="87" y="384"/>
                    <a:pt x="95" y="391"/>
                    <a:pt x="104" y="397"/>
                  </a:cubicBezTo>
                  <a:cubicBezTo>
                    <a:pt x="104" y="396"/>
                    <a:pt x="104" y="396"/>
                    <a:pt x="104" y="395"/>
                  </a:cubicBezTo>
                  <a:cubicBezTo>
                    <a:pt x="103" y="395"/>
                    <a:pt x="103" y="395"/>
                    <a:pt x="102" y="395"/>
                  </a:cubicBezTo>
                  <a:moveTo>
                    <a:pt x="96" y="41"/>
                  </a:moveTo>
                  <a:cubicBezTo>
                    <a:pt x="96" y="41"/>
                    <a:pt x="97" y="41"/>
                    <a:pt x="97" y="41"/>
                  </a:cubicBezTo>
                  <a:cubicBezTo>
                    <a:pt x="97" y="41"/>
                    <a:pt x="97" y="42"/>
                    <a:pt x="97" y="42"/>
                  </a:cubicBezTo>
                  <a:cubicBezTo>
                    <a:pt x="97" y="42"/>
                    <a:pt x="96" y="42"/>
                    <a:pt x="96" y="42"/>
                  </a:cubicBezTo>
                  <a:cubicBezTo>
                    <a:pt x="96" y="42"/>
                    <a:pt x="96" y="41"/>
                    <a:pt x="96" y="41"/>
                  </a:cubicBezTo>
                  <a:moveTo>
                    <a:pt x="105" y="8"/>
                  </a:moveTo>
                  <a:cubicBezTo>
                    <a:pt x="106" y="8"/>
                    <a:pt x="106" y="8"/>
                    <a:pt x="107" y="8"/>
                  </a:cubicBezTo>
                  <a:cubicBezTo>
                    <a:pt x="107" y="8"/>
                    <a:pt x="108" y="8"/>
                    <a:pt x="108" y="8"/>
                  </a:cubicBezTo>
                  <a:cubicBezTo>
                    <a:pt x="109" y="8"/>
                    <a:pt x="110" y="8"/>
                    <a:pt x="110" y="8"/>
                  </a:cubicBezTo>
                  <a:cubicBezTo>
                    <a:pt x="111" y="8"/>
                    <a:pt x="111" y="8"/>
                    <a:pt x="112" y="8"/>
                  </a:cubicBezTo>
                  <a:cubicBezTo>
                    <a:pt x="112" y="8"/>
                    <a:pt x="113" y="8"/>
                    <a:pt x="113" y="8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4" y="10"/>
                    <a:pt x="114" y="10"/>
                    <a:pt x="115" y="10"/>
                  </a:cubicBezTo>
                  <a:cubicBezTo>
                    <a:pt x="115" y="11"/>
                    <a:pt x="115" y="11"/>
                    <a:pt x="115" y="12"/>
                  </a:cubicBezTo>
                  <a:cubicBezTo>
                    <a:pt x="115" y="12"/>
                    <a:pt x="116" y="12"/>
                    <a:pt x="116" y="12"/>
                  </a:cubicBezTo>
                  <a:cubicBezTo>
                    <a:pt x="116" y="12"/>
                    <a:pt x="116" y="13"/>
                    <a:pt x="116" y="13"/>
                  </a:cubicBezTo>
                  <a:cubicBezTo>
                    <a:pt x="116" y="13"/>
                    <a:pt x="115" y="13"/>
                    <a:pt x="115" y="13"/>
                  </a:cubicBezTo>
                  <a:cubicBezTo>
                    <a:pt x="114" y="13"/>
                    <a:pt x="114" y="13"/>
                    <a:pt x="113" y="13"/>
                  </a:cubicBezTo>
                  <a:cubicBezTo>
                    <a:pt x="113" y="13"/>
                    <a:pt x="113" y="12"/>
                    <a:pt x="113" y="12"/>
                  </a:cubicBezTo>
                  <a:cubicBezTo>
                    <a:pt x="113" y="11"/>
                    <a:pt x="113" y="11"/>
                    <a:pt x="113" y="10"/>
                  </a:cubicBezTo>
                  <a:cubicBezTo>
                    <a:pt x="113" y="10"/>
                    <a:pt x="112" y="10"/>
                    <a:pt x="112" y="10"/>
                  </a:cubicBezTo>
                  <a:cubicBezTo>
                    <a:pt x="111" y="10"/>
                    <a:pt x="111" y="10"/>
                    <a:pt x="110" y="10"/>
                  </a:cubicBezTo>
                  <a:cubicBezTo>
                    <a:pt x="110" y="10"/>
                    <a:pt x="109" y="10"/>
                    <a:pt x="108" y="10"/>
                  </a:cubicBezTo>
                  <a:cubicBezTo>
                    <a:pt x="108" y="11"/>
                    <a:pt x="108" y="11"/>
                    <a:pt x="108" y="12"/>
                  </a:cubicBezTo>
                  <a:cubicBezTo>
                    <a:pt x="108" y="12"/>
                    <a:pt x="108" y="13"/>
                    <a:pt x="108" y="13"/>
                  </a:cubicBezTo>
                  <a:cubicBezTo>
                    <a:pt x="109" y="13"/>
                    <a:pt x="110" y="13"/>
                    <a:pt x="110" y="13"/>
                  </a:cubicBezTo>
                  <a:cubicBezTo>
                    <a:pt x="110" y="14"/>
                    <a:pt x="110" y="14"/>
                    <a:pt x="110" y="15"/>
                  </a:cubicBezTo>
                  <a:cubicBezTo>
                    <a:pt x="110" y="15"/>
                    <a:pt x="109" y="15"/>
                    <a:pt x="108" y="15"/>
                  </a:cubicBezTo>
                  <a:cubicBezTo>
                    <a:pt x="108" y="15"/>
                    <a:pt x="107" y="15"/>
                    <a:pt x="107" y="15"/>
                  </a:cubicBezTo>
                  <a:cubicBezTo>
                    <a:pt x="107" y="14"/>
                    <a:pt x="107" y="14"/>
                    <a:pt x="107" y="13"/>
                  </a:cubicBezTo>
                  <a:cubicBezTo>
                    <a:pt x="107" y="13"/>
                    <a:pt x="107" y="12"/>
                    <a:pt x="107" y="12"/>
                  </a:cubicBezTo>
                  <a:cubicBezTo>
                    <a:pt x="107" y="11"/>
                    <a:pt x="107" y="11"/>
                    <a:pt x="107" y="10"/>
                  </a:cubicBezTo>
                  <a:cubicBezTo>
                    <a:pt x="106" y="10"/>
                    <a:pt x="106" y="10"/>
                    <a:pt x="105" y="10"/>
                  </a:cubicBezTo>
                  <a:cubicBezTo>
                    <a:pt x="105" y="9"/>
                    <a:pt x="105" y="9"/>
                    <a:pt x="105" y="8"/>
                  </a:cubicBezTo>
                  <a:moveTo>
                    <a:pt x="69" y="58"/>
                  </a:moveTo>
                  <a:cubicBezTo>
                    <a:pt x="69" y="58"/>
                    <a:pt x="69" y="57"/>
                    <a:pt x="69" y="57"/>
                  </a:cubicBezTo>
                  <a:cubicBezTo>
                    <a:pt x="70" y="57"/>
                    <a:pt x="70" y="57"/>
                    <a:pt x="71" y="57"/>
                  </a:cubicBezTo>
                  <a:cubicBezTo>
                    <a:pt x="71" y="57"/>
                    <a:pt x="72" y="57"/>
                    <a:pt x="73" y="57"/>
                  </a:cubicBezTo>
                  <a:cubicBezTo>
                    <a:pt x="73" y="56"/>
                    <a:pt x="73" y="56"/>
                    <a:pt x="73" y="55"/>
                  </a:cubicBezTo>
                  <a:cubicBezTo>
                    <a:pt x="73" y="55"/>
                    <a:pt x="73" y="54"/>
                    <a:pt x="73" y="53"/>
                  </a:cubicBezTo>
                  <a:cubicBezTo>
                    <a:pt x="73" y="53"/>
                    <a:pt x="74" y="53"/>
                    <a:pt x="74" y="53"/>
                  </a:cubicBezTo>
                  <a:cubicBezTo>
                    <a:pt x="74" y="54"/>
                    <a:pt x="74" y="55"/>
                    <a:pt x="74" y="55"/>
                  </a:cubicBezTo>
                  <a:cubicBezTo>
                    <a:pt x="74" y="56"/>
                    <a:pt x="74" y="56"/>
                    <a:pt x="74" y="57"/>
                  </a:cubicBezTo>
                  <a:cubicBezTo>
                    <a:pt x="74" y="57"/>
                    <a:pt x="74" y="58"/>
                    <a:pt x="74" y="58"/>
                  </a:cubicBezTo>
                  <a:cubicBezTo>
                    <a:pt x="74" y="58"/>
                    <a:pt x="73" y="58"/>
                    <a:pt x="73" y="58"/>
                  </a:cubicBezTo>
                  <a:cubicBezTo>
                    <a:pt x="72" y="58"/>
                    <a:pt x="71" y="58"/>
                    <a:pt x="71" y="58"/>
                  </a:cubicBezTo>
                  <a:cubicBezTo>
                    <a:pt x="71" y="59"/>
                    <a:pt x="71" y="59"/>
                    <a:pt x="71" y="60"/>
                  </a:cubicBezTo>
                  <a:cubicBezTo>
                    <a:pt x="70" y="60"/>
                    <a:pt x="70" y="60"/>
                    <a:pt x="69" y="60"/>
                  </a:cubicBezTo>
                  <a:cubicBezTo>
                    <a:pt x="69" y="59"/>
                    <a:pt x="69" y="59"/>
                    <a:pt x="69" y="58"/>
                  </a:cubicBezTo>
                  <a:moveTo>
                    <a:pt x="54" y="52"/>
                  </a:moveTo>
                  <a:cubicBezTo>
                    <a:pt x="54" y="52"/>
                    <a:pt x="55" y="52"/>
                    <a:pt x="55" y="52"/>
                  </a:cubicBezTo>
                  <a:cubicBezTo>
                    <a:pt x="56" y="52"/>
                    <a:pt x="56" y="52"/>
                    <a:pt x="57" y="52"/>
                  </a:cubicBezTo>
                  <a:cubicBezTo>
                    <a:pt x="57" y="52"/>
                    <a:pt x="57" y="53"/>
                    <a:pt x="57" y="53"/>
                  </a:cubicBezTo>
                  <a:cubicBezTo>
                    <a:pt x="57" y="53"/>
                    <a:pt x="58" y="53"/>
                    <a:pt x="58" y="53"/>
                  </a:cubicBezTo>
                  <a:cubicBezTo>
                    <a:pt x="59" y="53"/>
                    <a:pt x="59" y="53"/>
                    <a:pt x="60" y="53"/>
                  </a:cubicBezTo>
                  <a:cubicBezTo>
                    <a:pt x="60" y="53"/>
                    <a:pt x="61" y="53"/>
                    <a:pt x="61" y="53"/>
                  </a:cubicBezTo>
                  <a:cubicBezTo>
                    <a:pt x="62" y="53"/>
                    <a:pt x="63" y="53"/>
                    <a:pt x="63" y="53"/>
                  </a:cubicBezTo>
                  <a:cubicBezTo>
                    <a:pt x="64" y="53"/>
                    <a:pt x="64" y="53"/>
                    <a:pt x="65" y="53"/>
                  </a:cubicBezTo>
                  <a:cubicBezTo>
                    <a:pt x="65" y="54"/>
                    <a:pt x="65" y="55"/>
                    <a:pt x="65" y="55"/>
                  </a:cubicBezTo>
                  <a:cubicBezTo>
                    <a:pt x="65" y="55"/>
                    <a:pt x="66" y="55"/>
                    <a:pt x="66" y="55"/>
                  </a:cubicBezTo>
                  <a:cubicBezTo>
                    <a:pt x="66" y="56"/>
                    <a:pt x="66" y="56"/>
                    <a:pt x="66" y="57"/>
                  </a:cubicBezTo>
                  <a:cubicBezTo>
                    <a:pt x="66" y="57"/>
                    <a:pt x="65" y="57"/>
                    <a:pt x="65" y="57"/>
                  </a:cubicBezTo>
                  <a:cubicBezTo>
                    <a:pt x="65" y="57"/>
                    <a:pt x="65" y="58"/>
                    <a:pt x="65" y="58"/>
                  </a:cubicBezTo>
                  <a:cubicBezTo>
                    <a:pt x="64" y="58"/>
                    <a:pt x="64" y="58"/>
                    <a:pt x="63" y="58"/>
                  </a:cubicBezTo>
                  <a:cubicBezTo>
                    <a:pt x="63" y="58"/>
                    <a:pt x="62" y="58"/>
                    <a:pt x="61" y="58"/>
                  </a:cubicBezTo>
                  <a:cubicBezTo>
                    <a:pt x="61" y="58"/>
                    <a:pt x="61" y="57"/>
                    <a:pt x="61" y="57"/>
                  </a:cubicBezTo>
                  <a:cubicBezTo>
                    <a:pt x="61" y="57"/>
                    <a:pt x="60" y="57"/>
                    <a:pt x="60" y="57"/>
                  </a:cubicBezTo>
                  <a:cubicBezTo>
                    <a:pt x="59" y="57"/>
                    <a:pt x="59" y="57"/>
                    <a:pt x="58" y="57"/>
                  </a:cubicBezTo>
                  <a:cubicBezTo>
                    <a:pt x="58" y="56"/>
                    <a:pt x="58" y="56"/>
                    <a:pt x="58" y="55"/>
                  </a:cubicBezTo>
                  <a:cubicBezTo>
                    <a:pt x="58" y="55"/>
                    <a:pt x="57" y="55"/>
                    <a:pt x="57" y="55"/>
                  </a:cubicBezTo>
                  <a:cubicBezTo>
                    <a:pt x="56" y="55"/>
                    <a:pt x="56" y="55"/>
                    <a:pt x="55" y="55"/>
                  </a:cubicBezTo>
                  <a:cubicBezTo>
                    <a:pt x="55" y="55"/>
                    <a:pt x="55" y="54"/>
                    <a:pt x="55" y="53"/>
                  </a:cubicBezTo>
                  <a:cubicBezTo>
                    <a:pt x="55" y="53"/>
                    <a:pt x="54" y="53"/>
                    <a:pt x="54" y="53"/>
                  </a:cubicBezTo>
                  <a:cubicBezTo>
                    <a:pt x="54" y="53"/>
                    <a:pt x="54" y="52"/>
                    <a:pt x="54" y="52"/>
                  </a:cubicBezTo>
                  <a:moveTo>
                    <a:pt x="80" y="317"/>
                  </a:moveTo>
                  <a:cubicBezTo>
                    <a:pt x="80" y="317"/>
                    <a:pt x="79" y="317"/>
                    <a:pt x="79" y="317"/>
                  </a:cubicBezTo>
                  <a:cubicBezTo>
                    <a:pt x="79" y="316"/>
                    <a:pt x="79" y="315"/>
                    <a:pt x="79" y="315"/>
                  </a:cubicBezTo>
                  <a:cubicBezTo>
                    <a:pt x="79" y="315"/>
                    <a:pt x="80" y="315"/>
                    <a:pt x="80" y="315"/>
                  </a:cubicBezTo>
                  <a:cubicBezTo>
                    <a:pt x="80" y="315"/>
                    <a:pt x="80" y="316"/>
                    <a:pt x="80" y="317"/>
                  </a:cubicBezTo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2" name="Freeform 41070"/>
            <p:cNvSpPr>
              <a:spLocks noChangeArrowheads="1"/>
            </p:cNvSpPr>
            <p:nvPr/>
          </p:nvSpPr>
          <p:spPr bwMode="auto">
            <a:xfrm>
              <a:off x="4237" y="867"/>
              <a:ext cx="5" cy="2"/>
            </a:xfrm>
            <a:custGeom>
              <a:avLst/>
              <a:gdLst>
                <a:gd name="T0" fmla="*/ 3 w 3"/>
                <a:gd name="T1" fmla="*/ 0 h 1"/>
                <a:gd name="T2" fmla="*/ 0 w 3"/>
                <a:gd name="T3" fmla="*/ 0 h 1"/>
                <a:gd name="T4" fmla="*/ 0 w 3"/>
                <a:gd name="T5" fmla="*/ 2 h 1"/>
                <a:gd name="T6" fmla="*/ 3 w 3"/>
                <a:gd name="T7" fmla="*/ 2 h 1"/>
                <a:gd name="T8" fmla="*/ 5 w 3"/>
                <a:gd name="T9" fmla="*/ 2 h 1"/>
                <a:gd name="T10" fmla="*/ 5 w 3"/>
                <a:gd name="T11" fmla="*/ 0 h 1"/>
                <a:gd name="T12" fmla="*/ 3 w 3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1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3" name="Freeform 41071"/>
            <p:cNvSpPr>
              <a:spLocks noChangeArrowheads="1"/>
            </p:cNvSpPr>
            <p:nvPr/>
          </p:nvSpPr>
          <p:spPr bwMode="auto">
            <a:xfrm>
              <a:off x="3777" y="881"/>
              <a:ext cx="11" cy="16"/>
            </a:xfrm>
            <a:custGeom>
              <a:avLst/>
              <a:gdLst>
                <a:gd name="T0" fmla="*/ 2 w 6"/>
                <a:gd name="T1" fmla="*/ 14 h 9"/>
                <a:gd name="T2" fmla="*/ 2 w 6"/>
                <a:gd name="T3" fmla="*/ 16 h 9"/>
                <a:gd name="T4" fmla="*/ 6 w 6"/>
                <a:gd name="T5" fmla="*/ 16 h 9"/>
                <a:gd name="T6" fmla="*/ 6 w 6"/>
                <a:gd name="T7" fmla="*/ 14 h 9"/>
                <a:gd name="T8" fmla="*/ 7 w 6"/>
                <a:gd name="T9" fmla="*/ 14 h 9"/>
                <a:gd name="T10" fmla="*/ 7 w 6"/>
                <a:gd name="T11" fmla="*/ 11 h 9"/>
                <a:gd name="T12" fmla="*/ 11 w 6"/>
                <a:gd name="T13" fmla="*/ 11 h 9"/>
                <a:gd name="T14" fmla="*/ 11 w 6"/>
                <a:gd name="T15" fmla="*/ 7 h 9"/>
                <a:gd name="T16" fmla="*/ 11 w 6"/>
                <a:gd name="T17" fmla="*/ 5 h 9"/>
                <a:gd name="T18" fmla="*/ 11 w 6"/>
                <a:gd name="T19" fmla="*/ 2 h 9"/>
                <a:gd name="T20" fmla="*/ 11 w 6"/>
                <a:gd name="T21" fmla="*/ 0 h 9"/>
                <a:gd name="T22" fmla="*/ 0 w 6"/>
                <a:gd name="T23" fmla="*/ 11 h 9"/>
                <a:gd name="T24" fmla="*/ 0 w 6"/>
                <a:gd name="T25" fmla="*/ 14 h 9"/>
                <a:gd name="T26" fmla="*/ 2 w 6"/>
                <a:gd name="T27" fmla="*/ 14 h 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" h="9"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3" y="9"/>
                    <a:pt x="3" y="8"/>
                    <a:pt x="3" y="8"/>
                  </a:cubicBezTo>
                  <a:cubicBezTo>
                    <a:pt x="3" y="8"/>
                    <a:pt x="4" y="8"/>
                    <a:pt x="4" y="8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6" y="5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2" y="4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4" name="Freeform 41072"/>
            <p:cNvSpPr>
              <a:spLocks noChangeArrowheads="1"/>
            </p:cNvSpPr>
            <p:nvPr/>
          </p:nvSpPr>
          <p:spPr bwMode="auto">
            <a:xfrm>
              <a:off x="4212" y="869"/>
              <a:ext cx="35" cy="18"/>
            </a:xfrm>
            <a:custGeom>
              <a:avLst/>
              <a:gdLst>
                <a:gd name="T0" fmla="*/ 5 w 20"/>
                <a:gd name="T1" fmla="*/ 18 h 10"/>
                <a:gd name="T2" fmla="*/ 9 w 20"/>
                <a:gd name="T3" fmla="*/ 18 h 10"/>
                <a:gd name="T4" fmla="*/ 9 w 20"/>
                <a:gd name="T5" fmla="*/ 16 h 10"/>
                <a:gd name="T6" fmla="*/ 9 w 20"/>
                <a:gd name="T7" fmla="*/ 14 h 10"/>
                <a:gd name="T8" fmla="*/ 11 w 20"/>
                <a:gd name="T9" fmla="*/ 14 h 10"/>
                <a:gd name="T10" fmla="*/ 11 w 20"/>
                <a:gd name="T11" fmla="*/ 18 h 10"/>
                <a:gd name="T12" fmla="*/ 14 w 20"/>
                <a:gd name="T13" fmla="*/ 18 h 10"/>
                <a:gd name="T14" fmla="*/ 14 w 20"/>
                <a:gd name="T15" fmla="*/ 14 h 10"/>
                <a:gd name="T16" fmla="*/ 16 w 20"/>
                <a:gd name="T17" fmla="*/ 14 h 10"/>
                <a:gd name="T18" fmla="*/ 19 w 20"/>
                <a:gd name="T19" fmla="*/ 14 h 10"/>
                <a:gd name="T20" fmla="*/ 19 w 20"/>
                <a:gd name="T21" fmla="*/ 13 h 10"/>
                <a:gd name="T22" fmla="*/ 21 w 20"/>
                <a:gd name="T23" fmla="*/ 13 h 10"/>
                <a:gd name="T24" fmla="*/ 25 w 20"/>
                <a:gd name="T25" fmla="*/ 13 h 10"/>
                <a:gd name="T26" fmla="*/ 28 w 20"/>
                <a:gd name="T27" fmla="*/ 13 h 10"/>
                <a:gd name="T28" fmla="*/ 28 w 20"/>
                <a:gd name="T29" fmla="*/ 9 h 10"/>
                <a:gd name="T30" fmla="*/ 30 w 20"/>
                <a:gd name="T31" fmla="*/ 9 h 10"/>
                <a:gd name="T32" fmla="*/ 33 w 20"/>
                <a:gd name="T33" fmla="*/ 9 h 10"/>
                <a:gd name="T34" fmla="*/ 35 w 20"/>
                <a:gd name="T35" fmla="*/ 9 h 10"/>
                <a:gd name="T36" fmla="*/ 35 w 20"/>
                <a:gd name="T37" fmla="*/ 7 h 10"/>
                <a:gd name="T38" fmla="*/ 35 w 20"/>
                <a:gd name="T39" fmla="*/ 4 h 10"/>
                <a:gd name="T40" fmla="*/ 35 w 20"/>
                <a:gd name="T41" fmla="*/ 0 h 10"/>
                <a:gd name="T42" fmla="*/ 33 w 20"/>
                <a:gd name="T43" fmla="*/ 0 h 10"/>
                <a:gd name="T44" fmla="*/ 30 w 20"/>
                <a:gd name="T45" fmla="*/ 0 h 10"/>
                <a:gd name="T46" fmla="*/ 30 w 20"/>
                <a:gd name="T47" fmla="*/ 4 h 10"/>
                <a:gd name="T48" fmla="*/ 28 w 20"/>
                <a:gd name="T49" fmla="*/ 4 h 10"/>
                <a:gd name="T50" fmla="*/ 28 w 20"/>
                <a:gd name="T51" fmla="*/ 7 h 10"/>
                <a:gd name="T52" fmla="*/ 25 w 20"/>
                <a:gd name="T53" fmla="*/ 7 h 10"/>
                <a:gd name="T54" fmla="*/ 25 w 20"/>
                <a:gd name="T55" fmla="*/ 4 h 10"/>
                <a:gd name="T56" fmla="*/ 21 w 20"/>
                <a:gd name="T57" fmla="*/ 4 h 10"/>
                <a:gd name="T58" fmla="*/ 19 w 20"/>
                <a:gd name="T59" fmla="*/ 4 h 10"/>
                <a:gd name="T60" fmla="*/ 19 w 20"/>
                <a:gd name="T61" fmla="*/ 7 h 10"/>
                <a:gd name="T62" fmla="*/ 19 w 20"/>
                <a:gd name="T63" fmla="*/ 9 h 10"/>
                <a:gd name="T64" fmla="*/ 16 w 20"/>
                <a:gd name="T65" fmla="*/ 9 h 10"/>
                <a:gd name="T66" fmla="*/ 14 w 20"/>
                <a:gd name="T67" fmla="*/ 9 h 10"/>
                <a:gd name="T68" fmla="*/ 14 w 20"/>
                <a:gd name="T69" fmla="*/ 7 h 10"/>
                <a:gd name="T70" fmla="*/ 14 w 20"/>
                <a:gd name="T71" fmla="*/ 4 h 10"/>
                <a:gd name="T72" fmla="*/ 14 w 20"/>
                <a:gd name="T73" fmla="*/ 0 h 10"/>
                <a:gd name="T74" fmla="*/ 11 w 20"/>
                <a:gd name="T75" fmla="*/ 0 h 10"/>
                <a:gd name="T76" fmla="*/ 9 w 20"/>
                <a:gd name="T77" fmla="*/ 0 h 10"/>
                <a:gd name="T78" fmla="*/ 9 w 20"/>
                <a:gd name="T79" fmla="*/ 4 h 10"/>
                <a:gd name="T80" fmla="*/ 5 w 20"/>
                <a:gd name="T81" fmla="*/ 4 h 10"/>
                <a:gd name="T82" fmla="*/ 5 w 20"/>
                <a:gd name="T83" fmla="*/ 7 h 10"/>
                <a:gd name="T84" fmla="*/ 5 w 20"/>
                <a:gd name="T85" fmla="*/ 9 h 10"/>
                <a:gd name="T86" fmla="*/ 5 w 20"/>
                <a:gd name="T87" fmla="*/ 13 h 10"/>
                <a:gd name="T88" fmla="*/ 2 w 20"/>
                <a:gd name="T89" fmla="*/ 13 h 10"/>
                <a:gd name="T90" fmla="*/ 2 w 20"/>
                <a:gd name="T91" fmla="*/ 14 h 10"/>
                <a:gd name="T92" fmla="*/ 0 w 20"/>
                <a:gd name="T93" fmla="*/ 14 h 10"/>
                <a:gd name="T94" fmla="*/ 0 w 20"/>
                <a:gd name="T95" fmla="*/ 18 h 10"/>
                <a:gd name="T96" fmla="*/ 2 w 20"/>
                <a:gd name="T97" fmla="*/ 18 h 10"/>
                <a:gd name="T98" fmla="*/ 5 w 20"/>
                <a:gd name="T99" fmla="*/ 18 h 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0" h="10">
                  <a:moveTo>
                    <a:pt x="3" y="10"/>
                  </a:moveTo>
                  <a:cubicBezTo>
                    <a:pt x="4" y="10"/>
                    <a:pt x="4" y="10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1" y="7"/>
                    <a:pt x="11" y="7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3" y="7"/>
                    <a:pt x="14" y="7"/>
                    <a:pt x="14" y="7"/>
                  </a:cubicBezTo>
                  <a:cubicBezTo>
                    <a:pt x="15" y="7"/>
                    <a:pt x="15" y="7"/>
                    <a:pt x="16" y="7"/>
                  </a:cubicBezTo>
                  <a:cubicBezTo>
                    <a:pt x="16" y="6"/>
                    <a:pt x="16" y="6"/>
                    <a:pt x="16" y="5"/>
                  </a:cubicBezTo>
                  <a:cubicBezTo>
                    <a:pt x="16" y="5"/>
                    <a:pt x="17" y="5"/>
                    <a:pt x="17" y="5"/>
                  </a:cubicBezTo>
                  <a:cubicBezTo>
                    <a:pt x="18" y="5"/>
                    <a:pt x="18" y="5"/>
                    <a:pt x="19" y="5"/>
                  </a:cubicBezTo>
                  <a:cubicBezTo>
                    <a:pt x="19" y="5"/>
                    <a:pt x="20" y="5"/>
                    <a:pt x="20" y="5"/>
                  </a:cubicBezTo>
                  <a:cubicBezTo>
                    <a:pt x="20" y="5"/>
                    <a:pt x="20" y="4"/>
                    <a:pt x="20" y="4"/>
                  </a:cubicBezTo>
                  <a:cubicBezTo>
                    <a:pt x="20" y="3"/>
                    <a:pt x="20" y="2"/>
                    <a:pt x="20" y="2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7" y="1"/>
                    <a:pt x="17" y="1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2"/>
                    <a:pt x="16" y="3"/>
                    <a:pt x="16" y="4"/>
                  </a:cubicBezTo>
                  <a:cubicBezTo>
                    <a:pt x="15" y="4"/>
                    <a:pt x="15" y="4"/>
                    <a:pt x="14" y="4"/>
                  </a:cubicBezTo>
                  <a:cubicBezTo>
                    <a:pt x="14" y="3"/>
                    <a:pt x="14" y="2"/>
                    <a:pt x="14" y="2"/>
                  </a:cubicBezTo>
                  <a:cubicBezTo>
                    <a:pt x="14" y="2"/>
                    <a:pt x="13" y="2"/>
                    <a:pt x="12" y="2"/>
                  </a:cubicBezTo>
                  <a:cubicBezTo>
                    <a:pt x="12" y="2"/>
                    <a:pt x="11" y="2"/>
                    <a:pt x="11" y="2"/>
                  </a:cubicBezTo>
                  <a:cubicBezTo>
                    <a:pt x="11" y="2"/>
                    <a:pt x="11" y="3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0" y="5"/>
                    <a:pt x="10" y="5"/>
                    <a:pt x="9" y="5"/>
                  </a:cubicBezTo>
                  <a:cubicBezTo>
                    <a:pt x="9" y="5"/>
                    <a:pt x="8" y="5"/>
                    <a:pt x="8" y="5"/>
                  </a:cubicBezTo>
                  <a:cubicBezTo>
                    <a:pt x="8" y="5"/>
                    <a:pt x="8" y="4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7"/>
                    <a:pt x="2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2" y="10"/>
                    <a:pt x="3" y="10"/>
                    <a:pt x="3" y="1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5" name="Freeform 41073"/>
            <p:cNvSpPr>
              <a:spLocks noChangeArrowheads="1"/>
            </p:cNvSpPr>
            <p:nvPr/>
          </p:nvSpPr>
          <p:spPr bwMode="auto">
            <a:xfrm>
              <a:off x="4199" y="881"/>
              <a:ext cx="10" cy="7"/>
            </a:xfrm>
            <a:custGeom>
              <a:avLst/>
              <a:gdLst>
                <a:gd name="T0" fmla="*/ 5 w 6"/>
                <a:gd name="T1" fmla="*/ 7 h 4"/>
                <a:gd name="T2" fmla="*/ 8 w 6"/>
                <a:gd name="T3" fmla="*/ 7 h 4"/>
                <a:gd name="T4" fmla="*/ 10 w 6"/>
                <a:gd name="T5" fmla="*/ 7 h 4"/>
                <a:gd name="T6" fmla="*/ 10 w 6"/>
                <a:gd name="T7" fmla="*/ 5 h 4"/>
                <a:gd name="T8" fmla="*/ 10 w 6"/>
                <a:gd name="T9" fmla="*/ 2 h 4"/>
                <a:gd name="T10" fmla="*/ 10 w 6"/>
                <a:gd name="T11" fmla="*/ 0 h 4"/>
                <a:gd name="T12" fmla="*/ 8 w 6"/>
                <a:gd name="T13" fmla="*/ 0 h 4"/>
                <a:gd name="T14" fmla="*/ 5 w 6"/>
                <a:gd name="T15" fmla="*/ 0 h 4"/>
                <a:gd name="T16" fmla="*/ 3 w 6"/>
                <a:gd name="T17" fmla="*/ 0 h 4"/>
                <a:gd name="T18" fmla="*/ 0 w 6"/>
                <a:gd name="T19" fmla="*/ 0 h 4"/>
                <a:gd name="T20" fmla="*/ 0 w 6"/>
                <a:gd name="T21" fmla="*/ 2 h 4"/>
                <a:gd name="T22" fmla="*/ 0 w 6"/>
                <a:gd name="T23" fmla="*/ 5 h 4"/>
                <a:gd name="T24" fmla="*/ 0 w 6"/>
                <a:gd name="T25" fmla="*/ 7 h 4"/>
                <a:gd name="T26" fmla="*/ 3 w 6"/>
                <a:gd name="T27" fmla="*/ 7 h 4"/>
                <a:gd name="T28" fmla="*/ 5 w 6"/>
                <a:gd name="T29" fmla="*/ 7 h 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" h="4">
                  <a:moveTo>
                    <a:pt x="3" y="4"/>
                  </a:moveTo>
                  <a:cubicBezTo>
                    <a:pt x="4" y="4"/>
                    <a:pt x="4" y="4"/>
                    <a:pt x="5" y="4"/>
                  </a:cubicBezTo>
                  <a:cubicBezTo>
                    <a:pt x="5" y="4"/>
                    <a:pt x="6" y="4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3" y="4"/>
                    <a:pt x="3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6" name="Freeform 41074"/>
            <p:cNvSpPr>
              <a:spLocks noChangeArrowheads="1"/>
            </p:cNvSpPr>
            <p:nvPr/>
          </p:nvSpPr>
          <p:spPr bwMode="auto">
            <a:xfrm>
              <a:off x="4152" y="888"/>
              <a:ext cx="6" cy="7"/>
            </a:xfrm>
            <a:custGeom>
              <a:avLst/>
              <a:gdLst>
                <a:gd name="T0" fmla="*/ 6 w 4"/>
                <a:gd name="T1" fmla="*/ 7 h 4"/>
                <a:gd name="T2" fmla="*/ 6 w 4"/>
                <a:gd name="T3" fmla="*/ 4 h 4"/>
                <a:gd name="T4" fmla="*/ 6 w 4"/>
                <a:gd name="T5" fmla="*/ 0 h 4"/>
                <a:gd name="T6" fmla="*/ 3 w 4"/>
                <a:gd name="T7" fmla="*/ 0 h 4"/>
                <a:gd name="T8" fmla="*/ 3 w 4"/>
                <a:gd name="T9" fmla="*/ 4 h 4"/>
                <a:gd name="T10" fmla="*/ 0 w 4"/>
                <a:gd name="T11" fmla="*/ 4 h 4"/>
                <a:gd name="T12" fmla="*/ 0 w 4"/>
                <a:gd name="T13" fmla="*/ 7 h 4"/>
                <a:gd name="T14" fmla="*/ 3 w 4"/>
                <a:gd name="T15" fmla="*/ 7 h 4"/>
                <a:gd name="T16" fmla="*/ 6 w 4"/>
                <a:gd name="T17" fmla="*/ 7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2" y="2"/>
                    <a:pt x="1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7" name="Freeform 41075"/>
            <p:cNvSpPr>
              <a:spLocks noChangeArrowheads="1"/>
            </p:cNvSpPr>
            <p:nvPr/>
          </p:nvSpPr>
          <p:spPr bwMode="auto">
            <a:xfrm>
              <a:off x="3784" y="892"/>
              <a:ext cx="12" cy="8"/>
            </a:xfrm>
            <a:custGeom>
              <a:avLst/>
              <a:gdLst>
                <a:gd name="T0" fmla="*/ 0 w 7"/>
                <a:gd name="T1" fmla="*/ 3 h 5"/>
                <a:gd name="T2" fmla="*/ 0 w 7"/>
                <a:gd name="T3" fmla="*/ 5 h 5"/>
                <a:gd name="T4" fmla="*/ 0 w 7"/>
                <a:gd name="T5" fmla="*/ 8 h 5"/>
                <a:gd name="T6" fmla="*/ 3 w 7"/>
                <a:gd name="T7" fmla="*/ 8 h 5"/>
                <a:gd name="T8" fmla="*/ 5 w 7"/>
                <a:gd name="T9" fmla="*/ 8 h 5"/>
                <a:gd name="T10" fmla="*/ 9 w 7"/>
                <a:gd name="T11" fmla="*/ 8 h 5"/>
                <a:gd name="T12" fmla="*/ 12 w 7"/>
                <a:gd name="T13" fmla="*/ 8 h 5"/>
                <a:gd name="T14" fmla="*/ 12 w 7"/>
                <a:gd name="T15" fmla="*/ 5 h 5"/>
                <a:gd name="T16" fmla="*/ 12 w 7"/>
                <a:gd name="T17" fmla="*/ 3 h 5"/>
                <a:gd name="T18" fmla="*/ 9 w 7"/>
                <a:gd name="T19" fmla="*/ 3 h 5"/>
                <a:gd name="T20" fmla="*/ 9 w 7"/>
                <a:gd name="T21" fmla="*/ 0 h 5"/>
                <a:gd name="T22" fmla="*/ 5 w 7"/>
                <a:gd name="T23" fmla="*/ 0 h 5"/>
                <a:gd name="T24" fmla="*/ 3 w 7"/>
                <a:gd name="T25" fmla="*/ 0 h 5"/>
                <a:gd name="T26" fmla="*/ 3 w 7"/>
                <a:gd name="T27" fmla="*/ 3 h 5"/>
                <a:gd name="T28" fmla="*/ 0 w 7"/>
                <a:gd name="T29" fmla="*/ 3 h 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" h="5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6" y="5"/>
                    <a:pt x="7" y="5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8" name="Freeform 41076"/>
            <p:cNvSpPr>
              <a:spLocks noChangeArrowheads="1"/>
            </p:cNvSpPr>
            <p:nvPr/>
          </p:nvSpPr>
          <p:spPr bwMode="auto">
            <a:xfrm>
              <a:off x="4145" y="900"/>
              <a:ext cx="5" cy="6"/>
            </a:xfrm>
            <a:custGeom>
              <a:avLst/>
              <a:gdLst>
                <a:gd name="T0" fmla="*/ 0 w 3"/>
                <a:gd name="T1" fmla="*/ 6 h 3"/>
                <a:gd name="T2" fmla="*/ 2 w 3"/>
                <a:gd name="T3" fmla="*/ 6 h 3"/>
                <a:gd name="T4" fmla="*/ 5 w 3"/>
                <a:gd name="T5" fmla="*/ 6 h 3"/>
                <a:gd name="T6" fmla="*/ 5 w 3"/>
                <a:gd name="T7" fmla="*/ 4 h 3"/>
                <a:gd name="T8" fmla="*/ 5 w 3"/>
                <a:gd name="T9" fmla="*/ 0 h 3"/>
                <a:gd name="T10" fmla="*/ 2 w 3"/>
                <a:gd name="T11" fmla="*/ 0 h 3"/>
                <a:gd name="T12" fmla="*/ 2 w 3"/>
                <a:gd name="T13" fmla="*/ 4 h 3"/>
                <a:gd name="T14" fmla="*/ 0 w 3"/>
                <a:gd name="T15" fmla="*/ 4 h 3"/>
                <a:gd name="T16" fmla="*/ 0 w 3"/>
                <a:gd name="T17" fmla="*/ 6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89" name="Freeform 41077"/>
            <p:cNvSpPr>
              <a:spLocks noChangeArrowheads="1"/>
            </p:cNvSpPr>
            <p:nvPr/>
          </p:nvSpPr>
          <p:spPr bwMode="auto">
            <a:xfrm>
              <a:off x="4308" y="904"/>
              <a:ext cx="7" cy="7"/>
            </a:xfrm>
            <a:custGeom>
              <a:avLst/>
              <a:gdLst>
                <a:gd name="T0" fmla="*/ 2 w 4"/>
                <a:gd name="T1" fmla="*/ 5 h 4"/>
                <a:gd name="T2" fmla="*/ 2 w 4"/>
                <a:gd name="T3" fmla="*/ 7 h 4"/>
                <a:gd name="T4" fmla="*/ 5 w 4"/>
                <a:gd name="T5" fmla="*/ 7 h 4"/>
                <a:gd name="T6" fmla="*/ 7 w 4"/>
                <a:gd name="T7" fmla="*/ 7 h 4"/>
                <a:gd name="T8" fmla="*/ 7 w 4"/>
                <a:gd name="T9" fmla="*/ 5 h 4"/>
                <a:gd name="T10" fmla="*/ 5 w 4"/>
                <a:gd name="T11" fmla="*/ 5 h 4"/>
                <a:gd name="T12" fmla="*/ 5 w 4"/>
                <a:gd name="T13" fmla="*/ 2 h 4"/>
                <a:gd name="T14" fmla="*/ 5 w 4"/>
                <a:gd name="T15" fmla="*/ 0 h 4"/>
                <a:gd name="T16" fmla="*/ 2 w 4"/>
                <a:gd name="T17" fmla="*/ 0 h 4"/>
                <a:gd name="T18" fmla="*/ 0 w 4"/>
                <a:gd name="T19" fmla="*/ 0 h 4"/>
                <a:gd name="T20" fmla="*/ 0 w 4"/>
                <a:gd name="T21" fmla="*/ 2 h 4"/>
                <a:gd name="T22" fmla="*/ 2 w 4"/>
                <a:gd name="T23" fmla="*/ 2 h 4"/>
                <a:gd name="T24" fmla="*/ 2 w 4"/>
                <a:gd name="T25" fmla="*/ 5 h 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0" name="Freeform 41078"/>
            <p:cNvSpPr>
              <a:spLocks noChangeArrowheads="1"/>
            </p:cNvSpPr>
            <p:nvPr/>
          </p:nvSpPr>
          <p:spPr bwMode="auto">
            <a:xfrm>
              <a:off x="4098" y="888"/>
              <a:ext cx="47" cy="35"/>
            </a:xfrm>
            <a:custGeom>
              <a:avLst/>
              <a:gdLst>
                <a:gd name="T0" fmla="*/ 5 w 27"/>
                <a:gd name="T1" fmla="*/ 23 h 20"/>
                <a:gd name="T2" fmla="*/ 5 w 27"/>
                <a:gd name="T3" fmla="*/ 30 h 20"/>
                <a:gd name="T4" fmla="*/ 10 w 27"/>
                <a:gd name="T5" fmla="*/ 30 h 20"/>
                <a:gd name="T6" fmla="*/ 14 w 27"/>
                <a:gd name="T7" fmla="*/ 32 h 20"/>
                <a:gd name="T8" fmla="*/ 17 w 27"/>
                <a:gd name="T9" fmla="*/ 35 h 20"/>
                <a:gd name="T10" fmla="*/ 19 w 27"/>
                <a:gd name="T11" fmla="*/ 32 h 20"/>
                <a:gd name="T12" fmla="*/ 23 w 27"/>
                <a:gd name="T13" fmla="*/ 30 h 20"/>
                <a:gd name="T14" fmla="*/ 24 w 27"/>
                <a:gd name="T15" fmla="*/ 26 h 20"/>
                <a:gd name="T16" fmla="*/ 28 w 27"/>
                <a:gd name="T17" fmla="*/ 23 h 20"/>
                <a:gd name="T18" fmla="*/ 30 w 27"/>
                <a:gd name="T19" fmla="*/ 26 h 20"/>
                <a:gd name="T20" fmla="*/ 33 w 27"/>
                <a:gd name="T21" fmla="*/ 30 h 20"/>
                <a:gd name="T22" fmla="*/ 38 w 27"/>
                <a:gd name="T23" fmla="*/ 30 h 20"/>
                <a:gd name="T24" fmla="*/ 38 w 27"/>
                <a:gd name="T25" fmla="*/ 23 h 20"/>
                <a:gd name="T26" fmla="*/ 37 w 27"/>
                <a:gd name="T27" fmla="*/ 21 h 20"/>
                <a:gd name="T28" fmla="*/ 33 w 27"/>
                <a:gd name="T29" fmla="*/ 18 h 20"/>
                <a:gd name="T30" fmla="*/ 30 w 27"/>
                <a:gd name="T31" fmla="*/ 16 h 20"/>
                <a:gd name="T32" fmla="*/ 37 w 27"/>
                <a:gd name="T33" fmla="*/ 16 h 20"/>
                <a:gd name="T34" fmla="*/ 42 w 27"/>
                <a:gd name="T35" fmla="*/ 16 h 20"/>
                <a:gd name="T36" fmla="*/ 44 w 27"/>
                <a:gd name="T37" fmla="*/ 12 h 20"/>
                <a:gd name="T38" fmla="*/ 47 w 27"/>
                <a:gd name="T39" fmla="*/ 9 h 20"/>
                <a:gd name="T40" fmla="*/ 44 w 27"/>
                <a:gd name="T41" fmla="*/ 7 h 20"/>
                <a:gd name="T42" fmla="*/ 42 w 27"/>
                <a:gd name="T43" fmla="*/ 4 h 20"/>
                <a:gd name="T44" fmla="*/ 37 w 27"/>
                <a:gd name="T45" fmla="*/ 4 h 20"/>
                <a:gd name="T46" fmla="*/ 30 w 27"/>
                <a:gd name="T47" fmla="*/ 4 h 20"/>
                <a:gd name="T48" fmla="*/ 28 w 27"/>
                <a:gd name="T49" fmla="*/ 0 h 20"/>
                <a:gd name="T50" fmla="*/ 24 w 27"/>
                <a:gd name="T51" fmla="*/ 4 h 20"/>
                <a:gd name="T52" fmla="*/ 23 w 27"/>
                <a:gd name="T53" fmla="*/ 7 h 20"/>
                <a:gd name="T54" fmla="*/ 19 w 27"/>
                <a:gd name="T55" fmla="*/ 9 h 20"/>
                <a:gd name="T56" fmla="*/ 14 w 27"/>
                <a:gd name="T57" fmla="*/ 9 h 20"/>
                <a:gd name="T58" fmla="*/ 10 w 27"/>
                <a:gd name="T59" fmla="*/ 12 h 20"/>
                <a:gd name="T60" fmla="*/ 5 w 27"/>
                <a:gd name="T61" fmla="*/ 12 h 20"/>
                <a:gd name="T62" fmla="*/ 3 w 27"/>
                <a:gd name="T63" fmla="*/ 16 h 20"/>
                <a:gd name="T64" fmla="*/ 0 w 27"/>
                <a:gd name="T65" fmla="*/ 18 h 20"/>
                <a:gd name="T66" fmla="*/ 3 w 27"/>
                <a:gd name="T67" fmla="*/ 21 h 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" h="20">
                  <a:moveTo>
                    <a:pt x="2" y="13"/>
                  </a:moveTo>
                  <a:cubicBezTo>
                    <a:pt x="2" y="13"/>
                    <a:pt x="3" y="13"/>
                    <a:pt x="3" y="13"/>
                  </a:cubicBezTo>
                  <a:cubicBezTo>
                    <a:pt x="3" y="14"/>
                    <a:pt x="3" y="14"/>
                    <a:pt x="3" y="15"/>
                  </a:cubicBezTo>
                  <a:cubicBezTo>
                    <a:pt x="3" y="16"/>
                    <a:pt x="3" y="16"/>
                    <a:pt x="3" y="17"/>
                  </a:cubicBezTo>
                  <a:cubicBezTo>
                    <a:pt x="4" y="17"/>
                    <a:pt x="4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6" y="17"/>
                    <a:pt x="6" y="18"/>
                    <a:pt x="6" y="18"/>
                  </a:cubicBezTo>
                  <a:cubicBezTo>
                    <a:pt x="7" y="18"/>
                    <a:pt x="7" y="18"/>
                    <a:pt x="8" y="18"/>
                  </a:cubicBezTo>
                  <a:cubicBezTo>
                    <a:pt x="8" y="19"/>
                    <a:pt x="8" y="19"/>
                    <a:pt x="8" y="20"/>
                  </a:cubicBezTo>
                  <a:cubicBezTo>
                    <a:pt x="9" y="20"/>
                    <a:pt x="9" y="20"/>
                    <a:pt x="10" y="20"/>
                  </a:cubicBezTo>
                  <a:cubicBezTo>
                    <a:pt x="10" y="20"/>
                    <a:pt x="11" y="20"/>
                    <a:pt x="11" y="20"/>
                  </a:cubicBezTo>
                  <a:cubicBezTo>
                    <a:pt x="11" y="19"/>
                    <a:pt x="11" y="19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cubicBezTo>
                    <a:pt x="12" y="17"/>
                    <a:pt x="12" y="17"/>
                    <a:pt x="13" y="17"/>
                  </a:cubicBezTo>
                  <a:cubicBezTo>
                    <a:pt x="13" y="16"/>
                    <a:pt x="13" y="16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3"/>
                  </a:cubicBezTo>
                  <a:cubicBezTo>
                    <a:pt x="15" y="13"/>
                    <a:pt x="15" y="13"/>
                    <a:pt x="16" y="13"/>
                  </a:cubicBezTo>
                  <a:cubicBezTo>
                    <a:pt x="16" y="13"/>
                    <a:pt x="17" y="13"/>
                    <a:pt x="17" y="13"/>
                  </a:cubicBezTo>
                  <a:cubicBezTo>
                    <a:pt x="17" y="14"/>
                    <a:pt x="17" y="14"/>
                    <a:pt x="17" y="15"/>
                  </a:cubicBezTo>
                  <a:cubicBezTo>
                    <a:pt x="17" y="16"/>
                    <a:pt x="17" y="16"/>
                    <a:pt x="17" y="17"/>
                  </a:cubicBezTo>
                  <a:cubicBezTo>
                    <a:pt x="18" y="17"/>
                    <a:pt x="18" y="17"/>
                    <a:pt x="19" y="17"/>
                  </a:cubicBezTo>
                  <a:cubicBezTo>
                    <a:pt x="20" y="17"/>
                    <a:pt x="20" y="17"/>
                    <a:pt x="21" y="17"/>
                  </a:cubicBezTo>
                  <a:cubicBezTo>
                    <a:pt x="21" y="17"/>
                    <a:pt x="22" y="17"/>
                    <a:pt x="22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1" y="13"/>
                    <a:pt x="21" y="12"/>
                    <a:pt x="21" y="12"/>
                  </a:cubicBezTo>
                  <a:cubicBezTo>
                    <a:pt x="20" y="12"/>
                    <a:pt x="20" y="12"/>
                    <a:pt x="19" y="12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8" y="10"/>
                    <a:pt x="18" y="10"/>
                    <a:pt x="17" y="10"/>
                  </a:cubicBezTo>
                  <a:cubicBezTo>
                    <a:pt x="17" y="10"/>
                    <a:pt x="17" y="9"/>
                    <a:pt x="17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9"/>
                    <a:pt x="22" y="9"/>
                    <a:pt x="22" y="9"/>
                  </a:cubicBezTo>
                  <a:cubicBezTo>
                    <a:pt x="23" y="9"/>
                    <a:pt x="23" y="9"/>
                    <a:pt x="24" y="9"/>
                  </a:cubicBezTo>
                  <a:cubicBezTo>
                    <a:pt x="24" y="9"/>
                    <a:pt x="25" y="9"/>
                    <a:pt x="25" y="9"/>
                  </a:cubicBezTo>
                  <a:cubicBezTo>
                    <a:pt x="25" y="8"/>
                    <a:pt x="25" y="8"/>
                    <a:pt x="25" y="7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4"/>
                    <a:pt x="27" y="4"/>
                  </a:cubicBezTo>
                  <a:cubicBezTo>
                    <a:pt x="26" y="4"/>
                    <a:pt x="26" y="4"/>
                    <a:pt x="25" y="4"/>
                  </a:cubicBezTo>
                  <a:cubicBezTo>
                    <a:pt x="25" y="3"/>
                    <a:pt x="25" y="3"/>
                    <a:pt x="25" y="2"/>
                  </a:cubicBezTo>
                  <a:cubicBezTo>
                    <a:pt x="25" y="2"/>
                    <a:pt x="24" y="2"/>
                    <a:pt x="24" y="2"/>
                  </a:cubicBezTo>
                  <a:cubicBezTo>
                    <a:pt x="23" y="2"/>
                    <a:pt x="23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20" y="2"/>
                    <a:pt x="20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1"/>
                    <a:pt x="14" y="2"/>
                    <a:pt x="14" y="2"/>
                  </a:cubicBezTo>
                  <a:cubicBezTo>
                    <a:pt x="14" y="2"/>
                    <a:pt x="13" y="2"/>
                    <a:pt x="13" y="2"/>
                  </a:cubicBezTo>
                  <a:cubicBezTo>
                    <a:pt x="13" y="3"/>
                    <a:pt x="13" y="3"/>
                    <a:pt x="13" y="4"/>
                  </a:cubicBezTo>
                  <a:cubicBezTo>
                    <a:pt x="12" y="4"/>
                    <a:pt x="12" y="4"/>
                    <a:pt x="11" y="4"/>
                  </a:cubicBezTo>
                  <a:cubicBezTo>
                    <a:pt x="11" y="4"/>
                    <a:pt x="11" y="5"/>
                    <a:pt x="11" y="5"/>
                  </a:cubicBezTo>
                  <a:cubicBezTo>
                    <a:pt x="11" y="5"/>
                    <a:pt x="10" y="5"/>
                    <a:pt x="10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6"/>
                    <a:pt x="8" y="6"/>
                    <a:pt x="8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7"/>
                    <a:pt x="4" y="7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2" y="12"/>
                    <a:pt x="2" y="13"/>
                    <a:pt x="2" y="1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1" name="Freeform 41079"/>
            <p:cNvSpPr>
              <a:spLocks noChangeArrowheads="1"/>
            </p:cNvSpPr>
            <p:nvPr/>
          </p:nvSpPr>
          <p:spPr bwMode="auto">
            <a:xfrm>
              <a:off x="3760" y="900"/>
              <a:ext cx="22" cy="23"/>
            </a:xfrm>
            <a:custGeom>
              <a:avLst/>
              <a:gdLst>
                <a:gd name="T0" fmla="*/ 0 w 13"/>
                <a:gd name="T1" fmla="*/ 11 h 13"/>
                <a:gd name="T2" fmla="*/ 2 w 13"/>
                <a:gd name="T3" fmla="*/ 11 h 13"/>
                <a:gd name="T4" fmla="*/ 2 w 13"/>
                <a:gd name="T5" fmla="*/ 11 h 13"/>
                <a:gd name="T6" fmla="*/ 3 w 13"/>
                <a:gd name="T7" fmla="*/ 11 h 13"/>
                <a:gd name="T8" fmla="*/ 3 w 13"/>
                <a:gd name="T9" fmla="*/ 14 h 13"/>
                <a:gd name="T10" fmla="*/ 5 w 13"/>
                <a:gd name="T11" fmla="*/ 14 h 13"/>
                <a:gd name="T12" fmla="*/ 5 w 13"/>
                <a:gd name="T13" fmla="*/ 18 h 13"/>
                <a:gd name="T14" fmla="*/ 5 w 13"/>
                <a:gd name="T15" fmla="*/ 19 h 13"/>
                <a:gd name="T16" fmla="*/ 5 w 13"/>
                <a:gd name="T17" fmla="*/ 23 h 13"/>
                <a:gd name="T18" fmla="*/ 8 w 13"/>
                <a:gd name="T19" fmla="*/ 23 h 13"/>
                <a:gd name="T20" fmla="*/ 12 w 13"/>
                <a:gd name="T21" fmla="*/ 23 h 13"/>
                <a:gd name="T22" fmla="*/ 12 w 13"/>
                <a:gd name="T23" fmla="*/ 19 h 13"/>
                <a:gd name="T24" fmla="*/ 14 w 13"/>
                <a:gd name="T25" fmla="*/ 19 h 13"/>
                <a:gd name="T26" fmla="*/ 17 w 13"/>
                <a:gd name="T27" fmla="*/ 19 h 13"/>
                <a:gd name="T28" fmla="*/ 17 w 13"/>
                <a:gd name="T29" fmla="*/ 18 h 13"/>
                <a:gd name="T30" fmla="*/ 17 w 13"/>
                <a:gd name="T31" fmla="*/ 14 h 13"/>
                <a:gd name="T32" fmla="*/ 17 w 13"/>
                <a:gd name="T33" fmla="*/ 11 h 13"/>
                <a:gd name="T34" fmla="*/ 17 w 13"/>
                <a:gd name="T35" fmla="*/ 9 h 13"/>
                <a:gd name="T36" fmla="*/ 19 w 13"/>
                <a:gd name="T37" fmla="*/ 9 h 13"/>
                <a:gd name="T38" fmla="*/ 19 w 13"/>
                <a:gd name="T39" fmla="*/ 5 h 13"/>
                <a:gd name="T40" fmla="*/ 22 w 13"/>
                <a:gd name="T41" fmla="*/ 5 h 13"/>
                <a:gd name="T42" fmla="*/ 22 w 13"/>
                <a:gd name="T43" fmla="*/ 4 h 13"/>
                <a:gd name="T44" fmla="*/ 19 w 13"/>
                <a:gd name="T45" fmla="*/ 4 h 13"/>
                <a:gd name="T46" fmla="*/ 19 w 13"/>
                <a:gd name="T47" fmla="*/ 0 h 13"/>
                <a:gd name="T48" fmla="*/ 17 w 13"/>
                <a:gd name="T49" fmla="*/ 0 h 13"/>
                <a:gd name="T50" fmla="*/ 14 w 13"/>
                <a:gd name="T51" fmla="*/ 0 h 13"/>
                <a:gd name="T52" fmla="*/ 12 w 13"/>
                <a:gd name="T53" fmla="*/ 0 h 13"/>
                <a:gd name="T54" fmla="*/ 8 w 13"/>
                <a:gd name="T55" fmla="*/ 0 h 13"/>
                <a:gd name="T56" fmla="*/ 8 w 13"/>
                <a:gd name="T57" fmla="*/ 4 h 13"/>
                <a:gd name="T58" fmla="*/ 8 w 13"/>
                <a:gd name="T59" fmla="*/ 5 h 13"/>
                <a:gd name="T60" fmla="*/ 5 w 13"/>
                <a:gd name="T61" fmla="*/ 5 h 13"/>
                <a:gd name="T62" fmla="*/ 3 w 13"/>
                <a:gd name="T63" fmla="*/ 5 h 13"/>
                <a:gd name="T64" fmla="*/ 3 w 13"/>
                <a:gd name="T65" fmla="*/ 5 h 13"/>
                <a:gd name="T66" fmla="*/ 0 w 13"/>
                <a:gd name="T67" fmla="*/ 9 h 13"/>
                <a:gd name="T68" fmla="*/ 0 w 13"/>
                <a:gd name="T69" fmla="*/ 9 h 13"/>
                <a:gd name="T70" fmla="*/ 0 w 13"/>
                <a:gd name="T71" fmla="*/ 11 h 1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3" h="13">
                  <a:moveTo>
                    <a:pt x="0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4" y="13"/>
                    <a:pt x="4" y="13"/>
                    <a:pt x="5" y="13"/>
                  </a:cubicBezTo>
                  <a:cubicBezTo>
                    <a:pt x="5" y="13"/>
                    <a:pt x="6" y="13"/>
                    <a:pt x="7" y="13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9" y="11"/>
                    <a:pt x="9" y="11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2" y="3"/>
                    <a:pt x="12" y="3"/>
                    <a:pt x="13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2" name="Freeform 41080"/>
            <p:cNvSpPr>
              <a:spLocks noChangeArrowheads="1"/>
            </p:cNvSpPr>
            <p:nvPr/>
          </p:nvSpPr>
          <p:spPr bwMode="auto">
            <a:xfrm>
              <a:off x="4296" y="918"/>
              <a:ext cx="3" cy="5"/>
            </a:xfrm>
            <a:custGeom>
              <a:avLst/>
              <a:gdLst>
                <a:gd name="T0" fmla="*/ 3 w 2"/>
                <a:gd name="T1" fmla="*/ 2 h 3"/>
                <a:gd name="T2" fmla="*/ 3 w 2"/>
                <a:gd name="T3" fmla="*/ 0 h 3"/>
                <a:gd name="T4" fmla="*/ 0 w 2"/>
                <a:gd name="T5" fmla="*/ 0 h 3"/>
                <a:gd name="T6" fmla="*/ 0 w 2"/>
                <a:gd name="T7" fmla="*/ 2 h 3"/>
                <a:gd name="T8" fmla="*/ 0 w 2"/>
                <a:gd name="T9" fmla="*/ 5 h 3"/>
                <a:gd name="T10" fmla="*/ 3 w 2"/>
                <a:gd name="T11" fmla="*/ 5 h 3"/>
                <a:gd name="T12" fmla="*/ 3 w 2"/>
                <a:gd name="T13" fmla="*/ 2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3" name="Freeform 41081"/>
            <p:cNvSpPr>
              <a:spLocks noEditPoints="1" noChangeArrowheads="1"/>
            </p:cNvSpPr>
            <p:nvPr/>
          </p:nvSpPr>
          <p:spPr bwMode="auto">
            <a:xfrm>
              <a:off x="3864" y="864"/>
              <a:ext cx="174" cy="170"/>
            </a:xfrm>
            <a:custGeom>
              <a:avLst/>
              <a:gdLst>
                <a:gd name="T0" fmla="*/ 24 w 100"/>
                <a:gd name="T1" fmla="*/ 9 h 98"/>
                <a:gd name="T2" fmla="*/ 16 w 100"/>
                <a:gd name="T3" fmla="*/ 17 h 98"/>
                <a:gd name="T4" fmla="*/ 5 w 100"/>
                <a:gd name="T5" fmla="*/ 23 h 98"/>
                <a:gd name="T6" fmla="*/ 2 w 100"/>
                <a:gd name="T7" fmla="*/ 31 h 98"/>
                <a:gd name="T8" fmla="*/ 7 w 100"/>
                <a:gd name="T9" fmla="*/ 42 h 98"/>
                <a:gd name="T10" fmla="*/ 19 w 100"/>
                <a:gd name="T11" fmla="*/ 47 h 98"/>
                <a:gd name="T12" fmla="*/ 30 w 100"/>
                <a:gd name="T13" fmla="*/ 54 h 98"/>
                <a:gd name="T14" fmla="*/ 35 w 100"/>
                <a:gd name="T15" fmla="*/ 64 h 98"/>
                <a:gd name="T16" fmla="*/ 38 w 100"/>
                <a:gd name="T17" fmla="*/ 78 h 98"/>
                <a:gd name="T18" fmla="*/ 38 w 100"/>
                <a:gd name="T19" fmla="*/ 90 h 98"/>
                <a:gd name="T20" fmla="*/ 31 w 100"/>
                <a:gd name="T21" fmla="*/ 101 h 98"/>
                <a:gd name="T22" fmla="*/ 44 w 100"/>
                <a:gd name="T23" fmla="*/ 104 h 98"/>
                <a:gd name="T24" fmla="*/ 35 w 100"/>
                <a:gd name="T25" fmla="*/ 113 h 98"/>
                <a:gd name="T26" fmla="*/ 31 w 100"/>
                <a:gd name="T27" fmla="*/ 127 h 98"/>
                <a:gd name="T28" fmla="*/ 35 w 100"/>
                <a:gd name="T29" fmla="*/ 141 h 98"/>
                <a:gd name="T30" fmla="*/ 38 w 100"/>
                <a:gd name="T31" fmla="*/ 154 h 98"/>
                <a:gd name="T32" fmla="*/ 45 w 100"/>
                <a:gd name="T33" fmla="*/ 163 h 98"/>
                <a:gd name="T34" fmla="*/ 54 w 100"/>
                <a:gd name="T35" fmla="*/ 170 h 98"/>
                <a:gd name="T36" fmla="*/ 63 w 100"/>
                <a:gd name="T37" fmla="*/ 163 h 98"/>
                <a:gd name="T38" fmla="*/ 68 w 100"/>
                <a:gd name="T39" fmla="*/ 151 h 98"/>
                <a:gd name="T40" fmla="*/ 75 w 100"/>
                <a:gd name="T41" fmla="*/ 142 h 98"/>
                <a:gd name="T42" fmla="*/ 84 w 100"/>
                <a:gd name="T43" fmla="*/ 134 h 98"/>
                <a:gd name="T44" fmla="*/ 97 w 100"/>
                <a:gd name="T45" fmla="*/ 132 h 98"/>
                <a:gd name="T46" fmla="*/ 103 w 100"/>
                <a:gd name="T47" fmla="*/ 120 h 98"/>
                <a:gd name="T48" fmla="*/ 120 w 100"/>
                <a:gd name="T49" fmla="*/ 120 h 98"/>
                <a:gd name="T50" fmla="*/ 131 w 100"/>
                <a:gd name="T51" fmla="*/ 114 h 98"/>
                <a:gd name="T52" fmla="*/ 137 w 100"/>
                <a:gd name="T53" fmla="*/ 106 h 98"/>
                <a:gd name="T54" fmla="*/ 144 w 100"/>
                <a:gd name="T55" fmla="*/ 95 h 98"/>
                <a:gd name="T56" fmla="*/ 146 w 100"/>
                <a:gd name="T57" fmla="*/ 82 h 98"/>
                <a:gd name="T58" fmla="*/ 150 w 100"/>
                <a:gd name="T59" fmla="*/ 78 h 98"/>
                <a:gd name="T60" fmla="*/ 150 w 100"/>
                <a:gd name="T61" fmla="*/ 68 h 98"/>
                <a:gd name="T62" fmla="*/ 146 w 100"/>
                <a:gd name="T63" fmla="*/ 59 h 98"/>
                <a:gd name="T64" fmla="*/ 155 w 100"/>
                <a:gd name="T65" fmla="*/ 62 h 98"/>
                <a:gd name="T66" fmla="*/ 151 w 100"/>
                <a:gd name="T67" fmla="*/ 47 h 98"/>
                <a:gd name="T68" fmla="*/ 155 w 100"/>
                <a:gd name="T69" fmla="*/ 40 h 98"/>
                <a:gd name="T70" fmla="*/ 164 w 100"/>
                <a:gd name="T71" fmla="*/ 31 h 98"/>
                <a:gd name="T72" fmla="*/ 174 w 100"/>
                <a:gd name="T73" fmla="*/ 24 h 98"/>
                <a:gd name="T74" fmla="*/ 164 w 100"/>
                <a:gd name="T75" fmla="*/ 19 h 98"/>
                <a:gd name="T76" fmla="*/ 155 w 100"/>
                <a:gd name="T77" fmla="*/ 17 h 98"/>
                <a:gd name="T78" fmla="*/ 146 w 100"/>
                <a:gd name="T79" fmla="*/ 14 h 98"/>
                <a:gd name="T80" fmla="*/ 137 w 100"/>
                <a:gd name="T81" fmla="*/ 5 h 98"/>
                <a:gd name="T82" fmla="*/ 127 w 100"/>
                <a:gd name="T83" fmla="*/ 0 h 98"/>
                <a:gd name="T84" fmla="*/ 111 w 100"/>
                <a:gd name="T85" fmla="*/ 0 h 98"/>
                <a:gd name="T86" fmla="*/ 97 w 100"/>
                <a:gd name="T87" fmla="*/ 3 h 98"/>
                <a:gd name="T88" fmla="*/ 84 w 100"/>
                <a:gd name="T89" fmla="*/ 0 h 98"/>
                <a:gd name="T90" fmla="*/ 87 w 100"/>
                <a:gd name="T91" fmla="*/ 9 h 98"/>
                <a:gd name="T92" fmla="*/ 78 w 100"/>
                <a:gd name="T93" fmla="*/ 5 h 98"/>
                <a:gd name="T94" fmla="*/ 64 w 100"/>
                <a:gd name="T95" fmla="*/ 3 h 98"/>
                <a:gd name="T96" fmla="*/ 54 w 100"/>
                <a:gd name="T97" fmla="*/ 3 h 98"/>
                <a:gd name="T98" fmla="*/ 38 w 100"/>
                <a:gd name="T99" fmla="*/ 3 h 98"/>
                <a:gd name="T100" fmla="*/ 137 w 100"/>
                <a:gd name="T101" fmla="*/ 17 h 98"/>
                <a:gd name="T102" fmla="*/ 132 w 100"/>
                <a:gd name="T103" fmla="*/ 83 h 98"/>
                <a:gd name="T104" fmla="*/ 132 w 100"/>
                <a:gd name="T105" fmla="*/ 90 h 98"/>
                <a:gd name="T106" fmla="*/ 127 w 100"/>
                <a:gd name="T107" fmla="*/ 104 h 98"/>
                <a:gd name="T108" fmla="*/ 125 w 100"/>
                <a:gd name="T109" fmla="*/ 17 h 98"/>
                <a:gd name="T110" fmla="*/ 44 w 100"/>
                <a:gd name="T111" fmla="*/ 90 h 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00" h="98">
                  <a:moveTo>
                    <a:pt x="20" y="3"/>
                  </a:moveTo>
                  <a:cubicBezTo>
                    <a:pt x="19" y="3"/>
                    <a:pt x="19" y="3"/>
                    <a:pt x="18" y="3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7" y="5"/>
                    <a:pt x="17" y="5"/>
                  </a:cubicBezTo>
                  <a:cubicBezTo>
                    <a:pt x="16" y="5"/>
                    <a:pt x="16" y="5"/>
                    <a:pt x="15" y="5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4" y="5"/>
                    <a:pt x="14" y="6"/>
                    <a:pt x="14" y="7"/>
                  </a:cubicBezTo>
                  <a:cubicBezTo>
                    <a:pt x="13" y="7"/>
                    <a:pt x="13" y="7"/>
                    <a:pt x="12" y="7"/>
                  </a:cubicBezTo>
                  <a:cubicBezTo>
                    <a:pt x="12" y="7"/>
                    <a:pt x="11" y="7"/>
                    <a:pt x="11" y="7"/>
                  </a:cubicBezTo>
                  <a:cubicBezTo>
                    <a:pt x="11" y="7"/>
                    <a:pt x="11" y="8"/>
                    <a:pt x="11" y="8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0" y="10"/>
                    <a:pt x="10" y="10"/>
                    <a:pt x="9" y="10"/>
                  </a:cubicBezTo>
                  <a:cubicBezTo>
                    <a:pt x="9" y="10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7" y="11"/>
                    <a:pt x="6" y="11"/>
                    <a:pt x="6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2" y="13"/>
                    <a:pt x="2" y="13"/>
                    <a:pt x="1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0" y="14"/>
                    <a:pt x="0" y="14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2" y="21"/>
                    <a:pt x="2" y="21"/>
                    <a:pt x="3" y="21"/>
                  </a:cubicBezTo>
                  <a:cubicBezTo>
                    <a:pt x="3" y="22"/>
                    <a:pt x="3" y="22"/>
                    <a:pt x="3" y="23"/>
                  </a:cubicBezTo>
                  <a:cubicBezTo>
                    <a:pt x="3" y="23"/>
                    <a:pt x="3" y="24"/>
                    <a:pt x="3" y="24"/>
                  </a:cubicBezTo>
                  <a:cubicBezTo>
                    <a:pt x="3" y="24"/>
                    <a:pt x="4" y="24"/>
                    <a:pt x="4" y="24"/>
                  </a:cubicBezTo>
                  <a:cubicBezTo>
                    <a:pt x="4" y="25"/>
                    <a:pt x="4" y="25"/>
                    <a:pt x="4" y="26"/>
                  </a:cubicBezTo>
                  <a:cubicBezTo>
                    <a:pt x="4" y="26"/>
                    <a:pt x="4" y="27"/>
                    <a:pt x="4" y="27"/>
                  </a:cubicBezTo>
                  <a:cubicBezTo>
                    <a:pt x="5" y="27"/>
                    <a:pt x="5" y="27"/>
                    <a:pt x="6" y="27"/>
                  </a:cubicBezTo>
                  <a:cubicBezTo>
                    <a:pt x="6" y="27"/>
                    <a:pt x="7" y="27"/>
                    <a:pt x="8" y="27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3" y="27"/>
                    <a:pt x="13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5" y="28"/>
                    <a:pt x="15" y="28"/>
                    <a:pt x="15" y="29"/>
                  </a:cubicBezTo>
                  <a:cubicBezTo>
                    <a:pt x="16" y="29"/>
                    <a:pt x="16" y="29"/>
                    <a:pt x="17" y="29"/>
                  </a:cubicBezTo>
                  <a:cubicBezTo>
                    <a:pt x="17" y="30"/>
                    <a:pt x="17" y="30"/>
                    <a:pt x="17" y="31"/>
                  </a:cubicBezTo>
                  <a:cubicBezTo>
                    <a:pt x="17" y="31"/>
                    <a:pt x="18" y="31"/>
                    <a:pt x="18" y="31"/>
                  </a:cubicBezTo>
                  <a:cubicBezTo>
                    <a:pt x="18" y="31"/>
                    <a:pt x="18" y="32"/>
                    <a:pt x="18" y="32"/>
                  </a:cubicBezTo>
                  <a:cubicBezTo>
                    <a:pt x="18" y="33"/>
                    <a:pt x="18" y="33"/>
                    <a:pt x="18" y="34"/>
                  </a:cubicBezTo>
                  <a:cubicBezTo>
                    <a:pt x="18" y="34"/>
                    <a:pt x="18" y="35"/>
                    <a:pt x="18" y="36"/>
                  </a:cubicBezTo>
                  <a:cubicBezTo>
                    <a:pt x="18" y="36"/>
                    <a:pt x="18" y="37"/>
                    <a:pt x="18" y="37"/>
                  </a:cubicBezTo>
                  <a:cubicBezTo>
                    <a:pt x="19" y="37"/>
                    <a:pt x="19" y="37"/>
                    <a:pt x="20" y="37"/>
                  </a:cubicBezTo>
                  <a:cubicBezTo>
                    <a:pt x="20" y="38"/>
                    <a:pt x="20" y="38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2" y="39"/>
                    <a:pt x="22" y="40"/>
                    <a:pt x="22" y="40"/>
                  </a:cubicBezTo>
                  <a:cubicBezTo>
                    <a:pt x="22" y="41"/>
                    <a:pt x="22" y="41"/>
                    <a:pt x="22" y="42"/>
                  </a:cubicBezTo>
                  <a:cubicBezTo>
                    <a:pt x="22" y="42"/>
                    <a:pt x="22" y="43"/>
                    <a:pt x="22" y="43"/>
                  </a:cubicBezTo>
                  <a:cubicBezTo>
                    <a:pt x="22" y="44"/>
                    <a:pt x="22" y="45"/>
                    <a:pt x="22" y="45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0" y="47"/>
                    <a:pt x="20" y="47"/>
                  </a:cubicBezTo>
                  <a:cubicBezTo>
                    <a:pt x="20" y="47"/>
                    <a:pt x="20" y="48"/>
                    <a:pt x="20" y="48"/>
                  </a:cubicBezTo>
                  <a:cubicBezTo>
                    <a:pt x="20" y="49"/>
                    <a:pt x="20" y="49"/>
                    <a:pt x="20" y="50"/>
                  </a:cubicBezTo>
                  <a:cubicBezTo>
                    <a:pt x="20" y="51"/>
                    <a:pt x="20" y="51"/>
                    <a:pt x="20" y="52"/>
                  </a:cubicBezTo>
                  <a:cubicBezTo>
                    <a:pt x="20" y="52"/>
                    <a:pt x="21" y="52"/>
                    <a:pt x="22" y="52"/>
                  </a:cubicBezTo>
                  <a:cubicBezTo>
                    <a:pt x="22" y="52"/>
                    <a:pt x="22" y="53"/>
                    <a:pt x="22" y="53"/>
                  </a:cubicBezTo>
                  <a:cubicBezTo>
                    <a:pt x="21" y="53"/>
                    <a:pt x="20" y="53"/>
                    <a:pt x="20" y="53"/>
                  </a:cubicBezTo>
                  <a:cubicBezTo>
                    <a:pt x="20" y="54"/>
                    <a:pt x="20" y="54"/>
                    <a:pt x="20" y="55"/>
                  </a:cubicBezTo>
                  <a:cubicBezTo>
                    <a:pt x="19" y="55"/>
                    <a:pt x="19" y="55"/>
                    <a:pt x="18" y="55"/>
                  </a:cubicBezTo>
                  <a:cubicBezTo>
                    <a:pt x="18" y="55"/>
                    <a:pt x="18" y="56"/>
                    <a:pt x="18" y="56"/>
                  </a:cubicBezTo>
                  <a:cubicBezTo>
                    <a:pt x="18" y="57"/>
                    <a:pt x="18" y="57"/>
                    <a:pt x="18" y="58"/>
                  </a:cubicBezTo>
                  <a:cubicBezTo>
                    <a:pt x="18" y="59"/>
                    <a:pt x="18" y="59"/>
                    <a:pt x="18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20" y="60"/>
                    <a:pt x="21" y="60"/>
                    <a:pt x="22" y="60"/>
                  </a:cubicBezTo>
                  <a:cubicBezTo>
                    <a:pt x="22" y="60"/>
                    <a:pt x="23" y="60"/>
                    <a:pt x="23" y="60"/>
                  </a:cubicBezTo>
                  <a:cubicBezTo>
                    <a:pt x="24" y="60"/>
                    <a:pt x="24" y="60"/>
                    <a:pt x="25" y="60"/>
                  </a:cubicBezTo>
                  <a:cubicBezTo>
                    <a:pt x="25" y="60"/>
                    <a:pt x="25" y="61"/>
                    <a:pt x="25" y="61"/>
                  </a:cubicBezTo>
                  <a:cubicBezTo>
                    <a:pt x="24" y="61"/>
                    <a:pt x="24" y="61"/>
                    <a:pt x="23" y="61"/>
                  </a:cubicBezTo>
                  <a:cubicBezTo>
                    <a:pt x="23" y="62"/>
                    <a:pt x="23" y="62"/>
                    <a:pt x="23" y="63"/>
                  </a:cubicBezTo>
                  <a:cubicBezTo>
                    <a:pt x="23" y="63"/>
                    <a:pt x="22" y="63"/>
                    <a:pt x="22" y="63"/>
                  </a:cubicBezTo>
                  <a:cubicBezTo>
                    <a:pt x="22" y="63"/>
                    <a:pt x="22" y="64"/>
                    <a:pt x="22" y="65"/>
                  </a:cubicBezTo>
                  <a:cubicBezTo>
                    <a:pt x="21" y="65"/>
                    <a:pt x="20" y="65"/>
                    <a:pt x="20" y="65"/>
                  </a:cubicBezTo>
                  <a:cubicBezTo>
                    <a:pt x="20" y="65"/>
                    <a:pt x="20" y="66"/>
                    <a:pt x="20" y="66"/>
                  </a:cubicBezTo>
                  <a:cubicBezTo>
                    <a:pt x="20" y="67"/>
                    <a:pt x="20" y="67"/>
                    <a:pt x="20" y="68"/>
                  </a:cubicBezTo>
                  <a:cubicBezTo>
                    <a:pt x="19" y="68"/>
                    <a:pt x="19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70"/>
                    <a:pt x="18" y="70"/>
                    <a:pt x="18" y="71"/>
                  </a:cubicBezTo>
                  <a:cubicBezTo>
                    <a:pt x="18" y="71"/>
                    <a:pt x="18" y="72"/>
                    <a:pt x="18" y="73"/>
                  </a:cubicBezTo>
                  <a:cubicBezTo>
                    <a:pt x="18" y="73"/>
                    <a:pt x="18" y="74"/>
                    <a:pt x="18" y="74"/>
                  </a:cubicBezTo>
                  <a:cubicBezTo>
                    <a:pt x="19" y="74"/>
                    <a:pt x="19" y="74"/>
                    <a:pt x="20" y="74"/>
                  </a:cubicBezTo>
                  <a:cubicBezTo>
                    <a:pt x="20" y="75"/>
                    <a:pt x="20" y="75"/>
                    <a:pt x="20" y="76"/>
                  </a:cubicBezTo>
                  <a:cubicBezTo>
                    <a:pt x="20" y="76"/>
                    <a:pt x="20" y="77"/>
                    <a:pt x="20" y="77"/>
                  </a:cubicBezTo>
                  <a:cubicBezTo>
                    <a:pt x="20" y="78"/>
                    <a:pt x="20" y="79"/>
                    <a:pt x="20" y="79"/>
                  </a:cubicBezTo>
                  <a:cubicBezTo>
                    <a:pt x="20" y="80"/>
                    <a:pt x="20" y="80"/>
                    <a:pt x="20" y="81"/>
                  </a:cubicBezTo>
                  <a:cubicBezTo>
                    <a:pt x="20" y="81"/>
                    <a:pt x="20" y="82"/>
                    <a:pt x="20" y="82"/>
                  </a:cubicBezTo>
                  <a:cubicBezTo>
                    <a:pt x="20" y="83"/>
                    <a:pt x="20" y="83"/>
                    <a:pt x="20" y="84"/>
                  </a:cubicBezTo>
                  <a:cubicBezTo>
                    <a:pt x="20" y="84"/>
                    <a:pt x="20" y="85"/>
                    <a:pt x="20" y="85"/>
                  </a:cubicBezTo>
                  <a:cubicBezTo>
                    <a:pt x="20" y="86"/>
                    <a:pt x="20" y="87"/>
                    <a:pt x="20" y="87"/>
                  </a:cubicBezTo>
                  <a:cubicBezTo>
                    <a:pt x="20" y="87"/>
                    <a:pt x="21" y="87"/>
                    <a:pt x="22" y="87"/>
                  </a:cubicBezTo>
                  <a:cubicBezTo>
                    <a:pt x="22" y="88"/>
                    <a:pt x="22" y="88"/>
                    <a:pt x="22" y="89"/>
                  </a:cubicBezTo>
                  <a:cubicBezTo>
                    <a:pt x="22" y="89"/>
                    <a:pt x="22" y="90"/>
                    <a:pt x="22" y="90"/>
                  </a:cubicBezTo>
                  <a:cubicBezTo>
                    <a:pt x="22" y="90"/>
                    <a:pt x="23" y="90"/>
                    <a:pt x="23" y="90"/>
                  </a:cubicBezTo>
                  <a:cubicBezTo>
                    <a:pt x="23" y="91"/>
                    <a:pt x="23" y="91"/>
                    <a:pt x="23" y="92"/>
                  </a:cubicBezTo>
                  <a:cubicBezTo>
                    <a:pt x="24" y="92"/>
                    <a:pt x="24" y="92"/>
                    <a:pt x="25" y="92"/>
                  </a:cubicBezTo>
                  <a:cubicBezTo>
                    <a:pt x="25" y="92"/>
                    <a:pt x="25" y="93"/>
                    <a:pt x="25" y="94"/>
                  </a:cubicBezTo>
                  <a:cubicBezTo>
                    <a:pt x="25" y="94"/>
                    <a:pt x="26" y="94"/>
                    <a:pt x="26" y="94"/>
                  </a:cubicBezTo>
                  <a:cubicBezTo>
                    <a:pt x="27" y="94"/>
                    <a:pt x="27" y="94"/>
                    <a:pt x="28" y="94"/>
                  </a:cubicBezTo>
                  <a:cubicBezTo>
                    <a:pt x="28" y="94"/>
                    <a:pt x="28" y="95"/>
                    <a:pt x="28" y="95"/>
                  </a:cubicBezTo>
                  <a:cubicBezTo>
                    <a:pt x="28" y="95"/>
                    <a:pt x="29" y="95"/>
                    <a:pt x="29" y="95"/>
                  </a:cubicBezTo>
                  <a:cubicBezTo>
                    <a:pt x="29" y="96"/>
                    <a:pt x="29" y="96"/>
                    <a:pt x="29" y="97"/>
                  </a:cubicBezTo>
                  <a:cubicBezTo>
                    <a:pt x="30" y="97"/>
                    <a:pt x="30" y="97"/>
                    <a:pt x="31" y="97"/>
                  </a:cubicBezTo>
                  <a:cubicBezTo>
                    <a:pt x="31" y="97"/>
                    <a:pt x="31" y="98"/>
                    <a:pt x="31" y="98"/>
                  </a:cubicBezTo>
                  <a:cubicBezTo>
                    <a:pt x="32" y="98"/>
                    <a:pt x="32" y="98"/>
                    <a:pt x="33" y="98"/>
                  </a:cubicBezTo>
                  <a:cubicBezTo>
                    <a:pt x="33" y="98"/>
                    <a:pt x="34" y="98"/>
                    <a:pt x="34" y="98"/>
                  </a:cubicBezTo>
                  <a:cubicBezTo>
                    <a:pt x="34" y="98"/>
                    <a:pt x="34" y="97"/>
                    <a:pt x="34" y="97"/>
                  </a:cubicBezTo>
                  <a:cubicBezTo>
                    <a:pt x="35" y="97"/>
                    <a:pt x="35" y="97"/>
                    <a:pt x="36" y="97"/>
                  </a:cubicBezTo>
                  <a:cubicBezTo>
                    <a:pt x="36" y="96"/>
                    <a:pt x="36" y="96"/>
                    <a:pt x="36" y="95"/>
                  </a:cubicBezTo>
                  <a:cubicBezTo>
                    <a:pt x="36" y="95"/>
                    <a:pt x="36" y="94"/>
                    <a:pt x="36" y="94"/>
                  </a:cubicBezTo>
                  <a:cubicBezTo>
                    <a:pt x="36" y="94"/>
                    <a:pt x="37" y="94"/>
                    <a:pt x="37" y="94"/>
                  </a:cubicBezTo>
                  <a:cubicBezTo>
                    <a:pt x="37" y="93"/>
                    <a:pt x="37" y="92"/>
                    <a:pt x="37" y="92"/>
                  </a:cubicBezTo>
                  <a:cubicBezTo>
                    <a:pt x="37" y="91"/>
                    <a:pt x="37" y="91"/>
                    <a:pt x="37" y="90"/>
                  </a:cubicBezTo>
                  <a:cubicBezTo>
                    <a:pt x="38" y="90"/>
                    <a:pt x="38" y="90"/>
                    <a:pt x="39" y="90"/>
                  </a:cubicBezTo>
                  <a:cubicBezTo>
                    <a:pt x="39" y="90"/>
                    <a:pt x="39" y="89"/>
                    <a:pt x="39" y="89"/>
                  </a:cubicBezTo>
                  <a:cubicBezTo>
                    <a:pt x="39" y="88"/>
                    <a:pt x="39" y="88"/>
                    <a:pt x="39" y="87"/>
                  </a:cubicBezTo>
                  <a:cubicBezTo>
                    <a:pt x="39" y="87"/>
                    <a:pt x="40" y="87"/>
                    <a:pt x="40" y="87"/>
                  </a:cubicBezTo>
                  <a:cubicBezTo>
                    <a:pt x="40" y="87"/>
                    <a:pt x="40" y="86"/>
                    <a:pt x="40" y="85"/>
                  </a:cubicBezTo>
                  <a:cubicBezTo>
                    <a:pt x="41" y="85"/>
                    <a:pt x="41" y="85"/>
                    <a:pt x="42" y="85"/>
                  </a:cubicBezTo>
                  <a:cubicBezTo>
                    <a:pt x="42" y="85"/>
                    <a:pt x="42" y="84"/>
                    <a:pt x="42" y="84"/>
                  </a:cubicBezTo>
                  <a:cubicBezTo>
                    <a:pt x="42" y="83"/>
                    <a:pt x="42" y="83"/>
                    <a:pt x="42" y="82"/>
                  </a:cubicBezTo>
                  <a:cubicBezTo>
                    <a:pt x="42" y="82"/>
                    <a:pt x="43" y="82"/>
                    <a:pt x="43" y="82"/>
                  </a:cubicBezTo>
                  <a:cubicBezTo>
                    <a:pt x="43" y="82"/>
                    <a:pt x="43" y="81"/>
                    <a:pt x="43" y="81"/>
                  </a:cubicBezTo>
                  <a:cubicBezTo>
                    <a:pt x="43" y="80"/>
                    <a:pt x="43" y="80"/>
                    <a:pt x="43" y="79"/>
                  </a:cubicBezTo>
                  <a:cubicBezTo>
                    <a:pt x="44" y="79"/>
                    <a:pt x="45" y="79"/>
                    <a:pt x="45" y="79"/>
                  </a:cubicBezTo>
                  <a:cubicBezTo>
                    <a:pt x="46" y="79"/>
                    <a:pt x="46" y="79"/>
                    <a:pt x="47" y="79"/>
                  </a:cubicBezTo>
                  <a:cubicBezTo>
                    <a:pt x="47" y="79"/>
                    <a:pt x="48" y="79"/>
                    <a:pt x="48" y="79"/>
                  </a:cubicBezTo>
                  <a:cubicBezTo>
                    <a:pt x="48" y="79"/>
                    <a:pt x="48" y="78"/>
                    <a:pt x="48" y="77"/>
                  </a:cubicBezTo>
                  <a:cubicBezTo>
                    <a:pt x="49" y="77"/>
                    <a:pt x="49" y="77"/>
                    <a:pt x="50" y="77"/>
                  </a:cubicBezTo>
                  <a:cubicBezTo>
                    <a:pt x="50" y="77"/>
                    <a:pt x="51" y="77"/>
                    <a:pt x="51" y="77"/>
                  </a:cubicBezTo>
                  <a:cubicBezTo>
                    <a:pt x="52" y="77"/>
                    <a:pt x="52" y="77"/>
                    <a:pt x="53" y="77"/>
                  </a:cubicBezTo>
                  <a:cubicBezTo>
                    <a:pt x="53" y="77"/>
                    <a:pt x="54" y="77"/>
                    <a:pt x="54" y="77"/>
                  </a:cubicBezTo>
                  <a:cubicBezTo>
                    <a:pt x="54" y="77"/>
                    <a:pt x="54" y="76"/>
                    <a:pt x="54" y="76"/>
                  </a:cubicBezTo>
                  <a:cubicBezTo>
                    <a:pt x="55" y="76"/>
                    <a:pt x="55" y="76"/>
                    <a:pt x="56" y="76"/>
                  </a:cubicBezTo>
                  <a:cubicBezTo>
                    <a:pt x="56" y="75"/>
                    <a:pt x="56" y="75"/>
                    <a:pt x="56" y="74"/>
                  </a:cubicBezTo>
                  <a:cubicBezTo>
                    <a:pt x="56" y="74"/>
                    <a:pt x="57" y="74"/>
                    <a:pt x="57" y="74"/>
                  </a:cubicBezTo>
                  <a:cubicBezTo>
                    <a:pt x="57" y="74"/>
                    <a:pt x="57" y="73"/>
                    <a:pt x="57" y="73"/>
                  </a:cubicBezTo>
                  <a:cubicBezTo>
                    <a:pt x="57" y="72"/>
                    <a:pt x="57" y="71"/>
                    <a:pt x="57" y="71"/>
                  </a:cubicBezTo>
                  <a:cubicBezTo>
                    <a:pt x="58" y="71"/>
                    <a:pt x="59" y="71"/>
                    <a:pt x="59" y="71"/>
                  </a:cubicBezTo>
                  <a:cubicBezTo>
                    <a:pt x="59" y="70"/>
                    <a:pt x="59" y="70"/>
                    <a:pt x="59" y="69"/>
                  </a:cubicBezTo>
                  <a:cubicBezTo>
                    <a:pt x="60" y="69"/>
                    <a:pt x="60" y="69"/>
                    <a:pt x="61" y="69"/>
                  </a:cubicBezTo>
                  <a:cubicBezTo>
                    <a:pt x="61" y="69"/>
                    <a:pt x="62" y="69"/>
                    <a:pt x="62" y="69"/>
                  </a:cubicBezTo>
                  <a:cubicBezTo>
                    <a:pt x="63" y="69"/>
                    <a:pt x="63" y="69"/>
                    <a:pt x="64" y="69"/>
                  </a:cubicBezTo>
                  <a:cubicBezTo>
                    <a:pt x="64" y="69"/>
                    <a:pt x="65" y="69"/>
                    <a:pt x="65" y="69"/>
                  </a:cubicBezTo>
                  <a:cubicBezTo>
                    <a:pt x="66" y="69"/>
                    <a:pt x="66" y="69"/>
                    <a:pt x="67" y="69"/>
                  </a:cubicBezTo>
                  <a:cubicBezTo>
                    <a:pt x="67" y="69"/>
                    <a:pt x="68" y="69"/>
                    <a:pt x="69" y="69"/>
                  </a:cubicBezTo>
                  <a:cubicBezTo>
                    <a:pt x="69" y="69"/>
                    <a:pt x="69" y="68"/>
                    <a:pt x="69" y="68"/>
                  </a:cubicBezTo>
                  <a:cubicBezTo>
                    <a:pt x="69" y="68"/>
                    <a:pt x="70" y="68"/>
                    <a:pt x="70" y="68"/>
                  </a:cubicBezTo>
                  <a:cubicBezTo>
                    <a:pt x="71" y="68"/>
                    <a:pt x="71" y="68"/>
                    <a:pt x="72" y="68"/>
                  </a:cubicBezTo>
                  <a:cubicBezTo>
                    <a:pt x="72" y="67"/>
                    <a:pt x="72" y="67"/>
                    <a:pt x="72" y="66"/>
                  </a:cubicBezTo>
                  <a:cubicBezTo>
                    <a:pt x="72" y="66"/>
                    <a:pt x="73" y="66"/>
                    <a:pt x="73" y="66"/>
                  </a:cubicBezTo>
                  <a:cubicBezTo>
                    <a:pt x="74" y="66"/>
                    <a:pt x="74" y="66"/>
                    <a:pt x="75" y="66"/>
                  </a:cubicBezTo>
                  <a:cubicBezTo>
                    <a:pt x="75" y="66"/>
                    <a:pt x="75" y="65"/>
                    <a:pt x="75" y="65"/>
                  </a:cubicBezTo>
                  <a:cubicBezTo>
                    <a:pt x="75" y="65"/>
                    <a:pt x="76" y="65"/>
                    <a:pt x="76" y="65"/>
                  </a:cubicBezTo>
                  <a:cubicBezTo>
                    <a:pt x="76" y="64"/>
                    <a:pt x="76" y="63"/>
                    <a:pt x="76" y="63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8" y="61"/>
                  </a:cubicBezTo>
                  <a:cubicBezTo>
                    <a:pt x="78" y="61"/>
                    <a:pt x="79" y="61"/>
                    <a:pt x="79" y="61"/>
                  </a:cubicBezTo>
                  <a:cubicBezTo>
                    <a:pt x="80" y="61"/>
                    <a:pt x="80" y="61"/>
                    <a:pt x="81" y="61"/>
                  </a:cubicBezTo>
                  <a:cubicBezTo>
                    <a:pt x="81" y="61"/>
                    <a:pt x="81" y="60"/>
                    <a:pt x="81" y="60"/>
                  </a:cubicBezTo>
                  <a:cubicBezTo>
                    <a:pt x="81" y="59"/>
                    <a:pt x="81" y="59"/>
                    <a:pt x="81" y="58"/>
                  </a:cubicBezTo>
                  <a:cubicBezTo>
                    <a:pt x="81" y="57"/>
                    <a:pt x="81" y="57"/>
                    <a:pt x="81" y="56"/>
                  </a:cubicBezTo>
                  <a:cubicBezTo>
                    <a:pt x="81" y="56"/>
                    <a:pt x="81" y="55"/>
                    <a:pt x="81" y="55"/>
                  </a:cubicBezTo>
                  <a:cubicBezTo>
                    <a:pt x="82" y="55"/>
                    <a:pt x="82" y="55"/>
                    <a:pt x="83" y="55"/>
                  </a:cubicBezTo>
                  <a:cubicBezTo>
                    <a:pt x="83" y="54"/>
                    <a:pt x="83" y="54"/>
                    <a:pt x="83" y="53"/>
                  </a:cubicBezTo>
                  <a:cubicBezTo>
                    <a:pt x="83" y="53"/>
                    <a:pt x="83" y="52"/>
                    <a:pt x="83" y="52"/>
                  </a:cubicBezTo>
                  <a:cubicBezTo>
                    <a:pt x="83" y="51"/>
                    <a:pt x="83" y="51"/>
                    <a:pt x="83" y="50"/>
                  </a:cubicBezTo>
                  <a:cubicBezTo>
                    <a:pt x="83" y="49"/>
                    <a:pt x="83" y="49"/>
                    <a:pt x="83" y="48"/>
                  </a:cubicBezTo>
                  <a:cubicBezTo>
                    <a:pt x="83" y="48"/>
                    <a:pt x="84" y="48"/>
                    <a:pt x="84" y="48"/>
                  </a:cubicBezTo>
                  <a:cubicBezTo>
                    <a:pt x="84" y="48"/>
                    <a:pt x="84" y="47"/>
                    <a:pt x="84" y="47"/>
                  </a:cubicBezTo>
                  <a:cubicBezTo>
                    <a:pt x="84" y="46"/>
                    <a:pt x="84" y="46"/>
                    <a:pt x="84" y="45"/>
                  </a:cubicBezTo>
                  <a:cubicBezTo>
                    <a:pt x="84" y="45"/>
                    <a:pt x="83" y="45"/>
                    <a:pt x="83" y="45"/>
                  </a:cubicBezTo>
                  <a:cubicBezTo>
                    <a:pt x="83" y="45"/>
                    <a:pt x="83" y="44"/>
                    <a:pt x="83" y="43"/>
                  </a:cubicBezTo>
                  <a:cubicBezTo>
                    <a:pt x="83" y="43"/>
                    <a:pt x="84" y="43"/>
                    <a:pt x="84" y="43"/>
                  </a:cubicBezTo>
                  <a:cubicBezTo>
                    <a:pt x="84" y="44"/>
                    <a:pt x="84" y="45"/>
                    <a:pt x="84" y="45"/>
                  </a:cubicBezTo>
                  <a:cubicBezTo>
                    <a:pt x="85" y="45"/>
                    <a:pt x="85" y="45"/>
                    <a:pt x="86" y="45"/>
                  </a:cubicBezTo>
                  <a:cubicBezTo>
                    <a:pt x="86" y="45"/>
                    <a:pt x="87" y="45"/>
                    <a:pt x="87" y="45"/>
                  </a:cubicBezTo>
                  <a:cubicBezTo>
                    <a:pt x="87" y="45"/>
                    <a:pt x="87" y="44"/>
                    <a:pt x="87" y="43"/>
                  </a:cubicBezTo>
                  <a:cubicBezTo>
                    <a:pt x="87" y="43"/>
                    <a:pt x="87" y="42"/>
                    <a:pt x="87" y="42"/>
                  </a:cubicBezTo>
                  <a:cubicBezTo>
                    <a:pt x="87" y="41"/>
                    <a:pt x="87" y="41"/>
                    <a:pt x="87" y="40"/>
                  </a:cubicBezTo>
                  <a:cubicBezTo>
                    <a:pt x="87" y="40"/>
                    <a:pt x="86" y="40"/>
                    <a:pt x="86" y="40"/>
                  </a:cubicBezTo>
                  <a:cubicBezTo>
                    <a:pt x="86" y="40"/>
                    <a:pt x="86" y="39"/>
                    <a:pt x="86" y="39"/>
                  </a:cubicBezTo>
                  <a:cubicBezTo>
                    <a:pt x="86" y="39"/>
                    <a:pt x="87" y="39"/>
                    <a:pt x="87" y="39"/>
                  </a:cubicBezTo>
                  <a:cubicBezTo>
                    <a:pt x="87" y="38"/>
                    <a:pt x="87" y="38"/>
                    <a:pt x="87" y="37"/>
                  </a:cubicBezTo>
                  <a:cubicBezTo>
                    <a:pt x="87" y="37"/>
                    <a:pt x="86" y="37"/>
                    <a:pt x="86" y="37"/>
                  </a:cubicBezTo>
                  <a:cubicBezTo>
                    <a:pt x="85" y="37"/>
                    <a:pt x="85" y="37"/>
                    <a:pt x="84" y="37"/>
                  </a:cubicBezTo>
                  <a:cubicBezTo>
                    <a:pt x="84" y="37"/>
                    <a:pt x="84" y="36"/>
                    <a:pt x="84" y="36"/>
                  </a:cubicBezTo>
                  <a:cubicBezTo>
                    <a:pt x="84" y="35"/>
                    <a:pt x="84" y="34"/>
                    <a:pt x="84" y="34"/>
                  </a:cubicBezTo>
                  <a:cubicBezTo>
                    <a:pt x="85" y="34"/>
                    <a:pt x="85" y="34"/>
                    <a:pt x="86" y="34"/>
                  </a:cubicBezTo>
                  <a:cubicBezTo>
                    <a:pt x="86" y="34"/>
                    <a:pt x="86" y="35"/>
                    <a:pt x="86" y="36"/>
                  </a:cubicBezTo>
                  <a:cubicBezTo>
                    <a:pt x="86" y="36"/>
                    <a:pt x="87" y="36"/>
                    <a:pt x="87" y="36"/>
                  </a:cubicBezTo>
                  <a:cubicBezTo>
                    <a:pt x="87" y="36"/>
                    <a:pt x="87" y="37"/>
                    <a:pt x="87" y="37"/>
                  </a:cubicBezTo>
                  <a:cubicBezTo>
                    <a:pt x="88" y="37"/>
                    <a:pt x="88" y="37"/>
                    <a:pt x="89" y="37"/>
                  </a:cubicBezTo>
                  <a:cubicBezTo>
                    <a:pt x="89" y="37"/>
                    <a:pt x="89" y="36"/>
                    <a:pt x="89" y="36"/>
                  </a:cubicBezTo>
                  <a:cubicBezTo>
                    <a:pt x="89" y="35"/>
                    <a:pt x="89" y="34"/>
                    <a:pt x="89" y="34"/>
                  </a:cubicBezTo>
                  <a:cubicBezTo>
                    <a:pt x="89" y="33"/>
                    <a:pt x="89" y="33"/>
                    <a:pt x="89" y="32"/>
                  </a:cubicBezTo>
                  <a:cubicBezTo>
                    <a:pt x="89" y="32"/>
                    <a:pt x="89" y="31"/>
                    <a:pt x="89" y="31"/>
                  </a:cubicBezTo>
                  <a:cubicBezTo>
                    <a:pt x="89" y="30"/>
                    <a:pt x="89" y="30"/>
                    <a:pt x="89" y="29"/>
                  </a:cubicBezTo>
                  <a:cubicBezTo>
                    <a:pt x="89" y="28"/>
                    <a:pt x="89" y="28"/>
                    <a:pt x="89" y="27"/>
                  </a:cubicBezTo>
                  <a:cubicBezTo>
                    <a:pt x="88" y="27"/>
                    <a:pt x="88" y="27"/>
                    <a:pt x="87" y="27"/>
                  </a:cubicBezTo>
                  <a:cubicBezTo>
                    <a:pt x="87" y="27"/>
                    <a:pt x="86" y="27"/>
                    <a:pt x="86" y="27"/>
                  </a:cubicBezTo>
                  <a:cubicBezTo>
                    <a:pt x="86" y="27"/>
                    <a:pt x="86" y="26"/>
                    <a:pt x="86" y="26"/>
                  </a:cubicBezTo>
                  <a:cubicBezTo>
                    <a:pt x="86" y="26"/>
                    <a:pt x="87" y="26"/>
                    <a:pt x="87" y="26"/>
                  </a:cubicBezTo>
                  <a:cubicBezTo>
                    <a:pt x="87" y="25"/>
                    <a:pt x="87" y="25"/>
                    <a:pt x="87" y="24"/>
                  </a:cubicBezTo>
                  <a:cubicBezTo>
                    <a:pt x="88" y="24"/>
                    <a:pt x="88" y="24"/>
                    <a:pt x="89" y="24"/>
                  </a:cubicBezTo>
                  <a:cubicBezTo>
                    <a:pt x="89" y="24"/>
                    <a:pt x="89" y="23"/>
                    <a:pt x="89" y="23"/>
                  </a:cubicBezTo>
                  <a:cubicBezTo>
                    <a:pt x="89" y="23"/>
                    <a:pt x="90" y="23"/>
                    <a:pt x="90" y="23"/>
                  </a:cubicBezTo>
                  <a:cubicBezTo>
                    <a:pt x="90" y="22"/>
                    <a:pt x="90" y="22"/>
                    <a:pt x="90" y="21"/>
                  </a:cubicBezTo>
                  <a:cubicBezTo>
                    <a:pt x="90" y="20"/>
                    <a:pt x="90" y="20"/>
                    <a:pt x="90" y="19"/>
                  </a:cubicBezTo>
                  <a:cubicBezTo>
                    <a:pt x="91" y="19"/>
                    <a:pt x="91" y="19"/>
                    <a:pt x="92" y="19"/>
                  </a:cubicBezTo>
                  <a:cubicBezTo>
                    <a:pt x="92" y="19"/>
                    <a:pt x="92" y="18"/>
                    <a:pt x="92" y="18"/>
                  </a:cubicBezTo>
                  <a:cubicBezTo>
                    <a:pt x="93" y="18"/>
                    <a:pt x="93" y="18"/>
                    <a:pt x="94" y="18"/>
                  </a:cubicBezTo>
                  <a:cubicBezTo>
                    <a:pt x="94" y="18"/>
                    <a:pt x="95" y="18"/>
                    <a:pt x="95" y="18"/>
                  </a:cubicBezTo>
                  <a:cubicBezTo>
                    <a:pt x="95" y="17"/>
                    <a:pt x="95" y="17"/>
                    <a:pt x="95" y="16"/>
                  </a:cubicBezTo>
                  <a:cubicBezTo>
                    <a:pt x="96" y="16"/>
                    <a:pt x="96" y="16"/>
                    <a:pt x="97" y="16"/>
                  </a:cubicBezTo>
                  <a:cubicBezTo>
                    <a:pt x="97" y="16"/>
                    <a:pt x="97" y="15"/>
                    <a:pt x="97" y="14"/>
                  </a:cubicBezTo>
                  <a:cubicBezTo>
                    <a:pt x="97" y="14"/>
                    <a:pt x="98" y="14"/>
                    <a:pt x="98" y="14"/>
                  </a:cubicBezTo>
                  <a:cubicBezTo>
                    <a:pt x="99" y="14"/>
                    <a:pt x="99" y="14"/>
                    <a:pt x="100" y="14"/>
                  </a:cubicBezTo>
                  <a:cubicBezTo>
                    <a:pt x="100" y="14"/>
                    <a:pt x="100" y="13"/>
                    <a:pt x="100" y="13"/>
                  </a:cubicBezTo>
                  <a:cubicBezTo>
                    <a:pt x="99" y="13"/>
                    <a:pt x="99" y="13"/>
                    <a:pt x="98" y="13"/>
                  </a:cubicBezTo>
                  <a:cubicBezTo>
                    <a:pt x="98" y="12"/>
                    <a:pt x="98" y="12"/>
                    <a:pt x="98" y="11"/>
                  </a:cubicBezTo>
                  <a:cubicBezTo>
                    <a:pt x="98" y="11"/>
                    <a:pt x="97" y="11"/>
                    <a:pt x="97" y="11"/>
                  </a:cubicBezTo>
                  <a:cubicBezTo>
                    <a:pt x="96" y="11"/>
                    <a:pt x="96" y="11"/>
                    <a:pt x="95" y="11"/>
                  </a:cubicBezTo>
                  <a:cubicBezTo>
                    <a:pt x="95" y="11"/>
                    <a:pt x="94" y="11"/>
                    <a:pt x="94" y="11"/>
                  </a:cubicBezTo>
                  <a:cubicBezTo>
                    <a:pt x="93" y="11"/>
                    <a:pt x="93" y="11"/>
                    <a:pt x="92" y="11"/>
                  </a:cubicBezTo>
                  <a:cubicBezTo>
                    <a:pt x="91" y="11"/>
                    <a:pt x="91" y="11"/>
                    <a:pt x="90" y="11"/>
                  </a:cubicBezTo>
                  <a:cubicBezTo>
                    <a:pt x="90" y="12"/>
                    <a:pt x="90" y="12"/>
                    <a:pt x="90" y="13"/>
                  </a:cubicBezTo>
                  <a:cubicBezTo>
                    <a:pt x="90" y="13"/>
                    <a:pt x="89" y="13"/>
                    <a:pt x="89" y="13"/>
                  </a:cubicBezTo>
                  <a:cubicBezTo>
                    <a:pt x="89" y="12"/>
                    <a:pt x="89" y="12"/>
                    <a:pt x="89" y="11"/>
                  </a:cubicBezTo>
                  <a:cubicBezTo>
                    <a:pt x="89" y="11"/>
                    <a:pt x="89" y="10"/>
                    <a:pt x="89" y="10"/>
                  </a:cubicBezTo>
                  <a:cubicBezTo>
                    <a:pt x="88" y="10"/>
                    <a:pt x="88" y="10"/>
                    <a:pt x="87" y="10"/>
                  </a:cubicBezTo>
                  <a:cubicBezTo>
                    <a:pt x="87" y="10"/>
                    <a:pt x="86" y="10"/>
                    <a:pt x="86" y="10"/>
                  </a:cubicBezTo>
                  <a:cubicBezTo>
                    <a:pt x="86" y="10"/>
                    <a:pt x="86" y="11"/>
                    <a:pt x="86" y="11"/>
                  </a:cubicBezTo>
                  <a:cubicBezTo>
                    <a:pt x="85" y="11"/>
                    <a:pt x="85" y="11"/>
                    <a:pt x="84" y="11"/>
                  </a:cubicBezTo>
                  <a:cubicBezTo>
                    <a:pt x="84" y="11"/>
                    <a:pt x="84" y="10"/>
                    <a:pt x="84" y="10"/>
                  </a:cubicBezTo>
                  <a:cubicBezTo>
                    <a:pt x="84" y="9"/>
                    <a:pt x="84" y="9"/>
                    <a:pt x="84" y="8"/>
                  </a:cubicBezTo>
                  <a:cubicBezTo>
                    <a:pt x="84" y="8"/>
                    <a:pt x="83" y="8"/>
                    <a:pt x="83" y="8"/>
                  </a:cubicBezTo>
                  <a:cubicBezTo>
                    <a:pt x="83" y="8"/>
                    <a:pt x="83" y="7"/>
                    <a:pt x="83" y="7"/>
                  </a:cubicBezTo>
                  <a:cubicBezTo>
                    <a:pt x="82" y="7"/>
                    <a:pt x="82" y="7"/>
                    <a:pt x="81" y="7"/>
                  </a:cubicBezTo>
                  <a:cubicBezTo>
                    <a:pt x="81" y="6"/>
                    <a:pt x="81" y="5"/>
                    <a:pt x="81" y="5"/>
                  </a:cubicBezTo>
                  <a:cubicBezTo>
                    <a:pt x="80" y="5"/>
                    <a:pt x="80" y="5"/>
                    <a:pt x="79" y="5"/>
                  </a:cubicBezTo>
                  <a:cubicBezTo>
                    <a:pt x="79" y="4"/>
                    <a:pt x="79" y="4"/>
                    <a:pt x="79" y="3"/>
                  </a:cubicBezTo>
                  <a:cubicBezTo>
                    <a:pt x="79" y="3"/>
                    <a:pt x="78" y="3"/>
                    <a:pt x="78" y="3"/>
                  </a:cubicBezTo>
                  <a:cubicBezTo>
                    <a:pt x="78" y="3"/>
                    <a:pt x="78" y="2"/>
                    <a:pt x="78" y="2"/>
                  </a:cubicBezTo>
                  <a:cubicBezTo>
                    <a:pt x="77" y="2"/>
                    <a:pt x="77" y="2"/>
                    <a:pt x="76" y="2"/>
                  </a:cubicBezTo>
                  <a:cubicBezTo>
                    <a:pt x="76" y="1"/>
                    <a:pt x="76" y="1"/>
                    <a:pt x="76" y="0"/>
                  </a:cubicBezTo>
                  <a:cubicBezTo>
                    <a:pt x="76" y="0"/>
                    <a:pt x="75" y="0"/>
                    <a:pt x="75" y="0"/>
                  </a:cubicBezTo>
                  <a:cubicBezTo>
                    <a:pt x="74" y="0"/>
                    <a:pt x="74" y="0"/>
                    <a:pt x="73" y="0"/>
                  </a:cubicBezTo>
                  <a:cubicBezTo>
                    <a:pt x="73" y="0"/>
                    <a:pt x="72" y="0"/>
                    <a:pt x="72" y="0"/>
                  </a:cubicBezTo>
                  <a:cubicBezTo>
                    <a:pt x="71" y="0"/>
                    <a:pt x="71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68" y="0"/>
                    <a:pt x="67" y="0"/>
                    <a:pt x="67" y="0"/>
                  </a:cubicBezTo>
                  <a:cubicBezTo>
                    <a:pt x="66" y="0"/>
                    <a:pt x="66" y="0"/>
                    <a:pt x="65" y="0"/>
                  </a:cubicBezTo>
                  <a:cubicBezTo>
                    <a:pt x="65" y="0"/>
                    <a:pt x="64" y="0"/>
                    <a:pt x="64" y="0"/>
                  </a:cubicBezTo>
                  <a:cubicBezTo>
                    <a:pt x="63" y="0"/>
                    <a:pt x="63" y="0"/>
                    <a:pt x="62" y="0"/>
                  </a:cubicBezTo>
                  <a:cubicBezTo>
                    <a:pt x="62" y="0"/>
                    <a:pt x="61" y="0"/>
                    <a:pt x="61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9" y="0"/>
                    <a:pt x="58" y="0"/>
                    <a:pt x="57" y="0"/>
                  </a:cubicBezTo>
                  <a:cubicBezTo>
                    <a:pt x="57" y="0"/>
                    <a:pt x="56" y="0"/>
                    <a:pt x="56" y="0"/>
                  </a:cubicBezTo>
                  <a:cubicBezTo>
                    <a:pt x="56" y="1"/>
                    <a:pt x="56" y="1"/>
                    <a:pt x="56" y="2"/>
                  </a:cubicBezTo>
                  <a:cubicBezTo>
                    <a:pt x="55" y="2"/>
                    <a:pt x="55" y="2"/>
                    <a:pt x="54" y="2"/>
                  </a:cubicBezTo>
                  <a:cubicBezTo>
                    <a:pt x="54" y="1"/>
                    <a:pt x="54" y="1"/>
                    <a:pt x="54" y="0"/>
                  </a:cubicBezTo>
                  <a:cubicBezTo>
                    <a:pt x="54" y="0"/>
                    <a:pt x="53" y="0"/>
                    <a:pt x="53" y="0"/>
                  </a:cubicBezTo>
                  <a:cubicBezTo>
                    <a:pt x="52" y="0"/>
                    <a:pt x="52" y="0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49" y="0"/>
                    <a:pt x="49" y="0"/>
                    <a:pt x="48" y="0"/>
                  </a:cubicBezTo>
                  <a:cubicBezTo>
                    <a:pt x="48" y="1"/>
                    <a:pt x="48" y="1"/>
                    <a:pt x="48" y="2"/>
                  </a:cubicBezTo>
                  <a:cubicBezTo>
                    <a:pt x="48" y="2"/>
                    <a:pt x="47" y="2"/>
                    <a:pt x="47" y="2"/>
                  </a:cubicBezTo>
                  <a:cubicBezTo>
                    <a:pt x="47" y="2"/>
                    <a:pt x="47" y="3"/>
                    <a:pt x="47" y="3"/>
                  </a:cubicBezTo>
                  <a:cubicBezTo>
                    <a:pt x="47" y="3"/>
                    <a:pt x="48" y="3"/>
                    <a:pt x="48" y="3"/>
                  </a:cubicBezTo>
                  <a:cubicBezTo>
                    <a:pt x="49" y="3"/>
                    <a:pt x="49" y="3"/>
                    <a:pt x="50" y="3"/>
                  </a:cubicBezTo>
                  <a:cubicBezTo>
                    <a:pt x="50" y="4"/>
                    <a:pt x="50" y="4"/>
                    <a:pt x="50" y="5"/>
                  </a:cubicBezTo>
                  <a:cubicBezTo>
                    <a:pt x="49" y="5"/>
                    <a:pt x="49" y="5"/>
                    <a:pt x="48" y="5"/>
                  </a:cubicBezTo>
                  <a:cubicBezTo>
                    <a:pt x="48" y="5"/>
                    <a:pt x="48" y="6"/>
                    <a:pt x="48" y="7"/>
                  </a:cubicBezTo>
                  <a:cubicBezTo>
                    <a:pt x="48" y="7"/>
                    <a:pt x="47" y="7"/>
                    <a:pt x="47" y="7"/>
                  </a:cubicBezTo>
                  <a:cubicBezTo>
                    <a:pt x="47" y="6"/>
                    <a:pt x="47" y="5"/>
                    <a:pt x="47" y="5"/>
                  </a:cubicBezTo>
                  <a:cubicBezTo>
                    <a:pt x="47" y="4"/>
                    <a:pt x="47" y="4"/>
                    <a:pt x="47" y="3"/>
                  </a:cubicBezTo>
                  <a:cubicBezTo>
                    <a:pt x="46" y="3"/>
                    <a:pt x="46" y="3"/>
                    <a:pt x="45" y="3"/>
                  </a:cubicBezTo>
                  <a:cubicBezTo>
                    <a:pt x="45" y="3"/>
                    <a:pt x="44" y="3"/>
                    <a:pt x="43" y="3"/>
                  </a:cubicBezTo>
                  <a:cubicBezTo>
                    <a:pt x="43" y="3"/>
                    <a:pt x="42" y="3"/>
                    <a:pt x="42" y="3"/>
                  </a:cubicBezTo>
                  <a:cubicBezTo>
                    <a:pt x="42" y="3"/>
                    <a:pt x="42" y="2"/>
                    <a:pt x="42" y="2"/>
                  </a:cubicBezTo>
                  <a:cubicBezTo>
                    <a:pt x="41" y="2"/>
                    <a:pt x="41" y="2"/>
                    <a:pt x="40" y="2"/>
                  </a:cubicBezTo>
                  <a:cubicBezTo>
                    <a:pt x="40" y="2"/>
                    <a:pt x="39" y="2"/>
                    <a:pt x="39" y="2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6" y="2"/>
                    <a:pt x="36" y="2"/>
                  </a:cubicBezTo>
                  <a:cubicBezTo>
                    <a:pt x="36" y="2"/>
                    <a:pt x="36" y="3"/>
                    <a:pt x="36" y="3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4" y="3"/>
                    <a:pt x="34" y="2"/>
                    <a:pt x="34" y="2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0" y="2"/>
                    <a:pt x="30" y="2"/>
                    <a:pt x="29" y="2"/>
                  </a:cubicBezTo>
                  <a:cubicBezTo>
                    <a:pt x="29" y="2"/>
                    <a:pt x="28" y="2"/>
                    <a:pt x="28" y="2"/>
                  </a:cubicBezTo>
                  <a:cubicBezTo>
                    <a:pt x="27" y="2"/>
                    <a:pt x="27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4" y="2"/>
                    <a:pt x="24" y="2"/>
                    <a:pt x="23" y="2"/>
                  </a:cubicBezTo>
                  <a:cubicBezTo>
                    <a:pt x="23" y="2"/>
                    <a:pt x="22" y="2"/>
                    <a:pt x="22" y="2"/>
                  </a:cubicBezTo>
                  <a:cubicBezTo>
                    <a:pt x="22" y="2"/>
                    <a:pt x="22" y="3"/>
                    <a:pt x="22" y="3"/>
                  </a:cubicBezTo>
                  <a:cubicBezTo>
                    <a:pt x="21" y="3"/>
                    <a:pt x="20" y="3"/>
                    <a:pt x="20" y="3"/>
                  </a:cubicBezTo>
                  <a:close/>
                  <a:moveTo>
                    <a:pt x="78" y="10"/>
                  </a:moveTo>
                  <a:cubicBezTo>
                    <a:pt x="78" y="9"/>
                    <a:pt x="78" y="9"/>
                    <a:pt x="78" y="8"/>
                  </a:cubicBezTo>
                  <a:cubicBezTo>
                    <a:pt x="78" y="8"/>
                    <a:pt x="79" y="8"/>
                    <a:pt x="79" y="8"/>
                  </a:cubicBezTo>
                  <a:cubicBezTo>
                    <a:pt x="79" y="9"/>
                    <a:pt x="79" y="9"/>
                    <a:pt x="79" y="10"/>
                  </a:cubicBezTo>
                  <a:cubicBezTo>
                    <a:pt x="79" y="10"/>
                    <a:pt x="79" y="11"/>
                    <a:pt x="79" y="11"/>
                  </a:cubicBezTo>
                  <a:cubicBezTo>
                    <a:pt x="79" y="11"/>
                    <a:pt x="78" y="11"/>
                    <a:pt x="78" y="11"/>
                  </a:cubicBezTo>
                  <a:cubicBezTo>
                    <a:pt x="78" y="11"/>
                    <a:pt x="78" y="10"/>
                    <a:pt x="78" y="10"/>
                  </a:cubicBezTo>
                  <a:close/>
                  <a:moveTo>
                    <a:pt x="75" y="50"/>
                  </a:moveTo>
                  <a:cubicBezTo>
                    <a:pt x="75" y="49"/>
                    <a:pt x="75" y="49"/>
                    <a:pt x="75" y="48"/>
                  </a:cubicBezTo>
                  <a:cubicBezTo>
                    <a:pt x="75" y="48"/>
                    <a:pt x="76" y="48"/>
                    <a:pt x="76" y="48"/>
                  </a:cubicBezTo>
                  <a:cubicBezTo>
                    <a:pt x="76" y="48"/>
                    <a:pt x="76" y="47"/>
                    <a:pt x="76" y="47"/>
                  </a:cubicBezTo>
                  <a:cubicBezTo>
                    <a:pt x="77" y="47"/>
                    <a:pt x="77" y="47"/>
                    <a:pt x="78" y="47"/>
                  </a:cubicBez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8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6" y="51"/>
                    <a:pt x="76" y="52"/>
                  </a:cubicBezTo>
                  <a:cubicBezTo>
                    <a:pt x="76" y="52"/>
                    <a:pt x="75" y="52"/>
                    <a:pt x="75" y="52"/>
                  </a:cubicBezTo>
                  <a:cubicBezTo>
                    <a:pt x="75" y="51"/>
                    <a:pt x="75" y="51"/>
                    <a:pt x="75" y="50"/>
                  </a:cubicBezTo>
                  <a:close/>
                  <a:moveTo>
                    <a:pt x="73" y="58"/>
                  </a:moveTo>
                  <a:cubicBezTo>
                    <a:pt x="74" y="58"/>
                    <a:pt x="74" y="58"/>
                    <a:pt x="75" y="58"/>
                  </a:cubicBezTo>
                  <a:cubicBezTo>
                    <a:pt x="75" y="59"/>
                    <a:pt x="75" y="59"/>
                    <a:pt x="75" y="60"/>
                  </a:cubicBezTo>
                  <a:cubicBezTo>
                    <a:pt x="74" y="60"/>
                    <a:pt x="74" y="60"/>
                    <a:pt x="73" y="60"/>
                  </a:cubicBezTo>
                  <a:cubicBezTo>
                    <a:pt x="73" y="60"/>
                    <a:pt x="72" y="60"/>
                    <a:pt x="72" y="60"/>
                  </a:cubicBezTo>
                  <a:cubicBezTo>
                    <a:pt x="72" y="59"/>
                    <a:pt x="72" y="59"/>
                    <a:pt x="72" y="58"/>
                  </a:cubicBezTo>
                  <a:cubicBezTo>
                    <a:pt x="72" y="58"/>
                    <a:pt x="73" y="58"/>
                    <a:pt x="73" y="58"/>
                  </a:cubicBezTo>
                  <a:close/>
                  <a:moveTo>
                    <a:pt x="70" y="8"/>
                  </a:moveTo>
                  <a:cubicBezTo>
                    <a:pt x="71" y="8"/>
                    <a:pt x="71" y="8"/>
                    <a:pt x="72" y="8"/>
                  </a:cubicBezTo>
                  <a:cubicBezTo>
                    <a:pt x="72" y="9"/>
                    <a:pt x="72" y="9"/>
                    <a:pt x="72" y="10"/>
                  </a:cubicBezTo>
                  <a:cubicBezTo>
                    <a:pt x="71" y="10"/>
                    <a:pt x="71" y="10"/>
                    <a:pt x="70" y="10"/>
                  </a:cubicBezTo>
                  <a:cubicBezTo>
                    <a:pt x="70" y="9"/>
                    <a:pt x="70" y="9"/>
                    <a:pt x="70" y="8"/>
                  </a:cubicBezTo>
                  <a:close/>
                  <a:moveTo>
                    <a:pt x="23" y="52"/>
                  </a:moveTo>
                  <a:cubicBezTo>
                    <a:pt x="23" y="51"/>
                    <a:pt x="23" y="51"/>
                    <a:pt x="23" y="50"/>
                  </a:cubicBezTo>
                  <a:cubicBezTo>
                    <a:pt x="24" y="50"/>
                    <a:pt x="24" y="50"/>
                    <a:pt x="25" y="50"/>
                  </a:cubicBezTo>
                  <a:cubicBezTo>
                    <a:pt x="25" y="51"/>
                    <a:pt x="25" y="51"/>
                    <a:pt x="25" y="52"/>
                  </a:cubicBezTo>
                  <a:cubicBezTo>
                    <a:pt x="25" y="52"/>
                    <a:pt x="25" y="53"/>
                    <a:pt x="25" y="53"/>
                  </a:cubicBezTo>
                  <a:cubicBezTo>
                    <a:pt x="24" y="53"/>
                    <a:pt x="24" y="53"/>
                    <a:pt x="23" y="53"/>
                  </a:cubicBezTo>
                  <a:cubicBezTo>
                    <a:pt x="23" y="53"/>
                    <a:pt x="23" y="52"/>
                    <a:pt x="23" y="5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4" name="Freeform 41082"/>
            <p:cNvSpPr>
              <a:spLocks noChangeArrowheads="1"/>
            </p:cNvSpPr>
            <p:nvPr/>
          </p:nvSpPr>
          <p:spPr bwMode="auto">
            <a:xfrm>
              <a:off x="4108" y="982"/>
              <a:ext cx="3" cy="2"/>
            </a:xfrm>
            <a:custGeom>
              <a:avLst/>
              <a:gdLst>
                <a:gd name="T0" fmla="*/ 0 w 2"/>
                <a:gd name="T1" fmla="*/ 2 h 1"/>
                <a:gd name="T2" fmla="*/ 3 w 2"/>
                <a:gd name="T3" fmla="*/ 2 h 1"/>
                <a:gd name="T4" fmla="*/ 3 w 2"/>
                <a:gd name="T5" fmla="*/ 0 h 1"/>
                <a:gd name="T6" fmla="*/ 0 w 2"/>
                <a:gd name="T7" fmla="*/ 0 h 1"/>
                <a:gd name="T8" fmla="*/ 0 w 2"/>
                <a:gd name="T9" fmla="*/ 2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5" name="Freeform 41083"/>
            <p:cNvSpPr>
              <a:spLocks noChangeArrowheads="1"/>
            </p:cNvSpPr>
            <p:nvPr/>
          </p:nvSpPr>
          <p:spPr bwMode="auto">
            <a:xfrm>
              <a:off x="3789" y="993"/>
              <a:ext cx="9" cy="8"/>
            </a:xfrm>
            <a:custGeom>
              <a:avLst/>
              <a:gdLst>
                <a:gd name="T0" fmla="*/ 0 w 5"/>
                <a:gd name="T1" fmla="*/ 3 h 5"/>
                <a:gd name="T2" fmla="*/ 0 w 5"/>
                <a:gd name="T3" fmla="*/ 5 h 5"/>
                <a:gd name="T4" fmla="*/ 0 w 5"/>
                <a:gd name="T5" fmla="*/ 8 h 5"/>
                <a:gd name="T6" fmla="*/ 4 w 5"/>
                <a:gd name="T7" fmla="*/ 8 h 5"/>
                <a:gd name="T8" fmla="*/ 7 w 5"/>
                <a:gd name="T9" fmla="*/ 8 h 5"/>
                <a:gd name="T10" fmla="*/ 7 w 5"/>
                <a:gd name="T11" fmla="*/ 5 h 5"/>
                <a:gd name="T12" fmla="*/ 9 w 5"/>
                <a:gd name="T13" fmla="*/ 5 h 5"/>
                <a:gd name="T14" fmla="*/ 9 w 5"/>
                <a:gd name="T15" fmla="*/ 3 h 5"/>
                <a:gd name="T16" fmla="*/ 9 w 5"/>
                <a:gd name="T17" fmla="*/ 0 h 5"/>
                <a:gd name="T18" fmla="*/ 7 w 5"/>
                <a:gd name="T19" fmla="*/ 0 h 5"/>
                <a:gd name="T20" fmla="*/ 4 w 5"/>
                <a:gd name="T21" fmla="*/ 0 h 5"/>
                <a:gd name="T22" fmla="*/ 4 w 5"/>
                <a:gd name="T23" fmla="*/ 3 h 5"/>
                <a:gd name="T24" fmla="*/ 0 w 5"/>
                <a:gd name="T25" fmla="*/ 3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1" y="2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6" name="Freeform 41084"/>
            <p:cNvSpPr>
              <a:spLocks noChangeArrowheads="1"/>
            </p:cNvSpPr>
            <p:nvPr/>
          </p:nvSpPr>
          <p:spPr bwMode="auto">
            <a:xfrm>
              <a:off x="3802" y="998"/>
              <a:ext cx="5" cy="9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4 h 5"/>
                <a:gd name="T4" fmla="*/ 0 w 3"/>
                <a:gd name="T5" fmla="*/ 7 h 5"/>
                <a:gd name="T6" fmla="*/ 0 w 3"/>
                <a:gd name="T7" fmla="*/ 9 h 5"/>
                <a:gd name="T8" fmla="*/ 2 w 3"/>
                <a:gd name="T9" fmla="*/ 9 h 5"/>
                <a:gd name="T10" fmla="*/ 2 w 3"/>
                <a:gd name="T11" fmla="*/ 7 h 5"/>
                <a:gd name="T12" fmla="*/ 5 w 3"/>
                <a:gd name="T13" fmla="*/ 7 h 5"/>
                <a:gd name="T14" fmla="*/ 5 w 3"/>
                <a:gd name="T15" fmla="*/ 4 h 5"/>
                <a:gd name="T16" fmla="*/ 5 w 3"/>
                <a:gd name="T17" fmla="*/ 0 h 5"/>
                <a:gd name="T18" fmla="*/ 2 w 3"/>
                <a:gd name="T19" fmla="*/ 0 h 5"/>
                <a:gd name="T20" fmla="*/ 0 w 3"/>
                <a:gd name="T21" fmla="*/ 0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7" name="Freeform 41085"/>
            <p:cNvSpPr>
              <a:spLocks noChangeArrowheads="1"/>
            </p:cNvSpPr>
            <p:nvPr/>
          </p:nvSpPr>
          <p:spPr bwMode="auto">
            <a:xfrm>
              <a:off x="3990" y="996"/>
              <a:ext cx="34" cy="23"/>
            </a:xfrm>
            <a:custGeom>
              <a:avLst/>
              <a:gdLst>
                <a:gd name="T0" fmla="*/ 2 w 20"/>
                <a:gd name="T1" fmla="*/ 16 h 13"/>
                <a:gd name="T2" fmla="*/ 5 w 20"/>
                <a:gd name="T3" fmla="*/ 16 h 13"/>
                <a:gd name="T4" fmla="*/ 5 w 20"/>
                <a:gd name="T5" fmla="*/ 19 h 13"/>
                <a:gd name="T6" fmla="*/ 7 w 20"/>
                <a:gd name="T7" fmla="*/ 19 h 13"/>
                <a:gd name="T8" fmla="*/ 10 w 20"/>
                <a:gd name="T9" fmla="*/ 19 h 13"/>
                <a:gd name="T10" fmla="*/ 10 w 20"/>
                <a:gd name="T11" fmla="*/ 23 h 13"/>
                <a:gd name="T12" fmla="*/ 12 w 20"/>
                <a:gd name="T13" fmla="*/ 23 h 13"/>
                <a:gd name="T14" fmla="*/ 15 w 20"/>
                <a:gd name="T15" fmla="*/ 23 h 13"/>
                <a:gd name="T16" fmla="*/ 19 w 20"/>
                <a:gd name="T17" fmla="*/ 23 h 13"/>
                <a:gd name="T18" fmla="*/ 20 w 20"/>
                <a:gd name="T19" fmla="*/ 23 h 13"/>
                <a:gd name="T20" fmla="*/ 24 w 20"/>
                <a:gd name="T21" fmla="*/ 23 h 13"/>
                <a:gd name="T22" fmla="*/ 24 w 20"/>
                <a:gd name="T23" fmla="*/ 19 h 13"/>
                <a:gd name="T24" fmla="*/ 26 w 20"/>
                <a:gd name="T25" fmla="*/ 19 h 13"/>
                <a:gd name="T26" fmla="*/ 29 w 20"/>
                <a:gd name="T27" fmla="*/ 19 h 13"/>
                <a:gd name="T28" fmla="*/ 31 w 20"/>
                <a:gd name="T29" fmla="*/ 19 h 13"/>
                <a:gd name="T30" fmla="*/ 31 w 20"/>
                <a:gd name="T31" fmla="*/ 18 h 13"/>
                <a:gd name="T32" fmla="*/ 31 w 20"/>
                <a:gd name="T33" fmla="*/ 16 h 13"/>
                <a:gd name="T34" fmla="*/ 34 w 20"/>
                <a:gd name="T35" fmla="*/ 16 h 13"/>
                <a:gd name="T36" fmla="*/ 34 w 20"/>
                <a:gd name="T37" fmla="*/ 14 h 13"/>
                <a:gd name="T38" fmla="*/ 34 w 20"/>
                <a:gd name="T39" fmla="*/ 11 h 13"/>
                <a:gd name="T40" fmla="*/ 34 w 20"/>
                <a:gd name="T41" fmla="*/ 9 h 13"/>
                <a:gd name="T42" fmla="*/ 34 w 20"/>
                <a:gd name="T43" fmla="*/ 5 h 13"/>
                <a:gd name="T44" fmla="*/ 31 w 20"/>
                <a:gd name="T45" fmla="*/ 5 h 13"/>
                <a:gd name="T46" fmla="*/ 31 w 20"/>
                <a:gd name="T47" fmla="*/ 2 h 13"/>
                <a:gd name="T48" fmla="*/ 31 w 20"/>
                <a:gd name="T49" fmla="*/ 0 h 13"/>
                <a:gd name="T50" fmla="*/ 29 w 20"/>
                <a:gd name="T51" fmla="*/ 0 h 13"/>
                <a:gd name="T52" fmla="*/ 26 w 20"/>
                <a:gd name="T53" fmla="*/ 0 h 13"/>
                <a:gd name="T54" fmla="*/ 24 w 20"/>
                <a:gd name="T55" fmla="*/ 0 h 13"/>
                <a:gd name="T56" fmla="*/ 20 w 20"/>
                <a:gd name="T57" fmla="*/ 0 h 13"/>
                <a:gd name="T58" fmla="*/ 20 w 20"/>
                <a:gd name="T59" fmla="*/ 2 h 13"/>
                <a:gd name="T60" fmla="*/ 19 w 20"/>
                <a:gd name="T61" fmla="*/ 2 h 13"/>
                <a:gd name="T62" fmla="*/ 15 w 20"/>
                <a:gd name="T63" fmla="*/ 2 h 13"/>
                <a:gd name="T64" fmla="*/ 15 w 20"/>
                <a:gd name="T65" fmla="*/ 0 h 13"/>
                <a:gd name="T66" fmla="*/ 12 w 20"/>
                <a:gd name="T67" fmla="*/ 0 h 13"/>
                <a:gd name="T68" fmla="*/ 12 w 20"/>
                <a:gd name="T69" fmla="*/ 2 h 13"/>
                <a:gd name="T70" fmla="*/ 10 w 20"/>
                <a:gd name="T71" fmla="*/ 2 h 13"/>
                <a:gd name="T72" fmla="*/ 7 w 20"/>
                <a:gd name="T73" fmla="*/ 2 h 13"/>
                <a:gd name="T74" fmla="*/ 7 w 20"/>
                <a:gd name="T75" fmla="*/ 0 h 13"/>
                <a:gd name="T76" fmla="*/ 5 w 20"/>
                <a:gd name="T77" fmla="*/ 0 h 13"/>
                <a:gd name="T78" fmla="*/ 2 w 20"/>
                <a:gd name="T79" fmla="*/ 0 h 13"/>
                <a:gd name="T80" fmla="*/ 2 w 20"/>
                <a:gd name="T81" fmla="*/ 2 h 13"/>
                <a:gd name="T82" fmla="*/ 0 w 20"/>
                <a:gd name="T83" fmla="*/ 2 h 13"/>
                <a:gd name="T84" fmla="*/ 0 w 20"/>
                <a:gd name="T85" fmla="*/ 5 h 13"/>
                <a:gd name="T86" fmla="*/ 0 w 20"/>
                <a:gd name="T87" fmla="*/ 9 h 13"/>
                <a:gd name="T88" fmla="*/ 0 w 20"/>
                <a:gd name="T89" fmla="*/ 11 h 13"/>
                <a:gd name="T90" fmla="*/ 2 w 20"/>
                <a:gd name="T91" fmla="*/ 11 h 13"/>
                <a:gd name="T92" fmla="*/ 2 w 20"/>
                <a:gd name="T93" fmla="*/ 14 h 13"/>
                <a:gd name="T94" fmla="*/ 2 w 20"/>
                <a:gd name="T95" fmla="*/ 16 h 1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0" h="13">
                  <a:moveTo>
                    <a:pt x="1" y="9"/>
                  </a:moveTo>
                  <a:cubicBezTo>
                    <a:pt x="2" y="9"/>
                    <a:pt x="2" y="9"/>
                    <a:pt x="3" y="9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3" y="11"/>
                    <a:pt x="4" y="11"/>
                    <a:pt x="4" y="11"/>
                  </a:cubicBezTo>
                  <a:cubicBezTo>
                    <a:pt x="5" y="11"/>
                    <a:pt x="5" y="11"/>
                    <a:pt x="6" y="11"/>
                  </a:cubicBezTo>
                  <a:cubicBezTo>
                    <a:pt x="6" y="12"/>
                    <a:pt x="6" y="12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8" y="13"/>
                    <a:pt x="8" y="13"/>
                    <a:pt x="9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2" y="13"/>
                    <a:pt x="12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4" y="12"/>
                    <a:pt x="14" y="12"/>
                    <a:pt x="14" y="11"/>
                  </a:cubicBezTo>
                  <a:cubicBezTo>
                    <a:pt x="14" y="11"/>
                    <a:pt x="15" y="11"/>
                    <a:pt x="15" y="11"/>
                  </a:cubicBezTo>
                  <a:cubicBezTo>
                    <a:pt x="16" y="11"/>
                    <a:pt x="16" y="11"/>
                    <a:pt x="17" y="11"/>
                  </a:cubicBezTo>
                  <a:cubicBezTo>
                    <a:pt x="17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9"/>
                    <a:pt x="20" y="9"/>
                  </a:cubicBezTo>
                  <a:cubicBezTo>
                    <a:pt x="20" y="9"/>
                    <a:pt x="20" y="8"/>
                    <a:pt x="20" y="8"/>
                  </a:cubicBezTo>
                  <a:cubicBezTo>
                    <a:pt x="20" y="7"/>
                    <a:pt x="20" y="7"/>
                    <a:pt x="20" y="6"/>
                  </a:cubicBezTo>
                  <a:cubicBezTo>
                    <a:pt x="20" y="6"/>
                    <a:pt x="20" y="5"/>
                    <a:pt x="20" y="5"/>
                  </a:cubicBezTo>
                  <a:cubicBezTo>
                    <a:pt x="20" y="4"/>
                    <a:pt x="20" y="4"/>
                    <a:pt x="20" y="3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8" y="3"/>
                    <a:pt x="18" y="2"/>
                    <a:pt x="18" y="1"/>
                  </a:cubicBezTo>
                  <a:cubicBezTo>
                    <a:pt x="18" y="1"/>
                    <a:pt x="18" y="0"/>
                    <a:pt x="18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1" y="8"/>
                    <a:pt x="1" y="9"/>
                    <a:pt x="1" y="9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8" name="Freeform 41086"/>
            <p:cNvSpPr>
              <a:spLocks noChangeArrowheads="1"/>
            </p:cNvSpPr>
            <p:nvPr/>
          </p:nvSpPr>
          <p:spPr bwMode="auto">
            <a:xfrm>
              <a:off x="3840" y="1019"/>
              <a:ext cx="2" cy="2"/>
            </a:xfrm>
            <a:custGeom>
              <a:avLst/>
              <a:gdLst>
                <a:gd name="T0" fmla="*/ 0 w 1"/>
                <a:gd name="T1" fmla="*/ 2 h 1"/>
                <a:gd name="T2" fmla="*/ 2 w 1"/>
                <a:gd name="T3" fmla="*/ 2 h 1"/>
                <a:gd name="T4" fmla="*/ 2 w 1"/>
                <a:gd name="T5" fmla="*/ 0 h 1"/>
                <a:gd name="T6" fmla="*/ 0 w 1"/>
                <a:gd name="T7" fmla="*/ 0 h 1"/>
                <a:gd name="T8" fmla="*/ 0 w 1"/>
                <a:gd name="T9" fmla="*/ 2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99" name="Freeform 41087"/>
            <p:cNvSpPr>
              <a:spLocks noChangeArrowheads="1"/>
            </p:cNvSpPr>
            <p:nvPr/>
          </p:nvSpPr>
          <p:spPr bwMode="auto">
            <a:xfrm>
              <a:off x="3788" y="1034"/>
              <a:ext cx="8" cy="9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2 w 5"/>
                <a:gd name="T5" fmla="*/ 4 h 5"/>
                <a:gd name="T6" fmla="*/ 0 w 5"/>
                <a:gd name="T7" fmla="*/ 4 h 5"/>
                <a:gd name="T8" fmla="*/ 0 w 5"/>
                <a:gd name="T9" fmla="*/ 7 h 5"/>
                <a:gd name="T10" fmla="*/ 2 w 5"/>
                <a:gd name="T11" fmla="*/ 7 h 5"/>
                <a:gd name="T12" fmla="*/ 2 w 5"/>
                <a:gd name="T13" fmla="*/ 9 h 5"/>
                <a:gd name="T14" fmla="*/ 5 w 5"/>
                <a:gd name="T15" fmla="*/ 9 h 5"/>
                <a:gd name="T16" fmla="*/ 5 w 5"/>
                <a:gd name="T17" fmla="*/ 7 h 5"/>
                <a:gd name="T18" fmla="*/ 8 w 5"/>
                <a:gd name="T19" fmla="*/ 7 h 5"/>
                <a:gd name="T20" fmla="*/ 8 w 5"/>
                <a:gd name="T21" fmla="*/ 4 h 5"/>
                <a:gd name="T22" fmla="*/ 5 w 5"/>
                <a:gd name="T23" fmla="*/ 4 h 5"/>
                <a:gd name="T24" fmla="*/ 5 w 5"/>
                <a:gd name="T25" fmla="*/ 0 h 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4"/>
                    <a:pt x="4" y="4"/>
                    <a:pt x="5" y="4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0" name="Freeform 41088"/>
            <p:cNvSpPr>
              <a:spLocks noChangeArrowheads="1"/>
            </p:cNvSpPr>
            <p:nvPr/>
          </p:nvSpPr>
          <p:spPr bwMode="auto">
            <a:xfrm>
              <a:off x="4077" y="1148"/>
              <a:ext cx="7" cy="5"/>
            </a:xfrm>
            <a:custGeom>
              <a:avLst/>
              <a:gdLst>
                <a:gd name="T0" fmla="*/ 2 w 4"/>
                <a:gd name="T1" fmla="*/ 0 h 3"/>
                <a:gd name="T2" fmla="*/ 0 w 4"/>
                <a:gd name="T3" fmla="*/ 0 h 3"/>
                <a:gd name="T4" fmla="*/ 0 w 4"/>
                <a:gd name="T5" fmla="*/ 2 h 3"/>
                <a:gd name="T6" fmla="*/ 2 w 4"/>
                <a:gd name="T7" fmla="*/ 2 h 3"/>
                <a:gd name="T8" fmla="*/ 2 w 4"/>
                <a:gd name="T9" fmla="*/ 5 h 3"/>
                <a:gd name="T10" fmla="*/ 5 w 4"/>
                <a:gd name="T11" fmla="*/ 5 h 3"/>
                <a:gd name="T12" fmla="*/ 5 w 4"/>
                <a:gd name="T13" fmla="*/ 2 h 3"/>
                <a:gd name="T14" fmla="*/ 7 w 4"/>
                <a:gd name="T15" fmla="*/ 2 h 3"/>
                <a:gd name="T16" fmla="*/ 7 w 4"/>
                <a:gd name="T17" fmla="*/ 0 h 3"/>
                <a:gd name="T18" fmla="*/ 5 w 4"/>
                <a:gd name="T19" fmla="*/ 0 h 3"/>
                <a:gd name="T20" fmla="*/ 2 w 4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" h="3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2"/>
                    <a:pt x="1" y="3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1" name="Freeform 41089"/>
            <p:cNvSpPr>
              <a:spLocks noChangeArrowheads="1"/>
            </p:cNvSpPr>
            <p:nvPr/>
          </p:nvSpPr>
          <p:spPr bwMode="auto">
            <a:xfrm>
              <a:off x="4098" y="1134"/>
              <a:ext cx="8" cy="19"/>
            </a:xfrm>
            <a:custGeom>
              <a:avLst/>
              <a:gdLst>
                <a:gd name="T0" fmla="*/ 5 w 5"/>
                <a:gd name="T1" fmla="*/ 5 h 11"/>
                <a:gd name="T2" fmla="*/ 5 w 5"/>
                <a:gd name="T3" fmla="*/ 3 h 11"/>
                <a:gd name="T4" fmla="*/ 5 w 5"/>
                <a:gd name="T5" fmla="*/ 0 h 11"/>
                <a:gd name="T6" fmla="*/ 3 w 5"/>
                <a:gd name="T7" fmla="*/ 0 h 11"/>
                <a:gd name="T8" fmla="*/ 3 w 5"/>
                <a:gd name="T9" fmla="*/ 3 h 11"/>
                <a:gd name="T10" fmla="*/ 3 w 5"/>
                <a:gd name="T11" fmla="*/ 5 h 11"/>
                <a:gd name="T12" fmla="*/ 3 w 5"/>
                <a:gd name="T13" fmla="*/ 9 h 11"/>
                <a:gd name="T14" fmla="*/ 3 w 5"/>
                <a:gd name="T15" fmla="*/ 10 h 11"/>
                <a:gd name="T16" fmla="*/ 0 w 5"/>
                <a:gd name="T17" fmla="*/ 10 h 11"/>
                <a:gd name="T18" fmla="*/ 0 w 5"/>
                <a:gd name="T19" fmla="*/ 14 h 11"/>
                <a:gd name="T20" fmla="*/ 0 w 5"/>
                <a:gd name="T21" fmla="*/ 16 h 11"/>
                <a:gd name="T22" fmla="*/ 0 w 5"/>
                <a:gd name="T23" fmla="*/ 19 h 11"/>
                <a:gd name="T24" fmla="*/ 3 w 5"/>
                <a:gd name="T25" fmla="*/ 19 h 11"/>
                <a:gd name="T26" fmla="*/ 5 w 5"/>
                <a:gd name="T27" fmla="*/ 19 h 11"/>
                <a:gd name="T28" fmla="*/ 8 w 5"/>
                <a:gd name="T29" fmla="*/ 19 h 11"/>
                <a:gd name="T30" fmla="*/ 8 w 5"/>
                <a:gd name="T31" fmla="*/ 16 h 11"/>
                <a:gd name="T32" fmla="*/ 8 w 5"/>
                <a:gd name="T33" fmla="*/ 14 h 11"/>
                <a:gd name="T34" fmla="*/ 8 w 5"/>
                <a:gd name="T35" fmla="*/ 10 h 11"/>
                <a:gd name="T36" fmla="*/ 8 w 5"/>
                <a:gd name="T37" fmla="*/ 9 h 11"/>
                <a:gd name="T38" fmla="*/ 5 w 5"/>
                <a:gd name="T39" fmla="*/ 9 h 11"/>
                <a:gd name="T40" fmla="*/ 5 w 5"/>
                <a:gd name="T41" fmla="*/ 5 h 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" h="11">
                  <a:moveTo>
                    <a:pt x="3" y="3"/>
                  </a:move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6"/>
                    <a:pt x="1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1"/>
                    <a:pt x="1" y="11"/>
                    <a:pt x="2" y="11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4" y="11"/>
                    <a:pt x="4" y="11"/>
                    <a:pt x="5" y="11"/>
                  </a:cubicBezTo>
                  <a:cubicBezTo>
                    <a:pt x="5" y="11"/>
                    <a:pt x="5" y="10"/>
                    <a:pt x="5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2" name="Freeform 41090"/>
            <p:cNvSpPr>
              <a:spLocks noChangeArrowheads="1"/>
            </p:cNvSpPr>
            <p:nvPr/>
          </p:nvSpPr>
          <p:spPr bwMode="auto">
            <a:xfrm>
              <a:off x="4160" y="1167"/>
              <a:ext cx="14" cy="5"/>
            </a:xfrm>
            <a:custGeom>
              <a:avLst/>
              <a:gdLst>
                <a:gd name="T0" fmla="*/ 9 w 8"/>
                <a:gd name="T1" fmla="*/ 0 h 3"/>
                <a:gd name="T2" fmla="*/ 5 w 8"/>
                <a:gd name="T3" fmla="*/ 0 h 3"/>
                <a:gd name="T4" fmla="*/ 4 w 8"/>
                <a:gd name="T5" fmla="*/ 0 h 3"/>
                <a:gd name="T6" fmla="*/ 0 w 8"/>
                <a:gd name="T7" fmla="*/ 0 h 3"/>
                <a:gd name="T8" fmla="*/ 0 w 8"/>
                <a:gd name="T9" fmla="*/ 3 h 3"/>
                <a:gd name="T10" fmla="*/ 0 w 8"/>
                <a:gd name="T11" fmla="*/ 5 h 3"/>
                <a:gd name="T12" fmla="*/ 4 w 8"/>
                <a:gd name="T13" fmla="*/ 5 h 3"/>
                <a:gd name="T14" fmla="*/ 5 w 8"/>
                <a:gd name="T15" fmla="*/ 5 h 3"/>
                <a:gd name="T16" fmla="*/ 9 w 8"/>
                <a:gd name="T17" fmla="*/ 5 h 3"/>
                <a:gd name="T18" fmla="*/ 12 w 8"/>
                <a:gd name="T19" fmla="*/ 5 h 3"/>
                <a:gd name="T20" fmla="*/ 12 w 8"/>
                <a:gd name="T21" fmla="*/ 3 h 3"/>
                <a:gd name="T22" fmla="*/ 14 w 8"/>
                <a:gd name="T23" fmla="*/ 3 h 3"/>
                <a:gd name="T24" fmla="*/ 14 w 8"/>
                <a:gd name="T25" fmla="*/ 0 h 3"/>
                <a:gd name="T26" fmla="*/ 12 w 8"/>
                <a:gd name="T27" fmla="*/ 0 h 3"/>
                <a:gd name="T28" fmla="*/ 9 w 8"/>
                <a:gd name="T29" fmla="*/ 0 h 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" h="3">
                  <a:moveTo>
                    <a:pt x="5" y="0"/>
                  </a:move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3"/>
                    <a:pt x="6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3" name="Freeform 41091"/>
            <p:cNvSpPr>
              <a:spLocks noChangeArrowheads="1"/>
            </p:cNvSpPr>
            <p:nvPr/>
          </p:nvSpPr>
          <p:spPr bwMode="auto">
            <a:xfrm>
              <a:off x="4010" y="1200"/>
              <a:ext cx="4" cy="3"/>
            </a:xfrm>
            <a:custGeom>
              <a:avLst/>
              <a:gdLst>
                <a:gd name="T0" fmla="*/ 0 w 2"/>
                <a:gd name="T1" fmla="*/ 3 h 2"/>
                <a:gd name="T2" fmla="*/ 4 w 2"/>
                <a:gd name="T3" fmla="*/ 3 h 2"/>
                <a:gd name="T4" fmla="*/ 4 w 2"/>
                <a:gd name="T5" fmla="*/ 0 h 2"/>
                <a:gd name="T6" fmla="*/ 0 w 2"/>
                <a:gd name="T7" fmla="*/ 0 h 2"/>
                <a:gd name="T8" fmla="*/ 0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4" name="Freeform 41092"/>
            <p:cNvSpPr>
              <a:spLocks noChangeArrowheads="1"/>
            </p:cNvSpPr>
            <p:nvPr/>
          </p:nvSpPr>
          <p:spPr bwMode="auto">
            <a:xfrm>
              <a:off x="3751" y="1203"/>
              <a:ext cx="9" cy="4"/>
            </a:xfrm>
            <a:custGeom>
              <a:avLst/>
              <a:gdLst>
                <a:gd name="T0" fmla="*/ 7 w 5"/>
                <a:gd name="T1" fmla="*/ 4 h 2"/>
                <a:gd name="T2" fmla="*/ 9 w 5"/>
                <a:gd name="T3" fmla="*/ 4 h 2"/>
                <a:gd name="T4" fmla="*/ 9 w 5"/>
                <a:gd name="T5" fmla="*/ 0 h 2"/>
                <a:gd name="T6" fmla="*/ 7 w 5"/>
                <a:gd name="T7" fmla="*/ 0 h 2"/>
                <a:gd name="T8" fmla="*/ 4 w 5"/>
                <a:gd name="T9" fmla="*/ 0 h 2"/>
                <a:gd name="T10" fmla="*/ 0 w 5"/>
                <a:gd name="T11" fmla="*/ 0 h 2"/>
                <a:gd name="T12" fmla="*/ 0 w 5"/>
                <a:gd name="T13" fmla="*/ 4 h 2"/>
                <a:gd name="T14" fmla="*/ 4 w 5"/>
                <a:gd name="T15" fmla="*/ 4 h 2"/>
                <a:gd name="T16" fmla="*/ 7 w 5"/>
                <a:gd name="T17" fmla="*/ 4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2">
                  <a:moveTo>
                    <a:pt x="4" y="2"/>
                  </a:moveTo>
                  <a:cubicBezTo>
                    <a:pt x="4" y="2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5" name="Freeform 41093"/>
            <p:cNvSpPr>
              <a:spLocks noChangeArrowheads="1"/>
            </p:cNvSpPr>
            <p:nvPr/>
          </p:nvSpPr>
          <p:spPr bwMode="auto">
            <a:xfrm>
              <a:off x="4000" y="1203"/>
              <a:ext cx="5" cy="4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4 h 2"/>
                <a:gd name="T4" fmla="*/ 2 w 3"/>
                <a:gd name="T5" fmla="*/ 4 h 2"/>
                <a:gd name="T6" fmla="*/ 5 w 3"/>
                <a:gd name="T7" fmla="*/ 4 h 2"/>
                <a:gd name="T8" fmla="*/ 5 w 3"/>
                <a:gd name="T9" fmla="*/ 0 h 2"/>
                <a:gd name="T10" fmla="*/ 2 w 3"/>
                <a:gd name="T11" fmla="*/ 0 h 2"/>
                <a:gd name="T12" fmla="*/ 0 w 3"/>
                <a:gd name="T13" fmla="*/ 0 h 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6" name="Freeform 41094"/>
            <p:cNvSpPr>
              <a:spLocks noChangeArrowheads="1"/>
            </p:cNvSpPr>
            <p:nvPr/>
          </p:nvSpPr>
          <p:spPr bwMode="auto">
            <a:xfrm>
              <a:off x="3749" y="1212"/>
              <a:ext cx="6" cy="5"/>
            </a:xfrm>
            <a:custGeom>
              <a:avLst/>
              <a:gdLst>
                <a:gd name="T0" fmla="*/ 2 w 3"/>
                <a:gd name="T1" fmla="*/ 5 h 3"/>
                <a:gd name="T2" fmla="*/ 6 w 3"/>
                <a:gd name="T3" fmla="*/ 5 h 3"/>
                <a:gd name="T4" fmla="*/ 6 w 3"/>
                <a:gd name="T5" fmla="*/ 3 h 3"/>
                <a:gd name="T6" fmla="*/ 6 w 3"/>
                <a:gd name="T7" fmla="*/ 0 h 3"/>
                <a:gd name="T8" fmla="*/ 2 w 3"/>
                <a:gd name="T9" fmla="*/ 0 h 3"/>
                <a:gd name="T10" fmla="*/ 0 w 3"/>
                <a:gd name="T11" fmla="*/ 0 h 3"/>
                <a:gd name="T12" fmla="*/ 0 w 3"/>
                <a:gd name="T13" fmla="*/ 3 h 3"/>
                <a:gd name="T14" fmla="*/ 2 w 3"/>
                <a:gd name="T15" fmla="*/ 3 h 3"/>
                <a:gd name="T16" fmla="*/ 2 w 3"/>
                <a:gd name="T17" fmla="*/ 5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7" name="Freeform 41095"/>
            <p:cNvSpPr>
              <a:spLocks noChangeArrowheads="1"/>
            </p:cNvSpPr>
            <p:nvPr/>
          </p:nvSpPr>
          <p:spPr bwMode="auto">
            <a:xfrm>
              <a:off x="3760" y="1212"/>
              <a:ext cx="3" cy="4"/>
            </a:xfrm>
            <a:custGeom>
              <a:avLst/>
              <a:gdLst>
                <a:gd name="T0" fmla="*/ 0 w 2"/>
                <a:gd name="T1" fmla="*/ 4 h 2"/>
                <a:gd name="T2" fmla="*/ 3 w 2"/>
                <a:gd name="T3" fmla="*/ 4 h 2"/>
                <a:gd name="T4" fmla="*/ 3 w 2"/>
                <a:gd name="T5" fmla="*/ 0 h 2"/>
                <a:gd name="T6" fmla="*/ 0 w 2"/>
                <a:gd name="T7" fmla="*/ 0 h 2"/>
                <a:gd name="T8" fmla="*/ 0 w 2"/>
                <a:gd name="T9" fmla="*/ 4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8" name="Freeform 41096"/>
            <p:cNvSpPr>
              <a:spLocks noChangeArrowheads="1"/>
            </p:cNvSpPr>
            <p:nvPr/>
          </p:nvSpPr>
          <p:spPr bwMode="auto">
            <a:xfrm>
              <a:off x="3721" y="1221"/>
              <a:ext cx="44" cy="17"/>
            </a:xfrm>
            <a:custGeom>
              <a:avLst/>
              <a:gdLst>
                <a:gd name="T0" fmla="*/ 44 w 25"/>
                <a:gd name="T1" fmla="*/ 17 h 10"/>
                <a:gd name="T2" fmla="*/ 44 w 25"/>
                <a:gd name="T3" fmla="*/ 14 h 10"/>
                <a:gd name="T4" fmla="*/ 42 w 25"/>
                <a:gd name="T5" fmla="*/ 14 h 10"/>
                <a:gd name="T6" fmla="*/ 42 w 25"/>
                <a:gd name="T7" fmla="*/ 10 h 10"/>
                <a:gd name="T8" fmla="*/ 39 w 25"/>
                <a:gd name="T9" fmla="*/ 10 h 10"/>
                <a:gd name="T10" fmla="*/ 39 w 25"/>
                <a:gd name="T11" fmla="*/ 9 h 10"/>
                <a:gd name="T12" fmla="*/ 37 w 25"/>
                <a:gd name="T13" fmla="*/ 9 h 10"/>
                <a:gd name="T14" fmla="*/ 33 w 25"/>
                <a:gd name="T15" fmla="*/ 9 h 10"/>
                <a:gd name="T16" fmla="*/ 33 w 25"/>
                <a:gd name="T17" fmla="*/ 5 h 10"/>
                <a:gd name="T18" fmla="*/ 30 w 25"/>
                <a:gd name="T19" fmla="*/ 5 h 10"/>
                <a:gd name="T20" fmla="*/ 30 w 25"/>
                <a:gd name="T21" fmla="*/ 2 h 10"/>
                <a:gd name="T22" fmla="*/ 28 w 25"/>
                <a:gd name="T23" fmla="*/ 2 h 10"/>
                <a:gd name="T24" fmla="*/ 25 w 25"/>
                <a:gd name="T25" fmla="*/ 2 h 10"/>
                <a:gd name="T26" fmla="*/ 25 w 25"/>
                <a:gd name="T27" fmla="*/ 0 h 10"/>
                <a:gd name="T28" fmla="*/ 23 w 25"/>
                <a:gd name="T29" fmla="*/ 0 h 10"/>
                <a:gd name="T30" fmla="*/ 19 w 25"/>
                <a:gd name="T31" fmla="*/ 0 h 10"/>
                <a:gd name="T32" fmla="*/ 18 w 25"/>
                <a:gd name="T33" fmla="*/ 0 h 10"/>
                <a:gd name="T34" fmla="*/ 14 w 25"/>
                <a:gd name="T35" fmla="*/ 0 h 10"/>
                <a:gd name="T36" fmla="*/ 12 w 25"/>
                <a:gd name="T37" fmla="*/ 0 h 10"/>
                <a:gd name="T38" fmla="*/ 9 w 25"/>
                <a:gd name="T39" fmla="*/ 0 h 10"/>
                <a:gd name="T40" fmla="*/ 5 w 25"/>
                <a:gd name="T41" fmla="*/ 0 h 10"/>
                <a:gd name="T42" fmla="*/ 5 w 25"/>
                <a:gd name="T43" fmla="*/ 2 h 10"/>
                <a:gd name="T44" fmla="*/ 4 w 25"/>
                <a:gd name="T45" fmla="*/ 2 h 10"/>
                <a:gd name="T46" fmla="*/ 0 w 25"/>
                <a:gd name="T47" fmla="*/ 2 h 10"/>
                <a:gd name="T48" fmla="*/ 0 w 25"/>
                <a:gd name="T49" fmla="*/ 5 h 10"/>
                <a:gd name="T50" fmla="*/ 4 w 25"/>
                <a:gd name="T51" fmla="*/ 5 h 10"/>
                <a:gd name="T52" fmla="*/ 5 w 25"/>
                <a:gd name="T53" fmla="*/ 5 h 10"/>
                <a:gd name="T54" fmla="*/ 9 w 25"/>
                <a:gd name="T55" fmla="*/ 5 h 10"/>
                <a:gd name="T56" fmla="*/ 9 w 25"/>
                <a:gd name="T57" fmla="*/ 9 h 10"/>
                <a:gd name="T58" fmla="*/ 12 w 25"/>
                <a:gd name="T59" fmla="*/ 9 h 10"/>
                <a:gd name="T60" fmla="*/ 12 w 25"/>
                <a:gd name="T61" fmla="*/ 5 h 10"/>
                <a:gd name="T62" fmla="*/ 14 w 25"/>
                <a:gd name="T63" fmla="*/ 5 h 10"/>
                <a:gd name="T64" fmla="*/ 18 w 25"/>
                <a:gd name="T65" fmla="*/ 5 h 10"/>
                <a:gd name="T66" fmla="*/ 18 w 25"/>
                <a:gd name="T67" fmla="*/ 9 h 10"/>
                <a:gd name="T68" fmla="*/ 19 w 25"/>
                <a:gd name="T69" fmla="*/ 9 h 10"/>
                <a:gd name="T70" fmla="*/ 23 w 25"/>
                <a:gd name="T71" fmla="*/ 9 h 10"/>
                <a:gd name="T72" fmla="*/ 25 w 25"/>
                <a:gd name="T73" fmla="*/ 9 h 10"/>
                <a:gd name="T74" fmla="*/ 25 w 25"/>
                <a:gd name="T75" fmla="*/ 10 h 10"/>
                <a:gd name="T76" fmla="*/ 28 w 25"/>
                <a:gd name="T77" fmla="*/ 10 h 10"/>
                <a:gd name="T78" fmla="*/ 28 w 25"/>
                <a:gd name="T79" fmla="*/ 14 h 10"/>
                <a:gd name="T80" fmla="*/ 28 w 25"/>
                <a:gd name="T81" fmla="*/ 17 h 10"/>
                <a:gd name="T82" fmla="*/ 30 w 25"/>
                <a:gd name="T83" fmla="*/ 17 h 10"/>
                <a:gd name="T84" fmla="*/ 30 w 25"/>
                <a:gd name="T85" fmla="*/ 17 h 10"/>
                <a:gd name="T86" fmla="*/ 33 w 25"/>
                <a:gd name="T87" fmla="*/ 17 h 10"/>
                <a:gd name="T88" fmla="*/ 37 w 25"/>
                <a:gd name="T89" fmla="*/ 17 h 10"/>
                <a:gd name="T90" fmla="*/ 39 w 25"/>
                <a:gd name="T91" fmla="*/ 17 h 10"/>
                <a:gd name="T92" fmla="*/ 42 w 25"/>
                <a:gd name="T93" fmla="*/ 17 h 10"/>
                <a:gd name="T94" fmla="*/ 44 w 25"/>
                <a:gd name="T95" fmla="*/ 17 h 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" h="10">
                  <a:moveTo>
                    <a:pt x="25" y="10"/>
                  </a:moveTo>
                  <a:cubicBezTo>
                    <a:pt x="25" y="9"/>
                    <a:pt x="25" y="8"/>
                    <a:pt x="25" y="8"/>
                  </a:cubicBezTo>
                  <a:cubicBezTo>
                    <a:pt x="25" y="8"/>
                    <a:pt x="24" y="8"/>
                    <a:pt x="24" y="8"/>
                  </a:cubicBezTo>
                  <a:cubicBezTo>
                    <a:pt x="24" y="7"/>
                    <a:pt x="24" y="7"/>
                    <a:pt x="24" y="6"/>
                  </a:cubicBezTo>
                  <a:cubicBezTo>
                    <a:pt x="23" y="6"/>
                    <a:pt x="23" y="6"/>
                    <a:pt x="22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0" y="5"/>
                    <a:pt x="20" y="5"/>
                    <a:pt x="19" y="5"/>
                  </a:cubicBezTo>
                  <a:cubicBezTo>
                    <a:pt x="19" y="4"/>
                    <a:pt x="19" y="4"/>
                    <a:pt x="19" y="3"/>
                  </a:cubicBezTo>
                  <a:cubicBezTo>
                    <a:pt x="19" y="3"/>
                    <a:pt x="18" y="3"/>
                    <a:pt x="17" y="3"/>
                  </a:cubicBezTo>
                  <a:cubicBezTo>
                    <a:pt x="17" y="2"/>
                    <a:pt x="17" y="2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15" y="1"/>
                    <a:pt x="15" y="1"/>
                    <a:pt x="14" y="1"/>
                  </a:cubicBezTo>
                  <a:cubicBezTo>
                    <a:pt x="14" y="1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4"/>
                    <a:pt x="5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4"/>
                    <a:pt x="7" y="4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4"/>
                    <a:pt x="10" y="4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5" y="6"/>
                    <a:pt x="15" y="6"/>
                    <a:pt x="16" y="6"/>
                  </a:cubicBezTo>
                  <a:cubicBezTo>
                    <a:pt x="16" y="7"/>
                    <a:pt x="16" y="7"/>
                    <a:pt x="16" y="8"/>
                  </a:cubicBezTo>
                  <a:cubicBezTo>
                    <a:pt x="16" y="8"/>
                    <a:pt x="16" y="9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0" y="10"/>
                    <a:pt x="21" y="10"/>
                  </a:cubicBezTo>
                  <a:cubicBezTo>
                    <a:pt x="21" y="10"/>
                    <a:pt x="22" y="10"/>
                    <a:pt x="22" y="10"/>
                  </a:cubicBezTo>
                  <a:cubicBezTo>
                    <a:pt x="23" y="10"/>
                    <a:pt x="23" y="10"/>
                    <a:pt x="24" y="10"/>
                  </a:cubicBezTo>
                  <a:cubicBezTo>
                    <a:pt x="24" y="10"/>
                    <a:pt x="25" y="10"/>
                    <a:pt x="25" y="1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09" name="Freeform 41097"/>
            <p:cNvSpPr>
              <a:spLocks noChangeArrowheads="1"/>
            </p:cNvSpPr>
            <p:nvPr/>
          </p:nvSpPr>
          <p:spPr bwMode="auto">
            <a:xfrm>
              <a:off x="3793" y="1243"/>
              <a:ext cx="9" cy="6"/>
            </a:xfrm>
            <a:custGeom>
              <a:avLst/>
              <a:gdLst>
                <a:gd name="T0" fmla="*/ 5 w 5"/>
                <a:gd name="T1" fmla="*/ 0 h 3"/>
                <a:gd name="T2" fmla="*/ 4 w 5"/>
                <a:gd name="T3" fmla="*/ 0 h 3"/>
                <a:gd name="T4" fmla="*/ 0 w 5"/>
                <a:gd name="T5" fmla="*/ 0 h 3"/>
                <a:gd name="T6" fmla="*/ 0 w 5"/>
                <a:gd name="T7" fmla="*/ 2 h 3"/>
                <a:gd name="T8" fmla="*/ 0 w 5"/>
                <a:gd name="T9" fmla="*/ 6 h 3"/>
                <a:gd name="T10" fmla="*/ 4 w 5"/>
                <a:gd name="T11" fmla="*/ 6 h 3"/>
                <a:gd name="T12" fmla="*/ 5 w 5"/>
                <a:gd name="T13" fmla="*/ 6 h 3"/>
                <a:gd name="T14" fmla="*/ 9 w 5"/>
                <a:gd name="T15" fmla="*/ 6 h 3"/>
                <a:gd name="T16" fmla="*/ 9 w 5"/>
                <a:gd name="T17" fmla="*/ 2 h 3"/>
                <a:gd name="T18" fmla="*/ 5 w 5"/>
                <a:gd name="T19" fmla="*/ 2 h 3"/>
                <a:gd name="T20" fmla="*/ 5 w 5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0" name="Freeform 41098"/>
            <p:cNvSpPr>
              <a:spLocks noChangeArrowheads="1"/>
            </p:cNvSpPr>
            <p:nvPr/>
          </p:nvSpPr>
          <p:spPr bwMode="auto">
            <a:xfrm>
              <a:off x="3746" y="1243"/>
              <a:ext cx="9" cy="6"/>
            </a:xfrm>
            <a:custGeom>
              <a:avLst/>
              <a:gdLst>
                <a:gd name="T0" fmla="*/ 4 w 5"/>
                <a:gd name="T1" fmla="*/ 0 h 3"/>
                <a:gd name="T2" fmla="*/ 0 w 5"/>
                <a:gd name="T3" fmla="*/ 0 h 3"/>
                <a:gd name="T4" fmla="*/ 0 w 5"/>
                <a:gd name="T5" fmla="*/ 2 h 3"/>
                <a:gd name="T6" fmla="*/ 4 w 5"/>
                <a:gd name="T7" fmla="*/ 2 h 3"/>
                <a:gd name="T8" fmla="*/ 4 w 5"/>
                <a:gd name="T9" fmla="*/ 6 h 3"/>
                <a:gd name="T10" fmla="*/ 5 w 5"/>
                <a:gd name="T11" fmla="*/ 6 h 3"/>
                <a:gd name="T12" fmla="*/ 9 w 5"/>
                <a:gd name="T13" fmla="*/ 6 h 3"/>
                <a:gd name="T14" fmla="*/ 9 w 5"/>
                <a:gd name="T15" fmla="*/ 2 h 3"/>
                <a:gd name="T16" fmla="*/ 9 w 5"/>
                <a:gd name="T17" fmla="*/ 0 h 3"/>
                <a:gd name="T18" fmla="*/ 5 w 5"/>
                <a:gd name="T19" fmla="*/ 0 h 3"/>
                <a:gd name="T20" fmla="*/ 4 w 5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" h="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1" name="Freeform 41099"/>
            <p:cNvSpPr>
              <a:spLocks noChangeArrowheads="1"/>
            </p:cNvSpPr>
            <p:nvPr/>
          </p:nvSpPr>
          <p:spPr bwMode="auto">
            <a:xfrm>
              <a:off x="3763" y="1231"/>
              <a:ext cx="25" cy="18"/>
            </a:xfrm>
            <a:custGeom>
              <a:avLst/>
              <a:gdLst>
                <a:gd name="T0" fmla="*/ 20 w 14"/>
                <a:gd name="T1" fmla="*/ 9 h 10"/>
                <a:gd name="T2" fmla="*/ 20 w 14"/>
                <a:gd name="T3" fmla="*/ 7 h 10"/>
                <a:gd name="T4" fmla="*/ 16 w 14"/>
                <a:gd name="T5" fmla="*/ 7 h 10"/>
                <a:gd name="T6" fmla="*/ 14 w 14"/>
                <a:gd name="T7" fmla="*/ 7 h 10"/>
                <a:gd name="T8" fmla="*/ 11 w 14"/>
                <a:gd name="T9" fmla="*/ 7 h 10"/>
                <a:gd name="T10" fmla="*/ 9 w 14"/>
                <a:gd name="T11" fmla="*/ 7 h 10"/>
                <a:gd name="T12" fmla="*/ 9 w 14"/>
                <a:gd name="T13" fmla="*/ 4 h 10"/>
                <a:gd name="T14" fmla="*/ 9 w 14"/>
                <a:gd name="T15" fmla="*/ 0 h 10"/>
                <a:gd name="T16" fmla="*/ 5 w 14"/>
                <a:gd name="T17" fmla="*/ 0 h 10"/>
                <a:gd name="T18" fmla="*/ 5 w 14"/>
                <a:gd name="T19" fmla="*/ 4 h 10"/>
                <a:gd name="T20" fmla="*/ 5 w 14"/>
                <a:gd name="T21" fmla="*/ 7 h 10"/>
                <a:gd name="T22" fmla="*/ 5 w 14"/>
                <a:gd name="T23" fmla="*/ 9 h 10"/>
                <a:gd name="T24" fmla="*/ 5 w 14"/>
                <a:gd name="T25" fmla="*/ 13 h 10"/>
                <a:gd name="T26" fmla="*/ 2 w 14"/>
                <a:gd name="T27" fmla="*/ 13 h 10"/>
                <a:gd name="T28" fmla="*/ 0 w 14"/>
                <a:gd name="T29" fmla="*/ 13 h 10"/>
                <a:gd name="T30" fmla="*/ 0 w 14"/>
                <a:gd name="T31" fmla="*/ 14 h 10"/>
                <a:gd name="T32" fmla="*/ 2 w 14"/>
                <a:gd name="T33" fmla="*/ 14 h 10"/>
                <a:gd name="T34" fmla="*/ 2 w 14"/>
                <a:gd name="T35" fmla="*/ 18 h 10"/>
                <a:gd name="T36" fmla="*/ 5 w 14"/>
                <a:gd name="T37" fmla="*/ 18 h 10"/>
                <a:gd name="T38" fmla="*/ 5 w 14"/>
                <a:gd name="T39" fmla="*/ 14 h 10"/>
                <a:gd name="T40" fmla="*/ 9 w 14"/>
                <a:gd name="T41" fmla="*/ 14 h 10"/>
                <a:gd name="T42" fmla="*/ 9 w 14"/>
                <a:gd name="T43" fmla="*/ 18 h 10"/>
                <a:gd name="T44" fmla="*/ 11 w 14"/>
                <a:gd name="T45" fmla="*/ 18 h 10"/>
                <a:gd name="T46" fmla="*/ 14 w 14"/>
                <a:gd name="T47" fmla="*/ 18 h 10"/>
                <a:gd name="T48" fmla="*/ 14 w 14"/>
                <a:gd name="T49" fmla="*/ 14 h 10"/>
                <a:gd name="T50" fmla="*/ 16 w 14"/>
                <a:gd name="T51" fmla="*/ 14 h 10"/>
                <a:gd name="T52" fmla="*/ 20 w 14"/>
                <a:gd name="T53" fmla="*/ 14 h 10"/>
                <a:gd name="T54" fmla="*/ 21 w 14"/>
                <a:gd name="T55" fmla="*/ 14 h 10"/>
                <a:gd name="T56" fmla="*/ 25 w 14"/>
                <a:gd name="T57" fmla="*/ 14 h 10"/>
                <a:gd name="T58" fmla="*/ 25 w 14"/>
                <a:gd name="T59" fmla="*/ 13 h 10"/>
                <a:gd name="T60" fmla="*/ 25 w 14"/>
                <a:gd name="T61" fmla="*/ 9 h 10"/>
                <a:gd name="T62" fmla="*/ 21 w 14"/>
                <a:gd name="T63" fmla="*/ 9 h 10"/>
                <a:gd name="T64" fmla="*/ 20 w 14"/>
                <a:gd name="T65" fmla="*/ 9 h 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4" h="10">
                  <a:moveTo>
                    <a:pt x="11" y="5"/>
                  </a:moveTo>
                  <a:cubicBezTo>
                    <a:pt x="11" y="5"/>
                    <a:pt x="11" y="4"/>
                    <a:pt x="11" y="4"/>
                  </a:cubicBezTo>
                  <a:cubicBezTo>
                    <a:pt x="10" y="4"/>
                    <a:pt x="10" y="4"/>
                    <a:pt x="9" y="4"/>
                  </a:cubicBezTo>
                  <a:cubicBezTo>
                    <a:pt x="9" y="4"/>
                    <a:pt x="8" y="4"/>
                    <a:pt x="8" y="4"/>
                  </a:cubicBezTo>
                  <a:cubicBezTo>
                    <a:pt x="7" y="4"/>
                    <a:pt x="7" y="4"/>
                    <a:pt x="6" y="4"/>
                  </a:cubicBezTo>
                  <a:cubicBezTo>
                    <a:pt x="6" y="4"/>
                    <a:pt x="5" y="4"/>
                    <a:pt x="5" y="4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3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0" y="8"/>
                    <a:pt x="1" y="8"/>
                    <a:pt x="1" y="8"/>
                  </a:cubicBezTo>
                  <a:cubicBezTo>
                    <a:pt x="1" y="9"/>
                    <a:pt x="1" y="9"/>
                    <a:pt x="1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8" y="9"/>
                    <a:pt x="8" y="9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3" y="8"/>
                    <a:pt x="13" y="8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4" y="6"/>
                    <a:pt x="14" y="6"/>
                    <a:pt x="14" y="5"/>
                  </a:cubicBezTo>
                  <a:cubicBezTo>
                    <a:pt x="13" y="5"/>
                    <a:pt x="13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2" name="Freeform 41100"/>
            <p:cNvSpPr>
              <a:spLocks noChangeArrowheads="1"/>
            </p:cNvSpPr>
            <p:nvPr/>
          </p:nvSpPr>
          <p:spPr bwMode="auto">
            <a:xfrm>
              <a:off x="4449" y="1263"/>
              <a:ext cx="5" cy="8"/>
            </a:xfrm>
            <a:custGeom>
              <a:avLst/>
              <a:gdLst>
                <a:gd name="T0" fmla="*/ 3 w 3"/>
                <a:gd name="T1" fmla="*/ 3 h 5"/>
                <a:gd name="T2" fmla="*/ 0 w 3"/>
                <a:gd name="T3" fmla="*/ 3 h 5"/>
                <a:gd name="T4" fmla="*/ 0 w 3"/>
                <a:gd name="T5" fmla="*/ 5 h 5"/>
                <a:gd name="T6" fmla="*/ 3 w 3"/>
                <a:gd name="T7" fmla="*/ 5 h 5"/>
                <a:gd name="T8" fmla="*/ 3 w 3"/>
                <a:gd name="T9" fmla="*/ 8 h 5"/>
                <a:gd name="T10" fmla="*/ 5 w 3"/>
                <a:gd name="T11" fmla="*/ 8 h 5"/>
                <a:gd name="T12" fmla="*/ 5 w 3"/>
                <a:gd name="T13" fmla="*/ 5 h 5"/>
                <a:gd name="T14" fmla="*/ 5 w 3"/>
                <a:gd name="T15" fmla="*/ 3 h 5"/>
                <a:gd name="T16" fmla="*/ 5 w 3"/>
                <a:gd name="T17" fmla="*/ 0 h 5"/>
                <a:gd name="T18" fmla="*/ 3 w 3"/>
                <a:gd name="T19" fmla="*/ 0 h 5"/>
                <a:gd name="T20" fmla="*/ 3 w 3"/>
                <a:gd name="T21" fmla="*/ 3 h 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" h="5">
                  <a:moveTo>
                    <a:pt x="2" y="2"/>
                  </a:moveTo>
                  <a:cubicBezTo>
                    <a:pt x="1" y="2"/>
                    <a:pt x="1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4"/>
                    <a:pt x="2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3" name="Freeform 41101"/>
            <p:cNvSpPr>
              <a:spLocks noChangeArrowheads="1"/>
            </p:cNvSpPr>
            <p:nvPr/>
          </p:nvSpPr>
          <p:spPr bwMode="auto">
            <a:xfrm>
              <a:off x="4286" y="1271"/>
              <a:ext cx="5" cy="5"/>
            </a:xfrm>
            <a:custGeom>
              <a:avLst/>
              <a:gdLst>
                <a:gd name="T0" fmla="*/ 5 w 3"/>
                <a:gd name="T1" fmla="*/ 2 h 3"/>
                <a:gd name="T2" fmla="*/ 5 w 3"/>
                <a:gd name="T3" fmla="*/ 0 h 3"/>
                <a:gd name="T4" fmla="*/ 3 w 3"/>
                <a:gd name="T5" fmla="*/ 0 h 3"/>
                <a:gd name="T6" fmla="*/ 0 w 3"/>
                <a:gd name="T7" fmla="*/ 0 h 3"/>
                <a:gd name="T8" fmla="*/ 0 w 3"/>
                <a:gd name="T9" fmla="*/ 2 h 3"/>
                <a:gd name="T10" fmla="*/ 0 w 3"/>
                <a:gd name="T11" fmla="*/ 5 h 3"/>
                <a:gd name="T12" fmla="*/ 3 w 3"/>
                <a:gd name="T13" fmla="*/ 5 h 3"/>
                <a:gd name="T14" fmla="*/ 5 w 3"/>
                <a:gd name="T15" fmla="*/ 5 h 3"/>
                <a:gd name="T16" fmla="*/ 5 w 3"/>
                <a:gd name="T17" fmla="*/ 2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4" name="Freeform 41102"/>
            <p:cNvSpPr>
              <a:spLocks noChangeArrowheads="1"/>
            </p:cNvSpPr>
            <p:nvPr/>
          </p:nvSpPr>
          <p:spPr bwMode="auto">
            <a:xfrm>
              <a:off x="4367" y="1310"/>
              <a:ext cx="4" cy="3"/>
            </a:xfrm>
            <a:custGeom>
              <a:avLst/>
              <a:gdLst>
                <a:gd name="T0" fmla="*/ 0 w 2"/>
                <a:gd name="T1" fmla="*/ 3 h 2"/>
                <a:gd name="T2" fmla="*/ 4 w 2"/>
                <a:gd name="T3" fmla="*/ 3 h 2"/>
                <a:gd name="T4" fmla="*/ 4 w 2"/>
                <a:gd name="T5" fmla="*/ 0 h 2"/>
                <a:gd name="T6" fmla="*/ 0 w 2"/>
                <a:gd name="T7" fmla="*/ 0 h 2"/>
                <a:gd name="T8" fmla="*/ 0 w 2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5" name="Freeform 41103"/>
            <p:cNvSpPr>
              <a:spLocks noChangeArrowheads="1"/>
            </p:cNvSpPr>
            <p:nvPr/>
          </p:nvSpPr>
          <p:spPr bwMode="auto">
            <a:xfrm>
              <a:off x="3683" y="1332"/>
              <a:ext cx="7" cy="7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4 h 4"/>
                <a:gd name="T4" fmla="*/ 4 w 4"/>
                <a:gd name="T5" fmla="*/ 4 h 4"/>
                <a:gd name="T6" fmla="*/ 4 w 4"/>
                <a:gd name="T7" fmla="*/ 7 h 4"/>
                <a:gd name="T8" fmla="*/ 7 w 4"/>
                <a:gd name="T9" fmla="*/ 7 h 4"/>
                <a:gd name="T10" fmla="*/ 7 w 4"/>
                <a:gd name="T11" fmla="*/ 4 h 4"/>
                <a:gd name="T12" fmla="*/ 7 w 4"/>
                <a:gd name="T13" fmla="*/ 0 h 4"/>
                <a:gd name="T14" fmla="*/ 4 w 4"/>
                <a:gd name="T15" fmla="*/ 0 h 4"/>
                <a:gd name="T16" fmla="*/ 0 w 4"/>
                <a:gd name="T17" fmla="*/ 0 h 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6" name="Freeform 41104"/>
            <p:cNvSpPr>
              <a:spLocks noChangeArrowheads="1"/>
            </p:cNvSpPr>
            <p:nvPr/>
          </p:nvSpPr>
          <p:spPr bwMode="auto">
            <a:xfrm>
              <a:off x="4463" y="1299"/>
              <a:ext cx="0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2 h 2"/>
                <a:gd name="T4" fmla="*/ 0 w 1"/>
                <a:gd name="T5" fmla="*/ 0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7" name="Freeform 41105"/>
            <p:cNvSpPr>
              <a:spLocks noEditPoints="1" noChangeArrowheads="1"/>
            </p:cNvSpPr>
            <p:nvPr/>
          </p:nvSpPr>
          <p:spPr bwMode="auto">
            <a:xfrm>
              <a:off x="3995" y="887"/>
              <a:ext cx="482" cy="604"/>
            </a:xfrm>
            <a:custGeom>
              <a:avLst/>
              <a:gdLst>
                <a:gd name="T0" fmla="*/ 310 w 277"/>
                <a:gd name="T1" fmla="*/ 40 h 347"/>
                <a:gd name="T2" fmla="*/ 280 w 277"/>
                <a:gd name="T3" fmla="*/ 42 h 347"/>
                <a:gd name="T4" fmla="*/ 270 w 277"/>
                <a:gd name="T5" fmla="*/ 70 h 347"/>
                <a:gd name="T6" fmla="*/ 256 w 277"/>
                <a:gd name="T7" fmla="*/ 33 h 347"/>
                <a:gd name="T8" fmla="*/ 247 w 277"/>
                <a:gd name="T9" fmla="*/ 24 h 347"/>
                <a:gd name="T10" fmla="*/ 238 w 277"/>
                <a:gd name="T11" fmla="*/ 68 h 347"/>
                <a:gd name="T12" fmla="*/ 233 w 277"/>
                <a:gd name="T13" fmla="*/ 84 h 347"/>
                <a:gd name="T14" fmla="*/ 212 w 277"/>
                <a:gd name="T15" fmla="*/ 84 h 347"/>
                <a:gd name="T16" fmla="*/ 177 w 277"/>
                <a:gd name="T17" fmla="*/ 82 h 347"/>
                <a:gd name="T18" fmla="*/ 122 w 277"/>
                <a:gd name="T19" fmla="*/ 87 h 347"/>
                <a:gd name="T20" fmla="*/ 96 w 277"/>
                <a:gd name="T21" fmla="*/ 132 h 347"/>
                <a:gd name="T22" fmla="*/ 103 w 277"/>
                <a:gd name="T23" fmla="*/ 179 h 347"/>
                <a:gd name="T24" fmla="*/ 73 w 277"/>
                <a:gd name="T25" fmla="*/ 183 h 347"/>
                <a:gd name="T26" fmla="*/ 45 w 277"/>
                <a:gd name="T27" fmla="*/ 165 h 347"/>
                <a:gd name="T28" fmla="*/ 45 w 277"/>
                <a:gd name="T29" fmla="*/ 198 h 347"/>
                <a:gd name="T30" fmla="*/ 59 w 277"/>
                <a:gd name="T31" fmla="*/ 211 h 347"/>
                <a:gd name="T32" fmla="*/ 68 w 277"/>
                <a:gd name="T33" fmla="*/ 230 h 347"/>
                <a:gd name="T34" fmla="*/ 38 w 277"/>
                <a:gd name="T35" fmla="*/ 266 h 347"/>
                <a:gd name="T36" fmla="*/ 33 w 277"/>
                <a:gd name="T37" fmla="*/ 312 h 347"/>
                <a:gd name="T38" fmla="*/ 5 w 277"/>
                <a:gd name="T39" fmla="*/ 357 h 347"/>
                <a:gd name="T40" fmla="*/ 19 w 277"/>
                <a:gd name="T41" fmla="*/ 409 h 347"/>
                <a:gd name="T42" fmla="*/ 71 w 277"/>
                <a:gd name="T43" fmla="*/ 423 h 347"/>
                <a:gd name="T44" fmla="*/ 111 w 277"/>
                <a:gd name="T45" fmla="*/ 437 h 347"/>
                <a:gd name="T46" fmla="*/ 131 w 277"/>
                <a:gd name="T47" fmla="*/ 491 h 347"/>
                <a:gd name="T48" fmla="*/ 131 w 277"/>
                <a:gd name="T49" fmla="*/ 554 h 347"/>
                <a:gd name="T50" fmla="*/ 157 w 277"/>
                <a:gd name="T51" fmla="*/ 604 h 347"/>
                <a:gd name="T52" fmla="*/ 204 w 277"/>
                <a:gd name="T53" fmla="*/ 573 h 347"/>
                <a:gd name="T54" fmla="*/ 228 w 277"/>
                <a:gd name="T55" fmla="*/ 524 h 347"/>
                <a:gd name="T56" fmla="*/ 238 w 277"/>
                <a:gd name="T57" fmla="*/ 473 h 347"/>
                <a:gd name="T58" fmla="*/ 270 w 277"/>
                <a:gd name="T59" fmla="*/ 432 h 347"/>
                <a:gd name="T60" fmla="*/ 277 w 277"/>
                <a:gd name="T61" fmla="*/ 390 h 347"/>
                <a:gd name="T62" fmla="*/ 280 w 277"/>
                <a:gd name="T63" fmla="*/ 376 h 347"/>
                <a:gd name="T64" fmla="*/ 318 w 277"/>
                <a:gd name="T65" fmla="*/ 336 h 347"/>
                <a:gd name="T66" fmla="*/ 343 w 277"/>
                <a:gd name="T67" fmla="*/ 329 h 347"/>
                <a:gd name="T68" fmla="*/ 376 w 277"/>
                <a:gd name="T69" fmla="*/ 367 h 347"/>
                <a:gd name="T70" fmla="*/ 405 w 277"/>
                <a:gd name="T71" fmla="*/ 399 h 347"/>
                <a:gd name="T72" fmla="*/ 407 w 277"/>
                <a:gd name="T73" fmla="*/ 372 h 347"/>
                <a:gd name="T74" fmla="*/ 449 w 277"/>
                <a:gd name="T75" fmla="*/ 336 h 347"/>
                <a:gd name="T76" fmla="*/ 345 w 277"/>
                <a:gd name="T77" fmla="*/ 0 h 347"/>
                <a:gd name="T78" fmla="*/ 195 w 277"/>
                <a:gd name="T79" fmla="*/ 110 h 347"/>
                <a:gd name="T80" fmla="*/ 193 w 277"/>
                <a:gd name="T81" fmla="*/ 225 h 347"/>
                <a:gd name="T82" fmla="*/ 223 w 277"/>
                <a:gd name="T83" fmla="*/ 251 h 347"/>
                <a:gd name="T84" fmla="*/ 169 w 277"/>
                <a:gd name="T85" fmla="*/ 146 h 347"/>
                <a:gd name="T86" fmla="*/ 136 w 277"/>
                <a:gd name="T87" fmla="*/ 169 h 347"/>
                <a:gd name="T88" fmla="*/ 132 w 277"/>
                <a:gd name="T89" fmla="*/ 132 h 347"/>
                <a:gd name="T90" fmla="*/ 144 w 277"/>
                <a:gd name="T91" fmla="*/ 143 h 347"/>
                <a:gd name="T92" fmla="*/ 131 w 277"/>
                <a:gd name="T93" fmla="*/ 183 h 347"/>
                <a:gd name="T94" fmla="*/ 108 w 277"/>
                <a:gd name="T95" fmla="*/ 162 h 347"/>
                <a:gd name="T96" fmla="*/ 164 w 277"/>
                <a:gd name="T97" fmla="*/ 294 h 347"/>
                <a:gd name="T98" fmla="*/ 117 w 277"/>
                <a:gd name="T99" fmla="*/ 289 h 347"/>
                <a:gd name="T100" fmla="*/ 68 w 277"/>
                <a:gd name="T101" fmla="*/ 284 h 347"/>
                <a:gd name="T102" fmla="*/ 84 w 277"/>
                <a:gd name="T103" fmla="*/ 256 h 347"/>
                <a:gd name="T104" fmla="*/ 125 w 277"/>
                <a:gd name="T105" fmla="*/ 258 h 347"/>
                <a:gd name="T106" fmla="*/ 141 w 277"/>
                <a:gd name="T107" fmla="*/ 263 h 347"/>
                <a:gd name="T108" fmla="*/ 127 w 277"/>
                <a:gd name="T109" fmla="*/ 238 h 347"/>
                <a:gd name="T110" fmla="*/ 164 w 277"/>
                <a:gd name="T111" fmla="*/ 275 h 347"/>
                <a:gd name="T112" fmla="*/ 188 w 277"/>
                <a:gd name="T113" fmla="*/ 279 h 347"/>
                <a:gd name="T114" fmla="*/ 212 w 277"/>
                <a:gd name="T115" fmla="*/ 285 h 347"/>
                <a:gd name="T116" fmla="*/ 223 w 277"/>
                <a:gd name="T117" fmla="*/ 343 h 347"/>
                <a:gd name="T118" fmla="*/ 231 w 277"/>
                <a:gd name="T119" fmla="*/ 345 h 347"/>
                <a:gd name="T120" fmla="*/ 294 w 277"/>
                <a:gd name="T121" fmla="*/ 325 h 347"/>
                <a:gd name="T122" fmla="*/ 280 w 277"/>
                <a:gd name="T123" fmla="*/ 317 h 347"/>
                <a:gd name="T124" fmla="*/ 308 w 277"/>
                <a:gd name="T125" fmla="*/ 78 h 3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77" h="347">
                  <a:moveTo>
                    <a:pt x="197" y="1"/>
                  </a:moveTo>
                  <a:cubicBezTo>
                    <a:pt x="196" y="1"/>
                    <a:pt x="196" y="1"/>
                    <a:pt x="195" y="1"/>
                  </a:cubicBezTo>
                  <a:cubicBezTo>
                    <a:pt x="195" y="2"/>
                    <a:pt x="195" y="3"/>
                    <a:pt x="195" y="3"/>
                  </a:cubicBezTo>
                  <a:cubicBezTo>
                    <a:pt x="195" y="3"/>
                    <a:pt x="194" y="3"/>
                    <a:pt x="194" y="3"/>
                  </a:cubicBezTo>
                  <a:cubicBezTo>
                    <a:pt x="193" y="3"/>
                    <a:pt x="193" y="3"/>
                    <a:pt x="192" y="3"/>
                  </a:cubicBezTo>
                  <a:cubicBezTo>
                    <a:pt x="192" y="4"/>
                    <a:pt x="192" y="4"/>
                    <a:pt x="192" y="5"/>
                  </a:cubicBezTo>
                  <a:cubicBezTo>
                    <a:pt x="192" y="5"/>
                    <a:pt x="192" y="6"/>
                    <a:pt x="192" y="6"/>
                  </a:cubicBezTo>
                  <a:cubicBezTo>
                    <a:pt x="192" y="6"/>
                    <a:pt x="191" y="6"/>
                    <a:pt x="191" y="6"/>
                  </a:cubicBezTo>
                  <a:cubicBezTo>
                    <a:pt x="191" y="7"/>
                    <a:pt x="191" y="7"/>
                    <a:pt x="191" y="8"/>
                  </a:cubicBezTo>
                  <a:cubicBezTo>
                    <a:pt x="190" y="8"/>
                    <a:pt x="190" y="8"/>
                    <a:pt x="189" y="8"/>
                  </a:cubicBezTo>
                  <a:cubicBezTo>
                    <a:pt x="189" y="9"/>
                    <a:pt x="189" y="9"/>
                    <a:pt x="189" y="10"/>
                  </a:cubicBezTo>
                  <a:cubicBezTo>
                    <a:pt x="189" y="10"/>
                    <a:pt x="189" y="11"/>
                    <a:pt x="189" y="11"/>
                  </a:cubicBezTo>
                  <a:cubicBezTo>
                    <a:pt x="190" y="11"/>
                    <a:pt x="190" y="11"/>
                    <a:pt x="191" y="11"/>
                  </a:cubicBezTo>
                  <a:cubicBezTo>
                    <a:pt x="191" y="12"/>
                    <a:pt x="191" y="12"/>
                    <a:pt x="191" y="13"/>
                  </a:cubicBezTo>
                  <a:cubicBezTo>
                    <a:pt x="190" y="13"/>
                    <a:pt x="190" y="13"/>
                    <a:pt x="189" y="13"/>
                  </a:cubicBezTo>
                  <a:cubicBezTo>
                    <a:pt x="189" y="13"/>
                    <a:pt x="188" y="13"/>
                    <a:pt x="188" y="13"/>
                  </a:cubicBezTo>
                  <a:cubicBezTo>
                    <a:pt x="188" y="13"/>
                    <a:pt x="188" y="14"/>
                    <a:pt x="188" y="14"/>
                  </a:cubicBezTo>
                  <a:cubicBezTo>
                    <a:pt x="187" y="14"/>
                    <a:pt x="187" y="14"/>
                    <a:pt x="186" y="14"/>
                  </a:cubicBezTo>
                  <a:cubicBezTo>
                    <a:pt x="186" y="15"/>
                    <a:pt x="186" y="15"/>
                    <a:pt x="186" y="16"/>
                  </a:cubicBezTo>
                  <a:cubicBezTo>
                    <a:pt x="185" y="16"/>
                    <a:pt x="185" y="16"/>
                    <a:pt x="184" y="16"/>
                  </a:cubicBezTo>
                  <a:cubicBezTo>
                    <a:pt x="184" y="16"/>
                    <a:pt x="183" y="16"/>
                    <a:pt x="183" y="16"/>
                  </a:cubicBezTo>
                  <a:cubicBezTo>
                    <a:pt x="183" y="17"/>
                    <a:pt x="183" y="17"/>
                    <a:pt x="183" y="18"/>
                  </a:cubicBezTo>
                  <a:cubicBezTo>
                    <a:pt x="182" y="18"/>
                    <a:pt x="182" y="18"/>
                    <a:pt x="181" y="18"/>
                  </a:cubicBezTo>
                  <a:cubicBezTo>
                    <a:pt x="181" y="18"/>
                    <a:pt x="181" y="19"/>
                    <a:pt x="181" y="19"/>
                  </a:cubicBezTo>
                  <a:cubicBezTo>
                    <a:pt x="181" y="19"/>
                    <a:pt x="180" y="19"/>
                    <a:pt x="180" y="19"/>
                  </a:cubicBezTo>
                  <a:cubicBezTo>
                    <a:pt x="179" y="19"/>
                    <a:pt x="179" y="19"/>
                    <a:pt x="178" y="19"/>
                  </a:cubicBezTo>
                  <a:cubicBezTo>
                    <a:pt x="178" y="20"/>
                    <a:pt x="178" y="20"/>
                    <a:pt x="178" y="21"/>
                  </a:cubicBezTo>
                  <a:cubicBezTo>
                    <a:pt x="178" y="21"/>
                    <a:pt x="178" y="22"/>
                    <a:pt x="178" y="23"/>
                  </a:cubicBezTo>
                  <a:cubicBezTo>
                    <a:pt x="178" y="23"/>
                    <a:pt x="178" y="24"/>
                    <a:pt x="178" y="24"/>
                  </a:cubicBezTo>
                  <a:cubicBezTo>
                    <a:pt x="178" y="24"/>
                    <a:pt x="177" y="24"/>
                    <a:pt x="177" y="24"/>
                  </a:cubicBezTo>
                  <a:cubicBezTo>
                    <a:pt x="176" y="24"/>
                    <a:pt x="176" y="24"/>
                    <a:pt x="175" y="24"/>
                  </a:cubicBezTo>
                  <a:cubicBezTo>
                    <a:pt x="175" y="24"/>
                    <a:pt x="175" y="23"/>
                    <a:pt x="175" y="23"/>
                  </a:cubicBezTo>
                  <a:cubicBezTo>
                    <a:pt x="174" y="23"/>
                    <a:pt x="174" y="23"/>
                    <a:pt x="173" y="23"/>
                  </a:cubicBezTo>
                  <a:cubicBezTo>
                    <a:pt x="173" y="22"/>
                    <a:pt x="173" y="21"/>
                    <a:pt x="173" y="21"/>
                  </a:cubicBezTo>
                  <a:cubicBezTo>
                    <a:pt x="173" y="21"/>
                    <a:pt x="172" y="21"/>
                    <a:pt x="172" y="21"/>
                  </a:cubicBezTo>
                  <a:cubicBezTo>
                    <a:pt x="171" y="21"/>
                    <a:pt x="171" y="21"/>
                    <a:pt x="170" y="21"/>
                  </a:cubicBezTo>
                  <a:cubicBezTo>
                    <a:pt x="170" y="21"/>
                    <a:pt x="170" y="22"/>
                    <a:pt x="170" y="23"/>
                  </a:cubicBezTo>
                  <a:cubicBezTo>
                    <a:pt x="171" y="23"/>
                    <a:pt x="171" y="23"/>
                    <a:pt x="172" y="23"/>
                  </a:cubicBezTo>
                  <a:cubicBezTo>
                    <a:pt x="172" y="23"/>
                    <a:pt x="172" y="24"/>
                    <a:pt x="172" y="24"/>
                  </a:cubicBezTo>
                  <a:cubicBezTo>
                    <a:pt x="172" y="25"/>
                    <a:pt x="172" y="25"/>
                    <a:pt x="172" y="26"/>
                  </a:cubicBezTo>
                  <a:cubicBezTo>
                    <a:pt x="172" y="26"/>
                    <a:pt x="172" y="27"/>
                    <a:pt x="172" y="27"/>
                  </a:cubicBezTo>
                  <a:cubicBezTo>
                    <a:pt x="171" y="27"/>
                    <a:pt x="171" y="27"/>
                    <a:pt x="170" y="27"/>
                  </a:cubicBezTo>
                  <a:cubicBezTo>
                    <a:pt x="170" y="27"/>
                    <a:pt x="170" y="26"/>
                    <a:pt x="170" y="26"/>
                  </a:cubicBezTo>
                  <a:cubicBezTo>
                    <a:pt x="170" y="26"/>
                    <a:pt x="169" y="26"/>
                    <a:pt x="169" y="26"/>
                  </a:cubicBezTo>
                  <a:cubicBezTo>
                    <a:pt x="169" y="25"/>
                    <a:pt x="169" y="25"/>
                    <a:pt x="169" y="24"/>
                  </a:cubicBezTo>
                  <a:cubicBezTo>
                    <a:pt x="168" y="24"/>
                    <a:pt x="168" y="24"/>
                    <a:pt x="167" y="24"/>
                  </a:cubicBezTo>
                  <a:cubicBezTo>
                    <a:pt x="167" y="24"/>
                    <a:pt x="167" y="23"/>
                    <a:pt x="167" y="23"/>
                  </a:cubicBezTo>
                  <a:cubicBezTo>
                    <a:pt x="167" y="22"/>
                    <a:pt x="167" y="21"/>
                    <a:pt x="167" y="21"/>
                  </a:cubicBezTo>
                  <a:cubicBezTo>
                    <a:pt x="167" y="21"/>
                    <a:pt x="166" y="21"/>
                    <a:pt x="166" y="21"/>
                  </a:cubicBezTo>
                  <a:cubicBezTo>
                    <a:pt x="166" y="20"/>
                    <a:pt x="166" y="20"/>
                    <a:pt x="166" y="19"/>
                  </a:cubicBezTo>
                  <a:cubicBezTo>
                    <a:pt x="165" y="19"/>
                    <a:pt x="165" y="19"/>
                    <a:pt x="164" y="19"/>
                  </a:cubicBezTo>
                  <a:cubicBezTo>
                    <a:pt x="164" y="20"/>
                    <a:pt x="164" y="20"/>
                    <a:pt x="164" y="21"/>
                  </a:cubicBezTo>
                  <a:cubicBezTo>
                    <a:pt x="164" y="21"/>
                    <a:pt x="163" y="21"/>
                    <a:pt x="163" y="21"/>
                  </a:cubicBezTo>
                  <a:cubicBezTo>
                    <a:pt x="163" y="21"/>
                    <a:pt x="163" y="22"/>
                    <a:pt x="163" y="23"/>
                  </a:cubicBezTo>
                  <a:cubicBezTo>
                    <a:pt x="163" y="23"/>
                    <a:pt x="163" y="24"/>
                    <a:pt x="163" y="24"/>
                  </a:cubicBezTo>
                  <a:cubicBezTo>
                    <a:pt x="162" y="24"/>
                    <a:pt x="161" y="24"/>
                    <a:pt x="161" y="24"/>
                  </a:cubicBezTo>
                  <a:cubicBezTo>
                    <a:pt x="161" y="25"/>
                    <a:pt x="161" y="25"/>
                    <a:pt x="161" y="26"/>
                  </a:cubicBezTo>
                  <a:cubicBezTo>
                    <a:pt x="161" y="26"/>
                    <a:pt x="161" y="27"/>
                    <a:pt x="161" y="27"/>
                  </a:cubicBezTo>
                  <a:cubicBezTo>
                    <a:pt x="161" y="27"/>
                    <a:pt x="162" y="27"/>
                    <a:pt x="163" y="27"/>
                  </a:cubicBezTo>
                  <a:cubicBezTo>
                    <a:pt x="163" y="28"/>
                    <a:pt x="163" y="28"/>
                    <a:pt x="163" y="29"/>
                  </a:cubicBezTo>
                  <a:cubicBezTo>
                    <a:pt x="163" y="29"/>
                    <a:pt x="163" y="30"/>
                    <a:pt x="163" y="30"/>
                  </a:cubicBezTo>
                  <a:cubicBezTo>
                    <a:pt x="162" y="30"/>
                    <a:pt x="161" y="30"/>
                    <a:pt x="161" y="30"/>
                  </a:cubicBezTo>
                  <a:cubicBezTo>
                    <a:pt x="160" y="30"/>
                    <a:pt x="160" y="30"/>
                    <a:pt x="159" y="30"/>
                  </a:cubicBezTo>
                  <a:cubicBezTo>
                    <a:pt x="159" y="31"/>
                    <a:pt x="159" y="32"/>
                    <a:pt x="159" y="32"/>
                  </a:cubicBezTo>
                  <a:cubicBezTo>
                    <a:pt x="159" y="33"/>
                    <a:pt x="159" y="33"/>
                    <a:pt x="159" y="34"/>
                  </a:cubicBezTo>
                  <a:cubicBezTo>
                    <a:pt x="160" y="34"/>
                    <a:pt x="160" y="34"/>
                    <a:pt x="161" y="34"/>
                  </a:cubicBezTo>
                  <a:cubicBezTo>
                    <a:pt x="161" y="34"/>
                    <a:pt x="161" y="35"/>
                    <a:pt x="161" y="35"/>
                  </a:cubicBezTo>
                  <a:cubicBezTo>
                    <a:pt x="161" y="36"/>
                    <a:pt x="161" y="36"/>
                    <a:pt x="161" y="37"/>
                  </a:cubicBezTo>
                  <a:cubicBezTo>
                    <a:pt x="161" y="38"/>
                    <a:pt x="161" y="38"/>
                    <a:pt x="161" y="39"/>
                  </a:cubicBezTo>
                  <a:cubicBezTo>
                    <a:pt x="161" y="39"/>
                    <a:pt x="161" y="40"/>
                    <a:pt x="161" y="40"/>
                  </a:cubicBezTo>
                  <a:cubicBezTo>
                    <a:pt x="161" y="40"/>
                    <a:pt x="162" y="40"/>
                    <a:pt x="163" y="40"/>
                  </a:cubicBezTo>
                  <a:cubicBezTo>
                    <a:pt x="163" y="40"/>
                    <a:pt x="164" y="40"/>
                    <a:pt x="164" y="40"/>
                  </a:cubicBezTo>
                  <a:cubicBezTo>
                    <a:pt x="164" y="41"/>
                    <a:pt x="164" y="41"/>
                    <a:pt x="164" y="42"/>
                  </a:cubicBezTo>
                  <a:cubicBezTo>
                    <a:pt x="165" y="42"/>
                    <a:pt x="165" y="42"/>
                    <a:pt x="166" y="42"/>
                  </a:cubicBezTo>
                  <a:cubicBezTo>
                    <a:pt x="166" y="42"/>
                    <a:pt x="166" y="43"/>
                    <a:pt x="166" y="43"/>
                  </a:cubicBezTo>
                  <a:cubicBezTo>
                    <a:pt x="165" y="43"/>
                    <a:pt x="165" y="43"/>
                    <a:pt x="164" y="43"/>
                  </a:cubicBezTo>
                  <a:cubicBezTo>
                    <a:pt x="164" y="43"/>
                    <a:pt x="164" y="42"/>
                    <a:pt x="164" y="42"/>
                  </a:cubicBezTo>
                  <a:cubicBezTo>
                    <a:pt x="164" y="42"/>
                    <a:pt x="163" y="42"/>
                    <a:pt x="163" y="42"/>
                  </a:cubicBezTo>
                  <a:cubicBezTo>
                    <a:pt x="162" y="42"/>
                    <a:pt x="161" y="42"/>
                    <a:pt x="161" y="42"/>
                  </a:cubicBezTo>
                  <a:cubicBezTo>
                    <a:pt x="160" y="42"/>
                    <a:pt x="160" y="42"/>
                    <a:pt x="159" y="42"/>
                  </a:cubicBezTo>
                  <a:cubicBezTo>
                    <a:pt x="159" y="41"/>
                    <a:pt x="159" y="41"/>
                    <a:pt x="159" y="40"/>
                  </a:cubicBezTo>
                  <a:cubicBezTo>
                    <a:pt x="159" y="40"/>
                    <a:pt x="158" y="40"/>
                    <a:pt x="158" y="40"/>
                  </a:cubicBezTo>
                  <a:cubicBezTo>
                    <a:pt x="157" y="40"/>
                    <a:pt x="157" y="40"/>
                    <a:pt x="156" y="40"/>
                  </a:cubicBezTo>
                  <a:cubicBezTo>
                    <a:pt x="156" y="40"/>
                    <a:pt x="155" y="40"/>
                    <a:pt x="155" y="40"/>
                  </a:cubicBezTo>
                  <a:cubicBezTo>
                    <a:pt x="154" y="40"/>
                    <a:pt x="154" y="40"/>
                    <a:pt x="153" y="40"/>
                  </a:cubicBezTo>
                  <a:cubicBezTo>
                    <a:pt x="153" y="40"/>
                    <a:pt x="152" y="40"/>
                    <a:pt x="151" y="40"/>
                  </a:cubicBezTo>
                  <a:cubicBezTo>
                    <a:pt x="151" y="40"/>
                    <a:pt x="150" y="40"/>
                    <a:pt x="150" y="40"/>
                  </a:cubicBezTo>
                  <a:cubicBezTo>
                    <a:pt x="150" y="40"/>
                    <a:pt x="150" y="39"/>
                    <a:pt x="150" y="39"/>
                  </a:cubicBezTo>
                  <a:cubicBezTo>
                    <a:pt x="149" y="39"/>
                    <a:pt x="149" y="39"/>
                    <a:pt x="148" y="39"/>
                  </a:cubicBezTo>
                  <a:cubicBezTo>
                    <a:pt x="148" y="39"/>
                    <a:pt x="147" y="39"/>
                    <a:pt x="147" y="39"/>
                  </a:cubicBezTo>
                  <a:cubicBezTo>
                    <a:pt x="147" y="38"/>
                    <a:pt x="147" y="38"/>
                    <a:pt x="147" y="37"/>
                  </a:cubicBezTo>
                  <a:cubicBezTo>
                    <a:pt x="146" y="37"/>
                    <a:pt x="146" y="37"/>
                    <a:pt x="145" y="37"/>
                  </a:cubicBezTo>
                  <a:cubicBezTo>
                    <a:pt x="145" y="37"/>
                    <a:pt x="144" y="37"/>
                    <a:pt x="144" y="37"/>
                  </a:cubicBezTo>
                  <a:cubicBezTo>
                    <a:pt x="143" y="37"/>
                    <a:pt x="143" y="37"/>
                    <a:pt x="142" y="37"/>
                  </a:cubicBezTo>
                  <a:cubicBezTo>
                    <a:pt x="142" y="37"/>
                    <a:pt x="141" y="37"/>
                    <a:pt x="141" y="37"/>
                  </a:cubicBezTo>
                  <a:cubicBezTo>
                    <a:pt x="141" y="36"/>
                    <a:pt x="141" y="36"/>
                    <a:pt x="141" y="35"/>
                  </a:cubicBezTo>
                  <a:cubicBezTo>
                    <a:pt x="141" y="35"/>
                    <a:pt x="141" y="34"/>
                    <a:pt x="141" y="34"/>
                  </a:cubicBezTo>
                  <a:cubicBezTo>
                    <a:pt x="140" y="34"/>
                    <a:pt x="140" y="34"/>
                    <a:pt x="139" y="34"/>
                  </a:cubicBezTo>
                  <a:cubicBezTo>
                    <a:pt x="139" y="33"/>
                    <a:pt x="139" y="33"/>
                    <a:pt x="139" y="32"/>
                  </a:cubicBezTo>
                  <a:cubicBezTo>
                    <a:pt x="139" y="32"/>
                    <a:pt x="139" y="31"/>
                    <a:pt x="139" y="30"/>
                  </a:cubicBezTo>
                  <a:cubicBezTo>
                    <a:pt x="140" y="30"/>
                    <a:pt x="140" y="30"/>
                    <a:pt x="141" y="30"/>
                  </a:cubicBezTo>
                  <a:cubicBezTo>
                    <a:pt x="141" y="30"/>
                    <a:pt x="141" y="29"/>
                    <a:pt x="141" y="29"/>
                  </a:cubicBezTo>
                  <a:cubicBezTo>
                    <a:pt x="141" y="28"/>
                    <a:pt x="141" y="28"/>
                    <a:pt x="141" y="27"/>
                  </a:cubicBezTo>
                  <a:cubicBezTo>
                    <a:pt x="141" y="27"/>
                    <a:pt x="142" y="27"/>
                    <a:pt x="142" y="27"/>
                  </a:cubicBezTo>
                  <a:cubicBezTo>
                    <a:pt x="142" y="27"/>
                    <a:pt x="142" y="26"/>
                    <a:pt x="142" y="26"/>
                  </a:cubicBezTo>
                  <a:cubicBezTo>
                    <a:pt x="142" y="25"/>
                    <a:pt x="142" y="25"/>
                    <a:pt x="142" y="24"/>
                  </a:cubicBezTo>
                  <a:cubicBezTo>
                    <a:pt x="142" y="24"/>
                    <a:pt x="142" y="23"/>
                    <a:pt x="142" y="23"/>
                  </a:cubicBezTo>
                  <a:cubicBezTo>
                    <a:pt x="143" y="23"/>
                    <a:pt x="143" y="23"/>
                    <a:pt x="144" y="23"/>
                  </a:cubicBezTo>
                  <a:cubicBezTo>
                    <a:pt x="144" y="22"/>
                    <a:pt x="144" y="21"/>
                    <a:pt x="144" y="21"/>
                  </a:cubicBezTo>
                  <a:cubicBezTo>
                    <a:pt x="144" y="21"/>
                    <a:pt x="145" y="21"/>
                    <a:pt x="145" y="21"/>
                  </a:cubicBezTo>
                  <a:cubicBezTo>
                    <a:pt x="145" y="20"/>
                    <a:pt x="145" y="20"/>
                    <a:pt x="145" y="19"/>
                  </a:cubicBezTo>
                  <a:cubicBezTo>
                    <a:pt x="146" y="19"/>
                    <a:pt x="146" y="19"/>
                    <a:pt x="147" y="19"/>
                  </a:cubicBezTo>
                  <a:cubicBezTo>
                    <a:pt x="147" y="19"/>
                    <a:pt x="147" y="18"/>
                    <a:pt x="147" y="18"/>
                  </a:cubicBezTo>
                  <a:cubicBezTo>
                    <a:pt x="147" y="18"/>
                    <a:pt x="148" y="18"/>
                    <a:pt x="148" y="18"/>
                  </a:cubicBezTo>
                  <a:cubicBezTo>
                    <a:pt x="148" y="17"/>
                    <a:pt x="148" y="17"/>
                    <a:pt x="148" y="16"/>
                  </a:cubicBezTo>
                  <a:cubicBezTo>
                    <a:pt x="149" y="16"/>
                    <a:pt x="149" y="16"/>
                    <a:pt x="150" y="16"/>
                  </a:cubicBezTo>
                  <a:cubicBezTo>
                    <a:pt x="150" y="15"/>
                    <a:pt x="150" y="15"/>
                    <a:pt x="150" y="14"/>
                  </a:cubicBezTo>
                  <a:cubicBezTo>
                    <a:pt x="150" y="14"/>
                    <a:pt x="151" y="14"/>
                    <a:pt x="151" y="14"/>
                  </a:cubicBezTo>
                  <a:cubicBezTo>
                    <a:pt x="152" y="14"/>
                    <a:pt x="153" y="14"/>
                    <a:pt x="153" y="14"/>
                  </a:cubicBezTo>
                  <a:cubicBezTo>
                    <a:pt x="153" y="14"/>
                    <a:pt x="153" y="13"/>
                    <a:pt x="153" y="13"/>
                  </a:cubicBezTo>
                  <a:cubicBezTo>
                    <a:pt x="154" y="13"/>
                    <a:pt x="154" y="13"/>
                    <a:pt x="155" y="13"/>
                  </a:cubicBezTo>
                  <a:cubicBezTo>
                    <a:pt x="155" y="13"/>
                    <a:pt x="156" y="13"/>
                    <a:pt x="156" y="13"/>
                  </a:cubicBezTo>
                  <a:cubicBezTo>
                    <a:pt x="156" y="12"/>
                    <a:pt x="156" y="12"/>
                    <a:pt x="156" y="11"/>
                  </a:cubicBezTo>
                  <a:cubicBezTo>
                    <a:pt x="157" y="11"/>
                    <a:pt x="157" y="11"/>
                    <a:pt x="158" y="11"/>
                  </a:cubicBezTo>
                  <a:cubicBezTo>
                    <a:pt x="158" y="11"/>
                    <a:pt x="158" y="10"/>
                    <a:pt x="158" y="10"/>
                  </a:cubicBezTo>
                  <a:cubicBezTo>
                    <a:pt x="158" y="9"/>
                    <a:pt x="158" y="9"/>
                    <a:pt x="158" y="8"/>
                  </a:cubicBezTo>
                  <a:cubicBezTo>
                    <a:pt x="157" y="8"/>
                    <a:pt x="157" y="8"/>
                    <a:pt x="156" y="8"/>
                  </a:cubicBezTo>
                  <a:cubicBezTo>
                    <a:pt x="156" y="8"/>
                    <a:pt x="155" y="8"/>
                    <a:pt x="155" y="8"/>
                  </a:cubicBezTo>
                  <a:cubicBezTo>
                    <a:pt x="154" y="8"/>
                    <a:pt x="154" y="8"/>
                    <a:pt x="153" y="8"/>
                  </a:cubicBezTo>
                  <a:cubicBezTo>
                    <a:pt x="153" y="8"/>
                    <a:pt x="152" y="8"/>
                    <a:pt x="151" y="8"/>
                  </a:cubicBezTo>
                  <a:cubicBezTo>
                    <a:pt x="151" y="9"/>
                    <a:pt x="151" y="9"/>
                    <a:pt x="151" y="10"/>
                  </a:cubicBezTo>
                  <a:cubicBezTo>
                    <a:pt x="151" y="10"/>
                    <a:pt x="150" y="10"/>
                    <a:pt x="150" y="10"/>
                  </a:cubicBezTo>
                  <a:cubicBezTo>
                    <a:pt x="150" y="10"/>
                    <a:pt x="150" y="11"/>
                    <a:pt x="150" y="11"/>
                  </a:cubicBezTo>
                  <a:cubicBezTo>
                    <a:pt x="149" y="11"/>
                    <a:pt x="149" y="11"/>
                    <a:pt x="148" y="11"/>
                  </a:cubicBezTo>
                  <a:cubicBezTo>
                    <a:pt x="148" y="11"/>
                    <a:pt x="147" y="11"/>
                    <a:pt x="147" y="11"/>
                  </a:cubicBezTo>
                  <a:cubicBezTo>
                    <a:pt x="147" y="12"/>
                    <a:pt x="147" y="12"/>
                    <a:pt x="147" y="13"/>
                  </a:cubicBezTo>
                  <a:cubicBezTo>
                    <a:pt x="146" y="13"/>
                    <a:pt x="146" y="13"/>
                    <a:pt x="145" y="13"/>
                  </a:cubicBezTo>
                  <a:cubicBezTo>
                    <a:pt x="145" y="13"/>
                    <a:pt x="144" y="13"/>
                    <a:pt x="144" y="13"/>
                  </a:cubicBezTo>
                  <a:cubicBezTo>
                    <a:pt x="143" y="13"/>
                    <a:pt x="143" y="13"/>
                    <a:pt x="142" y="13"/>
                  </a:cubicBezTo>
                  <a:cubicBezTo>
                    <a:pt x="142" y="13"/>
                    <a:pt x="142" y="14"/>
                    <a:pt x="142" y="14"/>
                  </a:cubicBezTo>
                  <a:cubicBezTo>
                    <a:pt x="142" y="14"/>
                    <a:pt x="141" y="14"/>
                    <a:pt x="141" y="14"/>
                  </a:cubicBezTo>
                  <a:cubicBezTo>
                    <a:pt x="141" y="15"/>
                    <a:pt x="141" y="15"/>
                    <a:pt x="141" y="16"/>
                  </a:cubicBezTo>
                  <a:cubicBezTo>
                    <a:pt x="140" y="16"/>
                    <a:pt x="140" y="16"/>
                    <a:pt x="139" y="16"/>
                  </a:cubicBezTo>
                  <a:cubicBezTo>
                    <a:pt x="139" y="17"/>
                    <a:pt x="139" y="17"/>
                    <a:pt x="139" y="18"/>
                  </a:cubicBezTo>
                  <a:cubicBezTo>
                    <a:pt x="139" y="18"/>
                    <a:pt x="138" y="18"/>
                    <a:pt x="137" y="18"/>
                  </a:cubicBezTo>
                  <a:cubicBezTo>
                    <a:pt x="137" y="18"/>
                    <a:pt x="137" y="19"/>
                    <a:pt x="137" y="19"/>
                  </a:cubicBezTo>
                  <a:cubicBezTo>
                    <a:pt x="137" y="19"/>
                    <a:pt x="136" y="19"/>
                    <a:pt x="136" y="19"/>
                  </a:cubicBezTo>
                  <a:cubicBezTo>
                    <a:pt x="136" y="20"/>
                    <a:pt x="136" y="20"/>
                    <a:pt x="136" y="21"/>
                  </a:cubicBezTo>
                  <a:cubicBezTo>
                    <a:pt x="136" y="21"/>
                    <a:pt x="136" y="22"/>
                    <a:pt x="136" y="23"/>
                  </a:cubicBezTo>
                  <a:cubicBezTo>
                    <a:pt x="136" y="23"/>
                    <a:pt x="136" y="24"/>
                    <a:pt x="136" y="24"/>
                  </a:cubicBezTo>
                  <a:cubicBezTo>
                    <a:pt x="135" y="24"/>
                    <a:pt x="135" y="24"/>
                    <a:pt x="134" y="24"/>
                  </a:cubicBezTo>
                  <a:cubicBezTo>
                    <a:pt x="134" y="25"/>
                    <a:pt x="134" y="25"/>
                    <a:pt x="134" y="26"/>
                  </a:cubicBezTo>
                  <a:cubicBezTo>
                    <a:pt x="134" y="26"/>
                    <a:pt x="134" y="27"/>
                    <a:pt x="134" y="27"/>
                  </a:cubicBezTo>
                  <a:cubicBezTo>
                    <a:pt x="134" y="28"/>
                    <a:pt x="134" y="28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3" y="29"/>
                    <a:pt x="133" y="30"/>
                    <a:pt x="133" y="30"/>
                  </a:cubicBezTo>
                  <a:cubicBezTo>
                    <a:pt x="133" y="30"/>
                    <a:pt x="134" y="30"/>
                    <a:pt x="134" y="30"/>
                  </a:cubicBezTo>
                  <a:cubicBezTo>
                    <a:pt x="134" y="31"/>
                    <a:pt x="134" y="32"/>
                    <a:pt x="134" y="32"/>
                  </a:cubicBezTo>
                  <a:cubicBezTo>
                    <a:pt x="134" y="32"/>
                    <a:pt x="133" y="32"/>
                    <a:pt x="133" y="32"/>
                  </a:cubicBezTo>
                  <a:cubicBezTo>
                    <a:pt x="133" y="33"/>
                    <a:pt x="133" y="33"/>
                    <a:pt x="133" y="34"/>
                  </a:cubicBezTo>
                  <a:cubicBezTo>
                    <a:pt x="132" y="34"/>
                    <a:pt x="132" y="34"/>
                    <a:pt x="131" y="34"/>
                  </a:cubicBezTo>
                  <a:cubicBezTo>
                    <a:pt x="131" y="34"/>
                    <a:pt x="131" y="35"/>
                    <a:pt x="131" y="35"/>
                  </a:cubicBezTo>
                  <a:cubicBezTo>
                    <a:pt x="131" y="36"/>
                    <a:pt x="131" y="36"/>
                    <a:pt x="131" y="37"/>
                  </a:cubicBezTo>
                  <a:cubicBezTo>
                    <a:pt x="132" y="37"/>
                    <a:pt x="132" y="37"/>
                    <a:pt x="133" y="37"/>
                  </a:cubicBezTo>
                  <a:cubicBezTo>
                    <a:pt x="133" y="38"/>
                    <a:pt x="133" y="38"/>
                    <a:pt x="133" y="39"/>
                  </a:cubicBezTo>
                  <a:cubicBezTo>
                    <a:pt x="133" y="39"/>
                    <a:pt x="134" y="39"/>
                    <a:pt x="134" y="39"/>
                  </a:cubicBezTo>
                  <a:cubicBezTo>
                    <a:pt x="135" y="39"/>
                    <a:pt x="135" y="39"/>
                    <a:pt x="136" y="39"/>
                  </a:cubicBezTo>
                  <a:cubicBezTo>
                    <a:pt x="136" y="39"/>
                    <a:pt x="137" y="39"/>
                    <a:pt x="137" y="39"/>
                  </a:cubicBezTo>
                  <a:cubicBezTo>
                    <a:pt x="137" y="39"/>
                    <a:pt x="137" y="40"/>
                    <a:pt x="137" y="40"/>
                  </a:cubicBezTo>
                  <a:cubicBezTo>
                    <a:pt x="138" y="40"/>
                    <a:pt x="139" y="40"/>
                    <a:pt x="139" y="40"/>
                  </a:cubicBezTo>
                  <a:cubicBezTo>
                    <a:pt x="140" y="40"/>
                    <a:pt x="140" y="40"/>
                    <a:pt x="141" y="40"/>
                  </a:cubicBezTo>
                  <a:cubicBezTo>
                    <a:pt x="141" y="40"/>
                    <a:pt x="142" y="40"/>
                    <a:pt x="142" y="40"/>
                  </a:cubicBezTo>
                  <a:cubicBezTo>
                    <a:pt x="143" y="40"/>
                    <a:pt x="143" y="40"/>
                    <a:pt x="144" y="40"/>
                  </a:cubicBezTo>
                  <a:cubicBezTo>
                    <a:pt x="144" y="40"/>
                    <a:pt x="145" y="40"/>
                    <a:pt x="145" y="40"/>
                  </a:cubicBezTo>
                  <a:cubicBezTo>
                    <a:pt x="146" y="40"/>
                    <a:pt x="146" y="40"/>
                    <a:pt x="147" y="40"/>
                  </a:cubicBezTo>
                  <a:cubicBezTo>
                    <a:pt x="147" y="41"/>
                    <a:pt x="147" y="41"/>
                    <a:pt x="147" y="42"/>
                  </a:cubicBezTo>
                  <a:cubicBezTo>
                    <a:pt x="147" y="42"/>
                    <a:pt x="148" y="42"/>
                    <a:pt x="148" y="42"/>
                  </a:cubicBezTo>
                  <a:cubicBezTo>
                    <a:pt x="149" y="42"/>
                    <a:pt x="149" y="42"/>
                    <a:pt x="150" y="42"/>
                  </a:cubicBezTo>
                  <a:cubicBezTo>
                    <a:pt x="150" y="42"/>
                    <a:pt x="150" y="43"/>
                    <a:pt x="150" y="43"/>
                  </a:cubicBezTo>
                  <a:cubicBezTo>
                    <a:pt x="150" y="44"/>
                    <a:pt x="150" y="44"/>
                    <a:pt x="150" y="45"/>
                  </a:cubicBezTo>
                  <a:cubicBezTo>
                    <a:pt x="149" y="45"/>
                    <a:pt x="149" y="45"/>
                    <a:pt x="148" y="45"/>
                  </a:cubicBezTo>
                  <a:cubicBezTo>
                    <a:pt x="148" y="44"/>
                    <a:pt x="148" y="44"/>
                    <a:pt x="148" y="43"/>
                  </a:cubicBezTo>
                  <a:cubicBezTo>
                    <a:pt x="148" y="43"/>
                    <a:pt x="147" y="43"/>
                    <a:pt x="147" y="43"/>
                  </a:cubicBezTo>
                  <a:cubicBezTo>
                    <a:pt x="147" y="44"/>
                    <a:pt x="147" y="44"/>
                    <a:pt x="147" y="45"/>
                  </a:cubicBezTo>
                  <a:cubicBezTo>
                    <a:pt x="146" y="45"/>
                    <a:pt x="146" y="45"/>
                    <a:pt x="145" y="45"/>
                  </a:cubicBezTo>
                  <a:cubicBezTo>
                    <a:pt x="145" y="45"/>
                    <a:pt x="144" y="45"/>
                    <a:pt x="144" y="45"/>
                  </a:cubicBezTo>
                  <a:cubicBezTo>
                    <a:pt x="143" y="45"/>
                    <a:pt x="143" y="45"/>
                    <a:pt x="142" y="45"/>
                  </a:cubicBezTo>
                  <a:cubicBezTo>
                    <a:pt x="142" y="44"/>
                    <a:pt x="142" y="44"/>
                    <a:pt x="142" y="43"/>
                  </a:cubicBezTo>
                  <a:cubicBezTo>
                    <a:pt x="142" y="43"/>
                    <a:pt x="141" y="43"/>
                    <a:pt x="141" y="43"/>
                  </a:cubicBezTo>
                  <a:cubicBezTo>
                    <a:pt x="140" y="43"/>
                    <a:pt x="140" y="43"/>
                    <a:pt x="139" y="43"/>
                  </a:cubicBezTo>
                  <a:cubicBezTo>
                    <a:pt x="139" y="44"/>
                    <a:pt x="139" y="44"/>
                    <a:pt x="139" y="45"/>
                  </a:cubicBezTo>
                  <a:cubicBezTo>
                    <a:pt x="139" y="45"/>
                    <a:pt x="138" y="45"/>
                    <a:pt x="137" y="45"/>
                  </a:cubicBezTo>
                  <a:cubicBezTo>
                    <a:pt x="137" y="46"/>
                    <a:pt x="137" y="46"/>
                    <a:pt x="137" y="47"/>
                  </a:cubicBezTo>
                  <a:cubicBezTo>
                    <a:pt x="137" y="47"/>
                    <a:pt x="136" y="47"/>
                    <a:pt x="136" y="47"/>
                  </a:cubicBezTo>
                  <a:cubicBezTo>
                    <a:pt x="136" y="47"/>
                    <a:pt x="136" y="48"/>
                    <a:pt x="136" y="48"/>
                  </a:cubicBezTo>
                  <a:cubicBezTo>
                    <a:pt x="135" y="48"/>
                    <a:pt x="135" y="48"/>
                    <a:pt x="134" y="48"/>
                  </a:cubicBezTo>
                  <a:cubicBezTo>
                    <a:pt x="134" y="48"/>
                    <a:pt x="133" y="48"/>
                    <a:pt x="133" y="48"/>
                  </a:cubicBezTo>
                  <a:cubicBezTo>
                    <a:pt x="133" y="49"/>
                    <a:pt x="133" y="49"/>
                    <a:pt x="133" y="50"/>
                  </a:cubicBezTo>
                  <a:cubicBezTo>
                    <a:pt x="132" y="50"/>
                    <a:pt x="132" y="50"/>
                    <a:pt x="131" y="50"/>
                  </a:cubicBezTo>
                  <a:cubicBezTo>
                    <a:pt x="131" y="50"/>
                    <a:pt x="131" y="51"/>
                    <a:pt x="131" y="52"/>
                  </a:cubicBezTo>
                  <a:cubicBezTo>
                    <a:pt x="131" y="52"/>
                    <a:pt x="130" y="52"/>
                    <a:pt x="130" y="52"/>
                  </a:cubicBezTo>
                  <a:cubicBezTo>
                    <a:pt x="130" y="52"/>
                    <a:pt x="130" y="53"/>
                    <a:pt x="130" y="53"/>
                  </a:cubicBezTo>
                  <a:cubicBezTo>
                    <a:pt x="130" y="54"/>
                    <a:pt x="130" y="54"/>
                    <a:pt x="130" y="55"/>
                  </a:cubicBezTo>
                  <a:cubicBezTo>
                    <a:pt x="129" y="55"/>
                    <a:pt x="129" y="55"/>
                    <a:pt x="128" y="55"/>
                  </a:cubicBezTo>
                  <a:cubicBezTo>
                    <a:pt x="128" y="55"/>
                    <a:pt x="127" y="55"/>
                    <a:pt x="126" y="55"/>
                  </a:cubicBezTo>
                  <a:cubicBezTo>
                    <a:pt x="126" y="55"/>
                    <a:pt x="125" y="55"/>
                    <a:pt x="125" y="55"/>
                  </a:cubicBezTo>
                  <a:cubicBezTo>
                    <a:pt x="125" y="54"/>
                    <a:pt x="125" y="54"/>
                    <a:pt x="125" y="53"/>
                  </a:cubicBezTo>
                  <a:cubicBezTo>
                    <a:pt x="125" y="53"/>
                    <a:pt x="126" y="53"/>
                    <a:pt x="126" y="53"/>
                  </a:cubicBezTo>
                  <a:cubicBezTo>
                    <a:pt x="127" y="53"/>
                    <a:pt x="128" y="53"/>
                    <a:pt x="128" y="53"/>
                  </a:cubicBezTo>
                  <a:cubicBezTo>
                    <a:pt x="128" y="53"/>
                    <a:pt x="128" y="52"/>
                    <a:pt x="128" y="52"/>
                  </a:cubicBezTo>
                  <a:cubicBezTo>
                    <a:pt x="128" y="51"/>
                    <a:pt x="128" y="50"/>
                    <a:pt x="128" y="50"/>
                  </a:cubicBezTo>
                  <a:cubicBezTo>
                    <a:pt x="129" y="50"/>
                    <a:pt x="129" y="50"/>
                    <a:pt x="130" y="50"/>
                  </a:cubicBezTo>
                  <a:cubicBezTo>
                    <a:pt x="130" y="49"/>
                    <a:pt x="130" y="49"/>
                    <a:pt x="130" y="48"/>
                  </a:cubicBezTo>
                  <a:cubicBezTo>
                    <a:pt x="130" y="48"/>
                    <a:pt x="131" y="48"/>
                    <a:pt x="131" y="48"/>
                  </a:cubicBezTo>
                  <a:cubicBezTo>
                    <a:pt x="131" y="48"/>
                    <a:pt x="131" y="47"/>
                    <a:pt x="131" y="47"/>
                  </a:cubicBezTo>
                  <a:cubicBezTo>
                    <a:pt x="131" y="46"/>
                    <a:pt x="131" y="46"/>
                    <a:pt x="131" y="45"/>
                  </a:cubicBezTo>
                  <a:cubicBezTo>
                    <a:pt x="131" y="45"/>
                    <a:pt x="130" y="45"/>
                    <a:pt x="130" y="45"/>
                  </a:cubicBezTo>
                  <a:cubicBezTo>
                    <a:pt x="129" y="45"/>
                    <a:pt x="129" y="45"/>
                    <a:pt x="128" y="45"/>
                  </a:cubicBezTo>
                  <a:cubicBezTo>
                    <a:pt x="128" y="45"/>
                    <a:pt x="127" y="45"/>
                    <a:pt x="126" y="45"/>
                  </a:cubicBezTo>
                  <a:cubicBezTo>
                    <a:pt x="126" y="46"/>
                    <a:pt x="126" y="46"/>
                    <a:pt x="126" y="47"/>
                  </a:cubicBezTo>
                  <a:cubicBezTo>
                    <a:pt x="126" y="47"/>
                    <a:pt x="126" y="48"/>
                    <a:pt x="126" y="48"/>
                  </a:cubicBezTo>
                  <a:cubicBezTo>
                    <a:pt x="126" y="48"/>
                    <a:pt x="125" y="48"/>
                    <a:pt x="125" y="48"/>
                  </a:cubicBezTo>
                  <a:cubicBezTo>
                    <a:pt x="124" y="48"/>
                    <a:pt x="124" y="48"/>
                    <a:pt x="123" y="48"/>
                  </a:cubicBezTo>
                  <a:cubicBezTo>
                    <a:pt x="123" y="48"/>
                    <a:pt x="122" y="48"/>
                    <a:pt x="122" y="48"/>
                  </a:cubicBezTo>
                  <a:cubicBezTo>
                    <a:pt x="121" y="48"/>
                    <a:pt x="121" y="48"/>
                    <a:pt x="120" y="48"/>
                  </a:cubicBezTo>
                  <a:cubicBezTo>
                    <a:pt x="120" y="49"/>
                    <a:pt x="120" y="49"/>
                    <a:pt x="120" y="50"/>
                  </a:cubicBezTo>
                  <a:cubicBezTo>
                    <a:pt x="120" y="50"/>
                    <a:pt x="120" y="51"/>
                    <a:pt x="120" y="52"/>
                  </a:cubicBezTo>
                  <a:cubicBezTo>
                    <a:pt x="121" y="52"/>
                    <a:pt x="121" y="52"/>
                    <a:pt x="122" y="52"/>
                  </a:cubicBezTo>
                  <a:cubicBezTo>
                    <a:pt x="122" y="52"/>
                    <a:pt x="122" y="53"/>
                    <a:pt x="122" y="53"/>
                  </a:cubicBezTo>
                  <a:cubicBezTo>
                    <a:pt x="122" y="54"/>
                    <a:pt x="122" y="54"/>
                    <a:pt x="122" y="55"/>
                  </a:cubicBezTo>
                  <a:cubicBezTo>
                    <a:pt x="122" y="55"/>
                    <a:pt x="122" y="56"/>
                    <a:pt x="122" y="56"/>
                  </a:cubicBezTo>
                  <a:cubicBezTo>
                    <a:pt x="121" y="56"/>
                    <a:pt x="121" y="56"/>
                    <a:pt x="120" y="56"/>
                  </a:cubicBezTo>
                  <a:cubicBezTo>
                    <a:pt x="120" y="57"/>
                    <a:pt x="120" y="57"/>
                    <a:pt x="120" y="58"/>
                  </a:cubicBezTo>
                  <a:cubicBezTo>
                    <a:pt x="120" y="58"/>
                    <a:pt x="119" y="58"/>
                    <a:pt x="119" y="58"/>
                  </a:cubicBezTo>
                  <a:cubicBezTo>
                    <a:pt x="119" y="57"/>
                    <a:pt x="119" y="57"/>
                    <a:pt x="119" y="56"/>
                  </a:cubicBezTo>
                  <a:cubicBezTo>
                    <a:pt x="119" y="56"/>
                    <a:pt x="119" y="55"/>
                    <a:pt x="119" y="55"/>
                  </a:cubicBezTo>
                  <a:cubicBezTo>
                    <a:pt x="118" y="55"/>
                    <a:pt x="118" y="55"/>
                    <a:pt x="117" y="55"/>
                  </a:cubicBezTo>
                  <a:cubicBezTo>
                    <a:pt x="117" y="54"/>
                    <a:pt x="117" y="54"/>
                    <a:pt x="117" y="53"/>
                  </a:cubicBezTo>
                  <a:cubicBezTo>
                    <a:pt x="117" y="53"/>
                    <a:pt x="117" y="52"/>
                    <a:pt x="117" y="52"/>
                  </a:cubicBezTo>
                  <a:cubicBezTo>
                    <a:pt x="117" y="52"/>
                    <a:pt x="116" y="52"/>
                    <a:pt x="116" y="52"/>
                  </a:cubicBezTo>
                  <a:cubicBezTo>
                    <a:pt x="115" y="52"/>
                    <a:pt x="114" y="52"/>
                    <a:pt x="114" y="52"/>
                  </a:cubicBezTo>
                  <a:cubicBezTo>
                    <a:pt x="114" y="51"/>
                    <a:pt x="114" y="50"/>
                    <a:pt x="114" y="50"/>
                  </a:cubicBezTo>
                  <a:cubicBezTo>
                    <a:pt x="113" y="50"/>
                    <a:pt x="113" y="50"/>
                    <a:pt x="112" y="50"/>
                  </a:cubicBezTo>
                  <a:cubicBezTo>
                    <a:pt x="112" y="50"/>
                    <a:pt x="111" y="50"/>
                    <a:pt x="111" y="50"/>
                  </a:cubicBezTo>
                  <a:cubicBezTo>
                    <a:pt x="111" y="49"/>
                    <a:pt x="111" y="49"/>
                    <a:pt x="111" y="48"/>
                  </a:cubicBezTo>
                  <a:cubicBezTo>
                    <a:pt x="110" y="48"/>
                    <a:pt x="110" y="48"/>
                    <a:pt x="109" y="48"/>
                  </a:cubicBezTo>
                  <a:cubicBezTo>
                    <a:pt x="109" y="48"/>
                    <a:pt x="108" y="48"/>
                    <a:pt x="108" y="48"/>
                  </a:cubicBezTo>
                  <a:cubicBezTo>
                    <a:pt x="107" y="48"/>
                    <a:pt x="107" y="48"/>
                    <a:pt x="106" y="48"/>
                  </a:cubicBezTo>
                  <a:cubicBezTo>
                    <a:pt x="106" y="48"/>
                    <a:pt x="105" y="48"/>
                    <a:pt x="105" y="48"/>
                  </a:cubicBezTo>
                  <a:cubicBezTo>
                    <a:pt x="104" y="48"/>
                    <a:pt x="104" y="48"/>
                    <a:pt x="103" y="48"/>
                  </a:cubicBezTo>
                  <a:cubicBezTo>
                    <a:pt x="103" y="48"/>
                    <a:pt x="102" y="48"/>
                    <a:pt x="102" y="48"/>
                  </a:cubicBezTo>
                  <a:cubicBezTo>
                    <a:pt x="102" y="48"/>
                    <a:pt x="102" y="47"/>
                    <a:pt x="102" y="47"/>
                  </a:cubicBezTo>
                  <a:cubicBezTo>
                    <a:pt x="101" y="47"/>
                    <a:pt x="100" y="47"/>
                    <a:pt x="100" y="47"/>
                  </a:cubicBezTo>
                  <a:cubicBezTo>
                    <a:pt x="99" y="47"/>
                    <a:pt x="99" y="47"/>
                    <a:pt x="98" y="47"/>
                  </a:cubicBezTo>
                  <a:cubicBezTo>
                    <a:pt x="98" y="47"/>
                    <a:pt x="97" y="47"/>
                    <a:pt x="97" y="47"/>
                  </a:cubicBezTo>
                  <a:cubicBezTo>
                    <a:pt x="97" y="46"/>
                    <a:pt x="97" y="46"/>
                    <a:pt x="97" y="45"/>
                  </a:cubicBezTo>
                  <a:cubicBezTo>
                    <a:pt x="97" y="44"/>
                    <a:pt x="97" y="44"/>
                    <a:pt x="97" y="43"/>
                  </a:cubicBezTo>
                  <a:cubicBezTo>
                    <a:pt x="96" y="43"/>
                    <a:pt x="96" y="43"/>
                    <a:pt x="95" y="43"/>
                  </a:cubicBezTo>
                  <a:cubicBezTo>
                    <a:pt x="95" y="43"/>
                    <a:pt x="94" y="43"/>
                    <a:pt x="94" y="43"/>
                  </a:cubicBezTo>
                  <a:cubicBezTo>
                    <a:pt x="93" y="43"/>
                    <a:pt x="93" y="43"/>
                    <a:pt x="92" y="43"/>
                  </a:cubicBezTo>
                  <a:cubicBezTo>
                    <a:pt x="92" y="43"/>
                    <a:pt x="92" y="42"/>
                    <a:pt x="92" y="42"/>
                  </a:cubicBezTo>
                  <a:cubicBezTo>
                    <a:pt x="92" y="42"/>
                    <a:pt x="91" y="42"/>
                    <a:pt x="90" y="42"/>
                  </a:cubicBezTo>
                  <a:cubicBezTo>
                    <a:pt x="90" y="42"/>
                    <a:pt x="90" y="43"/>
                    <a:pt x="90" y="43"/>
                  </a:cubicBezTo>
                  <a:cubicBezTo>
                    <a:pt x="90" y="43"/>
                    <a:pt x="89" y="43"/>
                    <a:pt x="89" y="43"/>
                  </a:cubicBezTo>
                  <a:cubicBezTo>
                    <a:pt x="88" y="43"/>
                    <a:pt x="88" y="43"/>
                    <a:pt x="87" y="43"/>
                  </a:cubicBezTo>
                  <a:cubicBezTo>
                    <a:pt x="87" y="43"/>
                    <a:pt x="86" y="43"/>
                    <a:pt x="86" y="43"/>
                  </a:cubicBezTo>
                  <a:cubicBezTo>
                    <a:pt x="85" y="43"/>
                    <a:pt x="85" y="43"/>
                    <a:pt x="84" y="43"/>
                  </a:cubicBezTo>
                  <a:cubicBezTo>
                    <a:pt x="84" y="43"/>
                    <a:pt x="83" y="43"/>
                    <a:pt x="83" y="43"/>
                  </a:cubicBezTo>
                  <a:cubicBezTo>
                    <a:pt x="82" y="43"/>
                    <a:pt x="82" y="43"/>
                    <a:pt x="81" y="43"/>
                  </a:cubicBezTo>
                  <a:cubicBezTo>
                    <a:pt x="81" y="44"/>
                    <a:pt x="81" y="44"/>
                    <a:pt x="81" y="45"/>
                  </a:cubicBezTo>
                  <a:cubicBezTo>
                    <a:pt x="81" y="45"/>
                    <a:pt x="80" y="45"/>
                    <a:pt x="80" y="45"/>
                  </a:cubicBezTo>
                  <a:cubicBezTo>
                    <a:pt x="80" y="46"/>
                    <a:pt x="80" y="46"/>
                    <a:pt x="80" y="47"/>
                  </a:cubicBezTo>
                  <a:cubicBezTo>
                    <a:pt x="79" y="47"/>
                    <a:pt x="79" y="47"/>
                    <a:pt x="78" y="47"/>
                  </a:cubicBezTo>
                  <a:cubicBezTo>
                    <a:pt x="77" y="47"/>
                    <a:pt x="77" y="47"/>
                    <a:pt x="76" y="47"/>
                  </a:cubicBezTo>
                  <a:cubicBezTo>
                    <a:pt x="76" y="47"/>
                    <a:pt x="75" y="47"/>
                    <a:pt x="75" y="47"/>
                  </a:cubicBezTo>
                  <a:cubicBezTo>
                    <a:pt x="75" y="47"/>
                    <a:pt x="75" y="48"/>
                    <a:pt x="75" y="48"/>
                  </a:cubicBezTo>
                  <a:cubicBezTo>
                    <a:pt x="74" y="48"/>
                    <a:pt x="74" y="48"/>
                    <a:pt x="73" y="48"/>
                  </a:cubicBezTo>
                  <a:cubicBezTo>
                    <a:pt x="73" y="48"/>
                    <a:pt x="72" y="48"/>
                    <a:pt x="72" y="48"/>
                  </a:cubicBezTo>
                  <a:cubicBezTo>
                    <a:pt x="72" y="49"/>
                    <a:pt x="72" y="49"/>
                    <a:pt x="72" y="50"/>
                  </a:cubicBezTo>
                  <a:cubicBezTo>
                    <a:pt x="71" y="50"/>
                    <a:pt x="71" y="50"/>
                    <a:pt x="70" y="50"/>
                  </a:cubicBezTo>
                  <a:cubicBezTo>
                    <a:pt x="70" y="50"/>
                    <a:pt x="69" y="50"/>
                    <a:pt x="69" y="50"/>
                  </a:cubicBezTo>
                  <a:cubicBezTo>
                    <a:pt x="69" y="50"/>
                    <a:pt x="69" y="51"/>
                    <a:pt x="69" y="52"/>
                  </a:cubicBezTo>
                  <a:cubicBezTo>
                    <a:pt x="69" y="52"/>
                    <a:pt x="69" y="53"/>
                    <a:pt x="69" y="53"/>
                  </a:cubicBezTo>
                  <a:cubicBezTo>
                    <a:pt x="68" y="53"/>
                    <a:pt x="68" y="53"/>
                    <a:pt x="67" y="53"/>
                  </a:cubicBezTo>
                  <a:cubicBezTo>
                    <a:pt x="67" y="54"/>
                    <a:pt x="67" y="54"/>
                    <a:pt x="67" y="55"/>
                  </a:cubicBezTo>
                  <a:cubicBezTo>
                    <a:pt x="68" y="55"/>
                    <a:pt x="68" y="55"/>
                    <a:pt x="69" y="55"/>
                  </a:cubicBezTo>
                  <a:cubicBezTo>
                    <a:pt x="69" y="55"/>
                    <a:pt x="69" y="56"/>
                    <a:pt x="69" y="56"/>
                  </a:cubicBezTo>
                  <a:cubicBezTo>
                    <a:pt x="69" y="57"/>
                    <a:pt x="69" y="57"/>
                    <a:pt x="69" y="58"/>
                  </a:cubicBezTo>
                  <a:cubicBezTo>
                    <a:pt x="68" y="58"/>
                    <a:pt x="68" y="58"/>
                    <a:pt x="67" y="58"/>
                  </a:cubicBezTo>
                  <a:cubicBezTo>
                    <a:pt x="67" y="58"/>
                    <a:pt x="67" y="59"/>
                    <a:pt x="67" y="60"/>
                  </a:cubicBezTo>
                  <a:cubicBezTo>
                    <a:pt x="67" y="60"/>
                    <a:pt x="67" y="61"/>
                    <a:pt x="67" y="61"/>
                  </a:cubicBezTo>
                  <a:cubicBezTo>
                    <a:pt x="67" y="62"/>
                    <a:pt x="67" y="62"/>
                    <a:pt x="67" y="63"/>
                  </a:cubicBezTo>
                  <a:cubicBezTo>
                    <a:pt x="66" y="63"/>
                    <a:pt x="66" y="63"/>
                    <a:pt x="65" y="63"/>
                  </a:cubicBezTo>
                  <a:cubicBezTo>
                    <a:pt x="65" y="63"/>
                    <a:pt x="65" y="64"/>
                    <a:pt x="65" y="64"/>
                  </a:cubicBezTo>
                  <a:cubicBezTo>
                    <a:pt x="65" y="64"/>
                    <a:pt x="64" y="64"/>
                    <a:pt x="64" y="64"/>
                  </a:cubicBezTo>
                  <a:cubicBezTo>
                    <a:pt x="64" y="65"/>
                    <a:pt x="64" y="66"/>
                    <a:pt x="64" y="66"/>
                  </a:cubicBezTo>
                  <a:cubicBezTo>
                    <a:pt x="63" y="66"/>
                    <a:pt x="63" y="66"/>
                    <a:pt x="62" y="66"/>
                  </a:cubicBezTo>
                  <a:cubicBezTo>
                    <a:pt x="62" y="67"/>
                    <a:pt x="62" y="67"/>
                    <a:pt x="62" y="68"/>
                  </a:cubicBezTo>
                  <a:cubicBezTo>
                    <a:pt x="62" y="68"/>
                    <a:pt x="62" y="69"/>
                    <a:pt x="62" y="69"/>
                  </a:cubicBezTo>
                  <a:cubicBezTo>
                    <a:pt x="62" y="69"/>
                    <a:pt x="61" y="69"/>
                    <a:pt x="61" y="69"/>
                  </a:cubicBezTo>
                  <a:cubicBezTo>
                    <a:pt x="61" y="70"/>
                    <a:pt x="61" y="70"/>
                    <a:pt x="61" y="71"/>
                  </a:cubicBezTo>
                  <a:cubicBezTo>
                    <a:pt x="60" y="71"/>
                    <a:pt x="60" y="71"/>
                    <a:pt x="59" y="71"/>
                  </a:cubicBezTo>
                  <a:cubicBezTo>
                    <a:pt x="59" y="71"/>
                    <a:pt x="58" y="71"/>
                    <a:pt x="58" y="71"/>
                  </a:cubicBezTo>
                  <a:cubicBezTo>
                    <a:pt x="58" y="71"/>
                    <a:pt x="58" y="72"/>
                    <a:pt x="58" y="72"/>
                  </a:cubicBezTo>
                  <a:cubicBezTo>
                    <a:pt x="58" y="73"/>
                    <a:pt x="58" y="74"/>
                    <a:pt x="58" y="74"/>
                  </a:cubicBezTo>
                  <a:cubicBezTo>
                    <a:pt x="57" y="74"/>
                    <a:pt x="57" y="74"/>
                    <a:pt x="56" y="74"/>
                  </a:cubicBezTo>
                  <a:cubicBezTo>
                    <a:pt x="56" y="74"/>
                    <a:pt x="55" y="74"/>
                    <a:pt x="55" y="74"/>
                  </a:cubicBezTo>
                  <a:cubicBezTo>
                    <a:pt x="55" y="75"/>
                    <a:pt x="55" y="75"/>
                    <a:pt x="55" y="76"/>
                  </a:cubicBezTo>
                  <a:cubicBezTo>
                    <a:pt x="54" y="76"/>
                    <a:pt x="53" y="76"/>
                    <a:pt x="53" y="76"/>
                  </a:cubicBezTo>
                  <a:cubicBezTo>
                    <a:pt x="53" y="76"/>
                    <a:pt x="53" y="77"/>
                    <a:pt x="53" y="77"/>
                  </a:cubicBezTo>
                  <a:cubicBezTo>
                    <a:pt x="52" y="77"/>
                    <a:pt x="52" y="77"/>
                    <a:pt x="51" y="77"/>
                  </a:cubicBezTo>
                  <a:cubicBezTo>
                    <a:pt x="51" y="78"/>
                    <a:pt x="51" y="78"/>
                    <a:pt x="51" y="79"/>
                  </a:cubicBezTo>
                  <a:cubicBezTo>
                    <a:pt x="51" y="79"/>
                    <a:pt x="51" y="80"/>
                    <a:pt x="51" y="81"/>
                  </a:cubicBezTo>
                  <a:cubicBezTo>
                    <a:pt x="51" y="81"/>
                    <a:pt x="51" y="82"/>
                    <a:pt x="51" y="82"/>
                  </a:cubicBezTo>
                  <a:cubicBezTo>
                    <a:pt x="51" y="83"/>
                    <a:pt x="51" y="83"/>
                    <a:pt x="51" y="84"/>
                  </a:cubicBezTo>
                  <a:cubicBezTo>
                    <a:pt x="51" y="84"/>
                    <a:pt x="51" y="85"/>
                    <a:pt x="51" y="85"/>
                  </a:cubicBezTo>
                  <a:cubicBezTo>
                    <a:pt x="51" y="86"/>
                    <a:pt x="51" y="86"/>
                    <a:pt x="51" y="87"/>
                  </a:cubicBezTo>
                  <a:cubicBezTo>
                    <a:pt x="52" y="87"/>
                    <a:pt x="52" y="87"/>
                    <a:pt x="53" y="87"/>
                  </a:cubicBezTo>
                  <a:cubicBezTo>
                    <a:pt x="53" y="87"/>
                    <a:pt x="53" y="88"/>
                    <a:pt x="53" y="89"/>
                  </a:cubicBezTo>
                  <a:cubicBezTo>
                    <a:pt x="53" y="89"/>
                    <a:pt x="53" y="90"/>
                    <a:pt x="53" y="90"/>
                  </a:cubicBezTo>
                  <a:cubicBezTo>
                    <a:pt x="53" y="91"/>
                    <a:pt x="53" y="91"/>
                    <a:pt x="53" y="92"/>
                  </a:cubicBezTo>
                  <a:cubicBezTo>
                    <a:pt x="53" y="92"/>
                    <a:pt x="54" y="92"/>
                    <a:pt x="55" y="92"/>
                  </a:cubicBezTo>
                  <a:cubicBezTo>
                    <a:pt x="55" y="92"/>
                    <a:pt x="55" y="93"/>
                    <a:pt x="55" y="93"/>
                  </a:cubicBezTo>
                  <a:cubicBezTo>
                    <a:pt x="55" y="93"/>
                    <a:pt x="56" y="93"/>
                    <a:pt x="56" y="93"/>
                  </a:cubicBezTo>
                  <a:cubicBezTo>
                    <a:pt x="57" y="93"/>
                    <a:pt x="57" y="93"/>
                    <a:pt x="58" y="93"/>
                  </a:cubicBezTo>
                  <a:cubicBezTo>
                    <a:pt x="58" y="93"/>
                    <a:pt x="59" y="93"/>
                    <a:pt x="59" y="93"/>
                  </a:cubicBezTo>
                  <a:cubicBezTo>
                    <a:pt x="60" y="93"/>
                    <a:pt x="60" y="93"/>
                    <a:pt x="61" y="93"/>
                  </a:cubicBezTo>
                  <a:cubicBezTo>
                    <a:pt x="61" y="94"/>
                    <a:pt x="61" y="95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ubicBezTo>
                    <a:pt x="59" y="95"/>
                    <a:pt x="58" y="95"/>
                    <a:pt x="58" y="95"/>
                  </a:cubicBezTo>
                  <a:cubicBezTo>
                    <a:pt x="58" y="96"/>
                    <a:pt x="58" y="96"/>
                    <a:pt x="58" y="97"/>
                  </a:cubicBezTo>
                  <a:cubicBezTo>
                    <a:pt x="58" y="97"/>
                    <a:pt x="58" y="98"/>
                    <a:pt x="58" y="98"/>
                  </a:cubicBezTo>
                  <a:cubicBezTo>
                    <a:pt x="58" y="99"/>
                    <a:pt x="58" y="99"/>
                    <a:pt x="58" y="100"/>
                  </a:cubicBezTo>
                  <a:cubicBezTo>
                    <a:pt x="58" y="100"/>
                    <a:pt x="58" y="101"/>
                    <a:pt x="58" y="102"/>
                  </a:cubicBezTo>
                  <a:cubicBezTo>
                    <a:pt x="58" y="102"/>
                    <a:pt x="58" y="103"/>
                    <a:pt x="58" y="103"/>
                  </a:cubicBezTo>
                  <a:cubicBezTo>
                    <a:pt x="58" y="103"/>
                    <a:pt x="59" y="103"/>
                    <a:pt x="59" y="103"/>
                  </a:cubicBezTo>
                  <a:cubicBezTo>
                    <a:pt x="59" y="104"/>
                    <a:pt x="59" y="104"/>
                    <a:pt x="59" y="105"/>
                  </a:cubicBezTo>
                  <a:cubicBezTo>
                    <a:pt x="59" y="105"/>
                    <a:pt x="59" y="106"/>
                    <a:pt x="59" y="106"/>
                  </a:cubicBezTo>
                  <a:cubicBezTo>
                    <a:pt x="59" y="106"/>
                    <a:pt x="58" y="106"/>
                    <a:pt x="58" y="106"/>
                  </a:cubicBezTo>
                  <a:cubicBezTo>
                    <a:pt x="57" y="106"/>
                    <a:pt x="57" y="106"/>
                    <a:pt x="56" y="106"/>
                  </a:cubicBezTo>
                  <a:cubicBezTo>
                    <a:pt x="56" y="107"/>
                    <a:pt x="56" y="107"/>
                    <a:pt x="56" y="108"/>
                  </a:cubicBezTo>
                  <a:cubicBezTo>
                    <a:pt x="56" y="108"/>
                    <a:pt x="55" y="108"/>
                    <a:pt x="55" y="108"/>
                  </a:cubicBezTo>
                  <a:cubicBezTo>
                    <a:pt x="54" y="108"/>
                    <a:pt x="53" y="108"/>
                    <a:pt x="53" y="108"/>
                  </a:cubicBezTo>
                  <a:cubicBezTo>
                    <a:pt x="53" y="108"/>
                    <a:pt x="53" y="109"/>
                    <a:pt x="53" y="110"/>
                  </a:cubicBezTo>
                  <a:cubicBezTo>
                    <a:pt x="52" y="110"/>
                    <a:pt x="52" y="110"/>
                    <a:pt x="51" y="110"/>
                  </a:cubicBezTo>
                  <a:cubicBezTo>
                    <a:pt x="51" y="110"/>
                    <a:pt x="51" y="111"/>
                    <a:pt x="51" y="111"/>
                  </a:cubicBezTo>
                  <a:cubicBezTo>
                    <a:pt x="51" y="111"/>
                    <a:pt x="50" y="111"/>
                    <a:pt x="50" y="111"/>
                  </a:cubicBezTo>
                  <a:cubicBezTo>
                    <a:pt x="50" y="112"/>
                    <a:pt x="50" y="112"/>
                    <a:pt x="50" y="113"/>
                  </a:cubicBezTo>
                  <a:cubicBezTo>
                    <a:pt x="49" y="113"/>
                    <a:pt x="49" y="113"/>
                    <a:pt x="48" y="113"/>
                  </a:cubicBezTo>
                  <a:cubicBezTo>
                    <a:pt x="48" y="113"/>
                    <a:pt x="48" y="114"/>
                    <a:pt x="48" y="114"/>
                  </a:cubicBezTo>
                  <a:cubicBezTo>
                    <a:pt x="48" y="115"/>
                    <a:pt x="48" y="116"/>
                    <a:pt x="48" y="116"/>
                  </a:cubicBezTo>
                  <a:cubicBezTo>
                    <a:pt x="48" y="116"/>
                    <a:pt x="47" y="116"/>
                    <a:pt x="47" y="116"/>
                  </a:cubicBezTo>
                  <a:cubicBezTo>
                    <a:pt x="46" y="116"/>
                    <a:pt x="46" y="116"/>
                    <a:pt x="45" y="116"/>
                  </a:cubicBezTo>
                  <a:cubicBezTo>
                    <a:pt x="45" y="116"/>
                    <a:pt x="45" y="115"/>
                    <a:pt x="45" y="114"/>
                  </a:cubicBezTo>
                  <a:cubicBezTo>
                    <a:pt x="45" y="114"/>
                    <a:pt x="45" y="113"/>
                    <a:pt x="45" y="113"/>
                  </a:cubicBezTo>
                  <a:cubicBezTo>
                    <a:pt x="46" y="113"/>
                    <a:pt x="46" y="113"/>
                    <a:pt x="47" y="113"/>
                  </a:cubicBezTo>
                  <a:cubicBezTo>
                    <a:pt x="47" y="112"/>
                    <a:pt x="47" y="112"/>
                    <a:pt x="47" y="111"/>
                  </a:cubicBezTo>
                  <a:cubicBezTo>
                    <a:pt x="46" y="111"/>
                    <a:pt x="46" y="111"/>
                    <a:pt x="45" y="111"/>
                  </a:cubicBezTo>
                  <a:cubicBezTo>
                    <a:pt x="45" y="111"/>
                    <a:pt x="45" y="110"/>
                    <a:pt x="45" y="110"/>
                  </a:cubicBezTo>
                  <a:cubicBezTo>
                    <a:pt x="45" y="110"/>
                    <a:pt x="44" y="110"/>
                    <a:pt x="44" y="110"/>
                  </a:cubicBezTo>
                  <a:cubicBezTo>
                    <a:pt x="44" y="109"/>
                    <a:pt x="44" y="108"/>
                    <a:pt x="44" y="108"/>
                  </a:cubicBezTo>
                  <a:cubicBezTo>
                    <a:pt x="43" y="108"/>
                    <a:pt x="43" y="108"/>
                    <a:pt x="42" y="108"/>
                  </a:cubicBezTo>
                  <a:cubicBezTo>
                    <a:pt x="42" y="107"/>
                    <a:pt x="42" y="107"/>
                    <a:pt x="42" y="106"/>
                  </a:cubicBezTo>
                  <a:cubicBezTo>
                    <a:pt x="42" y="106"/>
                    <a:pt x="42" y="105"/>
                    <a:pt x="42" y="105"/>
                  </a:cubicBezTo>
                  <a:cubicBezTo>
                    <a:pt x="42" y="105"/>
                    <a:pt x="41" y="105"/>
                    <a:pt x="41" y="105"/>
                  </a:cubicBezTo>
                  <a:cubicBezTo>
                    <a:pt x="41" y="104"/>
                    <a:pt x="41" y="104"/>
                    <a:pt x="41" y="103"/>
                  </a:cubicBezTo>
                  <a:cubicBezTo>
                    <a:pt x="40" y="103"/>
                    <a:pt x="39" y="103"/>
                    <a:pt x="39" y="103"/>
                  </a:cubicBezTo>
                  <a:cubicBezTo>
                    <a:pt x="39" y="103"/>
                    <a:pt x="39" y="102"/>
                    <a:pt x="39" y="102"/>
                  </a:cubicBezTo>
                  <a:cubicBezTo>
                    <a:pt x="39" y="101"/>
                    <a:pt x="39" y="100"/>
                    <a:pt x="39" y="100"/>
                  </a:cubicBezTo>
                  <a:cubicBezTo>
                    <a:pt x="38" y="100"/>
                    <a:pt x="38" y="100"/>
                    <a:pt x="37" y="100"/>
                  </a:cubicBezTo>
                  <a:cubicBezTo>
                    <a:pt x="37" y="99"/>
                    <a:pt x="37" y="99"/>
                    <a:pt x="37" y="98"/>
                  </a:cubicBezTo>
                  <a:cubicBezTo>
                    <a:pt x="38" y="98"/>
                    <a:pt x="38" y="98"/>
                    <a:pt x="39" y="98"/>
                  </a:cubicBezTo>
                  <a:cubicBezTo>
                    <a:pt x="39" y="98"/>
                    <a:pt x="39" y="97"/>
                    <a:pt x="39" y="97"/>
                  </a:cubicBezTo>
                  <a:cubicBezTo>
                    <a:pt x="39" y="96"/>
                    <a:pt x="39" y="96"/>
                    <a:pt x="39" y="95"/>
                  </a:cubicBezTo>
                  <a:cubicBezTo>
                    <a:pt x="39" y="95"/>
                    <a:pt x="39" y="94"/>
                    <a:pt x="39" y="93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7" y="93"/>
                    <a:pt x="37" y="92"/>
                    <a:pt x="37" y="92"/>
                  </a:cubicBezTo>
                  <a:cubicBezTo>
                    <a:pt x="37" y="92"/>
                    <a:pt x="36" y="92"/>
                    <a:pt x="36" y="92"/>
                  </a:cubicBezTo>
                  <a:cubicBezTo>
                    <a:pt x="36" y="91"/>
                    <a:pt x="36" y="91"/>
                    <a:pt x="36" y="90"/>
                  </a:cubicBezTo>
                  <a:cubicBezTo>
                    <a:pt x="35" y="90"/>
                    <a:pt x="35" y="90"/>
                    <a:pt x="34" y="90"/>
                  </a:cubicBezTo>
                  <a:cubicBezTo>
                    <a:pt x="34" y="90"/>
                    <a:pt x="33" y="90"/>
                    <a:pt x="33" y="90"/>
                  </a:cubicBezTo>
                  <a:cubicBezTo>
                    <a:pt x="33" y="91"/>
                    <a:pt x="33" y="91"/>
                    <a:pt x="33" y="92"/>
                  </a:cubicBezTo>
                  <a:cubicBezTo>
                    <a:pt x="32" y="92"/>
                    <a:pt x="32" y="92"/>
                    <a:pt x="31" y="92"/>
                  </a:cubicBezTo>
                  <a:cubicBezTo>
                    <a:pt x="31" y="92"/>
                    <a:pt x="31" y="93"/>
                    <a:pt x="31" y="93"/>
                  </a:cubicBezTo>
                  <a:cubicBezTo>
                    <a:pt x="31" y="93"/>
                    <a:pt x="30" y="93"/>
                    <a:pt x="29" y="93"/>
                  </a:cubicBezTo>
                  <a:cubicBezTo>
                    <a:pt x="29" y="93"/>
                    <a:pt x="29" y="92"/>
                    <a:pt x="29" y="92"/>
                  </a:cubicBezTo>
                  <a:cubicBezTo>
                    <a:pt x="29" y="91"/>
                    <a:pt x="29" y="91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cubicBezTo>
                    <a:pt x="28" y="91"/>
                    <a:pt x="28" y="91"/>
                    <a:pt x="28" y="92"/>
                  </a:cubicBezTo>
                  <a:cubicBezTo>
                    <a:pt x="27" y="92"/>
                    <a:pt x="27" y="92"/>
                    <a:pt x="26" y="92"/>
                  </a:cubicBezTo>
                  <a:cubicBezTo>
                    <a:pt x="26" y="92"/>
                    <a:pt x="26" y="93"/>
                    <a:pt x="26" y="93"/>
                  </a:cubicBezTo>
                  <a:cubicBezTo>
                    <a:pt x="26" y="94"/>
                    <a:pt x="26" y="95"/>
                    <a:pt x="26" y="95"/>
                  </a:cubicBezTo>
                  <a:cubicBezTo>
                    <a:pt x="27" y="95"/>
                    <a:pt x="27" y="95"/>
                    <a:pt x="28" y="95"/>
                  </a:cubicBezTo>
                  <a:cubicBezTo>
                    <a:pt x="28" y="95"/>
                    <a:pt x="29" y="95"/>
                    <a:pt x="29" y="95"/>
                  </a:cubicBezTo>
                  <a:cubicBezTo>
                    <a:pt x="29" y="96"/>
                    <a:pt x="29" y="96"/>
                    <a:pt x="29" y="97"/>
                  </a:cubicBezTo>
                  <a:cubicBezTo>
                    <a:pt x="29" y="97"/>
                    <a:pt x="29" y="98"/>
                    <a:pt x="29" y="98"/>
                  </a:cubicBezTo>
                  <a:cubicBezTo>
                    <a:pt x="29" y="98"/>
                    <a:pt x="28" y="98"/>
                    <a:pt x="28" y="98"/>
                  </a:cubicBezTo>
                  <a:cubicBezTo>
                    <a:pt x="28" y="99"/>
                    <a:pt x="28" y="99"/>
                    <a:pt x="28" y="100"/>
                  </a:cubicBezTo>
                  <a:cubicBezTo>
                    <a:pt x="28" y="100"/>
                    <a:pt x="29" y="100"/>
                    <a:pt x="29" y="100"/>
                  </a:cubicBezTo>
                  <a:cubicBezTo>
                    <a:pt x="29" y="100"/>
                    <a:pt x="29" y="101"/>
                    <a:pt x="29" y="102"/>
                  </a:cubicBezTo>
                  <a:cubicBezTo>
                    <a:pt x="29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6" y="102"/>
                  </a:cubicBezTo>
                  <a:cubicBezTo>
                    <a:pt x="26" y="102"/>
                    <a:pt x="25" y="102"/>
                    <a:pt x="25" y="102"/>
                  </a:cubicBezTo>
                  <a:cubicBezTo>
                    <a:pt x="25" y="102"/>
                    <a:pt x="25" y="103"/>
                    <a:pt x="25" y="103"/>
                  </a:cubicBezTo>
                  <a:cubicBezTo>
                    <a:pt x="24" y="103"/>
                    <a:pt x="24" y="103"/>
                    <a:pt x="23" y="103"/>
                  </a:cubicBezTo>
                  <a:cubicBezTo>
                    <a:pt x="23" y="104"/>
                    <a:pt x="23" y="104"/>
                    <a:pt x="23" y="105"/>
                  </a:cubicBezTo>
                  <a:cubicBezTo>
                    <a:pt x="23" y="105"/>
                    <a:pt x="22" y="105"/>
                    <a:pt x="22" y="105"/>
                  </a:cubicBezTo>
                  <a:cubicBezTo>
                    <a:pt x="21" y="105"/>
                    <a:pt x="21" y="105"/>
                    <a:pt x="20" y="105"/>
                  </a:cubicBezTo>
                  <a:cubicBezTo>
                    <a:pt x="20" y="105"/>
                    <a:pt x="20" y="106"/>
                    <a:pt x="20" y="106"/>
                  </a:cubicBezTo>
                  <a:cubicBezTo>
                    <a:pt x="20" y="107"/>
                    <a:pt x="20" y="107"/>
                    <a:pt x="20" y="108"/>
                  </a:cubicBezTo>
                  <a:cubicBezTo>
                    <a:pt x="20" y="108"/>
                    <a:pt x="20" y="109"/>
                    <a:pt x="20" y="110"/>
                  </a:cubicBezTo>
                  <a:cubicBezTo>
                    <a:pt x="20" y="110"/>
                    <a:pt x="20" y="111"/>
                    <a:pt x="20" y="111"/>
                  </a:cubicBezTo>
                  <a:cubicBezTo>
                    <a:pt x="20" y="111"/>
                    <a:pt x="19" y="111"/>
                    <a:pt x="19" y="111"/>
                  </a:cubicBezTo>
                  <a:cubicBezTo>
                    <a:pt x="19" y="112"/>
                    <a:pt x="19" y="112"/>
                    <a:pt x="19" y="113"/>
                  </a:cubicBezTo>
                  <a:cubicBezTo>
                    <a:pt x="19" y="113"/>
                    <a:pt x="19" y="114"/>
                    <a:pt x="19" y="114"/>
                  </a:cubicBezTo>
                  <a:cubicBezTo>
                    <a:pt x="19" y="114"/>
                    <a:pt x="20" y="114"/>
                    <a:pt x="20" y="114"/>
                  </a:cubicBezTo>
                  <a:cubicBezTo>
                    <a:pt x="21" y="114"/>
                    <a:pt x="21" y="114"/>
                    <a:pt x="22" y="114"/>
                  </a:cubicBezTo>
                  <a:cubicBezTo>
                    <a:pt x="22" y="114"/>
                    <a:pt x="23" y="114"/>
                    <a:pt x="23" y="114"/>
                  </a:cubicBezTo>
                  <a:cubicBezTo>
                    <a:pt x="24" y="114"/>
                    <a:pt x="24" y="114"/>
                    <a:pt x="25" y="114"/>
                  </a:cubicBezTo>
                  <a:cubicBezTo>
                    <a:pt x="25" y="114"/>
                    <a:pt x="26" y="114"/>
                    <a:pt x="26" y="114"/>
                  </a:cubicBezTo>
                  <a:cubicBezTo>
                    <a:pt x="27" y="114"/>
                    <a:pt x="27" y="114"/>
                    <a:pt x="28" y="114"/>
                  </a:cubicBezTo>
                  <a:cubicBezTo>
                    <a:pt x="28" y="114"/>
                    <a:pt x="28" y="113"/>
                    <a:pt x="28" y="113"/>
                  </a:cubicBezTo>
                  <a:cubicBezTo>
                    <a:pt x="28" y="113"/>
                    <a:pt x="29" y="113"/>
                    <a:pt x="29" y="113"/>
                  </a:cubicBezTo>
                  <a:cubicBezTo>
                    <a:pt x="29" y="112"/>
                    <a:pt x="29" y="112"/>
                    <a:pt x="29" y="111"/>
                  </a:cubicBezTo>
                  <a:cubicBezTo>
                    <a:pt x="29" y="111"/>
                    <a:pt x="29" y="110"/>
                    <a:pt x="29" y="110"/>
                  </a:cubicBezTo>
                  <a:cubicBezTo>
                    <a:pt x="29" y="109"/>
                    <a:pt x="29" y="108"/>
                    <a:pt x="29" y="108"/>
                  </a:cubicBezTo>
                  <a:cubicBezTo>
                    <a:pt x="29" y="107"/>
                    <a:pt x="29" y="107"/>
                    <a:pt x="29" y="106"/>
                  </a:cubicBezTo>
                  <a:cubicBezTo>
                    <a:pt x="30" y="106"/>
                    <a:pt x="31" y="106"/>
                    <a:pt x="31" y="106"/>
                  </a:cubicBezTo>
                  <a:cubicBezTo>
                    <a:pt x="31" y="106"/>
                    <a:pt x="31" y="105"/>
                    <a:pt x="31" y="105"/>
                  </a:cubicBezTo>
                  <a:cubicBezTo>
                    <a:pt x="32" y="105"/>
                    <a:pt x="32" y="105"/>
                    <a:pt x="33" y="105"/>
                  </a:cubicBezTo>
                  <a:cubicBezTo>
                    <a:pt x="33" y="105"/>
                    <a:pt x="33" y="106"/>
                    <a:pt x="33" y="106"/>
                  </a:cubicBezTo>
                  <a:cubicBezTo>
                    <a:pt x="33" y="106"/>
                    <a:pt x="34" y="106"/>
                    <a:pt x="34" y="106"/>
                  </a:cubicBezTo>
                  <a:cubicBezTo>
                    <a:pt x="34" y="107"/>
                    <a:pt x="34" y="107"/>
                    <a:pt x="34" y="108"/>
                  </a:cubicBezTo>
                  <a:cubicBezTo>
                    <a:pt x="34" y="108"/>
                    <a:pt x="33" y="108"/>
                    <a:pt x="33" y="108"/>
                  </a:cubicBezTo>
                  <a:cubicBezTo>
                    <a:pt x="32" y="108"/>
                    <a:pt x="32" y="108"/>
                    <a:pt x="31" y="108"/>
                  </a:cubicBezTo>
                  <a:cubicBezTo>
                    <a:pt x="31" y="108"/>
                    <a:pt x="31" y="109"/>
                    <a:pt x="31" y="110"/>
                  </a:cubicBezTo>
                  <a:cubicBezTo>
                    <a:pt x="31" y="110"/>
                    <a:pt x="31" y="111"/>
                    <a:pt x="31" y="111"/>
                  </a:cubicBezTo>
                  <a:cubicBezTo>
                    <a:pt x="31" y="112"/>
                    <a:pt x="31" y="112"/>
                    <a:pt x="31" y="113"/>
                  </a:cubicBezTo>
                  <a:cubicBezTo>
                    <a:pt x="31" y="113"/>
                    <a:pt x="30" y="113"/>
                    <a:pt x="29" y="113"/>
                  </a:cubicBezTo>
                  <a:cubicBezTo>
                    <a:pt x="29" y="113"/>
                    <a:pt x="29" y="114"/>
                    <a:pt x="29" y="114"/>
                  </a:cubicBezTo>
                  <a:cubicBezTo>
                    <a:pt x="30" y="114"/>
                    <a:pt x="31" y="114"/>
                    <a:pt x="31" y="114"/>
                  </a:cubicBezTo>
                  <a:cubicBezTo>
                    <a:pt x="31" y="115"/>
                    <a:pt x="31" y="116"/>
                    <a:pt x="31" y="116"/>
                  </a:cubicBezTo>
                  <a:cubicBezTo>
                    <a:pt x="31" y="117"/>
                    <a:pt x="31" y="117"/>
                    <a:pt x="31" y="118"/>
                  </a:cubicBezTo>
                  <a:cubicBezTo>
                    <a:pt x="31" y="118"/>
                    <a:pt x="30" y="118"/>
                    <a:pt x="29" y="118"/>
                  </a:cubicBezTo>
                  <a:cubicBezTo>
                    <a:pt x="29" y="118"/>
                    <a:pt x="29" y="119"/>
                    <a:pt x="29" y="119"/>
                  </a:cubicBezTo>
                  <a:cubicBezTo>
                    <a:pt x="29" y="120"/>
                    <a:pt x="29" y="120"/>
                    <a:pt x="29" y="121"/>
                  </a:cubicBezTo>
                  <a:cubicBezTo>
                    <a:pt x="30" y="121"/>
                    <a:pt x="31" y="121"/>
                    <a:pt x="31" y="121"/>
                  </a:cubicBezTo>
                  <a:cubicBezTo>
                    <a:pt x="32" y="121"/>
                    <a:pt x="33" y="121"/>
                    <a:pt x="34" y="121"/>
                  </a:cubicBezTo>
                  <a:cubicBezTo>
                    <a:pt x="34" y="120"/>
                    <a:pt x="34" y="120"/>
                    <a:pt x="34" y="119"/>
                  </a:cubicBezTo>
                  <a:cubicBezTo>
                    <a:pt x="35" y="119"/>
                    <a:pt x="35" y="119"/>
                    <a:pt x="36" y="119"/>
                  </a:cubicBezTo>
                  <a:cubicBezTo>
                    <a:pt x="36" y="119"/>
                    <a:pt x="37" y="119"/>
                    <a:pt x="37" y="119"/>
                  </a:cubicBezTo>
                  <a:cubicBezTo>
                    <a:pt x="37" y="119"/>
                    <a:pt x="37" y="118"/>
                    <a:pt x="37" y="118"/>
                  </a:cubicBezTo>
                  <a:cubicBezTo>
                    <a:pt x="38" y="118"/>
                    <a:pt x="38" y="118"/>
                    <a:pt x="39" y="118"/>
                  </a:cubicBezTo>
                  <a:cubicBezTo>
                    <a:pt x="39" y="118"/>
                    <a:pt x="40" y="118"/>
                    <a:pt x="41" y="118"/>
                  </a:cubicBezTo>
                  <a:cubicBezTo>
                    <a:pt x="41" y="118"/>
                    <a:pt x="42" y="118"/>
                    <a:pt x="42" y="118"/>
                  </a:cubicBezTo>
                  <a:cubicBezTo>
                    <a:pt x="43" y="118"/>
                    <a:pt x="43" y="118"/>
                    <a:pt x="44" y="118"/>
                  </a:cubicBezTo>
                  <a:cubicBezTo>
                    <a:pt x="44" y="118"/>
                    <a:pt x="44" y="119"/>
                    <a:pt x="44" y="119"/>
                  </a:cubicBezTo>
                  <a:cubicBezTo>
                    <a:pt x="43" y="119"/>
                    <a:pt x="43" y="119"/>
                    <a:pt x="42" y="119"/>
                  </a:cubicBezTo>
                  <a:cubicBezTo>
                    <a:pt x="42" y="120"/>
                    <a:pt x="42" y="120"/>
                    <a:pt x="42" y="121"/>
                  </a:cubicBezTo>
                  <a:cubicBezTo>
                    <a:pt x="42" y="121"/>
                    <a:pt x="41" y="121"/>
                    <a:pt x="41" y="121"/>
                  </a:cubicBezTo>
                  <a:cubicBezTo>
                    <a:pt x="40" y="121"/>
                    <a:pt x="39" y="121"/>
                    <a:pt x="39" y="121"/>
                  </a:cubicBezTo>
                  <a:cubicBezTo>
                    <a:pt x="38" y="121"/>
                    <a:pt x="38" y="121"/>
                    <a:pt x="37" y="121"/>
                  </a:cubicBezTo>
                  <a:cubicBezTo>
                    <a:pt x="37" y="121"/>
                    <a:pt x="37" y="122"/>
                    <a:pt x="37" y="122"/>
                  </a:cubicBezTo>
                  <a:cubicBezTo>
                    <a:pt x="37" y="122"/>
                    <a:pt x="36" y="122"/>
                    <a:pt x="36" y="122"/>
                  </a:cubicBezTo>
                  <a:cubicBezTo>
                    <a:pt x="35" y="122"/>
                    <a:pt x="35" y="122"/>
                    <a:pt x="34" y="122"/>
                  </a:cubicBezTo>
                  <a:cubicBezTo>
                    <a:pt x="34" y="122"/>
                    <a:pt x="33" y="122"/>
                    <a:pt x="33" y="122"/>
                  </a:cubicBezTo>
                  <a:cubicBezTo>
                    <a:pt x="33" y="123"/>
                    <a:pt x="33" y="124"/>
                    <a:pt x="33" y="124"/>
                  </a:cubicBezTo>
                  <a:cubicBezTo>
                    <a:pt x="33" y="125"/>
                    <a:pt x="33" y="125"/>
                    <a:pt x="33" y="126"/>
                  </a:cubicBezTo>
                  <a:cubicBezTo>
                    <a:pt x="33" y="126"/>
                    <a:pt x="33" y="127"/>
                    <a:pt x="33" y="127"/>
                  </a:cubicBezTo>
                  <a:cubicBezTo>
                    <a:pt x="33" y="127"/>
                    <a:pt x="34" y="127"/>
                    <a:pt x="34" y="127"/>
                  </a:cubicBezTo>
                  <a:cubicBezTo>
                    <a:pt x="35" y="127"/>
                    <a:pt x="35" y="127"/>
                    <a:pt x="36" y="127"/>
                  </a:cubicBezTo>
                  <a:cubicBezTo>
                    <a:pt x="36" y="128"/>
                    <a:pt x="36" y="128"/>
                    <a:pt x="36" y="129"/>
                  </a:cubicBezTo>
                  <a:cubicBezTo>
                    <a:pt x="36" y="129"/>
                    <a:pt x="37" y="129"/>
                    <a:pt x="37" y="129"/>
                  </a:cubicBezTo>
                  <a:cubicBezTo>
                    <a:pt x="37" y="129"/>
                    <a:pt x="37" y="130"/>
                    <a:pt x="37" y="131"/>
                  </a:cubicBezTo>
                  <a:cubicBezTo>
                    <a:pt x="38" y="131"/>
                    <a:pt x="38" y="131"/>
                    <a:pt x="39" y="131"/>
                  </a:cubicBezTo>
                  <a:cubicBezTo>
                    <a:pt x="39" y="131"/>
                    <a:pt x="39" y="132"/>
                    <a:pt x="39" y="132"/>
                  </a:cubicBezTo>
                  <a:cubicBezTo>
                    <a:pt x="39" y="132"/>
                    <a:pt x="40" y="132"/>
                    <a:pt x="41" y="132"/>
                  </a:cubicBezTo>
                  <a:cubicBezTo>
                    <a:pt x="41" y="133"/>
                    <a:pt x="41" y="133"/>
                    <a:pt x="41" y="134"/>
                  </a:cubicBezTo>
                  <a:cubicBezTo>
                    <a:pt x="41" y="134"/>
                    <a:pt x="41" y="135"/>
                    <a:pt x="41" y="135"/>
                  </a:cubicBezTo>
                  <a:cubicBezTo>
                    <a:pt x="40" y="135"/>
                    <a:pt x="39" y="135"/>
                    <a:pt x="39" y="135"/>
                  </a:cubicBezTo>
                  <a:cubicBezTo>
                    <a:pt x="39" y="136"/>
                    <a:pt x="39" y="136"/>
                    <a:pt x="39" y="137"/>
                  </a:cubicBezTo>
                  <a:cubicBezTo>
                    <a:pt x="39" y="137"/>
                    <a:pt x="39" y="138"/>
                    <a:pt x="39" y="139"/>
                  </a:cubicBezTo>
                  <a:cubicBezTo>
                    <a:pt x="38" y="139"/>
                    <a:pt x="38" y="139"/>
                    <a:pt x="37" y="139"/>
                  </a:cubicBezTo>
                  <a:cubicBezTo>
                    <a:pt x="37" y="139"/>
                    <a:pt x="37" y="140"/>
                    <a:pt x="37" y="140"/>
                  </a:cubicBezTo>
                  <a:cubicBezTo>
                    <a:pt x="37" y="140"/>
                    <a:pt x="36" y="140"/>
                    <a:pt x="36" y="140"/>
                  </a:cubicBezTo>
                  <a:cubicBezTo>
                    <a:pt x="35" y="140"/>
                    <a:pt x="35" y="140"/>
                    <a:pt x="34" y="140"/>
                  </a:cubicBezTo>
                  <a:cubicBezTo>
                    <a:pt x="34" y="140"/>
                    <a:pt x="33" y="140"/>
                    <a:pt x="33" y="140"/>
                  </a:cubicBezTo>
                  <a:cubicBezTo>
                    <a:pt x="32" y="140"/>
                    <a:pt x="32" y="140"/>
                    <a:pt x="31" y="140"/>
                  </a:cubicBezTo>
                  <a:cubicBezTo>
                    <a:pt x="31" y="140"/>
                    <a:pt x="31" y="139"/>
                    <a:pt x="31" y="139"/>
                  </a:cubicBezTo>
                  <a:cubicBezTo>
                    <a:pt x="31" y="139"/>
                    <a:pt x="30" y="139"/>
                    <a:pt x="29" y="139"/>
                  </a:cubicBezTo>
                  <a:cubicBezTo>
                    <a:pt x="29" y="139"/>
                    <a:pt x="28" y="139"/>
                    <a:pt x="28" y="139"/>
                  </a:cubicBezTo>
                  <a:cubicBezTo>
                    <a:pt x="27" y="139"/>
                    <a:pt x="27" y="139"/>
                    <a:pt x="26" y="139"/>
                  </a:cubicBezTo>
                  <a:cubicBezTo>
                    <a:pt x="26" y="139"/>
                    <a:pt x="25" y="139"/>
                    <a:pt x="25" y="139"/>
                  </a:cubicBezTo>
                  <a:cubicBezTo>
                    <a:pt x="24" y="139"/>
                    <a:pt x="24" y="139"/>
                    <a:pt x="23" y="139"/>
                  </a:cubicBezTo>
                  <a:cubicBezTo>
                    <a:pt x="23" y="139"/>
                    <a:pt x="23" y="140"/>
                    <a:pt x="23" y="140"/>
                  </a:cubicBezTo>
                  <a:cubicBezTo>
                    <a:pt x="23" y="140"/>
                    <a:pt x="22" y="140"/>
                    <a:pt x="22" y="140"/>
                  </a:cubicBezTo>
                  <a:cubicBezTo>
                    <a:pt x="22" y="141"/>
                    <a:pt x="22" y="141"/>
                    <a:pt x="22" y="142"/>
                  </a:cubicBezTo>
                  <a:cubicBezTo>
                    <a:pt x="22" y="142"/>
                    <a:pt x="22" y="143"/>
                    <a:pt x="22" y="144"/>
                  </a:cubicBezTo>
                  <a:cubicBezTo>
                    <a:pt x="22" y="144"/>
                    <a:pt x="22" y="145"/>
                    <a:pt x="22" y="145"/>
                  </a:cubicBezTo>
                  <a:cubicBezTo>
                    <a:pt x="22" y="146"/>
                    <a:pt x="22" y="146"/>
                    <a:pt x="22" y="147"/>
                  </a:cubicBezTo>
                  <a:cubicBezTo>
                    <a:pt x="22" y="147"/>
                    <a:pt x="22" y="148"/>
                    <a:pt x="22" y="148"/>
                  </a:cubicBezTo>
                  <a:cubicBezTo>
                    <a:pt x="22" y="149"/>
                    <a:pt x="22" y="149"/>
                    <a:pt x="22" y="150"/>
                  </a:cubicBezTo>
                  <a:cubicBezTo>
                    <a:pt x="22" y="150"/>
                    <a:pt x="22" y="151"/>
                    <a:pt x="22" y="151"/>
                  </a:cubicBezTo>
                  <a:cubicBezTo>
                    <a:pt x="22" y="152"/>
                    <a:pt x="22" y="153"/>
                    <a:pt x="22" y="153"/>
                  </a:cubicBezTo>
                  <a:cubicBezTo>
                    <a:pt x="21" y="153"/>
                    <a:pt x="21" y="153"/>
                    <a:pt x="20" y="153"/>
                  </a:cubicBezTo>
                  <a:cubicBezTo>
                    <a:pt x="20" y="154"/>
                    <a:pt x="20" y="154"/>
                    <a:pt x="20" y="155"/>
                  </a:cubicBezTo>
                  <a:cubicBezTo>
                    <a:pt x="21" y="155"/>
                    <a:pt x="21" y="155"/>
                    <a:pt x="22" y="155"/>
                  </a:cubicBezTo>
                  <a:cubicBezTo>
                    <a:pt x="22" y="155"/>
                    <a:pt x="22" y="156"/>
                    <a:pt x="22" y="156"/>
                  </a:cubicBezTo>
                  <a:cubicBezTo>
                    <a:pt x="22" y="157"/>
                    <a:pt x="22" y="157"/>
                    <a:pt x="22" y="158"/>
                  </a:cubicBezTo>
                  <a:cubicBezTo>
                    <a:pt x="22" y="159"/>
                    <a:pt x="22" y="159"/>
                    <a:pt x="22" y="160"/>
                  </a:cubicBezTo>
                  <a:cubicBezTo>
                    <a:pt x="22" y="160"/>
                    <a:pt x="23" y="160"/>
                    <a:pt x="23" y="160"/>
                  </a:cubicBezTo>
                  <a:cubicBezTo>
                    <a:pt x="24" y="160"/>
                    <a:pt x="24" y="160"/>
                    <a:pt x="25" y="160"/>
                  </a:cubicBezTo>
                  <a:cubicBezTo>
                    <a:pt x="25" y="160"/>
                    <a:pt x="26" y="160"/>
                    <a:pt x="26" y="160"/>
                  </a:cubicBezTo>
                  <a:cubicBezTo>
                    <a:pt x="26" y="160"/>
                    <a:pt x="26" y="161"/>
                    <a:pt x="26" y="161"/>
                  </a:cubicBezTo>
                  <a:cubicBezTo>
                    <a:pt x="27" y="161"/>
                    <a:pt x="27" y="161"/>
                    <a:pt x="28" y="161"/>
                  </a:cubicBezTo>
                  <a:cubicBezTo>
                    <a:pt x="28" y="162"/>
                    <a:pt x="28" y="162"/>
                    <a:pt x="28" y="163"/>
                  </a:cubicBezTo>
                  <a:cubicBezTo>
                    <a:pt x="28" y="163"/>
                    <a:pt x="28" y="164"/>
                    <a:pt x="28" y="164"/>
                  </a:cubicBezTo>
                  <a:cubicBezTo>
                    <a:pt x="27" y="164"/>
                    <a:pt x="27" y="164"/>
                    <a:pt x="26" y="164"/>
                  </a:cubicBezTo>
                  <a:cubicBezTo>
                    <a:pt x="26" y="165"/>
                    <a:pt x="26" y="165"/>
                    <a:pt x="26" y="166"/>
                  </a:cubicBezTo>
                  <a:cubicBezTo>
                    <a:pt x="26" y="166"/>
                    <a:pt x="25" y="166"/>
                    <a:pt x="25" y="166"/>
                  </a:cubicBezTo>
                  <a:cubicBezTo>
                    <a:pt x="25" y="167"/>
                    <a:pt x="25" y="167"/>
                    <a:pt x="25" y="168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3" y="168"/>
                    <a:pt x="22" y="168"/>
                    <a:pt x="22" y="168"/>
                  </a:cubicBezTo>
                  <a:cubicBezTo>
                    <a:pt x="22" y="168"/>
                    <a:pt x="22" y="169"/>
                    <a:pt x="22" y="169"/>
                  </a:cubicBezTo>
                  <a:cubicBezTo>
                    <a:pt x="22" y="170"/>
                    <a:pt x="22" y="170"/>
                    <a:pt x="22" y="171"/>
                  </a:cubicBezTo>
                  <a:cubicBezTo>
                    <a:pt x="21" y="171"/>
                    <a:pt x="21" y="171"/>
                    <a:pt x="20" y="171"/>
                  </a:cubicBezTo>
                  <a:cubicBezTo>
                    <a:pt x="20" y="171"/>
                    <a:pt x="20" y="172"/>
                    <a:pt x="20" y="173"/>
                  </a:cubicBezTo>
                  <a:cubicBezTo>
                    <a:pt x="20" y="173"/>
                    <a:pt x="19" y="173"/>
                    <a:pt x="19" y="173"/>
                  </a:cubicBezTo>
                  <a:cubicBezTo>
                    <a:pt x="19" y="173"/>
                    <a:pt x="19" y="174"/>
                    <a:pt x="19" y="174"/>
                  </a:cubicBezTo>
                  <a:cubicBezTo>
                    <a:pt x="19" y="175"/>
                    <a:pt x="19" y="175"/>
                    <a:pt x="19" y="176"/>
                  </a:cubicBezTo>
                  <a:cubicBezTo>
                    <a:pt x="19" y="176"/>
                    <a:pt x="19" y="177"/>
                    <a:pt x="19" y="177"/>
                  </a:cubicBezTo>
                  <a:cubicBezTo>
                    <a:pt x="19" y="178"/>
                    <a:pt x="19" y="178"/>
                    <a:pt x="19" y="179"/>
                  </a:cubicBezTo>
                  <a:cubicBezTo>
                    <a:pt x="18" y="179"/>
                    <a:pt x="18" y="179"/>
                    <a:pt x="17" y="179"/>
                  </a:cubicBezTo>
                  <a:cubicBezTo>
                    <a:pt x="17" y="179"/>
                    <a:pt x="17" y="180"/>
                    <a:pt x="17" y="180"/>
                  </a:cubicBezTo>
                  <a:cubicBezTo>
                    <a:pt x="16" y="180"/>
                    <a:pt x="16" y="180"/>
                    <a:pt x="15" y="180"/>
                  </a:cubicBezTo>
                  <a:cubicBezTo>
                    <a:pt x="15" y="181"/>
                    <a:pt x="15" y="182"/>
                    <a:pt x="15" y="182"/>
                  </a:cubicBezTo>
                  <a:cubicBezTo>
                    <a:pt x="15" y="182"/>
                    <a:pt x="14" y="182"/>
                    <a:pt x="14" y="182"/>
                  </a:cubicBezTo>
                  <a:cubicBezTo>
                    <a:pt x="13" y="182"/>
                    <a:pt x="13" y="182"/>
                    <a:pt x="12" y="182"/>
                  </a:cubicBezTo>
                  <a:cubicBezTo>
                    <a:pt x="12" y="183"/>
                    <a:pt x="12" y="183"/>
                    <a:pt x="12" y="184"/>
                  </a:cubicBezTo>
                  <a:cubicBezTo>
                    <a:pt x="12" y="184"/>
                    <a:pt x="11" y="184"/>
                    <a:pt x="11" y="184"/>
                  </a:cubicBezTo>
                  <a:cubicBezTo>
                    <a:pt x="11" y="184"/>
                    <a:pt x="11" y="185"/>
                    <a:pt x="11" y="185"/>
                  </a:cubicBezTo>
                  <a:cubicBezTo>
                    <a:pt x="10" y="185"/>
                    <a:pt x="10" y="185"/>
                    <a:pt x="9" y="185"/>
                  </a:cubicBezTo>
                  <a:cubicBezTo>
                    <a:pt x="9" y="186"/>
                    <a:pt x="9" y="186"/>
                    <a:pt x="9" y="187"/>
                  </a:cubicBezTo>
                  <a:cubicBezTo>
                    <a:pt x="9" y="187"/>
                    <a:pt x="8" y="187"/>
                    <a:pt x="8" y="187"/>
                  </a:cubicBezTo>
                  <a:cubicBezTo>
                    <a:pt x="8" y="188"/>
                    <a:pt x="8" y="188"/>
                    <a:pt x="8" y="189"/>
                  </a:cubicBezTo>
                  <a:cubicBezTo>
                    <a:pt x="8" y="189"/>
                    <a:pt x="8" y="190"/>
                    <a:pt x="8" y="190"/>
                  </a:cubicBezTo>
                  <a:cubicBezTo>
                    <a:pt x="7" y="190"/>
                    <a:pt x="7" y="190"/>
                    <a:pt x="6" y="190"/>
                  </a:cubicBezTo>
                  <a:cubicBezTo>
                    <a:pt x="6" y="191"/>
                    <a:pt x="6" y="191"/>
                    <a:pt x="6" y="192"/>
                  </a:cubicBezTo>
                  <a:cubicBezTo>
                    <a:pt x="6" y="192"/>
                    <a:pt x="6" y="193"/>
                    <a:pt x="6" y="193"/>
                  </a:cubicBezTo>
                  <a:cubicBezTo>
                    <a:pt x="5" y="193"/>
                    <a:pt x="5" y="193"/>
                    <a:pt x="4" y="193"/>
                  </a:cubicBezTo>
                  <a:cubicBezTo>
                    <a:pt x="4" y="194"/>
                    <a:pt x="4" y="194"/>
                    <a:pt x="4" y="195"/>
                  </a:cubicBezTo>
                  <a:cubicBezTo>
                    <a:pt x="4" y="195"/>
                    <a:pt x="3" y="195"/>
                    <a:pt x="3" y="195"/>
                  </a:cubicBezTo>
                  <a:cubicBezTo>
                    <a:pt x="3" y="196"/>
                    <a:pt x="3" y="196"/>
                    <a:pt x="3" y="197"/>
                  </a:cubicBezTo>
                  <a:cubicBezTo>
                    <a:pt x="3" y="197"/>
                    <a:pt x="3" y="198"/>
                    <a:pt x="3" y="198"/>
                  </a:cubicBezTo>
                  <a:cubicBezTo>
                    <a:pt x="2" y="198"/>
                    <a:pt x="2" y="198"/>
                    <a:pt x="1" y="198"/>
                  </a:cubicBezTo>
                  <a:cubicBezTo>
                    <a:pt x="1" y="199"/>
                    <a:pt x="1" y="199"/>
                    <a:pt x="1" y="200"/>
                  </a:cubicBezTo>
                  <a:cubicBezTo>
                    <a:pt x="1" y="200"/>
                    <a:pt x="1" y="201"/>
                    <a:pt x="1" y="202"/>
                  </a:cubicBezTo>
                  <a:cubicBezTo>
                    <a:pt x="1" y="202"/>
                    <a:pt x="1" y="203"/>
                    <a:pt x="1" y="203"/>
                  </a:cubicBezTo>
                  <a:cubicBezTo>
                    <a:pt x="2" y="203"/>
                    <a:pt x="2" y="203"/>
                    <a:pt x="3" y="203"/>
                  </a:cubicBezTo>
                  <a:cubicBezTo>
                    <a:pt x="3" y="204"/>
                    <a:pt x="3" y="204"/>
                    <a:pt x="3" y="205"/>
                  </a:cubicBezTo>
                  <a:cubicBezTo>
                    <a:pt x="3" y="205"/>
                    <a:pt x="3" y="206"/>
                    <a:pt x="3" y="206"/>
                  </a:cubicBezTo>
                  <a:cubicBezTo>
                    <a:pt x="3" y="207"/>
                    <a:pt x="3" y="207"/>
                    <a:pt x="3" y="208"/>
                  </a:cubicBezTo>
                  <a:cubicBezTo>
                    <a:pt x="3" y="208"/>
                    <a:pt x="3" y="209"/>
                    <a:pt x="3" y="210"/>
                  </a:cubicBezTo>
                  <a:cubicBezTo>
                    <a:pt x="3" y="210"/>
                    <a:pt x="3" y="211"/>
                    <a:pt x="3" y="211"/>
                  </a:cubicBezTo>
                  <a:cubicBezTo>
                    <a:pt x="3" y="212"/>
                    <a:pt x="3" y="212"/>
                    <a:pt x="3" y="213"/>
                  </a:cubicBezTo>
                  <a:cubicBezTo>
                    <a:pt x="3" y="213"/>
                    <a:pt x="3" y="214"/>
                    <a:pt x="3" y="214"/>
                  </a:cubicBezTo>
                  <a:cubicBezTo>
                    <a:pt x="3" y="215"/>
                    <a:pt x="3" y="216"/>
                    <a:pt x="3" y="216"/>
                  </a:cubicBezTo>
                  <a:cubicBezTo>
                    <a:pt x="2" y="216"/>
                    <a:pt x="2" y="216"/>
                    <a:pt x="1" y="216"/>
                  </a:cubicBezTo>
                  <a:cubicBezTo>
                    <a:pt x="1" y="216"/>
                    <a:pt x="0" y="216"/>
                    <a:pt x="0" y="216"/>
                  </a:cubicBezTo>
                  <a:cubicBezTo>
                    <a:pt x="0" y="217"/>
                    <a:pt x="0" y="217"/>
                    <a:pt x="0" y="218"/>
                  </a:cubicBezTo>
                  <a:cubicBezTo>
                    <a:pt x="0" y="218"/>
                    <a:pt x="1" y="218"/>
                    <a:pt x="1" y="218"/>
                  </a:cubicBezTo>
                  <a:cubicBezTo>
                    <a:pt x="1" y="218"/>
                    <a:pt x="1" y="219"/>
                    <a:pt x="1" y="219"/>
                  </a:cubicBezTo>
                  <a:cubicBezTo>
                    <a:pt x="1" y="220"/>
                    <a:pt x="1" y="220"/>
                    <a:pt x="1" y="221"/>
                  </a:cubicBezTo>
                  <a:cubicBezTo>
                    <a:pt x="1" y="221"/>
                    <a:pt x="1" y="222"/>
                    <a:pt x="1" y="222"/>
                  </a:cubicBezTo>
                  <a:cubicBezTo>
                    <a:pt x="1" y="223"/>
                    <a:pt x="1" y="224"/>
                    <a:pt x="1" y="224"/>
                  </a:cubicBezTo>
                  <a:cubicBezTo>
                    <a:pt x="2" y="224"/>
                    <a:pt x="2" y="224"/>
                    <a:pt x="3" y="224"/>
                  </a:cubicBezTo>
                  <a:cubicBezTo>
                    <a:pt x="3" y="224"/>
                    <a:pt x="4" y="224"/>
                    <a:pt x="4" y="224"/>
                  </a:cubicBezTo>
                  <a:cubicBezTo>
                    <a:pt x="4" y="225"/>
                    <a:pt x="4" y="225"/>
                    <a:pt x="4" y="226"/>
                  </a:cubicBezTo>
                  <a:cubicBezTo>
                    <a:pt x="4" y="226"/>
                    <a:pt x="4" y="227"/>
                    <a:pt x="4" y="227"/>
                  </a:cubicBezTo>
                  <a:cubicBezTo>
                    <a:pt x="5" y="227"/>
                    <a:pt x="5" y="227"/>
                    <a:pt x="6" y="227"/>
                  </a:cubicBezTo>
                  <a:cubicBezTo>
                    <a:pt x="6" y="228"/>
                    <a:pt x="6" y="228"/>
                    <a:pt x="6" y="229"/>
                  </a:cubicBezTo>
                  <a:cubicBezTo>
                    <a:pt x="7" y="229"/>
                    <a:pt x="7" y="229"/>
                    <a:pt x="8" y="229"/>
                  </a:cubicBezTo>
                  <a:cubicBezTo>
                    <a:pt x="8" y="229"/>
                    <a:pt x="8" y="230"/>
                    <a:pt x="8" y="231"/>
                  </a:cubicBezTo>
                  <a:cubicBezTo>
                    <a:pt x="8" y="231"/>
                    <a:pt x="9" y="231"/>
                    <a:pt x="9" y="231"/>
                  </a:cubicBezTo>
                  <a:cubicBezTo>
                    <a:pt x="9" y="231"/>
                    <a:pt x="9" y="232"/>
                    <a:pt x="9" y="232"/>
                  </a:cubicBezTo>
                  <a:cubicBezTo>
                    <a:pt x="9" y="233"/>
                    <a:pt x="9" y="233"/>
                    <a:pt x="9" y="234"/>
                  </a:cubicBezTo>
                  <a:cubicBezTo>
                    <a:pt x="10" y="234"/>
                    <a:pt x="10" y="234"/>
                    <a:pt x="11" y="234"/>
                  </a:cubicBezTo>
                  <a:cubicBezTo>
                    <a:pt x="11" y="234"/>
                    <a:pt x="11" y="235"/>
                    <a:pt x="11" y="235"/>
                  </a:cubicBezTo>
                  <a:cubicBezTo>
                    <a:pt x="11" y="235"/>
                    <a:pt x="12" y="235"/>
                    <a:pt x="12" y="235"/>
                  </a:cubicBezTo>
                  <a:cubicBezTo>
                    <a:pt x="12" y="236"/>
                    <a:pt x="12" y="236"/>
                    <a:pt x="12" y="237"/>
                  </a:cubicBezTo>
                  <a:cubicBezTo>
                    <a:pt x="13" y="237"/>
                    <a:pt x="13" y="237"/>
                    <a:pt x="14" y="237"/>
                  </a:cubicBezTo>
                  <a:cubicBezTo>
                    <a:pt x="14" y="237"/>
                    <a:pt x="14" y="238"/>
                    <a:pt x="14" y="239"/>
                  </a:cubicBezTo>
                  <a:cubicBezTo>
                    <a:pt x="14" y="239"/>
                    <a:pt x="15" y="239"/>
                    <a:pt x="15" y="239"/>
                  </a:cubicBezTo>
                  <a:cubicBezTo>
                    <a:pt x="16" y="239"/>
                    <a:pt x="16" y="239"/>
                    <a:pt x="17" y="239"/>
                  </a:cubicBezTo>
                  <a:cubicBezTo>
                    <a:pt x="17" y="239"/>
                    <a:pt x="17" y="240"/>
                    <a:pt x="17" y="240"/>
                  </a:cubicBezTo>
                  <a:cubicBezTo>
                    <a:pt x="18" y="240"/>
                    <a:pt x="18" y="240"/>
                    <a:pt x="19" y="240"/>
                  </a:cubicBezTo>
                  <a:cubicBezTo>
                    <a:pt x="19" y="241"/>
                    <a:pt x="19" y="241"/>
                    <a:pt x="19" y="242"/>
                  </a:cubicBezTo>
                  <a:cubicBezTo>
                    <a:pt x="19" y="242"/>
                    <a:pt x="20" y="242"/>
                    <a:pt x="20" y="242"/>
                  </a:cubicBezTo>
                  <a:cubicBezTo>
                    <a:pt x="20" y="242"/>
                    <a:pt x="20" y="243"/>
                    <a:pt x="20" y="243"/>
                  </a:cubicBezTo>
                  <a:cubicBezTo>
                    <a:pt x="21" y="243"/>
                    <a:pt x="21" y="243"/>
                    <a:pt x="22" y="243"/>
                  </a:cubicBezTo>
                  <a:cubicBezTo>
                    <a:pt x="22" y="244"/>
                    <a:pt x="22" y="245"/>
                    <a:pt x="22" y="245"/>
                  </a:cubicBezTo>
                  <a:cubicBezTo>
                    <a:pt x="22" y="245"/>
                    <a:pt x="23" y="245"/>
                    <a:pt x="23" y="245"/>
                  </a:cubicBezTo>
                  <a:cubicBezTo>
                    <a:pt x="24" y="245"/>
                    <a:pt x="24" y="245"/>
                    <a:pt x="25" y="245"/>
                  </a:cubicBezTo>
                  <a:cubicBezTo>
                    <a:pt x="25" y="245"/>
                    <a:pt x="26" y="245"/>
                    <a:pt x="26" y="245"/>
                  </a:cubicBezTo>
                  <a:cubicBezTo>
                    <a:pt x="27" y="245"/>
                    <a:pt x="27" y="245"/>
                    <a:pt x="28" y="245"/>
                  </a:cubicBezTo>
                  <a:cubicBezTo>
                    <a:pt x="28" y="245"/>
                    <a:pt x="28" y="244"/>
                    <a:pt x="28" y="243"/>
                  </a:cubicBezTo>
                  <a:cubicBezTo>
                    <a:pt x="28" y="243"/>
                    <a:pt x="29" y="243"/>
                    <a:pt x="29" y="243"/>
                  </a:cubicBezTo>
                  <a:cubicBezTo>
                    <a:pt x="30" y="243"/>
                    <a:pt x="31" y="243"/>
                    <a:pt x="31" y="243"/>
                  </a:cubicBezTo>
                  <a:cubicBezTo>
                    <a:pt x="32" y="243"/>
                    <a:pt x="32" y="243"/>
                    <a:pt x="33" y="243"/>
                  </a:cubicBezTo>
                  <a:cubicBezTo>
                    <a:pt x="33" y="243"/>
                    <a:pt x="33" y="242"/>
                    <a:pt x="33" y="242"/>
                  </a:cubicBezTo>
                  <a:cubicBezTo>
                    <a:pt x="33" y="242"/>
                    <a:pt x="34" y="242"/>
                    <a:pt x="34" y="242"/>
                  </a:cubicBezTo>
                  <a:cubicBezTo>
                    <a:pt x="34" y="242"/>
                    <a:pt x="34" y="243"/>
                    <a:pt x="34" y="243"/>
                  </a:cubicBezTo>
                  <a:cubicBezTo>
                    <a:pt x="35" y="243"/>
                    <a:pt x="35" y="243"/>
                    <a:pt x="36" y="243"/>
                  </a:cubicBezTo>
                  <a:cubicBezTo>
                    <a:pt x="36" y="243"/>
                    <a:pt x="37" y="243"/>
                    <a:pt x="37" y="243"/>
                  </a:cubicBezTo>
                  <a:cubicBezTo>
                    <a:pt x="38" y="243"/>
                    <a:pt x="38" y="243"/>
                    <a:pt x="39" y="243"/>
                  </a:cubicBezTo>
                  <a:cubicBezTo>
                    <a:pt x="39" y="243"/>
                    <a:pt x="40" y="243"/>
                    <a:pt x="41" y="243"/>
                  </a:cubicBezTo>
                  <a:cubicBezTo>
                    <a:pt x="41" y="243"/>
                    <a:pt x="41" y="242"/>
                    <a:pt x="41" y="242"/>
                  </a:cubicBezTo>
                  <a:cubicBezTo>
                    <a:pt x="41" y="242"/>
                    <a:pt x="42" y="242"/>
                    <a:pt x="42" y="242"/>
                  </a:cubicBezTo>
                  <a:cubicBezTo>
                    <a:pt x="43" y="242"/>
                    <a:pt x="43" y="242"/>
                    <a:pt x="44" y="242"/>
                  </a:cubicBezTo>
                  <a:cubicBezTo>
                    <a:pt x="44" y="241"/>
                    <a:pt x="44" y="241"/>
                    <a:pt x="44" y="240"/>
                  </a:cubicBezTo>
                  <a:cubicBezTo>
                    <a:pt x="44" y="240"/>
                    <a:pt x="45" y="240"/>
                    <a:pt x="45" y="240"/>
                  </a:cubicBezTo>
                  <a:cubicBezTo>
                    <a:pt x="46" y="240"/>
                    <a:pt x="46" y="240"/>
                    <a:pt x="47" y="240"/>
                  </a:cubicBezTo>
                  <a:cubicBezTo>
                    <a:pt x="47" y="240"/>
                    <a:pt x="48" y="240"/>
                    <a:pt x="48" y="240"/>
                  </a:cubicBezTo>
                  <a:cubicBezTo>
                    <a:pt x="49" y="240"/>
                    <a:pt x="49" y="240"/>
                    <a:pt x="50" y="240"/>
                  </a:cubicBezTo>
                  <a:cubicBezTo>
                    <a:pt x="50" y="240"/>
                    <a:pt x="51" y="240"/>
                    <a:pt x="51" y="240"/>
                  </a:cubicBezTo>
                  <a:cubicBezTo>
                    <a:pt x="52" y="240"/>
                    <a:pt x="52" y="240"/>
                    <a:pt x="53" y="240"/>
                  </a:cubicBezTo>
                  <a:cubicBezTo>
                    <a:pt x="53" y="240"/>
                    <a:pt x="54" y="240"/>
                    <a:pt x="55" y="240"/>
                  </a:cubicBezTo>
                  <a:cubicBezTo>
                    <a:pt x="55" y="241"/>
                    <a:pt x="55" y="241"/>
                    <a:pt x="55" y="242"/>
                  </a:cubicBezTo>
                  <a:cubicBezTo>
                    <a:pt x="55" y="242"/>
                    <a:pt x="55" y="243"/>
                    <a:pt x="55" y="243"/>
                  </a:cubicBezTo>
                  <a:cubicBezTo>
                    <a:pt x="55" y="243"/>
                    <a:pt x="56" y="243"/>
                    <a:pt x="56" y="243"/>
                  </a:cubicBezTo>
                  <a:cubicBezTo>
                    <a:pt x="56" y="244"/>
                    <a:pt x="56" y="245"/>
                    <a:pt x="56" y="245"/>
                  </a:cubicBezTo>
                  <a:cubicBezTo>
                    <a:pt x="57" y="245"/>
                    <a:pt x="57" y="245"/>
                    <a:pt x="58" y="245"/>
                  </a:cubicBezTo>
                  <a:cubicBezTo>
                    <a:pt x="58" y="245"/>
                    <a:pt x="59" y="245"/>
                    <a:pt x="59" y="245"/>
                  </a:cubicBezTo>
                  <a:cubicBezTo>
                    <a:pt x="60" y="245"/>
                    <a:pt x="60" y="245"/>
                    <a:pt x="61" y="245"/>
                  </a:cubicBezTo>
                  <a:cubicBezTo>
                    <a:pt x="61" y="245"/>
                    <a:pt x="61" y="244"/>
                    <a:pt x="61" y="243"/>
                  </a:cubicBezTo>
                  <a:cubicBezTo>
                    <a:pt x="61" y="243"/>
                    <a:pt x="62" y="243"/>
                    <a:pt x="62" y="243"/>
                  </a:cubicBezTo>
                  <a:cubicBezTo>
                    <a:pt x="62" y="244"/>
                    <a:pt x="62" y="245"/>
                    <a:pt x="62" y="245"/>
                  </a:cubicBezTo>
                  <a:cubicBezTo>
                    <a:pt x="63" y="245"/>
                    <a:pt x="63" y="245"/>
                    <a:pt x="64" y="245"/>
                  </a:cubicBezTo>
                  <a:cubicBezTo>
                    <a:pt x="64" y="246"/>
                    <a:pt x="64" y="246"/>
                    <a:pt x="64" y="247"/>
                  </a:cubicBezTo>
                  <a:cubicBezTo>
                    <a:pt x="64" y="247"/>
                    <a:pt x="65" y="247"/>
                    <a:pt x="65" y="247"/>
                  </a:cubicBezTo>
                  <a:cubicBezTo>
                    <a:pt x="65" y="247"/>
                    <a:pt x="65" y="248"/>
                    <a:pt x="65" y="248"/>
                  </a:cubicBezTo>
                  <a:cubicBezTo>
                    <a:pt x="65" y="249"/>
                    <a:pt x="65" y="249"/>
                    <a:pt x="65" y="250"/>
                  </a:cubicBezTo>
                  <a:cubicBezTo>
                    <a:pt x="65" y="250"/>
                    <a:pt x="65" y="251"/>
                    <a:pt x="65" y="251"/>
                  </a:cubicBezTo>
                  <a:cubicBezTo>
                    <a:pt x="65" y="251"/>
                    <a:pt x="64" y="251"/>
                    <a:pt x="64" y="251"/>
                  </a:cubicBezTo>
                  <a:cubicBezTo>
                    <a:pt x="64" y="252"/>
                    <a:pt x="64" y="253"/>
                    <a:pt x="64" y="253"/>
                  </a:cubicBezTo>
                  <a:cubicBezTo>
                    <a:pt x="64" y="254"/>
                    <a:pt x="64" y="254"/>
                    <a:pt x="64" y="255"/>
                  </a:cubicBezTo>
                  <a:cubicBezTo>
                    <a:pt x="64" y="255"/>
                    <a:pt x="64" y="256"/>
                    <a:pt x="64" y="256"/>
                  </a:cubicBezTo>
                  <a:cubicBezTo>
                    <a:pt x="63" y="256"/>
                    <a:pt x="63" y="256"/>
                    <a:pt x="62" y="256"/>
                  </a:cubicBezTo>
                  <a:cubicBezTo>
                    <a:pt x="62" y="257"/>
                    <a:pt x="62" y="257"/>
                    <a:pt x="62" y="258"/>
                  </a:cubicBezTo>
                  <a:cubicBezTo>
                    <a:pt x="62" y="258"/>
                    <a:pt x="62" y="259"/>
                    <a:pt x="62" y="260"/>
                  </a:cubicBezTo>
                  <a:cubicBezTo>
                    <a:pt x="63" y="260"/>
                    <a:pt x="63" y="260"/>
                    <a:pt x="64" y="260"/>
                  </a:cubicBezTo>
                  <a:cubicBezTo>
                    <a:pt x="64" y="260"/>
                    <a:pt x="64" y="261"/>
                    <a:pt x="64" y="261"/>
                  </a:cubicBezTo>
                  <a:cubicBezTo>
                    <a:pt x="64" y="262"/>
                    <a:pt x="64" y="262"/>
                    <a:pt x="64" y="263"/>
                  </a:cubicBezTo>
                  <a:cubicBezTo>
                    <a:pt x="64" y="263"/>
                    <a:pt x="65" y="263"/>
                    <a:pt x="65" y="263"/>
                  </a:cubicBezTo>
                  <a:cubicBezTo>
                    <a:pt x="65" y="263"/>
                    <a:pt x="65" y="264"/>
                    <a:pt x="65" y="264"/>
                  </a:cubicBezTo>
                  <a:cubicBezTo>
                    <a:pt x="66" y="264"/>
                    <a:pt x="66" y="264"/>
                    <a:pt x="67" y="264"/>
                  </a:cubicBezTo>
                  <a:cubicBezTo>
                    <a:pt x="68" y="264"/>
                    <a:pt x="68" y="264"/>
                    <a:pt x="69" y="264"/>
                  </a:cubicBezTo>
                  <a:cubicBezTo>
                    <a:pt x="69" y="265"/>
                    <a:pt x="69" y="265"/>
                    <a:pt x="69" y="266"/>
                  </a:cubicBezTo>
                  <a:cubicBezTo>
                    <a:pt x="69" y="266"/>
                    <a:pt x="70" y="266"/>
                    <a:pt x="70" y="266"/>
                  </a:cubicBezTo>
                  <a:cubicBezTo>
                    <a:pt x="70" y="267"/>
                    <a:pt x="70" y="267"/>
                    <a:pt x="70" y="268"/>
                  </a:cubicBezTo>
                  <a:cubicBezTo>
                    <a:pt x="70" y="268"/>
                    <a:pt x="70" y="269"/>
                    <a:pt x="70" y="269"/>
                  </a:cubicBezTo>
                  <a:cubicBezTo>
                    <a:pt x="71" y="269"/>
                    <a:pt x="71" y="269"/>
                    <a:pt x="72" y="269"/>
                  </a:cubicBezTo>
                  <a:cubicBezTo>
                    <a:pt x="72" y="270"/>
                    <a:pt x="72" y="270"/>
                    <a:pt x="72" y="271"/>
                  </a:cubicBezTo>
                  <a:cubicBezTo>
                    <a:pt x="72" y="271"/>
                    <a:pt x="72" y="272"/>
                    <a:pt x="72" y="272"/>
                  </a:cubicBezTo>
                  <a:cubicBezTo>
                    <a:pt x="72" y="272"/>
                    <a:pt x="73" y="272"/>
                    <a:pt x="73" y="272"/>
                  </a:cubicBezTo>
                  <a:cubicBezTo>
                    <a:pt x="73" y="273"/>
                    <a:pt x="73" y="274"/>
                    <a:pt x="73" y="274"/>
                  </a:cubicBezTo>
                  <a:cubicBezTo>
                    <a:pt x="73" y="275"/>
                    <a:pt x="73" y="275"/>
                    <a:pt x="73" y="276"/>
                  </a:cubicBezTo>
                  <a:cubicBezTo>
                    <a:pt x="73" y="276"/>
                    <a:pt x="73" y="277"/>
                    <a:pt x="73" y="277"/>
                  </a:cubicBezTo>
                  <a:cubicBezTo>
                    <a:pt x="73" y="278"/>
                    <a:pt x="73" y="278"/>
                    <a:pt x="73" y="279"/>
                  </a:cubicBezTo>
                  <a:cubicBezTo>
                    <a:pt x="73" y="280"/>
                    <a:pt x="73" y="280"/>
                    <a:pt x="73" y="281"/>
                  </a:cubicBezTo>
                  <a:cubicBezTo>
                    <a:pt x="74" y="281"/>
                    <a:pt x="74" y="281"/>
                    <a:pt x="75" y="281"/>
                  </a:cubicBezTo>
                  <a:cubicBezTo>
                    <a:pt x="75" y="281"/>
                    <a:pt x="75" y="282"/>
                    <a:pt x="75" y="282"/>
                  </a:cubicBezTo>
                  <a:cubicBezTo>
                    <a:pt x="75" y="283"/>
                    <a:pt x="75" y="283"/>
                    <a:pt x="75" y="284"/>
                  </a:cubicBezTo>
                  <a:cubicBezTo>
                    <a:pt x="75" y="284"/>
                    <a:pt x="75" y="285"/>
                    <a:pt x="75" y="285"/>
                  </a:cubicBezTo>
                  <a:cubicBezTo>
                    <a:pt x="74" y="285"/>
                    <a:pt x="74" y="285"/>
                    <a:pt x="73" y="285"/>
                  </a:cubicBezTo>
                  <a:cubicBezTo>
                    <a:pt x="73" y="286"/>
                    <a:pt x="73" y="286"/>
                    <a:pt x="73" y="287"/>
                  </a:cubicBezTo>
                  <a:cubicBezTo>
                    <a:pt x="73" y="287"/>
                    <a:pt x="72" y="287"/>
                    <a:pt x="72" y="287"/>
                  </a:cubicBezTo>
                  <a:cubicBezTo>
                    <a:pt x="72" y="287"/>
                    <a:pt x="72" y="288"/>
                    <a:pt x="72" y="289"/>
                  </a:cubicBezTo>
                  <a:cubicBezTo>
                    <a:pt x="72" y="289"/>
                    <a:pt x="72" y="290"/>
                    <a:pt x="72" y="290"/>
                  </a:cubicBezTo>
                  <a:cubicBezTo>
                    <a:pt x="71" y="290"/>
                    <a:pt x="71" y="290"/>
                    <a:pt x="70" y="290"/>
                  </a:cubicBezTo>
                  <a:cubicBezTo>
                    <a:pt x="70" y="291"/>
                    <a:pt x="70" y="291"/>
                    <a:pt x="70" y="292"/>
                  </a:cubicBezTo>
                  <a:cubicBezTo>
                    <a:pt x="70" y="292"/>
                    <a:pt x="70" y="293"/>
                    <a:pt x="70" y="294"/>
                  </a:cubicBezTo>
                  <a:cubicBezTo>
                    <a:pt x="70" y="294"/>
                    <a:pt x="70" y="295"/>
                    <a:pt x="70" y="295"/>
                  </a:cubicBezTo>
                  <a:cubicBezTo>
                    <a:pt x="70" y="296"/>
                    <a:pt x="70" y="296"/>
                    <a:pt x="70" y="297"/>
                  </a:cubicBezTo>
                  <a:cubicBezTo>
                    <a:pt x="70" y="297"/>
                    <a:pt x="70" y="298"/>
                    <a:pt x="70" y="298"/>
                  </a:cubicBezTo>
                  <a:cubicBezTo>
                    <a:pt x="70" y="299"/>
                    <a:pt x="70" y="299"/>
                    <a:pt x="70" y="300"/>
                  </a:cubicBezTo>
                  <a:cubicBezTo>
                    <a:pt x="70" y="300"/>
                    <a:pt x="70" y="301"/>
                    <a:pt x="70" y="301"/>
                  </a:cubicBezTo>
                  <a:cubicBezTo>
                    <a:pt x="70" y="302"/>
                    <a:pt x="70" y="303"/>
                    <a:pt x="70" y="303"/>
                  </a:cubicBezTo>
                  <a:cubicBezTo>
                    <a:pt x="70" y="304"/>
                    <a:pt x="70" y="304"/>
                    <a:pt x="70" y="305"/>
                  </a:cubicBezTo>
                  <a:cubicBezTo>
                    <a:pt x="71" y="305"/>
                    <a:pt x="71" y="305"/>
                    <a:pt x="72" y="305"/>
                  </a:cubicBezTo>
                  <a:cubicBezTo>
                    <a:pt x="72" y="305"/>
                    <a:pt x="72" y="306"/>
                    <a:pt x="72" y="306"/>
                  </a:cubicBezTo>
                  <a:cubicBezTo>
                    <a:pt x="72" y="306"/>
                    <a:pt x="73" y="306"/>
                    <a:pt x="73" y="306"/>
                  </a:cubicBezTo>
                  <a:cubicBezTo>
                    <a:pt x="73" y="307"/>
                    <a:pt x="73" y="307"/>
                    <a:pt x="73" y="308"/>
                  </a:cubicBezTo>
                  <a:cubicBezTo>
                    <a:pt x="73" y="309"/>
                    <a:pt x="73" y="309"/>
                    <a:pt x="73" y="310"/>
                  </a:cubicBezTo>
                  <a:cubicBezTo>
                    <a:pt x="74" y="310"/>
                    <a:pt x="74" y="310"/>
                    <a:pt x="75" y="310"/>
                  </a:cubicBezTo>
                  <a:cubicBezTo>
                    <a:pt x="75" y="310"/>
                    <a:pt x="75" y="311"/>
                    <a:pt x="75" y="311"/>
                  </a:cubicBezTo>
                  <a:cubicBezTo>
                    <a:pt x="75" y="312"/>
                    <a:pt x="75" y="312"/>
                    <a:pt x="75" y="313"/>
                  </a:cubicBezTo>
                  <a:cubicBezTo>
                    <a:pt x="75" y="313"/>
                    <a:pt x="75" y="314"/>
                    <a:pt x="75" y="314"/>
                  </a:cubicBezTo>
                  <a:cubicBezTo>
                    <a:pt x="75" y="315"/>
                    <a:pt x="75" y="315"/>
                    <a:pt x="75" y="316"/>
                  </a:cubicBezTo>
                  <a:cubicBezTo>
                    <a:pt x="75" y="317"/>
                    <a:pt x="75" y="317"/>
                    <a:pt x="75" y="318"/>
                  </a:cubicBezTo>
                  <a:cubicBezTo>
                    <a:pt x="75" y="318"/>
                    <a:pt x="76" y="318"/>
                    <a:pt x="76" y="318"/>
                  </a:cubicBezTo>
                  <a:cubicBezTo>
                    <a:pt x="76" y="318"/>
                    <a:pt x="76" y="319"/>
                    <a:pt x="76" y="319"/>
                  </a:cubicBezTo>
                  <a:cubicBezTo>
                    <a:pt x="76" y="320"/>
                    <a:pt x="76" y="320"/>
                    <a:pt x="76" y="321"/>
                  </a:cubicBezTo>
                  <a:cubicBezTo>
                    <a:pt x="76" y="321"/>
                    <a:pt x="76" y="322"/>
                    <a:pt x="76" y="323"/>
                  </a:cubicBezTo>
                  <a:cubicBezTo>
                    <a:pt x="76" y="323"/>
                    <a:pt x="76" y="324"/>
                    <a:pt x="76" y="324"/>
                  </a:cubicBezTo>
                  <a:cubicBezTo>
                    <a:pt x="76" y="325"/>
                    <a:pt x="76" y="325"/>
                    <a:pt x="76" y="326"/>
                  </a:cubicBezTo>
                  <a:cubicBezTo>
                    <a:pt x="77" y="326"/>
                    <a:pt x="77" y="326"/>
                    <a:pt x="78" y="326"/>
                  </a:cubicBezTo>
                  <a:cubicBezTo>
                    <a:pt x="78" y="326"/>
                    <a:pt x="78" y="327"/>
                    <a:pt x="78" y="327"/>
                  </a:cubicBezTo>
                  <a:cubicBezTo>
                    <a:pt x="78" y="328"/>
                    <a:pt x="78" y="328"/>
                    <a:pt x="78" y="329"/>
                  </a:cubicBezTo>
                  <a:cubicBezTo>
                    <a:pt x="79" y="329"/>
                    <a:pt x="79" y="329"/>
                    <a:pt x="80" y="329"/>
                  </a:cubicBezTo>
                  <a:cubicBezTo>
                    <a:pt x="80" y="329"/>
                    <a:pt x="80" y="330"/>
                    <a:pt x="80" y="330"/>
                  </a:cubicBezTo>
                  <a:cubicBezTo>
                    <a:pt x="80" y="331"/>
                    <a:pt x="80" y="332"/>
                    <a:pt x="80" y="332"/>
                  </a:cubicBezTo>
                  <a:cubicBezTo>
                    <a:pt x="80" y="332"/>
                    <a:pt x="81" y="332"/>
                    <a:pt x="81" y="332"/>
                  </a:cubicBezTo>
                  <a:cubicBezTo>
                    <a:pt x="81" y="333"/>
                    <a:pt x="81" y="333"/>
                    <a:pt x="81" y="334"/>
                  </a:cubicBezTo>
                  <a:cubicBezTo>
                    <a:pt x="81" y="334"/>
                    <a:pt x="81" y="335"/>
                    <a:pt x="81" y="335"/>
                  </a:cubicBezTo>
                  <a:cubicBezTo>
                    <a:pt x="82" y="335"/>
                    <a:pt x="82" y="335"/>
                    <a:pt x="83" y="335"/>
                  </a:cubicBezTo>
                  <a:cubicBezTo>
                    <a:pt x="83" y="336"/>
                    <a:pt x="83" y="336"/>
                    <a:pt x="83" y="337"/>
                  </a:cubicBezTo>
                  <a:cubicBezTo>
                    <a:pt x="83" y="338"/>
                    <a:pt x="83" y="338"/>
                    <a:pt x="83" y="339"/>
                  </a:cubicBezTo>
                  <a:cubicBezTo>
                    <a:pt x="83" y="339"/>
                    <a:pt x="83" y="340"/>
                    <a:pt x="83" y="340"/>
                  </a:cubicBezTo>
                  <a:cubicBezTo>
                    <a:pt x="83" y="341"/>
                    <a:pt x="83" y="341"/>
                    <a:pt x="83" y="342"/>
                  </a:cubicBezTo>
                  <a:cubicBezTo>
                    <a:pt x="83" y="342"/>
                    <a:pt x="83" y="343"/>
                    <a:pt x="83" y="343"/>
                  </a:cubicBezTo>
                  <a:cubicBezTo>
                    <a:pt x="83" y="343"/>
                    <a:pt x="84" y="343"/>
                    <a:pt x="84" y="343"/>
                  </a:cubicBezTo>
                  <a:cubicBezTo>
                    <a:pt x="84" y="344"/>
                    <a:pt x="84" y="344"/>
                    <a:pt x="84" y="345"/>
                  </a:cubicBezTo>
                  <a:cubicBezTo>
                    <a:pt x="85" y="345"/>
                    <a:pt x="85" y="345"/>
                    <a:pt x="86" y="345"/>
                  </a:cubicBezTo>
                  <a:cubicBezTo>
                    <a:pt x="86" y="346"/>
                    <a:pt x="86" y="346"/>
                    <a:pt x="86" y="347"/>
                  </a:cubicBezTo>
                  <a:cubicBezTo>
                    <a:pt x="86" y="347"/>
                    <a:pt x="87" y="347"/>
                    <a:pt x="87" y="347"/>
                  </a:cubicBezTo>
                  <a:cubicBezTo>
                    <a:pt x="88" y="347"/>
                    <a:pt x="88" y="347"/>
                    <a:pt x="89" y="347"/>
                  </a:cubicBezTo>
                  <a:cubicBezTo>
                    <a:pt x="89" y="347"/>
                    <a:pt x="90" y="347"/>
                    <a:pt x="90" y="347"/>
                  </a:cubicBezTo>
                  <a:cubicBezTo>
                    <a:pt x="90" y="346"/>
                    <a:pt x="90" y="346"/>
                    <a:pt x="90" y="345"/>
                  </a:cubicBezTo>
                  <a:cubicBezTo>
                    <a:pt x="91" y="345"/>
                    <a:pt x="92" y="345"/>
                    <a:pt x="92" y="345"/>
                  </a:cubicBezTo>
                  <a:cubicBezTo>
                    <a:pt x="93" y="345"/>
                    <a:pt x="93" y="345"/>
                    <a:pt x="94" y="345"/>
                  </a:cubicBezTo>
                  <a:cubicBezTo>
                    <a:pt x="94" y="345"/>
                    <a:pt x="95" y="345"/>
                    <a:pt x="95" y="345"/>
                  </a:cubicBezTo>
                  <a:cubicBezTo>
                    <a:pt x="96" y="345"/>
                    <a:pt x="96" y="345"/>
                    <a:pt x="97" y="345"/>
                  </a:cubicBezTo>
                  <a:cubicBezTo>
                    <a:pt x="97" y="345"/>
                    <a:pt x="98" y="345"/>
                    <a:pt x="98" y="345"/>
                  </a:cubicBezTo>
                  <a:cubicBezTo>
                    <a:pt x="99" y="345"/>
                    <a:pt x="99" y="345"/>
                    <a:pt x="100" y="345"/>
                  </a:cubicBezTo>
                  <a:cubicBezTo>
                    <a:pt x="100" y="345"/>
                    <a:pt x="101" y="345"/>
                    <a:pt x="102" y="345"/>
                  </a:cubicBezTo>
                  <a:cubicBezTo>
                    <a:pt x="102" y="344"/>
                    <a:pt x="102" y="344"/>
                    <a:pt x="102" y="343"/>
                  </a:cubicBezTo>
                  <a:cubicBezTo>
                    <a:pt x="102" y="343"/>
                    <a:pt x="103" y="343"/>
                    <a:pt x="103" y="343"/>
                  </a:cubicBezTo>
                  <a:cubicBezTo>
                    <a:pt x="104" y="343"/>
                    <a:pt x="104" y="343"/>
                    <a:pt x="105" y="343"/>
                  </a:cubicBezTo>
                  <a:cubicBezTo>
                    <a:pt x="105" y="343"/>
                    <a:pt x="105" y="342"/>
                    <a:pt x="105" y="342"/>
                  </a:cubicBezTo>
                  <a:cubicBezTo>
                    <a:pt x="105" y="342"/>
                    <a:pt x="106" y="342"/>
                    <a:pt x="106" y="342"/>
                  </a:cubicBezTo>
                  <a:cubicBezTo>
                    <a:pt x="107" y="342"/>
                    <a:pt x="107" y="342"/>
                    <a:pt x="108" y="342"/>
                  </a:cubicBezTo>
                  <a:cubicBezTo>
                    <a:pt x="108" y="341"/>
                    <a:pt x="108" y="341"/>
                    <a:pt x="108" y="340"/>
                  </a:cubicBezTo>
                  <a:cubicBezTo>
                    <a:pt x="108" y="340"/>
                    <a:pt x="108" y="339"/>
                    <a:pt x="108" y="339"/>
                  </a:cubicBezTo>
                  <a:cubicBezTo>
                    <a:pt x="108" y="339"/>
                    <a:pt x="109" y="339"/>
                    <a:pt x="109" y="339"/>
                  </a:cubicBezTo>
                  <a:cubicBezTo>
                    <a:pt x="109" y="338"/>
                    <a:pt x="109" y="338"/>
                    <a:pt x="109" y="337"/>
                  </a:cubicBezTo>
                  <a:cubicBezTo>
                    <a:pt x="110" y="337"/>
                    <a:pt x="110" y="337"/>
                    <a:pt x="111" y="337"/>
                  </a:cubicBezTo>
                  <a:cubicBezTo>
                    <a:pt x="111" y="337"/>
                    <a:pt x="112" y="337"/>
                    <a:pt x="112" y="337"/>
                  </a:cubicBezTo>
                  <a:cubicBezTo>
                    <a:pt x="112" y="336"/>
                    <a:pt x="112" y="336"/>
                    <a:pt x="112" y="335"/>
                  </a:cubicBezTo>
                  <a:cubicBezTo>
                    <a:pt x="113" y="335"/>
                    <a:pt x="113" y="335"/>
                    <a:pt x="114" y="335"/>
                  </a:cubicBezTo>
                  <a:cubicBezTo>
                    <a:pt x="114" y="335"/>
                    <a:pt x="114" y="334"/>
                    <a:pt x="114" y="334"/>
                  </a:cubicBezTo>
                  <a:cubicBezTo>
                    <a:pt x="114" y="333"/>
                    <a:pt x="114" y="333"/>
                    <a:pt x="114" y="332"/>
                  </a:cubicBezTo>
                  <a:cubicBezTo>
                    <a:pt x="114" y="332"/>
                    <a:pt x="115" y="332"/>
                    <a:pt x="116" y="332"/>
                  </a:cubicBezTo>
                  <a:cubicBezTo>
                    <a:pt x="116" y="332"/>
                    <a:pt x="116" y="331"/>
                    <a:pt x="116" y="330"/>
                  </a:cubicBezTo>
                  <a:cubicBezTo>
                    <a:pt x="116" y="330"/>
                    <a:pt x="117" y="330"/>
                    <a:pt x="117" y="330"/>
                  </a:cubicBezTo>
                  <a:cubicBezTo>
                    <a:pt x="117" y="330"/>
                    <a:pt x="117" y="329"/>
                    <a:pt x="117" y="329"/>
                  </a:cubicBezTo>
                  <a:cubicBezTo>
                    <a:pt x="118" y="329"/>
                    <a:pt x="118" y="329"/>
                    <a:pt x="119" y="329"/>
                  </a:cubicBezTo>
                  <a:cubicBezTo>
                    <a:pt x="119" y="328"/>
                    <a:pt x="119" y="328"/>
                    <a:pt x="119" y="327"/>
                  </a:cubicBezTo>
                  <a:cubicBezTo>
                    <a:pt x="119" y="327"/>
                    <a:pt x="119" y="326"/>
                    <a:pt x="119" y="326"/>
                  </a:cubicBezTo>
                  <a:cubicBezTo>
                    <a:pt x="119" y="326"/>
                    <a:pt x="120" y="326"/>
                    <a:pt x="120" y="326"/>
                  </a:cubicBezTo>
                  <a:cubicBezTo>
                    <a:pt x="120" y="325"/>
                    <a:pt x="120" y="325"/>
                    <a:pt x="120" y="324"/>
                  </a:cubicBezTo>
                  <a:cubicBezTo>
                    <a:pt x="120" y="324"/>
                    <a:pt x="120" y="323"/>
                    <a:pt x="120" y="323"/>
                  </a:cubicBezTo>
                  <a:cubicBezTo>
                    <a:pt x="120" y="322"/>
                    <a:pt x="120" y="321"/>
                    <a:pt x="120" y="321"/>
                  </a:cubicBezTo>
                  <a:cubicBezTo>
                    <a:pt x="121" y="321"/>
                    <a:pt x="121" y="321"/>
                    <a:pt x="122" y="321"/>
                  </a:cubicBezTo>
                  <a:cubicBezTo>
                    <a:pt x="122" y="321"/>
                    <a:pt x="123" y="321"/>
                    <a:pt x="123" y="321"/>
                  </a:cubicBezTo>
                  <a:cubicBezTo>
                    <a:pt x="123" y="320"/>
                    <a:pt x="123" y="320"/>
                    <a:pt x="123" y="319"/>
                  </a:cubicBezTo>
                  <a:cubicBezTo>
                    <a:pt x="124" y="319"/>
                    <a:pt x="124" y="319"/>
                    <a:pt x="125" y="319"/>
                  </a:cubicBezTo>
                  <a:cubicBezTo>
                    <a:pt x="125" y="319"/>
                    <a:pt x="125" y="318"/>
                    <a:pt x="125" y="318"/>
                  </a:cubicBezTo>
                  <a:cubicBezTo>
                    <a:pt x="125" y="318"/>
                    <a:pt x="126" y="318"/>
                    <a:pt x="126" y="318"/>
                  </a:cubicBezTo>
                  <a:cubicBezTo>
                    <a:pt x="126" y="317"/>
                    <a:pt x="126" y="317"/>
                    <a:pt x="126" y="316"/>
                  </a:cubicBezTo>
                  <a:cubicBezTo>
                    <a:pt x="126" y="315"/>
                    <a:pt x="126" y="315"/>
                    <a:pt x="126" y="314"/>
                  </a:cubicBezTo>
                  <a:cubicBezTo>
                    <a:pt x="126" y="314"/>
                    <a:pt x="126" y="313"/>
                    <a:pt x="126" y="313"/>
                  </a:cubicBezTo>
                  <a:cubicBezTo>
                    <a:pt x="126" y="312"/>
                    <a:pt x="126" y="312"/>
                    <a:pt x="126" y="311"/>
                  </a:cubicBezTo>
                  <a:cubicBezTo>
                    <a:pt x="126" y="311"/>
                    <a:pt x="126" y="310"/>
                    <a:pt x="126" y="310"/>
                  </a:cubicBezTo>
                  <a:cubicBezTo>
                    <a:pt x="126" y="309"/>
                    <a:pt x="126" y="309"/>
                    <a:pt x="126" y="308"/>
                  </a:cubicBezTo>
                  <a:cubicBezTo>
                    <a:pt x="126" y="308"/>
                    <a:pt x="125" y="308"/>
                    <a:pt x="125" y="308"/>
                  </a:cubicBezTo>
                  <a:cubicBezTo>
                    <a:pt x="125" y="307"/>
                    <a:pt x="125" y="307"/>
                    <a:pt x="125" y="306"/>
                  </a:cubicBezTo>
                  <a:cubicBezTo>
                    <a:pt x="125" y="306"/>
                    <a:pt x="126" y="306"/>
                    <a:pt x="126" y="306"/>
                  </a:cubicBezTo>
                  <a:cubicBezTo>
                    <a:pt x="126" y="306"/>
                    <a:pt x="126" y="305"/>
                    <a:pt x="126" y="305"/>
                  </a:cubicBezTo>
                  <a:cubicBezTo>
                    <a:pt x="127" y="305"/>
                    <a:pt x="128" y="305"/>
                    <a:pt x="128" y="305"/>
                  </a:cubicBezTo>
                  <a:cubicBezTo>
                    <a:pt x="128" y="304"/>
                    <a:pt x="128" y="304"/>
                    <a:pt x="128" y="303"/>
                  </a:cubicBezTo>
                  <a:cubicBezTo>
                    <a:pt x="129" y="303"/>
                    <a:pt x="129" y="303"/>
                    <a:pt x="130" y="303"/>
                  </a:cubicBezTo>
                  <a:cubicBezTo>
                    <a:pt x="130" y="303"/>
                    <a:pt x="130" y="302"/>
                    <a:pt x="130" y="301"/>
                  </a:cubicBezTo>
                  <a:cubicBezTo>
                    <a:pt x="130" y="301"/>
                    <a:pt x="131" y="301"/>
                    <a:pt x="131" y="301"/>
                  </a:cubicBezTo>
                  <a:cubicBezTo>
                    <a:pt x="131" y="301"/>
                    <a:pt x="131" y="300"/>
                    <a:pt x="131" y="300"/>
                  </a:cubicBezTo>
                  <a:cubicBezTo>
                    <a:pt x="132" y="300"/>
                    <a:pt x="132" y="300"/>
                    <a:pt x="133" y="300"/>
                  </a:cubicBezTo>
                  <a:cubicBezTo>
                    <a:pt x="133" y="300"/>
                    <a:pt x="134" y="300"/>
                    <a:pt x="134" y="300"/>
                  </a:cubicBezTo>
                  <a:cubicBezTo>
                    <a:pt x="134" y="299"/>
                    <a:pt x="134" y="299"/>
                    <a:pt x="134" y="298"/>
                  </a:cubicBezTo>
                  <a:cubicBezTo>
                    <a:pt x="135" y="298"/>
                    <a:pt x="135" y="298"/>
                    <a:pt x="136" y="298"/>
                  </a:cubicBezTo>
                  <a:cubicBezTo>
                    <a:pt x="136" y="298"/>
                    <a:pt x="137" y="298"/>
                    <a:pt x="137" y="298"/>
                  </a:cubicBezTo>
                  <a:cubicBezTo>
                    <a:pt x="137" y="298"/>
                    <a:pt x="137" y="297"/>
                    <a:pt x="137" y="297"/>
                  </a:cubicBezTo>
                  <a:cubicBezTo>
                    <a:pt x="138" y="297"/>
                    <a:pt x="139" y="297"/>
                    <a:pt x="139" y="297"/>
                  </a:cubicBezTo>
                  <a:cubicBezTo>
                    <a:pt x="139" y="296"/>
                    <a:pt x="139" y="296"/>
                    <a:pt x="139" y="295"/>
                  </a:cubicBezTo>
                  <a:cubicBezTo>
                    <a:pt x="140" y="295"/>
                    <a:pt x="140" y="295"/>
                    <a:pt x="141" y="295"/>
                  </a:cubicBezTo>
                  <a:cubicBezTo>
                    <a:pt x="141" y="295"/>
                    <a:pt x="141" y="294"/>
                    <a:pt x="141" y="294"/>
                  </a:cubicBezTo>
                  <a:cubicBezTo>
                    <a:pt x="140" y="294"/>
                    <a:pt x="140" y="294"/>
                    <a:pt x="139" y="294"/>
                  </a:cubicBezTo>
                  <a:cubicBezTo>
                    <a:pt x="139" y="293"/>
                    <a:pt x="139" y="292"/>
                    <a:pt x="139" y="292"/>
                  </a:cubicBezTo>
                  <a:cubicBezTo>
                    <a:pt x="139" y="291"/>
                    <a:pt x="139" y="291"/>
                    <a:pt x="139" y="290"/>
                  </a:cubicBezTo>
                  <a:cubicBezTo>
                    <a:pt x="140" y="290"/>
                    <a:pt x="140" y="290"/>
                    <a:pt x="141" y="290"/>
                  </a:cubicBezTo>
                  <a:cubicBezTo>
                    <a:pt x="141" y="290"/>
                    <a:pt x="141" y="289"/>
                    <a:pt x="141" y="289"/>
                  </a:cubicBezTo>
                  <a:cubicBezTo>
                    <a:pt x="141" y="288"/>
                    <a:pt x="141" y="287"/>
                    <a:pt x="141" y="287"/>
                  </a:cubicBezTo>
                  <a:cubicBezTo>
                    <a:pt x="141" y="286"/>
                    <a:pt x="141" y="286"/>
                    <a:pt x="141" y="285"/>
                  </a:cubicBezTo>
                  <a:cubicBezTo>
                    <a:pt x="141" y="285"/>
                    <a:pt x="141" y="284"/>
                    <a:pt x="141" y="284"/>
                  </a:cubicBezTo>
                  <a:cubicBezTo>
                    <a:pt x="141" y="283"/>
                    <a:pt x="141" y="283"/>
                    <a:pt x="141" y="282"/>
                  </a:cubicBezTo>
                  <a:cubicBezTo>
                    <a:pt x="141" y="282"/>
                    <a:pt x="141" y="281"/>
                    <a:pt x="141" y="281"/>
                  </a:cubicBezTo>
                  <a:cubicBezTo>
                    <a:pt x="140" y="281"/>
                    <a:pt x="140" y="281"/>
                    <a:pt x="139" y="281"/>
                  </a:cubicBezTo>
                  <a:cubicBezTo>
                    <a:pt x="139" y="280"/>
                    <a:pt x="139" y="280"/>
                    <a:pt x="139" y="279"/>
                  </a:cubicBezTo>
                  <a:cubicBezTo>
                    <a:pt x="139" y="279"/>
                    <a:pt x="138" y="279"/>
                    <a:pt x="137" y="279"/>
                  </a:cubicBezTo>
                  <a:cubicBezTo>
                    <a:pt x="137" y="278"/>
                    <a:pt x="137" y="278"/>
                    <a:pt x="137" y="277"/>
                  </a:cubicBezTo>
                  <a:cubicBezTo>
                    <a:pt x="137" y="277"/>
                    <a:pt x="137" y="276"/>
                    <a:pt x="137" y="276"/>
                  </a:cubicBezTo>
                  <a:cubicBezTo>
                    <a:pt x="137" y="275"/>
                    <a:pt x="137" y="275"/>
                    <a:pt x="137" y="274"/>
                  </a:cubicBezTo>
                  <a:cubicBezTo>
                    <a:pt x="137" y="274"/>
                    <a:pt x="137" y="273"/>
                    <a:pt x="137" y="272"/>
                  </a:cubicBezTo>
                  <a:cubicBezTo>
                    <a:pt x="137" y="272"/>
                    <a:pt x="137" y="271"/>
                    <a:pt x="137" y="271"/>
                  </a:cubicBezTo>
                  <a:cubicBezTo>
                    <a:pt x="138" y="271"/>
                    <a:pt x="139" y="271"/>
                    <a:pt x="139" y="271"/>
                  </a:cubicBezTo>
                  <a:cubicBezTo>
                    <a:pt x="139" y="270"/>
                    <a:pt x="139" y="270"/>
                    <a:pt x="139" y="269"/>
                  </a:cubicBezTo>
                  <a:cubicBezTo>
                    <a:pt x="139" y="269"/>
                    <a:pt x="139" y="268"/>
                    <a:pt x="139" y="268"/>
                  </a:cubicBezTo>
                  <a:cubicBezTo>
                    <a:pt x="139" y="268"/>
                    <a:pt x="138" y="268"/>
                    <a:pt x="137" y="268"/>
                  </a:cubicBezTo>
                  <a:cubicBezTo>
                    <a:pt x="137" y="267"/>
                    <a:pt x="137" y="267"/>
                    <a:pt x="137" y="266"/>
                  </a:cubicBezTo>
                  <a:cubicBezTo>
                    <a:pt x="138" y="266"/>
                    <a:pt x="139" y="266"/>
                    <a:pt x="139" y="266"/>
                  </a:cubicBezTo>
                  <a:cubicBezTo>
                    <a:pt x="139" y="265"/>
                    <a:pt x="139" y="265"/>
                    <a:pt x="139" y="264"/>
                  </a:cubicBezTo>
                  <a:cubicBezTo>
                    <a:pt x="139" y="264"/>
                    <a:pt x="139" y="263"/>
                    <a:pt x="139" y="263"/>
                  </a:cubicBezTo>
                  <a:cubicBezTo>
                    <a:pt x="140" y="263"/>
                    <a:pt x="140" y="263"/>
                    <a:pt x="141" y="263"/>
                  </a:cubicBezTo>
                  <a:cubicBezTo>
                    <a:pt x="141" y="262"/>
                    <a:pt x="141" y="262"/>
                    <a:pt x="141" y="261"/>
                  </a:cubicBezTo>
                  <a:cubicBezTo>
                    <a:pt x="141" y="261"/>
                    <a:pt x="142" y="261"/>
                    <a:pt x="142" y="261"/>
                  </a:cubicBezTo>
                  <a:cubicBezTo>
                    <a:pt x="142" y="261"/>
                    <a:pt x="142" y="260"/>
                    <a:pt x="142" y="260"/>
                  </a:cubicBezTo>
                  <a:cubicBezTo>
                    <a:pt x="143" y="260"/>
                    <a:pt x="143" y="260"/>
                    <a:pt x="144" y="260"/>
                  </a:cubicBezTo>
                  <a:cubicBezTo>
                    <a:pt x="144" y="259"/>
                    <a:pt x="144" y="258"/>
                    <a:pt x="144" y="258"/>
                  </a:cubicBezTo>
                  <a:cubicBezTo>
                    <a:pt x="144" y="258"/>
                    <a:pt x="145" y="258"/>
                    <a:pt x="145" y="258"/>
                  </a:cubicBezTo>
                  <a:cubicBezTo>
                    <a:pt x="145" y="257"/>
                    <a:pt x="145" y="257"/>
                    <a:pt x="145" y="256"/>
                  </a:cubicBezTo>
                  <a:cubicBezTo>
                    <a:pt x="145" y="256"/>
                    <a:pt x="145" y="255"/>
                    <a:pt x="145" y="255"/>
                  </a:cubicBezTo>
                  <a:cubicBezTo>
                    <a:pt x="146" y="255"/>
                    <a:pt x="146" y="255"/>
                    <a:pt x="147" y="255"/>
                  </a:cubicBezTo>
                  <a:cubicBezTo>
                    <a:pt x="147" y="254"/>
                    <a:pt x="147" y="254"/>
                    <a:pt x="147" y="253"/>
                  </a:cubicBezTo>
                  <a:cubicBezTo>
                    <a:pt x="147" y="253"/>
                    <a:pt x="148" y="253"/>
                    <a:pt x="148" y="253"/>
                  </a:cubicBezTo>
                  <a:cubicBezTo>
                    <a:pt x="149" y="253"/>
                    <a:pt x="149" y="253"/>
                    <a:pt x="150" y="253"/>
                  </a:cubicBezTo>
                  <a:cubicBezTo>
                    <a:pt x="150" y="253"/>
                    <a:pt x="150" y="252"/>
                    <a:pt x="150" y="251"/>
                  </a:cubicBezTo>
                  <a:cubicBezTo>
                    <a:pt x="150" y="251"/>
                    <a:pt x="151" y="251"/>
                    <a:pt x="151" y="251"/>
                  </a:cubicBezTo>
                  <a:cubicBezTo>
                    <a:pt x="151" y="251"/>
                    <a:pt x="151" y="250"/>
                    <a:pt x="151" y="250"/>
                  </a:cubicBezTo>
                  <a:cubicBezTo>
                    <a:pt x="152" y="250"/>
                    <a:pt x="153" y="250"/>
                    <a:pt x="153" y="250"/>
                  </a:cubicBezTo>
                  <a:cubicBezTo>
                    <a:pt x="153" y="249"/>
                    <a:pt x="153" y="249"/>
                    <a:pt x="153" y="248"/>
                  </a:cubicBezTo>
                  <a:cubicBezTo>
                    <a:pt x="154" y="248"/>
                    <a:pt x="154" y="248"/>
                    <a:pt x="155" y="248"/>
                  </a:cubicBezTo>
                  <a:cubicBezTo>
                    <a:pt x="155" y="248"/>
                    <a:pt x="155" y="247"/>
                    <a:pt x="155" y="247"/>
                  </a:cubicBezTo>
                  <a:cubicBezTo>
                    <a:pt x="155" y="247"/>
                    <a:pt x="156" y="247"/>
                    <a:pt x="156" y="247"/>
                  </a:cubicBezTo>
                  <a:cubicBezTo>
                    <a:pt x="156" y="246"/>
                    <a:pt x="156" y="246"/>
                    <a:pt x="156" y="245"/>
                  </a:cubicBezTo>
                  <a:cubicBezTo>
                    <a:pt x="157" y="245"/>
                    <a:pt x="157" y="245"/>
                    <a:pt x="158" y="245"/>
                  </a:cubicBezTo>
                  <a:cubicBezTo>
                    <a:pt x="158" y="245"/>
                    <a:pt x="158" y="244"/>
                    <a:pt x="158" y="243"/>
                  </a:cubicBezTo>
                  <a:cubicBezTo>
                    <a:pt x="158" y="243"/>
                    <a:pt x="158" y="242"/>
                    <a:pt x="158" y="242"/>
                  </a:cubicBezTo>
                  <a:cubicBezTo>
                    <a:pt x="158" y="242"/>
                    <a:pt x="159" y="242"/>
                    <a:pt x="159" y="242"/>
                  </a:cubicBezTo>
                  <a:cubicBezTo>
                    <a:pt x="159" y="241"/>
                    <a:pt x="159" y="241"/>
                    <a:pt x="159" y="240"/>
                  </a:cubicBezTo>
                  <a:cubicBezTo>
                    <a:pt x="160" y="240"/>
                    <a:pt x="160" y="240"/>
                    <a:pt x="161" y="240"/>
                  </a:cubicBezTo>
                  <a:cubicBezTo>
                    <a:pt x="161" y="240"/>
                    <a:pt x="161" y="239"/>
                    <a:pt x="161" y="239"/>
                  </a:cubicBezTo>
                  <a:cubicBezTo>
                    <a:pt x="161" y="238"/>
                    <a:pt x="161" y="237"/>
                    <a:pt x="161" y="237"/>
                  </a:cubicBezTo>
                  <a:cubicBezTo>
                    <a:pt x="161" y="237"/>
                    <a:pt x="162" y="237"/>
                    <a:pt x="163" y="237"/>
                  </a:cubicBezTo>
                  <a:cubicBezTo>
                    <a:pt x="163" y="236"/>
                    <a:pt x="163" y="236"/>
                    <a:pt x="163" y="235"/>
                  </a:cubicBezTo>
                  <a:cubicBezTo>
                    <a:pt x="163" y="235"/>
                    <a:pt x="163" y="234"/>
                    <a:pt x="163" y="234"/>
                  </a:cubicBezTo>
                  <a:cubicBezTo>
                    <a:pt x="163" y="233"/>
                    <a:pt x="163" y="233"/>
                    <a:pt x="163" y="232"/>
                  </a:cubicBezTo>
                  <a:cubicBezTo>
                    <a:pt x="163" y="232"/>
                    <a:pt x="164" y="232"/>
                    <a:pt x="164" y="232"/>
                  </a:cubicBezTo>
                  <a:cubicBezTo>
                    <a:pt x="164" y="232"/>
                    <a:pt x="164" y="231"/>
                    <a:pt x="164" y="231"/>
                  </a:cubicBezTo>
                  <a:cubicBezTo>
                    <a:pt x="164" y="230"/>
                    <a:pt x="164" y="229"/>
                    <a:pt x="164" y="229"/>
                  </a:cubicBezTo>
                  <a:cubicBezTo>
                    <a:pt x="164" y="228"/>
                    <a:pt x="164" y="228"/>
                    <a:pt x="164" y="227"/>
                  </a:cubicBezTo>
                  <a:cubicBezTo>
                    <a:pt x="165" y="227"/>
                    <a:pt x="165" y="227"/>
                    <a:pt x="166" y="227"/>
                  </a:cubicBezTo>
                  <a:cubicBezTo>
                    <a:pt x="166" y="227"/>
                    <a:pt x="166" y="226"/>
                    <a:pt x="166" y="226"/>
                  </a:cubicBezTo>
                  <a:cubicBezTo>
                    <a:pt x="166" y="225"/>
                    <a:pt x="166" y="225"/>
                    <a:pt x="166" y="224"/>
                  </a:cubicBezTo>
                  <a:cubicBezTo>
                    <a:pt x="165" y="224"/>
                    <a:pt x="165" y="224"/>
                    <a:pt x="164" y="224"/>
                  </a:cubicBezTo>
                  <a:cubicBezTo>
                    <a:pt x="164" y="224"/>
                    <a:pt x="164" y="223"/>
                    <a:pt x="164" y="222"/>
                  </a:cubicBezTo>
                  <a:cubicBezTo>
                    <a:pt x="164" y="222"/>
                    <a:pt x="163" y="222"/>
                    <a:pt x="163" y="222"/>
                  </a:cubicBezTo>
                  <a:cubicBezTo>
                    <a:pt x="163" y="223"/>
                    <a:pt x="163" y="224"/>
                    <a:pt x="163" y="224"/>
                  </a:cubicBezTo>
                  <a:cubicBezTo>
                    <a:pt x="162" y="224"/>
                    <a:pt x="161" y="224"/>
                    <a:pt x="161" y="224"/>
                  </a:cubicBezTo>
                  <a:cubicBezTo>
                    <a:pt x="160" y="224"/>
                    <a:pt x="160" y="224"/>
                    <a:pt x="159" y="224"/>
                  </a:cubicBezTo>
                  <a:cubicBezTo>
                    <a:pt x="159" y="224"/>
                    <a:pt x="158" y="224"/>
                    <a:pt x="158" y="224"/>
                  </a:cubicBezTo>
                  <a:cubicBezTo>
                    <a:pt x="158" y="225"/>
                    <a:pt x="158" y="225"/>
                    <a:pt x="158" y="226"/>
                  </a:cubicBezTo>
                  <a:cubicBezTo>
                    <a:pt x="157" y="226"/>
                    <a:pt x="157" y="226"/>
                    <a:pt x="156" y="226"/>
                  </a:cubicBezTo>
                  <a:cubicBezTo>
                    <a:pt x="156" y="226"/>
                    <a:pt x="155" y="226"/>
                    <a:pt x="155" y="226"/>
                  </a:cubicBezTo>
                  <a:cubicBezTo>
                    <a:pt x="154" y="226"/>
                    <a:pt x="154" y="226"/>
                    <a:pt x="153" y="226"/>
                  </a:cubicBezTo>
                  <a:cubicBezTo>
                    <a:pt x="153" y="226"/>
                    <a:pt x="152" y="226"/>
                    <a:pt x="151" y="226"/>
                  </a:cubicBezTo>
                  <a:cubicBezTo>
                    <a:pt x="151" y="226"/>
                    <a:pt x="151" y="227"/>
                    <a:pt x="151" y="227"/>
                  </a:cubicBezTo>
                  <a:cubicBezTo>
                    <a:pt x="151" y="227"/>
                    <a:pt x="150" y="227"/>
                    <a:pt x="150" y="227"/>
                  </a:cubicBezTo>
                  <a:cubicBezTo>
                    <a:pt x="149" y="227"/>
                    <a:pt x="149" y="227"/>
                    <a:pt x="148" y="227"/>
                  </a:cubicBezTo>
                  <a:cubicBezTo>
                    <a:pt x="148" y="227"/>
                    <a:pt x="147" y="227"/>
                    <a:pt x="147" y="227"/>
                  </a:cubicBezTo>
                  <a:cubicBezTo>
                    <a:pt x="147" y="227"/>
                    <a:pt x="147" y="226"/>
                    <a:pt x="147" y="226"/>
                  </a:cubicBezTo>
                  <a:cubicBezTo>
                    <a:pt x="146" y="226"/>
                    <a:pt x="146" y="226"/>
                    <a:pt x="145" y="226"/>
                  </a:cubicBezTo>
                  <a:cubicBezTo>
                    <a:pt x="145" y="225"/>
                    <a:pt x="145" y="225"/>
                    <a:pt x="145" y="224"/>
                  </a:cubicBezTo>
                  <a:cubicBezTo>
                    <a:pt x="146" y="224"/>
                    <a:pt x="146" y="224"/>
                    <a:pt x="147" y="224"/>
                  </a:cubicBezTo>
                  <a:cubicBezTo>
                    <a:pt x="147" y="224"/>
                    <a:pt x="147" y="223"/>
                    <a:pt x="147" y="222"/>
                  </a:cubicBezTo>
                  <a:cubicBezTo>
                    <a:pt x="147" y="222"/>
                    <a:pt x="148" y="222"/>
                    <a:pt x="148" y="222"/>
                  </a:cubicBezTo>
                  <a:cubicBezTo>
                    <a:pt x="149" y="222"/>
                    <a:pt x="149" y="222"/>
                    <a:pt x="150" y="222"/>
                  </a:cubicBezTo>
                  <a:cubicBezTo>
                    <a:pt x="150" y="222"/>
                    <a:pt x="151" y="222"/>
                    <a:pt x="151" y="222"/>
                  </a:cubicBezTo>
                  <a:cubicBezTo>
                    <a:pt x="151" y="222"/>
                    <a:pt x="151" y="221"/>
                    <a:pt x="151" y="221"/>
                  </a:cubicBezTo>
                  <a:cubicBezTo>
                    <a:pt x="152" y="221"/>
                    <a:pt x="153" y="221"/>
                    <a:pt x="153" y="221"/>
                  </a:cubicBezTo>
                  <a:cubicBezTo>
                    <a:pt x="154" y="221"/>
                    <a:pt x="154" y="221"/>
                    <a:pt x="155" y="221"/>
                  </a:cubicBezTo>
                  <a:cubicBezTo>
                    <a:pt x="155" y="220"/>
                    <a:pt x="155" y="220"/>
                    <a:pt x="155" y="219"/>
                  </a:cubicBezTo>
                  <a:cubicBezTo>
                    <a:pt x="155" y="219"/>
                    <a:pt x="156" y="219"/>
                    <a:pt x="156" y="219"/>
                  </a:cubicBezTo>
                  <a:cubicBezTo>
                    <a:pt x="157" y="219"/>
                    <a:pt x="157" y="219"/>
                    <a:pt x="158" y="219"/>
                  </a:cubicBezTo>
                  <a:cubicBezTo>
                    <a:pt x="158" y="219"/>
                    <a:pt x="159" y="219"/>
                    <a:pt x="159" y="219"/>
                  </a:cubicBezTo>
                  <a:cubicBezTo>
                    <a:pt x="159" y="219"/>
                    <a:pt x="159" y="218"/>
                    <a:pt x="159" y="218"/>
                  </a:cubicBezTo>
                  <a:cubicBezTo>
                    <a:pt x="160" y="218"/>
                    <a:pt x="160" y="218"/>
                    <a:pt x="161" y="218"/>
                  </a:cubicBezTo>
                  <a:cubicBezTo>
                    <a:pt x="161" y="217"/>
                    <a:pt x="161" y="217"/>
                    <a:pt x="161" y="216"/>
                  </a:cubicBezTo>
                  <a:cubicBezTo>
                    <a:pt x="161" y="216"/>
                    <a:pt x="162" y="216"/>
                    <a:pt x="163" y="216"/>
                  </a:cubicBezTo>
                  <a:cubicBezTo>
                    <a:pt x="163" y="216"/>
                    <a:pt x="164" y="216"/>
                    <a:pt x="164" y="216"/>
                  </a:cubicBezTo>
                  <a:cubicBezTo>
                    <a:pt x="165" y="216"/>
                    <a:pt x="165" y="216"/>
                    <a:pt x="166" y="216"/>
                  </a:cubicBezTo>
                  <a:cubicBezTo>
                    <a:pt x="166" y="216"/>
                    <a:pt x="166" y="215"/>
                    <a:pt x="166" y="214"/>
                  </a:cubicBezTo>
                  <a:cubicBezTo>
                    <a:pt x="166" y="214"/>
                    <a:pt x="167" y="214"/>
                    <a:pt x="167" y="214"/>
                  </a:cubicBezTo>
                  <a:cubicBezTo>
                    <a:pt x="167" y="214"/>
                    <a:pt x="167" y="213"/>
                    <a:pt x="167" y="213"/>
                  </a:cubicBezTo>
                  <a:cubicBezTo>
                    <a:pt x="168" y="213"/>
                    <a:pt x="168" y="213"/>
                    <a:pt x="169" y="213"/>
                  </a:cubicBezTo>
                  <a:cubicBezTo>
                    <a:pt x="169" y="212"/>
                    <a:pt x="169" y="212"/>
                    <a:pt x="169" y="211"/>
                  </a:cubicBezTo>
                  <a:cubicBezTo>
                    <a:pt x="169" y="211"/>
                    <a:pt x="170" y="211"/>
                    <a:pt x="170" y="211"/>
                  </a:cubicBezTo>
                  <a:cubicBezTo>
                    <a:pt x="171" y="211"/>
                    <a:pt x="171" y="211"/>
                    <a:pt x="172" y="211"/>
                  </a:cubicBezTo>
                  <a:cubicBezTo>
                    <a:pt x="172" y="211"/>
                    <a:pt x="173" y="211"/>
                    <a:pt x="173" y="211"/>
                  </a:cubicBezTo>
                  <a:cubicBezTo>
                    <a:pt x="173" y="211"/>
                    <a:pt x="173" y="210"/>
                    <a:pt x="173" y="210"/>
                  </a:cubicBezTo>
                  <a:cubicBezTo>
                    <a:pt x="174" y="210"/>
                    <a:pt x="174" y="210"/>
                    <a:pt x="175" y="210"/>
                  </a:cubicBezTo>
                  <a:cubicBezTo>
                    <a:pt x="175" y="209"/>
                    <a:pt x="175" y="208"/>
                    <a:pt x="175" y="208"/>
                  </a:cubicBezTo>
                  <a:cubicBezTo>
                    <a:pt x="176" y="208"/>
                    <a:pt x="176" y="208"/>
                    <a:pt x="177" y="208"/>
                  </a:cubicBezTo>
                  <a:cubicBezTo>
                    <a:pt x="177" y="207"/>
                    <a:pt x="177" y="207"/>
                    <a:pt x="177" y="206"/>
                  </a:cubicBezTo>
                  <a:cubicBezTo>
                    <a:pt x="177" y="206"/>
                    <a:pt x="178" y="206"/>
                    <a:pt x="178" y="206"/>
                  </a:cubicBezTo>
                  <a:cubicBezTo>
                    <a:pt x="178" y="206"/>
                    <a:pt x="178" y="205"/>
                    <a:pt x="178" y="205"/>
                  </a:cubicBezTo>
                  <a:cubicBezTo>
                    <a:pt x="179" y="205"/>
                    <a:pt x="179" y="205"/>
                    <a:pt x="180" y="205"/>
                  </a:cubicBezTo>
                  <a:cubicBezTo>
                    <a:pt x="180" y="204"/>
                    <a:pt x="180" y="204"/>
                    <a:pt x="180" y="203"/>
                  </a:cubicBezTo>
                  <a:cubicBezTo>
                    <a:pt x="180" y="203"/>
                    <a:pt x="180" y="202"/>
                    <a:pt x="180" y="202"/>
                  </a:cubicBezTo>
                  <a:cubicBezTo>
                    <a:pt x="180" y="202"/>
                    <a:pt x="181" y="202"/>
                    <a:pt x="181" y="202"/>
                  </a:cubicBezTo>
                  <a:cubicBezTo>
                    <a:pt x="181" y="201"/>
                    <a:pt x="181" y="200"/>
                    <a:pt x="181" y="200"/>
                  </a:cubicBezTo>
                  <a:cubicBezTo>
                    <a:pt x="181" y="199"/>
                    <a:pt x="181" y="199"/>
                    <a:pt x="181" y="198"/>
                  </a:cubicBezTo>
                  <a:cubicBezTo>
                    <a:pt x="182" y="198"/>
                    <a:pt x="182" y="198"/>
                    <a:pt x="183" y="198"/>
                  </a:cubicBezTo>
                  <a:cubicBezTo>
                    <a:pt x="183" y="198"/>
                    <a:pt x="183" y="197"/>
                    <a:pt x="183" y="197"/>
                  </a:cubicBezTo>
                  <a:cubicBezTo>
                    <a:pt x="183" y="196"/>
                    <a:pt x="183" y="196"/>
                    <a:pt x="183" y="195"/>
                  </a:cubicBezTo>
                  <a:cubicBezTo>
                    <a:pt x="183" y="194"/>
                    <a:pt x="183" y="194"/>
                    <a:pt x="183" y="193"/>
                  </a:cubicBezTo>
                  <a:cubicBezTo>
                    <a:pt x="182" y="193"/>
                    <a:pt x="182" y="193"/>
                    <a:pt x="181" y="193"/>
                  </a:cubicBezTo>
                  <a:cubicBezTo>
                    <a:pt x="181" y="193"/>
                    <a:pt x="181" y="192"/>
                    <a:pt x="181" y="192"/>
                  </a:cubicBezTo>
                  <a:cubicBezTo>
                    <a:pt x="181" y="192"/>
                    <a:pt x="180" y="192"/>
                    <a:pt x="180" y="192"/>
                  </a:cubicBezTo>
                  <a:cubicBezTo>
                    <a:pt x="180" y="191"/>
                    <a:pt x="180" y="191"/>
                    <a:pt x="180" y="190"/>
                  </a:cubicBezTo>
                  <a:cubicBezTo>
                    <a:pt x="179" y="190"/>
                    <a:pt x="179" y="190"/>
                    <a:pt x="178" y="190"/>
                  </a:cubicBezTo>
                  <a:cubicBezTo>
                    <a:pt x="178" y="190"/>
                    <a:pt x="177" y="190"/>
                    <a:pt x="177" y="190"/>
                  </a:cubicBezTo>
                  <a:cubicBezTo>
                    <a:pt x="176" y="190"/>
                    <a:pt x="176" y="190"/>
                    <a:pt x="175" y="190"/>
                  </a:cubicBezTo>
                  <a:cubicBezTo>
                    <a:pt x="175" y="190"/>
                    <a:pt x="175" y="189"/>
                    <a:pt x="175" y="189"/>
                  </a:cubicBezTo>
                  <a:cubicBezTo>
                    <a:pt x="175" y="188"/>
                    <a:pt x="175" y="188"/>
                    <a:pt x="175" y="187"/>
                  </a:cubicBezTo>
                  <a:cubicBezTo>
                    <a:pt x="175" y="186"/>
                    <a:pt x="175" y="186"/>
                    <a:pt x="175" y="185"/>
                  </a:cubicBezTo>
                  <a:cubicBezTo>
                    <a:pt x="176" y="185"/>
                    <a:pt x="176" y="185"/>
                    <a:pt x="177" y="185"/>
                  </a:cubicBezTo>
                  <a:cubicBezTo>
                    <a:pt x="177" y="186"/>
                    <a:pt x="177" y="186"/>
                    <a:pt x="177" y="187"/>
                  </a:cubicBezTo>
                  <a:cubicBezTo>
                    <a:pt x="177" y="187"/>
                    <a:pt x="178" y="187"/>
                    <a:pt x="178" y="187"/>
                  </a:cubicBezTo>
                  <a:cubicBezTo>
                    <a:pt x="179" y="187"/>
                    <a:pt x="179" y="187"/>
                    <a:pt x="180" y="187"/>
                  </a:cubicBezTo>
                  <a:cubicBezTo>
                    <a:pt x="180" y="187"/>
                    <a:pt x="181" y="187"/>
                    <a:pt x="181" y="187"/>
                  </a:cubicBezTo>
                  <a:cubicBezTo>
                    <a:pt x="182" y="187"/>
                    <a:pt x="182" y="187"/>
                    <a:pt x="183" y="187"/>
                  </a:cubicBezTo>
                  <a:cubicBezTo>
                    <a:pt x="183" y="187"/>
                    <a:pt x="184" y="187"/>
                    <a:pt x="184" y="187"/>
                  </a:cubicBezTo>
                  <a:cubicBezTo>
                    <a:pt x="185" y="187"/>
                    <a:pt x="185" y="187"/>
                    <a:pt x="186" y="187"/>
                  </a:cubicBezTo>
                  <a:cubicBezTo>
                    <a:pt x="187" y="187"/>
                    <a:pt x="187" y="187"/>
                    <a:pt x="188" y="187"/>
                  </a:cubicBezTo>
                  <a:cubicBezTo>
                    <a:pt x="188" y="187"/>
                    <a:pt x="189" y="187"/>
                    <a:pt x="189" y="187"/>
                  </a:cubicBezTo>
                  <a:cubicBezTo>
                    <a:pt x="190" y="187"/>
                    <a:pt x="190" y="187"/>
                    <a:pt x="191" y="187"/>
                  </a:cubicBezTo>
                  <a:cubicBezTo>
                    <a:pt x="191" y="187"/>
                    <a:pt x="192" y="187"/>
                    <a:pt x="192" y="187"/>
                  </a:cubicBezTo>
                  <a:cubicBezTo>
                    <a:pt x="193" y="187"/>
                    <a:pt x="193" y="187"/>
                    <a:pt x="194" y="187"/>
                  </a:cubicBezTo>
                  <a:cubicBezTo>
                    <a:pt x="194" y="186"/>
                    <a:pt x="194" y="186"/>
                    <a:pt x="194" y="185"/>
                  </a:cubicBezTo>
                  <a:cubicBezTo>
                    <a:pt x="194" y="185"/>
                    <a:pt x="195" y="185"/>
                    <a:pt x="195" y="185"/>
                  </a:cubicBezTo>
                  <a:cubicBezTo>
                    <a:pt x="195" y="186"/>
                    <a:pt x="195" y="186"/>
                    <a:pt x="195" y="187"/>
                  </a:cubicBezTo>
                  <a:cubicBezTo>
                    <a:pt x="196" y="187"/>
                    <a:pt x="196" y="187"/>
                    <a:pt x="197" y="187"/>
                  </a:cubicBezTo>
                  <a:cubicBezTo>
                    <a:pt x="197" y="188"/>
                    <a:pt x="197" y="188"/>
                    <a:pt x="197" y="189"/>
                  </a:cubicBezTo>
                  <a:cubicBezTo>
                    <a:pt x="197" y="189"/>
                    <a:pt x="198" y="189"/>
                    <a:pt x="198" y="189"/>
                  </a:cubicBezTo>
                  <a:cubicBezTo>
                    <a:pt x="199" y="189"/>
                    <a:pt x="200" y="189"/>
                    <a:pt x="200" y="189"/>
                  </a:cubicBezTo>
                  <a:cubicBezTo>
                    <a:pt x="200" y="189"/>
                    <a:pt x="200" y="190"/>
                    <a:pt x="200" y="190"/>
                  </a:cubicBezTo>
                  <a:cubicBezTo>
                    <a:pt x="201" y="190"/>
                    <a:pt x="201" y="190"/>
                    <a:pt x="202" y="190"/>
                  </a:cubicBezTo>
                  <a:cubicBezTo>
                    <a:pt x="202" y="191"/>
                    <a:pt x="202" y="191"/>
                    <a:pt x="202" y="192"/>
                  </a:cubicBezTo>
                  <a:cubicBezTo>
                    <a:pt x="202" y="192"/>
                    <a:pt x="203" y="192"/>
                    <a:pt x="203" y="192"/>
                  </a:cubicBezTo>
                  <a:cubicBezTo>
                    <a:pt x="204" y="192"/>
                    <a:pt x="204" y="192"/>
                    <a:pt x="205" y="192"/>
                  </a:cubicBezTo>
                  <a:cubicBezTo>
                    <a:pt x="205" y="192"/>
                    <a:pt x="205" y="193"/>
                    <a:pt x="205" y="193"/>
                  </a:cubicBezTo>
                  <a:cubicBezTo>
                    <a:pt x="205" y="194"/>
                    <a:pt x="205" y="194"/>
                    <a:pt x="205" y="195"/>
                  </a:cubicBezTo>
                  <a:cubicBezTo>
                    <a:pt x="205" y="196"/>
                    <a:pt x="205" y="196"/>
                    <a:pt x="205" y="197"/>
                  </a:cubicBezTo>
                  <a:cubicBezTo>
                    <a:pt x="205" y="197"/>
                    <a:pt x="206" y="197"/>
                    <a:pt x="206" y="197"/>
                  </a:cubicBezTo>
                  <a:cubicBezTo>
                    <a:pt x="206" y="197"/>
                    <a:pt x="206" y="198"/>
                    <a:pt x="206" y="198"/>
                  </a:cubicBezTo>
                  <a:cubicBezTo>
                    <a:pt x="207" y="198"/>
                    <a:pt x="207" y="198"/>
                    <a:pt x="208" y="198"/>
                  </a:cubicBezTo>
                  <a:cubicBezTo>
                    <a:pt x="208" y="198"/>
                    <a:pt x="209" y="198"/>
                    <a:pt x="209" y="198"/>
                  </a:cubicBezTo>
                  <a:cubicBezTo>
                    <a:pt x="210" y="198"/>
                    <a:pt x="211" y="198"/>
                    <a:pt x="211" y="198"/>
                  </a:cubicBezTo>
                  <a:cubicBezTo>
                    <a:pt x="211" y="198"/>
                    <a:pt x="212" y="198"/>
                    <a:pt x="213" y="198"/>
                  </a:cubicBezTo>
                  <a:cubicBezTo>
                    <a:pt x="213" y="198"/>
                    <a:pt x="214" y="198"/>
                    <a:pt x="214" y="198"/>
                  </a:cubicBezTo>
                  <a:cubicBezTo>
                    <a:pt x="214" y="199"/>
                    <a:pt x="214" y="199"/>
                    <a:pt x="214" y="200"/>
                  </a:cubicBezTo>
                  <a:cubicBezTo>
                    <a:pt x="214" y="200"/>
                    <a:pt x="213" y="200"/>
                    <a:pt x="213" y="200"/>
                  </a:cubicBezTo>
                  <a:cubicBezTo>
                    <a:pt x="213" y="200"/>
                    <a:pt x="213" y="201"/>
                    <a:pt x="213" y="202"/>
                  </a:cubicBezTo>
                  <a:cubicBezTo>
                    <a:pt x="213" y="202"/>
                    <a:pt x="213" y="203"/>
                    <a:pt x="213" y="203"/>
                  </a:cubicBezTo>
                  <a:cubicBezTo>
                    <a:pt x="213" y="203"/>
                    <a:pt x="214" y="203"/>
                    <a:pt x="214" y="203"/>
                  </a:cubicBezTo>
                  <a:cubicBezTo>
                    <a:pt x="214" y="204"/>
                    <a:pt x="214" y="204"/>
                    <a:pt x="214" y="205"/>
                  </a:cubicBezTo>
                  <a:cubicBezTo>
                    <a:pt x="214" y="205"/>
                    <a:pt x="214" y="206"/>
                    <a:pt x="214" y="206"/>
                  </a:cubicBezTo>
                  <a:cubicBezTo>
                    <a:pt x="215" y="206"/>
                    <a:pt x="215" y="206"/>
                    <a:pt x="216" y="206"/>
                  </a:cubicBezTo>
                  <a:cubicBezTo>
                    <a:pt x="216" y="207"/>
                    <a:pt x="216" y="207"/>
                    <a:pt x="216" y="208"/>
                  </a:cubicBezTo>
                  <a:cubicBezTo>
                    <a:pt x="216" y="208"/>
                    <a:pt x="216" y="209"/>
                    <a:pt x="216" y="210"/>
                  </a:cubicBezTo>
                  <a:cubicBezTo>
                    <a:pt x="216" y="210"/>
                    <a:pt x="216" y="211"/>
                    <a:pt x="216" y="211"/>
                  </a:cubicBezTo>
                  <a:cubicBezTo>
                    <a:pt x="216" y="211"/>
                    <a:pt x="217" y="211"/>
                    <a:pt x="217" y="211"/>
                  </a:cubicBezTo>
                  <a:cubicBezTo>
                    <a:pt x="217" y="212"/>
                    <a:pt x="217" y="212"/>
                    <a:pt x="217" y="213"/>
                  </a:cubicBezTo>
                  <a:cubicBezTo>
                    <a:pt x="217" y="213"/>
                    <a:pt x="217" y="214"/>
                    <a:pt x="217" y="214"/>
                  </a:cubicBezTo>
                  <a:cubicBezTo>
                    <a:pt x="218" y="214"/>
                    <a:pt x="218" y="214"/>
                    <a:pt x="219" y="214"/>
                  </a:cubicBezTo>
                  <a:cubicBezTo>
                    <a:pt x="219" y="215"/>
                    <a:pt x="219" y="216"/>
                    <a:pt x="219" y="216"/>
                  </a:cubicBezTo>
                  <a:cubicBezTo>
                    <a:pt x="219" y="216"/>
                    <a:pt x="220" y="216"/>
                    <a:pt x="220" y="216"/>
                  </a:cubicBezTo>
                  <a:cubicBezTo>
                    <a:pt x="220" y="217"/>
                    <a:pt x="220" y="217"/>
                    <a:pt x="220" y="218"/>
                  </a:cubicBezTo>
                  <a:cubicBezTo>
                    <a:pt x="220" y="218"/>
                    <a:pt x="220" y="219"/>
                    <a:pt x="220" y="219"/>
                  </a:cubicBezTo>
                  <a:cubicBezTo>
                    <a:pt x="220" y="220"/>
                    <a:pt x="220" y="220"/>
                    <a:pt x="220" y="221"/>
                  </a:cubicBezTo>
                  <a:cubicBezTo>
                    <a:pt x="221" y="221"/>
                    <a:pt x="221" y="221"/>
                    <a:pt x="222" y="221"/>
                  </a:cubicBezTo>
                  <a:cubicBezTo>
                    <a:pt x="222" y="221"/>
                    <a:pt x="222" y="222"/>
                    <a:pt x="222" y="222"/>
                  </a:cubicBezTo>
                  <a:cubicBezTo>
                    <a:pt x="222" y="223"/>
                    <a:pt x="222" y="224"/>
                    <a:pt x="222" y="224"/>
                  </a:cubicBezTo>
                  <a:cubicBezTo>
                    <a:pt x="222" y="224"/>
                    <a:pt x="223" y="224"/>
                    <a:pt x="224" y="224"/>
                  </a:cubicBezTo>
                  <a:cubicBezTo>
                    <a:pt x="224" y="225"/>
                    <a:pt x="224" y="225"/>
                    <a:pt x="224" y="226"/>
                  </a:cubicBezTo>
                  <a:cubicBezTo>
                    <a:pt x="224" y="226"/>
                    <a:pt x="224" y="227"/>
                    <a:pt x="224" y="227"/>
                  </a:cubicBezTo>
                  <a:cubicBezTo>
                    <a:pt x="224" y="227"/>
                    <a:pt x="225" y="227"/>
                    <a:pt x="225" y="227"/>
                  </a:cubicBezTo>
                  <a:cubicBezTo>
                    <a:pt x="225" y="228"/>
                    <a:pt x="225" y="228"/>
                    <a:pt x="225" y="229"/>
                  </a:cubicBezTo>
                  <a:cubicBezTo>
                    <a:pt x="225" y="229"/>
                    <a:pt x="225" y="230"/>
                    <a:pt x="225" y="231"/>
                  </a:cubicBezTo>
                  <a:cubicBezTo>
                    <a:pt x="226" y="231"/>
                    <a:pt x="226" y="231"/>
                    <a:pt x="227" y="231"/>
                  </a:cubicBezTo>
                  <a:cubicBezTo>
                    <a:pt x="227" y="231"/>
                    <a:pt x="227" y="232"/>
                    <a:pt x="227" y="232"/>
                  </a:cubicBezTo>
                  <a:cubicBezTo>
                    <a:pt x="227" y="233"/>
                    <a:pt x="227" y="233"/>
                    <a:pt x="227" y="234"/>
                  </a:cubicBezTo>
                  <a:cubicBezTo>
                    <a:pt x="227" y="234"/>
                    <a:pt x="228" y="234"/>
                    <a:pt x="228" y="234"/>
                  </a:cubicBezTo>
                  <a:cubicBezTo>
                    <a:pt x="229" y="234"/>
                    <a:pt x="229" y="234"/>
                    <a:pt x="230" y="234"/>
                  </a:cubicBezTo>
                  <a:cubicBezTo>
                    <a:pt x="230" y="233"/>
                    <a:pt x="230" y="233"/>
                    <a:pt x="230" y="232"/>
                  </a:cubicBezTo>
                  <a:cubicBezTo>
                    <a:pt x="230" y="232"/>
                    <a:pt x="230" y="231"/>
                    <a:pt x="230" y="231"/>
                  </a:cubicBezTo>
                  <a:cubicBezTo>
                    <a:pt x="230" y="231"/>
                    <a:pt x="231" y="231"/>
                    <a:pt x="231" y="231"/>
                  </a:cubicBezTo>
                  <a:cubicBezTo>
                    <a:pt x="231" y="230"/>
                    <a:pt x="231" y="229"/>
                    <a:pt x="231" y="229"/>
                  </a:cubicBezTo>
                  <a:cubicBezTo>
                    <a:pt x="232" y="229"/>
                    <a:pt x="232" y="229"/>
                    <a:pt x="233" y="229"/>
                  </a:cubicBezTo>
                  <a:cubicBezTo>
                    <a:pt x="233" y="229"/>
                    <a:pt x="233" y="230"/>
                    <a:pt x="233" y="231"/>
                  </a:cubicBezTo>
                  <a:cubicBezTo>
                    <a:pt x="233" y="231"/>
                    <a:pt x="233" y="232"/>
                    <a:pt x="233" y="232"/>
                  </a:cubicBezTo>
                  <a:cubicBezTo>
                    <a:pt x="233" y="233"/>
                    <a:pt x="233" y="233"/>
                    <a:pt x="233" y="234"/>
                  </a:cubicBezTo>
                  <a:cubicBezTo>
                    <a:pt x="233" y="234"/>
                    <a:pt x="233" y="235"/>
                    <a:pt x="233" y="235"/>
                  </a:cubicBezTo>
                  <a:cubicBezTo>
                    <a:pt x="233" y="236"/>
                    <a:pt x="233" y="236"/>
                    <a:pt x="233" y="237"/>
                  </a:cubicBezTo>
                  <a:cubicBezTo>
                    <a:pt x="233" y="237"/>
                    <a:pt x="234" y="237"/>
                    <a:pt x="234" y="237"/>
                  </a:cubicBezTo>
                  <a:cubicBezTo>
                    <a:pt x="234" y="237"/>
                    <a:pt x="234" y="238"/>
                    <a:pt x="234" y="239"/>
                  </a:cubicBezTo>
                  <a:cubicBezTo>
                    <a:pt x="235" y="239"/>
                    <a:pt x="235" y="239"/>
                    <a:pt x="236" y="239"/>
                  </a:cubicBezTo>
                  <a:cubicBezTo>
                    <a:pt x="237" y="239"/>
                    <a:pt x="237" y="239"/>
                    <a:pt x="238" y="239"/>
                  </a:cubicBezTo>
                  <a:cubicBezTo>
                    <a:pt x="238" y="238"/>
                    <a:pt x="238" y="237"/>
                    <a:pt x="238" y="237"/>
                  </a:cubicBezTo>
                  <a:cubicBezTo>
                    <a:pt x="238" y="237"/>
                    <a:pt x="239" y="237"/>
                    <a:pt x="239" y="237"/>
                  </a:cubicBezTo>
                  <a:cubicBezTo>
                    <a:pt x="239" y="236"/>
                    <a:pt x="239" y="236"/>
                    <a:pt x="239" y="235"/>
                  </a:cubicBezTo>
                  <a:cubicBezTo>
                    <a:pt x="239" y="235"/>
                    <a:pt x="239" y="234"/>
                    <a:pt x="239" y="234"/>
                  </a:cubicBezTo>
                  <a:cubicBezTo>
                    <a:pt x="239" y="233"/>
                    <a:pt x="239" y="233"/>
                    <a:pt x="239" y="232"/>
                  </a:cubicBezTo>
                  <a:cubicBezTo>
                    <a:pt x="239" y="232"/>
                    <a:pt x="239" y="231"/>
                    <a:pt x="239" y="231"/>
                  </a:cubicBezTo>
                  <a:cubicBezTo>
                    <a:pt x="239" y="231"/>
                    <a:pt x="238" y="231"/>
                    <a:pt x="238" y="231"/>
                  </a:cubicBezTo>
                  <a:cubicBezTo>
                    <a:pt x="238" y="230"/>
                    <a:pt x="238" y="229"/>
                    <a:pt x="238" y="229"/>
                  </a:cubicBezTo>
                  <a:cubicBezTo>
                    <a:pt x="237" y="229"/>
                    <a:pt x="237" y="229"/>
                    <a:pt x="236" y="229"/>
                  </a:cubicBezTo>
                  <a:cubicBezTo>
                    <a:pt x="236" y="228"/>
                    <a:pt x="236" y="228"/>
                    <a:pt x="236" y="227"/>
                  </a:cubicBezTo>
                  <a:cubicBezTo>
                    <a:pt x="235" y="227"/>
                    <a:pt x="235" y="227"/>
                    <a:pt x="234" y="227"/>
                  </a:cubicBezTo>
                  <a:cubicBezTo>
                    <a:pt x="234" y="227"/>
                    <a:pt x="234" y="226"/>
                    <a:pt x="234" y="226"/>
                  </a:cubicBezTo>
                  <a:cubicBezTo>
                    <a:pt x="234" y="225"/>
                    <a:pt x="234" y="225"/>
                    <a:pt x="234" y="224"/>
                  </a:cubicBezTo>
                  <a:cubicBezTo>
                    <a:pt x="234" y="224"/>
                    <a:pt x="234" y="223"/>
                    <a:pt x="234" y="222"/>
                  </a:cubicBezTo>
                  <a:cubicBezTo>
                    <a:pt x="234" y="222"/>
                    <a:pt x="234" y="221"/>
                    <a:pt x="234" y="221"/>
                  </a:cubicBezTo>
                  <a:cubicBezTo>
                    <a:pt x="234" y="220"/>
                    <a:pt x="234" y="220"/>
                    <a:pt x="234" y="219"/>
                  </a:cubicBezTo>
                  <a:cubicBezTo>
                    <a:pt x="234" y="219"/>
                    <a:pt x="234" y="218"/>
                    <a:pt x="234" y="218"/>
                  </a:cubicBezTo>
                  <a:cubicBezTo>
                    <a:pt x="234" y="217"/>
                    <a:pt x="234" y="217"/>
                    <a:pt x="234" y="216"/>
                  </a:cubicBezTo>
                  <a:cubicBezTo>
                    <a:pt x="234" y="216"/>
                    <a:pt x="234" y="215"/>
                    <a:pt x="234" y="214"/>
                  </a:cubicBezTo>
                  <a:cubicBezTo>
                    <a:pt x="234" y="214"/>
                    <a:pt x="234" y="213"/>
                    <a:pt x="234" y="213"/>
                  </a:cubicBezTo>
                  <a:cubicBezTo>
                    <a:pt x="234" y="212"/>
                    <a:pt x="234" y="212"/>
                    <a:pt x="234" y="211"/>
                  </a:cubicBezTo>
                  <a:cubicBezTo>
                    <a:pt x="235" y="211"/>
                    <a:pt x="235" y="211"/>
                    <a:pt x="236" y="211"/>
                  </a:cubicBezTo>
                  <a:cubicBezTo>
                    <a:pt x="236" y="211"/>
                    <a:pt x="236" y="210"/>
                    <a:pt x="236" y="210"/>
                  </a:cubicBezTo>
                  <a:cubicBezTo>
                    <a:pt x="237" y="210"/>
                    <a:pt x="237" y="210"/>
                    <a:pt x="238" y="210"/>
                  </a:cubicBezTo>
                  <a:cubicBezTo>
                    <a:pt x="238" y="209"/>
                    <a:pt x="238" y="208"/>
                    <a:pt x="238" y="208"/>
                  </a:cubicBezTo>
                  <a:cubicBezTo>
                    <a:pt x="238" y="208"/>
                    <a:pt x="239" y="208"/>
                    <a:pt x="239" y="208"/>
                  </a:cubicBezTo>
                  <a:cubicBezTo>
                    <a:pt x="239" y="207"/>
                    <a:pt x="239" y="207"/>
                    <a:pt x="239" y="206"/>
                  </a:cubicBezTo>
                  <a:cubicBezTo>
                    <a:pt x="240" y="206"/>
                    <a:pt x="240" y="206"/>
                    <a:pt x="241" y="206"/>
                  </a:cubicBezTo>
                  <a:cubicBezTo>
                    <a:pt x="241" y="206"/>
                    <a:pt x="241" y="205"/>
                    <a:pt x="241" y="205"/>
                  </a:cubicBezTo>
                  <a:cubicBezTo>
                    <a:pt x="241" y="204"/>
                    <a:pt x="241" y="204"/>
                    <a:pt x="241" y="203"/>
                  </a:cubicBezTo>
                  <a:cubicBezTo>
                    <a:pt x="241" y="203"/>
                    <a:pt x="242" y="203"/>
                    <a:pt x="242" y="203"/>
                  </a:cubicBezTo>
                  <a:cubicBezTo>
                    <a:pt x="242" y="203"/>
                    <a:pt x="242" y="202"/>
                    <a:pt x="242" y="202"/>
                  </a:cubicBezTo>
                  <a:cubicBezTo>
                    <a:pt x="243" y="202"/>
                    <a:pt x="243" y="202"/>
                    <a:pt x="244" y="202"/>
                  </a:cubicBezTo>
                  <a:cubicBezTo>
                    <a:pt x="244" y="202"/>
                    <a:pt x="245" y="202"/>
                    <a:pt x="245" y="202"/>
                  </a:cubicBezTo>
                  <a:cubicBezTo>
                    <a:pt x="245" y="201"/>
                    <a:pt x="245" y="200"/>
                    <a:pt x="245" y="200"/>
                  </a:cubicBezTo>
                  <a:cubicBezTo>
                    <a:pt x="245" y="199"/>
                    <a:pt x="245" y="199"/>
                    <a:pt x="245" y="198"/>
                  </a:cubicBezTo>
                  <a:cubicBezTo>
                    <a:pt x="246" y="198"/>
                    <a:pt x="246" y="198"/>
                    <a:pt x="247" y="198"/>
                  </a:cubicBezTo>
                  <a:cubicBezTo>
                    <a:pt x="247" y="198"/>
                    <a:pt x="247" y="197"/>
                    <a:pt x="247" y="197"/>
                  </a:cubicBezTo>
                  <a:cubicBezTo>
                    <a:pt x="248" y="197"/>
                    <a:pt x="248" y="197"/>
                    <a:pt x="249" y="197"/>
                  </a:cubicBezTo>
                  <a:cubicBezTo>
                    <a:pt x="249" y="196"/>
                    <a:pt x="249" y="196"/>
                    <a:pt x="249" y="195"/>
                  </a:cubicBezTo>
                  <a:cubicBezTo>
                    <a:pt x="249" y="194"/>
                    <a:pt x="249" y="194"/>
                    <a:pt x="249" y="193"/>
                  </a:cubicBezTo>
                  <a:cubicBezTo>
                    <a:pt x="249" y="193"/>
                    <a:pt x="250" y="193"/>
                    <a:pt x="250" y="193"/>
                  </a:cubicBezTo>
                  <a:cubicBezTo>
                    <a:pt x="251" y="193"/>
                    <a:pt x="251" y="193"/>
                    <a:pt x="252" y="193"/>
                  </a:cubicBezTo>
                  <a:cubicBezTo>
                    <a:pt x="252" y="193"/>
                    <a:pt x="253" y="193"/>
                    <a:pt x="253" y="193"/>
                  </a:cubicBezTo>
                  <a:cubicBezTo>
                    <a:pt x="254" y="193"/>
                    <a:pt x="254" y="193"/>
                    <a:pt x="255" y="193"/>
                  </a:cubicBezTo>
                  <a:cubicBezTo>
                    <a:pt x="255" y="193"/>
                    <a:pt x="256" y="193"/>
                    <a:pt x="256" y="193"/>
                  </a:cubicBezTo>
                  <a:cubicBezTo>
                    <a:pt x="257" y="193"/>
                    <a:pt x="257" y="193"/>
                    <a:pt x="258" y="193"/>
                  </a:cubicBezTo>
                  <a:cubicBezTo>
                    <a:pt x="258" y="194"/>
                    <a:pt x="258" y="194"/>
                    <a:pt x="258" y="195"/>
                  </a:cubicBezTo>
                  <a:cubicBezTo>
                    <a:pt x="258" y="196"/>
                    <a:pt x="258" y="196"/>
                    <a:pt x="258" y="197"/>
                  </a:cubicBezTo>
                  <a:cubicBezTo>
                    <a:pt x="258" y="197"/>
                    <a:pt x="259" y="197"/>
                    <a:pt x="259" y="197"/>
                  </a:cubicBezTo>
                  <a:cubicBezTo>
                    <a:pt x="259" y="197"/>
                    <a:pt x="259" y="198"/>
                    <a:pt x="259" y="198"/>
                  </a:cubicBezTo>
                  <a:cubicBezTo>
                    <a:pt x="260" y="198"/>
                    <a:pt x="261" y="198"/>
                    <a:pt x="261" y="198"/>
                  </a:cubicBezTo>
                  <a:cubicBezTo>
                    <a:pt x="261" y="199"/>
                    <a:pt x="261" y="199"/>
                    <a:pt x="261" y="200"/>
                  </a:cubicBezTo>
                  <a:cubicBezTo>
                    <a:pt x="261" y="200"/>
                    <a:pt x="261" y="201"/>
                    <a:pt x="261" y="202"/>
                  </a:cubicBezTo>
                  <a:cubicBezTo>
                    <a:pt x="262" y="202"/>
                    <a:pt x="262" y="202"/>
                    <a:pt x="263" y="202"/>
                  </a:cubicBezTo>
                  <a:cubicBezTo>
                    <a:pt x="263" y="202"/>
                    <a:pt x="264" y="202"/>
                    <a:pt x="264" y="202"/>
                  </a:cubicBezTo>
                  <a:cubicBezTo>
                    <a:pt x="264" y="202"/>
                    <a:pt x="264" y="203"/>
                    <a:pt x="264" y="203"/>
                  </a:cubicBezTo>
                  <a:cubicBezTo>
                    <a:pt x="264" y="204"/>
                    <a:pt x="264" y="204"/>
                    <a:pt x="264" y="205"/>
                  </a:cubicBezTo>
                  <a:cubicBezTo>
                    <a:pt x="265" y="205"/>
                    <a:pt x="265" y="205"/>
                    <a:pt x="266" y="205"/>
                  </a:cubicBezTo>
                  <a:cubicBezTo>
                    <a:pt x="266" y="205"/>
                    <a:pt x="266" y="206"/>
                    <a:pt x="266" y="206"/>
                  </a:cubicBezTo>
                  <a:cubicBezTo>
                    <a:pt x="266" y="207"/>
                    <a:pt x="266" y="207"/>
                    <a:pt x="266" y="208"/>
                  </a:cubicBezTo>
                  <a:cubicBezTo>
                    <a:pt x="266" y="208"/>
                    <a:pt x="266" y="209"/>
                    <a:pt x="266" y="210"/>
                  </a:cubicBezTo>
                  <a:cubicBezTo>
                    <a:pt x="266" y="210"/>
                    <a:pt x="267" y="210"/>
                    <a:pt x="267" y="210"/>
                  </a:cubicBezTo>
                  <a:cubicBezTo>
                    <a:pt x="268" y="210"/>
                    <a:pt x="268" y="210"/>
                    <a:pt x="269" y="210"/>
                  </a:cubicBezTo>
                  <a:cubicBezTo>
                    <a:pt x="269" y="209"/>
                    <a:pt x="269" y="208"/>
                    <a:pt x="269" y="208"/>
                  </a:cubicBezTo>
                  <a:cubicBezTo>
                    <a:pt x="269" y="208"/>
                    <a:pt x="270" y="208"/>
                    <a:pt x="271" y="208"/>
                  </a:cubicBezTo>
                  <a:cubicBezTo>
                    <a:pt x="271" y="208"/>
                    <a:pt x="272" y="208"/>
                    <a:pt x="272" y="208"/>
                  </a:cubicBezTo>
                  <a:cubicBezTo>
                    <a:pt x="272" y="209"/>
                    <a:pt x="272" y="209"/>
                    <a:pt x="272" y="210"/>
                  </a:cubicBezTo>
                  <a:cubicBezTo>
                    <a:pt x="272" y="210"/>
                    <a:pt x="272" y="211"/>
                    <a:pt x="272" y="211"/>
                  </a:cubicBezTo>
                  <a:cubicBezTo>
                    <a:pt x="272" y="212"/>
                    <a:pt x="272" y="212"/>
                    <a:pt x="272" y="213"/>
                  </a:cubicBezTo>
                  <a:cubicBezTo>
                    <a:pt x="273" y="213"/>
                    <a:pt x="273" y="213"/>
                    <a:pt x="274" y="213"/>
                  </a:cubicBezTo>
                  <a:cubicBezTo>
                    <a:pt x="274" y="213"/>
                    <a:pt x="274" y="214"/>
                    <a:pt x="274" y="214"/>
                  </a:cubicBezTo>
                  <a:cubicBezTo>
                    <a:pt x="274" y="215"/>
                    <a:pt x="274" y="215"/>
                    <a:pt x="274" y="216"/>
                  </a:cubicBezTo>
                  <a:cubicBezTo>
                    <a:pt x="276" y="203"/>
                    <a:pt x="277" y="190"/>
                    <a:pt x="277" y="177"/>
                  </a:cubicBezTo>
                  <a:cubicBezTo>
                    <a:pt x="277" y="107"/>
                    <a:pt x="246" y="44"/>
                    <a:pt x="198" y="0"/>
                  </a:cubicBezTo>
                  <a:cubicBezTo>
                    <a:pt x="198" y="0"/>
                    <a:pt x="197" y="0"/>
                    <a:pt x="197" y="0"/>
                  </a:cubicBezTo>
                  <a:cubicBezTo>
                    <a:pt x="197" y="0"/>
                    <a:pt x="197" y="1"/>
                    <a:pt x="197" y="1"/>
                  </a:cubicBezTo>
                  <a:moveTo>
                    <a:pt x="119" y="129"/>
                  </a:moveTo>
                  <a:cubicBezTo>
                    <a:pt x="119" y="128"/>
                    <a:pt x="119" y="128"/>
                    <a:pt x="119" y="127"/>
                  </a:cubicBezTo>
                  <a:cubicBezTo>
                    <a:pt x="119" y="127"/>
                    <a:pt x="120" y="127"/>
                    <a:pt x="120" y="127"/>
                  </a:cubicBezTo>
                  <a:cubicBezTo>
                    <a:pt x="121" y="127"/>
                    <a:pt x="121" y="127"/>
                    <a:pt x="122" y="127"/>
                  </a:cubicBezTo>
                  <a:cubicBezTo>
                    <a:pt x="122" y="128"/>
                    <a:pt x="122" y="128"/>
                    <a:pt x="122" y="129"/>
                  </a:cubicBezTo>
                  <a:cubicBezTo>
                    <a:pt x="122" y="129"/>
                    <a:pt x="122" y="130"/>
                    <a:pt x="122" y="131"/>
                  </a:cubicBezTo>
                  <a:cubicBezTo>
                    <a:pt x="121" y="131"/>
                    <a:pt x="121" y="131"/>
                    <a:pt x="120" y="131"/>
                  </a:cubicBezTo>
                  <a:cubicBezTo>
                    <a:pt x="120" y="131"/>
                    <a:pt x="119" y="131"/>
                    <a:pt x="119" y="131"/>
                  </a:cubicBezTo>
                  <a:cubicBezTo>
                    <a:pt x="118" y="131"/>
                    <a:pt x="118" y="131"/>
                    <a:pt x="117" y="131"/>
                  </a:cubicBezTo>
                  <a:cubicBezTo>
                    <a:pt x="117" y="130"/>
                    <a:pt x="117" y="129"/>
                    <a:pt x="117" y="129"/>
                  </a:cubicBezTo>
                  <a:cubicBezTo>
                    <a:pt x="118" y="129"/>
                    <a:pt x="118" y="129"/>
                    <a:pt x="119" y="129"/>
                  </a:cubicBezTo>
                  <a:moveTo>
                    <a:pt x="106" y="60"/>
                  </a:moveTo>
                  <a:cubicBezTo>
                    <a:pt x="107" y="60"/>
                    <a:pt x="107" y="60"/>
                    <a:pt x="108" y="60"/>
                  </a:cubicBezTo>
                  <a:cubicBezTo>
                    <a:pt x="108" y="60"/>
                    <a:pt x="109" y="60"/>
                    <a:pt x="109" y="60"/>
                  </a:cubicBezTo>
                  <a:cubicBezTo>
                    <a:pt x="109" y="60"/>
                    <a:pt x="109" y="61"/>
                    <a:pt x="109" y="61"/>
                  </a:cubicBezTo>
                  <a:cubicBezTo>
                    <a:pt x="110" y="61"/>
                    <a:pt x="110" y="61"/>
                    <a:pt x="111" y="61"/>
                  </a:cubicBezTo>
                  <a:cubicBezTo>
                    <a:pt x="111" y="61"/>
                    <a:pt x="112" y="61"/>
                    <a:pt x="112" y="61"/>
                  </a:cubicBezTo>
                  <a:cubicBezTo>
                    <a:pt x="113" y="61"/>
                    <a:pt x="113" y="61"/>
                    <a:pt x="114" y="61"/>
                  </a:cubicBezTo>
                  <a:cubicBezTo>
                    <a:pt x="114" y="61"/>
                    <a:pt x="115" y="61"/>
                    <a:pt x="116" y="61"/>
                  </a:cubicBezTo>
                  <a:cubicBezTo>
                    <a:pt x="116" y="61"/>
                    <a:pt x="117" y="61"/>
                    <a:pt x="117" y="61"/>
                  </a:cubicBezTo>
                  <a:cubicBezTo>
                    <a:pt x="117" y="62"/>
                    <a:pt x="117" y="62"/>
                    <a:pt x="117" y="63"/>
                  </a:cubicBezTo>
                  <a:cubicBezTo>
                    <a:pt x="117" y="63"/>
                    <a:pt x="117" y="64"/>
                    <a:pt x="117" y="64"/>
                  </a:cubicBezTo>
                  <a:cubicBezTo>
                    <a:pt x="117" y="64"/>
                    <a:pt x="116" y="64"/>
                    <a:pt x="116" y="64"/>
                  </a:cubicBezTo>
                  <a:cubicBezTo>
                    <a:pt x="115" y="64"/>
                    <a:pt x="114" y="64"/>
                    <a:pt x="114" y="64"/>
                  </a:cubicBezTo>
                  <a:cubicBezTo>
                    <a:pt x="114" y="64"/>
                    <a:pt x="114" y="63"/>
                    <a:pt x="114" y="63"/>
                  </a:cubicBezTo>
                  <a:cubicBezTo>
                    <a:pt x="113" y="63"/>
                    <a:pt x="113" y="63"/>
                    <a:pt x="112" y="63"/>
                  </a:cubicBezTo>
                  <a:cubicBezTo>
                    <a:pt x="112" y="63"/>
                    <a:pt x="111" y="63"/>
                    <a:pt x="111" y="63"/>
                  </a:cubicBezTo>
                  <a:cubicBezTo>
                    <a:pt x="111" y="63"/>
                    <a:pt x="111" y="64"/>
                    <a:pt x="111" y="64"/>
                  </a:cubicBezTo>
                  <a:cubicBezTo>
                    <a:pt x="111" y="65"/>
                    <a:pt x="111" y="66"/>
                    <a:pt x="111" y="66"/>
                  </a:cubicBezTo>
                  <a:cubicBezTo>
                    <a:pt x="111" y="66"/>
                    <a:pt x="112" y="66"/>
                    <a:pt x="112" y="66"/>
                  </a:cubicBezTo>
                  <a:cubicBezTo>
                    <a:pt x="112" y="67"/>
                    <a:pt x="112" y="67"/>
                    <a:pt x="112" y="68"/>
                  </a:cubicBezTo>
                  <a:cubicBezTo>
                    <a:pt x="112" y="68"/>
                    <a:pt x="111" y="68"/>
                    <a:pt x="111" y="68"/>
                  </a:cubicBezTo>
                  <a:cubicBezTo>
                    <a:pt x="110" y="68"/>
                    <a:pt x="110" y="68"/>
                    <a:pt x="109" y="68"/>
                  </a:cubicBezTo>
                  <a:cubicBezTo>
                    <a:pt x="109" y="67"/>
                    <a:pt x="109" y="67"/>
                    <a:pt x="109" y="66"/>
                  </a:cubicBezTo>
                  <a:cubicBezTo>
                    <a:pt x="109" y="66"/>
                    <a:pt x="108" y="66"/>
                    <a:pt x="108" y="66"/>
                  </a:cubicBezTo>
                  <a:cubicBezTo>
                    <a:pt x="108" y="66"/>
                    <a:pt x="108" y="65"/>
                    <a:pt x="108" y="64"/>
                  </a:cubicBezTo>
                  <a:cubicBezTo>
                    <a:pt x="108" y="64"/>
                    <a:pt x="108" y="63"/>
                    <a:pt x="108" y="63"/>
                  </a:cubicBezTo>
                  <a:cubicBezTo>
                    <a:pt x="108" y="62"/>
                    <a:pt x="108" y="62"/>
                    <a:pt x="108" y="61"/>
                  </a:cubicBezTo>
                  <a:cubicBezTo>
                    <a:pt x="107" y="61"/>
                    <a:pt x="107" y="61"/>
                    <a:pt x="106" y="61"/>
                  </a:cubicBezTo>
                  <a:cubicBezTo>
                    <a:pt x="106" y="61"/>
                    <a:pt x="106" y="60"/>
                    <a:pt x="106" y="60"/>
                  </a:cubicBezTo>
                  <a:moveTo>
                    <a:pt x="103" y="142"/>
                  </a:moveTo>
                  <a:cubicBezTo>
                    <a:pt x="103" y="141"/>
                    <a:pt x="103" y="141"/>
                    <a:pt x="103" y="140"/>
                  </a:cubicBezTo>
                  <a:cubicBezTo>
                    <a:pt x="104" y="140"/>
                    <a:pt x="104" y="140"/>
                    <a:pt x="105" y="140"/>
                  </a:cubicBezTo>
                  <a:cubicBezTo>
                    <a:pt x="105" y="140"/>
                    <a:pt x="105" y="139"/>
                    <a:pt x="105" y="139"/>
                  </a:cubicBezTo>
                  <a:cubicBezTo>
                    <a:pt x="105" y="138"/>
                    <a:pt x="105" y="137"/>
                    <a:pt x="105" y="137"/>
                  </a:cubicBezTo>
                  <a:cubicBezTo>
                    <a:pt x="105" y="136"/>
                    <a:pt x="105" y="136"/>
                    <a:pt x="105" y="135"/>
                  </a:cubicBezTo>
                  <a:cubicBezTo>
                    <a:pt x="105" y="135"/>
                    <a:pt x="106" y="135"/>
                    <a:pt x="106" y="135"/>
                  </a:cubicBezTo>
                  <a:cubicBezTo>
                    <a:pt x="106" y="135"/>
                    <a:pt x="106" y="134"/>
                    <a:pt x="106" y="134"/>
                  </a:cubicBezTo>
                  <a:cubicBezTo>
                    <a:pt x="106" y="133"/>
                    <a:pt x="106" y="133"/>
                    <a:pt x="106" y="132"/>
                  </a:cubicBezTo>
                  <a:cubicBezTo>
                    <a:pt x="107" y="132"/>
                    <a:pt x="107" y="132"/>
                    <a:pt x="108" y="132"/>
                  </a:cubicBezTo>
                  <a:cubicBezTo>
                    <a:pt x="108" y="132"/>
                    <a:pt x="108" y="131"/>
                    <a:pt x="108" y="131"/>
                  </a:cubicBezTo>
                  <a:cubicBezTo>
                    <a:pt x="108" y="130"/>
                    <a:pt x="108" y="129"/>
                    <a:pt x="108" y="129"/>
                  </a:cubicBezTo>
                  <a:cubicBezTo>
                    <a:pt x="108" y="129"/>
                    <a:pt x="109" y="129"/>
                    <a:pt x="109" y="129"/>
                  </a:cubicBezTo>
                  <a:cubicBezTo>
                    <a:pt x="110" y="129"/>
                    <a:pt x="110" y="129"/>
                    <a:pt x="111" y="129"/>
                  </a:cubicBezTo>
                  <a:cubicBezTo>
                    <a:pt x="111" y="129"/>
                    <a:pt x="111" y="130"/>
                    <a:pt x="111" y="131"/>
                  </a:cubicBezTo>
                  <a:cubicBezTo>
                    <a:pt x="111" y="131"/>
                    <a:pt x="111" y="132"/>
                    <a:pt x="111" y="132"/>
                  </a:cubicBezTo>
                  <a:cubicBezTo>
                    <a:pt x="111" y="132"/>
                    <a:pt x="112" y="132"/>
                    <a:pt x="112" y="132"/>
                  </a:cubicBezTo>
                  <a:cubicBezTo>
                    <a:pt x="112" y="133"/>
                    <a:pt x="112" y="133"/>
                    <a:pt x="112" y="134"/>
                  </a:cubicBezTo>
                  <a:cubicBezTo>
                    <a:pt x="112" y="134"/>
                    <a:pt x="112" y="135"/>
                    <a:pt x="112" y="135"/>
                  </a:cubicBezTo>
                  <a:cubicBezTo>
                    <a:pt x="113" y="135"/>
                    <a:pt x="113" y="135"/>
                    <a:pt x="114" y="135"/>
                  </a:cubicBezTo>
                  <a:cubicBezTo>
                    <a:pt x="114" y="135"/>
                    <a:pt x="115" y="135"/>
                    <a:pt x="116" y="135"/>
                  </a:cubicBezTo>
                  <a:cubicBezTo>
                    <a:pt x="116" y="135"/>
                    <a:pt x="117" y="135"/>
                    <a:pt x="117" y="135"/>
                  </a:cubicBezTo>
                  <a:cubicBezTo>
                    <a:pt x="117" y="135"/>
                    <a:pt x="117" y="134"/>
                    <a:pt x="117" y="134"/>
                  </a:cubicBezTo>
                  <a:cubicBezTo>
                    <a:pt x="118" y="134"/>
                    <a:pt x="118" y="134"/>
                    <a:pt x="119" y="134"/>
                  </a:cubicBezTo>
                  <a:cubicBezTo>
                    <a:pt x="119" y="134"/>
                    <a:pt x="120" y="134"/>
                    <a:pt x="120" y="134"/>
                  </a:cubicBezTo>
                  <a:cubicBezTo>
                    <a:pt x="121" y="134"/>
                    <a:pt x="121" y="134"/>
                    <a:pt x="122" y="134"/>
                  </a:cubicBezTo>
                  <a:cubicBezTo>
                    <a:pt x="122" y="134"/>
                    <a:pt x="122" y="135"/>
                    <a:pt x="122" y="135"/>
                  </a:cubicBezTo>
                  <a:cubicBezTo>
                    <a:pt x="122" y="135"/>
                    <a:pt x="123" y="135"/>
                    <a:pt x="123" y="135"/>
                  </a:cubicBezTo>
                  <a:cubicBezTo>
                    <a:pt x="124" y="135"/>
                    <a:pt x="124" y="135"/>
                    <a:pt x="125" y="135"/>
                  </a:cubicBezTo>
                  <a:cubicBezTo>
                    <a:pt x="125" y="136"/>
                    <a:pt x="125" y="136"/>
                    <a:pt x="125" y="137"/>
                  </a:cubicBezTo>
                  <a:cubicBezTo>
                    <a:pt x="125" y="137"/>
                    <a:pt x="126" y="137"/>
                    <a:pt x="126" y="137"/>
                  </a:cubicBezTo>
                  <a:cubicBezTo>
                    <a:pt x="127" y="137"/>
                    <a:pt x="128" y="137"/>
                    <a:pt x="128" y="137"/>
                  </a:cubicBezTo>
                  <a:cubicBezTo>
                    <a:pt x="128" y="137"/>
                    <a:pt x="128" y="138"/>
                    <a:pt x="128" y="139"/>
                  </a:cubicBezTo>
                  <a:cubicBezTo>
                    <a:pt x="129" y="139"/>
                    <a:pt x="129" y="139"/>
                    <a:pt x="130" y="139"/>
                  </a:cubicBezTo>
                  <a:cubicBezTo>
                    <a:pt x="130" y="139"/>
                    <a:pt x="131" y="139"/>
                    <a:pt x="131" y="139"/>
                  </a:cubicBezTo>
                  <a:cubicBezTo>
                    <a:pt x="131" y="139"/>
                    <a:pt x="131" y="140"/>
                    <a:pt x="131" y="140"/>
                  </a:cubicBezTo>
                  <a:cubicBezTo>
                    <a:pt x="131" y="141"/>
                    <a:pt x="131" y="141"/>
                    <a:pt x="131" y="142"/>
                  </a:cubicBezTo>
                  <a:cubicBezTo>
                    <a:pt x="132" y="142"/>
                    <a:pt x="132" y="142"/>
                    <a:pt x="133" y="142"/>
                  </a:cubicBezTo>
                  <a:cubicBezTo>
                    <a:pt x="133" y="142"/>
                    <a:pt x="133" y="143"/>
                    <a:pt x="133" y="144"/>
                  </a:cubicBezTo>
                  <a:cubicBezTo>
                    <a:pt x="132" y="144"/>
                    <a:pt x="132" y="144"/>
                    <a:pt x="131" y="144"/>
                  </a:cubicBezTo>
                  <a:cubicBezTo>
                    <a:pt x="131" y="144"/>
                    <a:pt x="130" y="144"/>
                    <a:pt x="130" y="144"/>
                  </a:cubicBezTo>
                  <a:cubicBezTo>
                    <a:pt x="129" y="144"/>
                    <a:pt x="129" y="144"/>
                    <a:pt x="128" y="144"/>
                  </a:cubicBezTo>
                  <a:cubicBezTo>
                    <a:pt x="128" y="144"/>
                    <a:pt x="127" y="144"/>
                    <a:pt x="126" y="144"/>
                  </a:cubicBezTo>
                  <a:cubicBezTo>
                    <a:pt x="126" y="144"/>
                    <a:pt x="125" y="144"/>
                    <a:pt x="125" y="144"/>
                  </a:cubicBezTo>
                  <a:cubicBezTo>
                    <a:pt x="124" y="144"/>
                    <a:pt x="124" y="144"/>
                    <a:pt x="123" y="144"/>
                  </a:cubicBezTo>
                  <a:cubicBezTo>
                    <a:pt x="123" y="144"/>
                    <a:pt x="122" y="144"/>
                    <a:pt x="122" y="144"/>
                  </a:cubicBezTo>
                  <a:cubicBezTo>
                    <a:pt x="122" y="143"/>
                    <a:pt x="122" y="142"/>
                    <a:pt x="122" y="142"/>
                  </a:cubicBezTo>
                  <a:cubicBezTo>
                    <a:pt x="121" y="142"/>
                    <a:pt x="121" y="142"/>
                    <a:pt x="120" y="142"/>
                  </a:cubicBezTo>
                  <a:cubicBezTo>
                    <a:pt x="120" y="142"/>
                    <a:pt x="119" y="142"/>
                    <a:pt x="119" y="142"/>
                  </a:cubicBezTo>
                  <a:cubicBezTo>
                    <a:pt x="118" y="142"/>
                    <a:pt x="118" y="142"/>
                    <a:pt x="117" y="142"/>
                  </a:cubicBezTo>
                  <a:cubicBezTo>
                    <a:pt x="117" y="142"/>
                    <a:pt x="116" y="142"/>
                    <a:pt x="116" y="142"/>
                  </a:cubicBezTo>
                  <a:cubicBezTo>
                    <a:pt x="115" y="142"/>
                    <a:pt x="114" y="142"/>
                    <a:pt x="114" y="142"/>
                  </a:cubicBezTo>
                  <a:cubicBezTo>
                    <a:pt x="114" y="142"/>
                    <a:pt x="114" y="143"/>
                    <a:pt x="114" y="144"/>
                  </a:cubicBezTo>
                  <a:cubicBezTo>
                    <a:pt x="113" y="144"/>
                    <a:pt x="113" y="144"/>
                    <a:pt x="112" y="144"/>
                  </a:cubicBezTo>
                  <a:cubicBezTo>
                    <a:pt x="112" y="144"/>
                    <a:pt x="111" y="144"/>
                    <a:pt x="111" y="144"/>
                  </a:cubicBezTo>
                  <a:cubicBezTo>
                    <a:pt x="110" y="144"/>
                    <a:pt x="110" y="144"/>
                    <a:pt x="109" y="144"/>
                  </a:cubicBezTo>
                  <a:cubicBezTo>
                    <a:pt x="109" y="144"/>
                    <a:pt x="109" y="145"/>
                    <a:pt x="109" y="145"/>
                  </a:cubicBezTo>
                  <a:cubicBezTo>
                    <a:pt x="109" y="145"/>
                    <a:pt x="108" y="145"/>
                    <a:pt x="108" y="145"/>
                  </a:cubicBezTo>
                  <a:cubicBezTo>
                    <a:pt x="107" y="145"/>
                    <a:pt x="107" y="145"/>
                    <a:pt x="106" y="145"/>
                  </a:cubicBezTo>
                  <a:cubicBezTo>
                    <a:pt x="106" y="145"/>
                    <a:pt x="105" y="145"/>
                    <a:pt x="105" y="145"/>
                  </a:cubicBezTo>
                  <a:cubicBezTo>
                    <a:pt x="105" y="145"/>
                    <a:pt x="105" y="144"/>
                    <a:pt x="105" y="144"/>
                  </a:cubicBezTo>
                  <a:cubicBezTo>
                    <a:pt x="104" y="144"/>
                    <a:pt x="104" y="144"/>
                    <a:pt x="103" y="144"/>
                  </a:cubicBezTo>
                  <a:cubicBezTo>
                    <a:pt x="103" y="143"/>
                    <a:pt x="103" y="142"/>
                    <a:pt x="103" y="142"/>
                  </a:cubicBezTo>
                  <a:moveTo>
                    <a:pt x="90" y="84"/>
                  </a:moveTo>
                  <a:cubicBezTo>
                    <a:pt x="91" y="84"/>
                    <a:pt x="92" y="84"/>
                    <a:pt x="92" y="84"/>
                  </a:cubicBezTo>
                  <a:cubicBezTo>
                    <a:pt x="93" y="84"/>
                    <a:pt x="93" y="84"/>
                    <a:pt x="94" y="84"/>
                  </a:cubicBezTo>
                  <a:cubicBezTo>
                    <a:pt x="94" y="84"/>
                    <a:pt x="95" y="84"/>
                    <a:pt x="95" y="84"/>
                  </a:cubicBezTo>
                  <a:cubicBezTo>
                    <a:pt x="95" y="83"/>
                    <a:pt x="95" y="83"/>
                    <a:pt x="95" y="82"/>
                  </a:cubicBezTo>
                  <a:cubicBezTo>
                    <a:pt x="96" y="82"/>
                    <a:pt x="96" y="82"/>
                    <a:pt x="97" y="82"/>
                  </a:cubicBezTo>
                  <a:cubicBezTo>
                    <a:pt x="97" y="83"/>
                    <a:pt x="97" y="83"/>
                    <a:pt x="97" y="84"/>
                  </a:cubicBezTo>
                  <a:cubicBezTo>
                    <a:pt x="97" y="84"/>
                    <a:pt x="98" y="84"/>
                    <a:pt x="98" y="84"/>
                  </a:cubicBezTo>
                  <a:cubicBezTo>
                    <a:pt x="98" y="84"/>
                    <a:pt x="98" y="85"/>
                    <a:pt x="98" y="85"/>
                  </a:cubicBezTo>
                  <a:cubicBezTo>
                    <a:pt x="98" y="85"/>
                    <a:pt x="97" y="85"/>
                    <a:pt x="97" y="85"/>
                  </a:cubicBezTo>
                  <a:cubicBezTo>
                    <a:pt x="96" y="85"/>
                    <a:pt x="96" y="85"/>
                    <a:pt x="95" y="85"/>
                  </a:cubicBezTo>
                  <a:cubicBezTo>
                    <a:pt x="95" y="85"/>
                    <a:pt x="94" y="85"/>
                    <a:pt x="94" y="85"/>
                  </a:cubicBezTo>
                  <a:cubicBezTo>
                    <a:pt x="93" y="85"/>
                    <a:pt x="93" y="85"/>
                    <a:pt x="92" y="85"/>
                  </a:cubicBezTo>
                  <a:cubicBezTo>
                    <a:pt x="92" y="85"/>
                    <a:pt x="91" y="85"/>
                    <a:pt x="90" y="85"/>
                  </a:cubicBezTo>
                  <a:cubicBezTo>
                    <a:pt x="90" y="85"/>
                    <a:pt x="90" y="84"/>
                    <a:pt x="90" y="84"/>
                  </a:cubicBezTo>
                  <a:moveTo>
                    <a:pt x="90" y="92"/>
                  </a:moveTo>
                  <a:cubicBezTo>
                    <a:pt x="90" y="92"/>
                    <a:pt x="90" y="93"/>
                    <a:pt x="90" y="93"/>
                  </a:cubicBezTo>
                  <a:cubicBezTo>
                    <a:pt x="90" y="94"/>
                    <a:pt x="90" y="95"/>
                    <a:pt x="90" y="95"/>
                  </a:cubicBezTo>
                  <a:cubicBezTo>
                    <a:pt x="90" y="95"/>
                    <a:pt x="89" y="95"/>
                    <a:pt x="89" y="95"/>
                  </a:cubicBezTo>
                  <a:cubicBezTo>
                    <a:pt x="89" y="95"/>
                    <a:pt x="89" y="94"/>
                    <a:pt x="89" y="93"/>
                  </a:cubicBezTo>
                  <a:cubicBezTo>
                    <a:pt x="88" y="93"/>
                    <a:pt x="88" y="93"/>
                    <a:pt x="87" y="93"/>
                  </a:cubicBezTo>
                  <a:cubicBezTo>
                    <a:pt x="87" y="93"/>
                    <a:pt x="87" y="92"/>
                    <a:pt x="87" y="92"/>
                  </a:cubicBezTo>
                  <a:cubicBezTo>
                    <a:pt x="88" y="92"/>
                    <a:pt x="88" y="92"/>
                    <a:pt x="89" y="92"/>
                  </a:cubicBezTo>
                  <a:cubicBezTo>
                    <a:pt x="89" y="92"/>
                    <a:pt x="90" y="92"/>
                    <a:pt x="90" y="92"/>
                  </a:cubicBezTo>
                  <a:moveTo>
                    <a:pt x="70" y="105"/>
                  </a:moveTo>
                  <a:cubicBezTo>
                    <a:pt x="70" y="104"/>
                    <a:pt x="70" y="104"/>
                    <a:pt x="70" y="103"/>
                  </a:cubicBezTo>
                  <a:cubicBezTo>
                    <a:pt x="71" y="103"/>
                    <a:pt x="71" y="103"/>
                    <a:pt x="72" y="103"/>
                  </a:cubicBezTo>
                  <a:cubicBezTo>
                    <a:pt x="72" y="103"/>
                    <a:pt x="72" y="102"/>
                    <a:pt x="72" y="102"/>
                  </a:cubicBezTo>
                  <a:cubicBezTo>
                    <a:pt x="72" y="101"/>
                    <a:pt x="72" y="100"/>
                    <a:pt x="72" y="100"/>
                  </a:cubicBezTo>
                  <a:cubicBezTo>
                    <a:pt x="72" y="100"/>
                    <a:pt x="73" y="100"/>
                    <a:pt x="73" y="100"/>
                  </a:cubicBezTo>
                  <a:cubicBezTo>
                    <a:pt x="74" y="100"/>
                    <a:pt x="74" y="100"/>
                    <a:pt x="75" y="100"/>
                  </a:cubicBezTo>
                  <a:cubicBezTo>
                    <a:pt x="75" y="99"/>
                    <a:pt x="75" y="99"/>
                    <a:pt x="75" y="98"/>
                  </a:cubicBezTo>
                  <a:cubicBezTo>
                    <a:pt x="75" y="98"/>
                    <a:pt x="76" y="98"/>
                    <a:pt x="76" y="98"/>
                  </a:cubicBezTo>
                  <a:cubicBezTo>
                    <a:pt x="76" y="98"/>
                    <a:pt x="76" y="97"/>
                    <a:pt x="76" y="97"/>
                  </a:cubicBezTo>
                  <a:cubicBezTo>
                    <a:pt x="77" y="97"/>
                    <a:pt x="77" y="97"/>
                    <a:pt x="78" y="97"/>
                  </a:cubicBezTo>
                  <a:cubicBezTo>
                    <a:pt x="79" y="97"/>
                    <a:pt x="79" y="97"/>
                    <a:pt x="80" y="97"/>
                  </a:cubicBezTo>
                  <a:cubicBezTo>
                    <a:pt x="80" y="97"/>
                    <a:pt x="81" y="97"/>
                    <a:pt x="81" y="97"/>
                  </a:cubicBezTo>
                  <a:cubicBezTo>
                    <a:pt x="81" y="96"/>
                    <a:pt x="81" y="96"/>
                    <a:pt x="81" y="95"/>
                  </a:cubicBezTo>
                  <a:cubicBezTo>
                    <a:pt x="81" y="95"/>
                    <a:pt x="81" y="94"/>
                    <a:pt x="81" y="93"/>
                  </a:cubicBezTo>
                  <a:cubicBezTo>
                    <a:pt x="81" y="93"/>
                    <a:pt x="81" y="92"/>
                    <a:pt x="81" y="92"/>
                  </a:cubicBezTo>
                  <a:cubicBezTo>
                    <a:pt x="81" y="92"/>
                    <a:pt x="80" y="92"/>
                    <a:pt x="80" y="92"/>
                  </a:cubicBezTo>
                  <a:cubicBezTo>
                    <a:pt x="80" y="92"/>
                    <a:pt x="80" y="93"/>
                    <a:pt x="80" y="93"/>
                  </a:cubicBezTo>
                  <a:cubicBezTo>
                    <a:pt x="79" y="93"/>
                    <a:pt x="79" y="93"/>
                    <a:pt x="78" y="93"/>
                  </a:cubicBezTo>
                  <a:cubicBezTo>
                    <a:pt x="78" y="94"/>
                    <a:pt x="78" y="95"/>
                    <a:pt x="78" y="95"/>
                  </a:cubicBezTo>
                  <a:cubicBezTo>
                    <a:pt x="77" y="95"/>
                    <a:pt x="77" y="95"/>
                    <a:pt x="76" y="95"/>
                  </a:cubicBezTo>
                  <a:cubicBezTo>
                    <a:pt x="76" y="95"/>
                    <a:pt x="76" y="94"/>
                    <a:pt x="76" y="93"/>
                  </a:cubicBezTo>
                  <a:cubicBezTo>
                    <a:pt x="76" y="93"/>
                    <a:pt x="76" y="92"/>
                    <a:pt x="76" y="92"/>
                  </a:cubicBezTo>
                  <a:cubicBezTo>
                    <a:pt x="76" y="91"/>
                    <a:pt x="76" y="91"/>
                    <a:pt x="76" y="90"/>
                  </a:cubicBezTo>
                  <a:cubicBezTo>
                    <a:pt x="77" y="90"/>
                    <a:pt x="77" y="90"/>
                    <a:pt x="78" y="90"/>
                  </a:cubicBezTo>
                  <a:cubicBezTo>
                    <a:pt x="78" y="90"/>
                    <a:pt x="78" y="89"/>
                    <a:pt x="78" y="89"/>
                  </a:cubicBezTo>
                  <a:cubicBezTo>
                    <a:pt x="79" y="89"/>
                    <a:pt x="79" y="89"/>
                    <a:pt x="80" y="89"/>
                  </a:cubicBezTo>
                  <a:cubicBezTo>
                    <a:pt x="80" y="88"/>
                    <a:pt x="80" y="87"/>
                    <a:pt x="80" y="87"/>
                  </a:cubicBezTo>
                  <a:cubicBezTo>
                    <a:pt x="80" y="87"/>
                    <a:pt x="81" y="87"/>
                    <a:pt x="81" y="87"/>
                  </a:cubicBezTo>
                  <a:cubicBezTo>
                    <a:pt x="81" y="86"/>
                    <a:pt x="81" y="86"/>
                    <a:pt x="81" y="85"/>
                  </a:cubicBezTo>
                  <a:cubicBezTo>
                    <a:pt x="81" y="85"/>
                    <a:pt x="81" y="84"/>
                    <a:pt x="81" y="84"/>
                  </a:cubicBezTo>
                  <a:cubicBezTo>
                    <a:pt x="81" y="84"/>
                    <a:pt x="80" y="84"/>
                    <a:pt x="80" y="84"/>
                  </a:cubicBezTo>
                  <a:cubicBezTo>
                    <a:pt x="79" y="84"/>
                    <a:pt x="79" y="84"/>
                    <a:pt x="78" y="84"/>
                  </a:cubicBezTo>
                  <a:cubicBezTo>
                    <a:pt x="78" y="83"/>
                    <a:pt x="78" y="83"/>
                    <a:pt x="78" y="82"/>
                  </a:cubicBezTo>
                  <a:cubicBezTo>
                    <a:pt x="77" y="82"/>
                    <a:pt x="77" y="82"/>
                    <a:pt x="76" y="82"/>
                  </a:cubicBezTo>
                  <a:cubicBezTo>
                    <a:pt x="76" y="82"/>
                    <a:pt x="76" y="81"/>
                    <a:pt x="76" y="81"/>
                  </a:cubicBezTo>
                  <a:cubicBezTo>
                    <a:pt x="76" y="80"/>
                    <a:pt x="76" y="79"/>
                    <a:pt x="76" y="79"/>
                  </a:cubicBezTo>
                  <a:cubicBezTo>
                    <a:pt x="76" y="78"/>
                    <a:pt x="76" y="78"/>
                    <a:pt x="76" y="77"/>
                  </a:cubicBezTo>
                  <a:cubicBezTo>
                    <a:pt x="76" y="77"/>
                    <a:pt x="76" y="76"/>
                    <a:pt x="76" y="76"/>
                  </a:cubicBezTo>
                  <a:cubicBezTo>
                    <a:pt x="77" y="76"/>
                    <a:pt x="77" y="76"/>
                    <a:pt x="78" y="76"/>
                  </a:cubicBezTo>
                  <a:cubicBezTo>
                    <a:pt x="78" y="75"/>
                    <a:pt x="78" y="75"/>
                    <a:pt x="78" y="74"/>
                  </a:cubicBezTo>
                  <a:cubicBezTo>
                    <a:pt x="79" y="74"/>
                    <a:pt x="79" y="74"/>
                    <a:pt x="80" y="74"/>
                  </a:cubicBezTo>
                  <a:cubicBezTo>
                    <a:pt x="80" y="74"/>
                    <a:pt x="81" y="74"/>
                    <a:pt x="81" y="74"/>
                  </a:cubicBezTo>
                  <a:cubicBezTo>
                    <a:pt x="81" y="74"/>
                    <a:pt x="81" y="73"/>
                    <a:pt x="81" y="72"/>
                  </a:cubicBezTo>
                  <a:cubicBezTo>
                    <a:pt x="81" y="72"/>
                    <a:pt x="81" y="71"/>
                    <a:pt x="81" y="71"/>
                  </a:cubicBezTo>
                  <a:cubicBezTo>
                    <a:pt x="82" y="71"/>
                    <a:pt x="82" y="71"/>
                    <a:pt x="83" y="71"/>
                  </a:cubicBezTo>
                  <a:cubicBezTo>
                    <a:pt x="83" y="70"/>
                    <a:pt x="83" y="70"/>
                    <a:pt x="83" y="69"/>
                  </a:cubicBezTo>
                  <a:cubicBezTo>
                    <a:pt x="83" y="69"/>
                    <a:pt x="83" y="68"/>
                    <a:pt x="83" y="68"/>
                  </a:cubicBezTo>
                  <a:cubicBezTo>
                    <a:pt x="83" y="67"/>
                    <a:pt x="83" y="67"/>
                    <a:pt x="83" y="66"/>
                  </a:cubicBezTo>
                  <a:cubicBezTo>
                    <a:pt x="83" y="66"/>
                    <a:pt x="84" y="66"/>
                    <a:pt x="84" y="66"/>
                  </a:cubicBezTo>
                  <a:cubicBezTo>
                    <a:pt x="84" y="66"/>
                    <a:pt x="84" y="65"/>
                    <a:pt x="84" y="64"/>
                  </a:cubicBezTo>
                  <a:cubicBezTo>
                    <a:pt x="85" y="64"/>
                    <a:pt x="85" y="64"/>
                    <a:pt x="86" y="64"/>
                  </a:cubicBezTo>
                  <a:cubicBezTo>
                    <a:pt x="86" y="64"/>
                    <a:pt x="87" y="64"/>
                    <a:pt x="87" y="64"/>
                  </a:cubicBezTo>
                  <a:cubicBezTo>
                    <a:pt x="87" y="65"/>
                    <a:pt x="87" y="66"/>
                    <a:pt x="87" y="66"/>
                  </a:cubicBezTo>
                  <a:cubicBezTo>
                    <a:pt x="87" y="67"/>
                    <a:pt x="87" y="67"/>
                    <a:pt x="87" y="68"/>
                  </a:cubicBezTo>
                  <a:cubicBezTo>
                    <a:pt x="87" y="68"/>
                    <a:pt x="87" y="69"/>
                    <a:pt x="87" y="69"/>
                  </a:cubicBezTo>
                  <a:cubicBezTo>
                    <a:pt x="87" y="69"/>
                    <a:pt x="86" y="69"/>
                    <a:pt x="86" y="69"/>
                  </a:cubicBezTo>
                  <a:cubicBezTo>
                    <a:pt x="86" y="70"/>
                    <a:pt x="86" y="70"/>
                    <a:pt x="86" y="71"/>
                  </a:cubicBezTo>
                  <a:cubicBezTo>
                    <a:pt x="85" y="71"/>
                    <a:pt x="85" y="71"/>
                    <a:pt x="84" y="71"/>
                  </a:cubicBezTo>
                  <a:cubicBezTo>
                    <a:pt x="84" y="71"/>
                    <a:pt x="84" y="72"/>
                    <a:pt x="84" y="72"/>
                  </a:cubicBezTo>
                  <a:cubicBezTo>
                    <a:pt x="84" y="72"/>
                    <a:pt x="83" y="72"/>
                    <a:pt x="83" y="72"/>
                  </a:cubicBezTo>
                  <a:cubicBezTo>
                    <a:pt x="83" y="73"/>
                    <a:pt x="83" y="74"/>
                    <a:pt x="83" y="74"/>
                  </a:cubicBezTo>
                  <a:cubicBezTo>
                    <a:pt x="83" y="75"/>
                    <a:pt x="83" y="75"/>
                    <a:pt x="83" y="76"/>
                  </a:cubicBezTo>
                  <a:cubicBezTo>
                    <a:pt x="83" y="76"/>
                    <a:pt x="83" y="77"/>
                    <a:pt x="83" y="77"/>
                  </a:cubicBezTo>
                  <a:cubicBezTo>
                    <a:pt x="83" y="78"/>
                    <a:pt x="83" y="78"/>
                    <a:pt x="83" y="79"/>
                  </a:cubicBezTo>
                  <a:cubicBezTo>
                    <a:pt x="83" y="79"/>
                    <a:pt x="83" y="80"/>
                    <a:pt x="83" y="81"/>
                  </a:cubicBezTo>
                  <a:cubicBezTo>
                    <a:pt x="83" y="81"/>
                    <a:pt x="83" y="82"/>
                    <a:pt x="83" y="82"/>
                  </a:cubicBezTo>
                  <a:cubicBezTo>
                    <a:pt x="83" y="83"/>
                    <a:pt x="83" y="83"/>
                    <a:pt x="83" y="84"/>
                  </a:cubicBezTo>
                  <a:cubicBezTo>
                    <a:pt x="83" y="84"/>
                    <a:pt x="84" y="84"/>
                    <a:pt x="84" y="84"/>
                  </a:cubicBezTo>
                  <a:cubicBezTo>
                    <a:pt x="84" y="84"/>
                    <a:pt x="84" y="85"/>
                    <a:pt x="84" y="85"/>
                  </a:cubicBezTo>
                  <a:cubicBezTo>
                    <a:pt x="85" y="85"/>
                    <a:pt x="85" y="85"/>
                    <a:pt x="86" y="85"/>
                  </a:cubicBezTo>
                  <a:cubicBezTo>
                    <a:pt x="86" y="85"/>
                    <a:pt x="87" y="85"/>
                    <a:pt x="87" y="85"/>
                  </a:cubicBezTo>
                  <a:cubicBezTo>
                    <a:pt x="88" y="85"/>
                    <a:pt x="88" y="85"/>
                    <a:pt x="89" y="85"/>
                  </a:cubicBezTo>
                  <a:cubicBezTo>
                    <a:pt x="89" y="86"/>
                    <a:pt x="89" y="86"/>
                    <a:pt x="89" y="87"/>
                  </a:cubicBezTo>
                  <a:cubicBezTo>
                    <a:pt x="88" y="87"/>
                    <a:pt x="88" y="87"/>
                    <a:pt x="87" y="87"/>
                  </a:cubicBezTo>
                  <a:cubicBezTo>
                    <a:pt x="87" y="87"/>
                    <a:pt x="87" y="88"/>
                    <a:pt x="87" y="89"/>
                  </a:cubicBezTo>
                  <a:cubicBezTo>
                    <a:pt x="87" y="89"/>
                    <a:pt x="86" y="89"/>
                    <a:pt x="86" y="89"/>
                  </a:cubicBezTo>
                  <a:cubicBezTo>
                    <a:pt x="86" y="89"/>
                    <a:pt x="86" y="90"/>
                    <a:pt x="86" y="90"/>
                  </a:cubicBezTo>
                  <a:cubicBezTo>
                    <a:pt x="85" y="90"/>
                    <a:pt x="85" y="90"/>
                    <a:pt x="84" y="90"/>
                  </a:cubicBezTo>
                  <a:cubicBezTo>
                    <a:pt x="84" y="91"/>
                    <a:pt x="84" y="91"/>
                    <a:pt x="84" y="92"/>
                  </a:cubicBezTo>
                  <a:cubicBezTo>
                    <a:pt x="84" y="92"/>
                    <a:pt x="84" y="93"/>
                    <a:pt x="84" y="93"/>
                  </a:cubicBezTo>
                  <a:cubicBezTo>
                    <a:pt x="84" y="94"/>
                    <a:pt x="84" y="95"/>
                    <a:pt x="84" y="95"/>
                  </a:cubicBezTo>
                  <a:cubicBezTo>
                    <a:pt x="84" y="95"/>
                    <a:pt x="83" y="95"/>
                    <a:pt x="83" y="95"/>
                  </a:cubicBezTo>
                  <a:cubicBezTo>
                    <a:pt x="83" y="96"/>
                    <a:pt x="83" y="96"/>
                    <a:pt x="83" y="97"/>
                  </a:cubicBezTo>
                  <a:cubicBezTo>
                    <a:pt x="83" y="97"/>
                    <a:pt x="83" y="98"/>
                    <a:pt x="83" y="98"/>
                  </a:cubicBezTo>
                  <a:cubicBezTo>
                    <a:pt x="83" y="99"/>
                    <a:pt x="83" y="99"/>
                    <a:pt x="83" y="100"/>
                  </a:cubicBezTo>
                  <a:cubicBezTo>
                    <a:pt x="83" y="100"/>
                    <a:pt x="84" y="100"/>
                    <a:pt x="84" y="100"/>
                  </a:cubicBezTo>
                  <a:cubicBezTo>
                    <a:pt x="84" y="100"/>
                    <a:pt x="84" y="101"/>
                    <a:pt x="84" y="102"/>
                  </a:cubicBezTo>
                  <a:cubicBezTo>
                    <a:pt x="84" y="102"/>
                    <a:pt x="83" y="102"/>
                    <a:pt x="83" y="102"/>
                  </a:cubicBezTo>
                  <a:cubicBezTo>
                    <a:pt x="83" y="102"/>
                    <a:pt x="83" y="103"/>
                    <a:pt x="83" y="103"/>
                  </a:cubicBezTo>
                  <a:cubicBezTo>
                    <a:pt x="82" y="103"/>
                    <a:pt x="81" y="103"/>
                    <a:pt x="80" y="103"/>
                  </a:cubicBezTo>
                  <a:cubicBezTo>
                    <a:pt x="79" y="103"/>
                    <a:pt x="79" y="103"/>
                    <a:pt x="78" y="103"/>
                  </a:cubicBezTo>
                  <a:cubicBezTo>
                    <a:pt x="77" y="103"/>
                    <a:pt x="77" y="103"/>
                    <a:pt x="76" y="103"/>
                  </a:cubicBezTo>
                  <a:cubicBezTo>
                    <a:pt x="76" y="103"/>
                    <a:pt x="75" y="103"/>
                    <a:pt x="75" y="103"/>
                  </a:cubicBezTo>
                  <a:cubicBezTo>
                    <a:pt x="75" y="104"/>
                    <a:pt x="75" y="104"/>
                    <a:pt x="75" y="105"/>
                  </a:cubicBezTo>
                  <a:cubicBezTo>
                    <a:pt x="74" y="105"/>
                    <a:pt x="74" y="105"/>
                    <a:pt x="73" y="105"/>
                  </a:cubicBezTo>
                  <a:cubicBezTo>
                    <a:pt x="73" y="105"/>
                    <a:pt x="72" y="105"/>
                    <a:pt x="72" y="105"/>
                  </a:cubicBezTo>
                  <a:cubicBezTo>
                    <a:pt x="72" y="105"/>
                    <a:pt x="72" y="106"/>
                    <a:pt x="72" y="106"/>
                  </a:cubicBezTo>
                  <a:cubicBezTo>
                    <a:pt x="71" y="106"/>
                    <a:pt x="71" y="106"/>
                    <a:pt x="70" y="106"/>
                  </a:cubicBezTo>
                  <a:cubicBezTo>
                    <a:pt x="70" y="106"/>
                    <a:pt x="70" y="105"/>
                    <a:pt x="70" y="105"/>
                  </a:cubicBezTo>
                  <a:moveTo>
                    <a:pt x="69" y="103"/>
                  </a:moveTo>
                  <a:cubicBezTo>
                    <a:pt x="69" y="104"/>
                    <a:pt x="69" y="104"/>
                    <a:pt x="69" y="105"/>
                  </a:cubicBezTo>
                  <a:cubicBezTo>
                    <a:pt x="68" y="105"/>
                    <a:pt x="68" y="105"/>
                    <a:pt x="67" y="105"/>
                  </a:cubicBezTo>
                  <a:cubicBezTo>
                    <a:pt x="67" y="104"/>
                    <a:pt x="67" y="104"/>
                    <a:pt x="67" y="103"/>
                  </a:cubicBezTo>
                  <a:cubicBezTo>
                    <a:pt x="68" y="103"/>
                    <a:pt x="68" y="103"/>
                    <a:pt x="69" y="103"/>
                  </a:cubicBezTo>
                  <a:moveTo>
                    <a:pt x="62" y="92"/>
                  </a:moveTo>
                  <a:cubicBezTo>
                    <a:pt x="62" y="91"/>
                    <a:pt x="62" y="91"/>
                    <a:pt x="62" y="90"/>
                  </a:cubicBezTo>
                  <a:cubicBezTo>
                    <a:pt x="63" y="90"/>
                    <a:pt x="63" y="90"/>
                    <a:pt x="64" y="90"/>
                  </a:cubicBezTo>
                  <a:cubicBezTo>
                    <a:pt x="64" y="91"/>
                    <a:pt x="64" y="91"/>
                    <a:pt x="64" y="92"/>
                  </a:cubicBezTo>
                  <a:cubicBezTo>
                    <a:pt x="64" y="92"/>
                    <a:pt x="64" y="93"/>
                    <a:pt x="64" y="93"/>
                  </a:cubicBezTo>
                  <a:cubicBezTo>
                    <a:pt x="64" y="93"/>
                    <a:pt x="65" y="93"/>
                    <a:pt x="65" y="93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5" y="96"/>
                    <a:pt x="65" y="97"/>
                  </a:cubicBezTo>
                  <a:cubicBezTo>
                    <a:pt x="66" y="97"/>
                    <a:pt x="66" y="97"/>
                    <a:pt x="67" y="97"/>
                  </a:cubicBezTo>
                  <a:cubicBezTo>
                    <a:pt x="67" y="97"/>
                    <a:pt x="67" y="98"/>
                    <a:pt x="67" y="98"/>
                  </a:cubicBezTo>
                  <a:cubicBezTo>
                    <a:pt x="67" y="99"/>
                    <a:pt x="67" y="99"/>
                    <a:pt x="67" y="100"/>
                  </a:cubicBezTo>
                  <a:cubicBezTo>
                    <a:pt x="66" y="100"/>
                    <a:pt x="66" y="100"/>
                    <a:pt x="65" y="100"/>
                  </a:cubicBezTo>
                  <a:cubicBezTo>
                    <a:pt x="65" y="99"/>
                    <a:pt x="65" y="99"/>
                    <a:pt x="65" y="98"/>
                  </a:cubicBezTo>
                  <a:cubicBezTo>
                    <a:pt x="65" y="98"/>
                    <a:pt x="64" y="98"/>
                    <a:pt x="64" y="98"/>
                  </a:cubicBezTo>
                  <a:cubicBezTo>
                    <a:pt x="64" y="98"/>
                    <a:pt x="64" y="97"/>
                    <a:pt x="64" y="97"/>
                  </a:cubicBezTo>
                  <a:cubicBezTo>
                    <a:pt x="64" y="96"/>
                    <a:pt x="64" y="96"/>
                    <a:pt x="64" y="95"/>
                  </a:cubicBezTo>
                  <a:cubicBezTo>
                    <a:pt x="64" y="95"/>
                    <a:pt x="64" y="94"/>
                    <a:pt x="64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3"/>
                    <a:pt x="62" y="92"/>
                    <a:pt x="62" y="92"/>
                  </a:cubicBezTo>
                  <a:moveTo>
                    <a:pt x="120" y="164"/>
                  </a:moveTo>
                  <a:cubicBezTo>
                    <a:pt x="120" y="165"/>
                    <a:pt x="120" y="165"/>
                    <a:pt x="120" y="166"/>
                  </a:cubicBezTo>
                  <a:cubicBezTo>
                    <a:pt x="120" y="167"/>
                    <a:pt x="120" y="167"/>
                    <a:pt x="120" y="168"/>
                  </a:cubicBezTo>
                  <a:cubicBezTo>
                    <a:pt x="120" y="168"/>
                    <a:pt x="120" y="169"/>
                    <a:pt x="120" y="169"/>
                  </a:cubicBezTo>
                  <a:cubicBezTo>
                    <a:pt x="120" y="170"/>
                    <a:pt x="120" y="170"/>
                    <a:pt x="120" y="171"/>
                  </a:cubicBezTo>
                  <a:cubicBezTo>
                    <a:pt x="120" y="171"/>
                    <a:pt x="119" y="171"/>
                    <a:pt x="119" y="171"/>
                  </a:cubicBezTo>
                  <a:cubicBezTo>
                    <a:pt x="119" y="171"/>
                    <a:pt x="119" y="172"/>
                    <a:pt x="119" y="173"/>
                  </a:cubicBezTo>
                  <a:cubicBezTo>
                    <a:pt x="118" y="173"/>
                    <a:pt x="118" y="173"/>
                    <a:pt x="117" y="173"/>
                  </a:cubicBezTo>
                  <a:cubicBezTo>
                    <a:pt x="117" y="173"/>
                    <a:pt x="116" y="173"/>
                    <a:pt x="116" y="173"/>
                  </a:cubicBezTo>
                  <a:cubicBezTo>
                    <a:pt x="115" y="173"/>
                    <a:pt x="114" y="173"/>
                    <a:pt x="114" y="173"/>
                  </a:cubicBezTo>
                  <a:cubicBezTo>
                    <a:pt x="114" y="172"/>
                    <a:pt x="114" y="171"/>
                    <a:pt x="114" y="171"/>
                  </a:cubicBezTo>
                  <a:cubicBezTo>
                    <a:pt x="113" y="171"/>
                    <a:pt x="113" y="171"/>
                    <a:pt x="112" y="171"/>
                  </a:cubicBezTo>
                  <a:cubicBezTo>
                    <a:pt x="112" y="171"/>
                    <a:pt x="111" y="171"/>
                    <a:pt x="111" y="171"/>
                  </a:cubicBezTo>
                  <a:cubicBezTo>
                    <a:pt x="111" y="171"/>
                    <a:pt x="111" y="172"/>
                    <a:pt x="111" y="173"/>
                  </a:cubicBezTo>
                  <a:cubicBezTo>
                    <a:pt x="110" y="173"/>
                    <a:pt x="110" y="173"/>
                    <a:pt x="109" y="173"/>
                  </a:cubicBezTo>
                  <a:cubicBezTo>
                    <a:pt x="109" y="173"/>
                    <a:pt x="108" y="173"/>
                    <a:pt x="108" y="173"/>
                  </a:cubicBezTo>
                  <a:cubicBezTo>
                    <a:pt x="107" y="173"/>
                    <a:pt x="107" y="173"/>
                    <a:pt x="106" y="173"/>
                  </a:cubicBezTo>
                  <a:cubicBezTo>
                    <a:pt x="106" y="173"/>
                    <a:pt x="105" y="173"/>
                    <a:pt x="105" y="173"/>
                  </a:cubicBezTo>
                  <a:cubicBezTo>
                    <a:pt x="104" y="173"/>
                    <a:pt x="104" y="173"/>
                    <a:pt x="103" y="173"/>
                  </a:cubicBezTo>
                  <a:cubicBezTo>
                    <a:pt x="103" y="173"/>
                    <a:pt x="102" y="173"/>
                    <a:pt x="102" y="173"/>
                  </a:cubicBezTo>
                  <a:cubicBezTo>
                    <a:pt x="101" y="173"/>
                    <a:pt x="100" y="173"/>
                    <a:pt x="100" y="173"/>
                  </a:cubicBezTo>
                  <a:cubicBezTo>
                    <a:pt x="100" y="172"/>
                    <a:pt x="100" y="171"/>
                    <a:pt x="100" y="171"/>
                  </a:cubicBezTo>
                  <a:cubicBezTo>
                    <a:pt x="99" y="171"/>
                    <a:pt x="99" y="171"/>
                    <a:pt x="98" y="171"/>
                  </a:cubicBezTo>
                  <a:cubicBezTo>
                    <a:pt x="98" y="171"/>
                    <a:pt x="97" y="171"/>
                    <a:pt x="97" y="171"/>
                  </a:cubicBezTo>
                  <a:cubicBezTo>
                    <a:pt x="96" y="171"/>
                    <a:pt x="96" y="171"/>
                    <a:pt x="95" y="171"/>
                  </a:cubicBezTo>
                  <a:cubicBezTo>
                    <a:pt x="95" y="170"/>
                    <a:pt x="95" y="170"/>
                    <a:pt x="95" y="169"/>
                  </a:cubicBezTo>
                  <a:cubicBezTo>
                    <a:pt x="95" y="169"/>
                    <a:pt x="94" y="169"/>
                    <a:pt x="94" y="169"/>
                  </a:cubicBezTo>
                  <a:cubicBezTo>
                    <a:pt x="93" y="169"/>
                    <a:pt x="93" y="169"/>
                    <a:pt x="92" y="169"/>
                  </a:cubicBezTo>
                  <a:cubicBezTo>
                    <a:pt x="92" y="169"/>
                    <a:pt x="91" y="169"/>
                    <a:pt x="90" y="169"/>
                  </a:cubicBezTo>
                  <a:cubicBezTo>
                    <a:pt x="90" y="169"/>
                    <a:pt x="89" y="169"/>
                    <a:pt x="89" y="169"/>
                  </a:cubicBezTo>
                  <a:cubicBezTo>
                    <a:pt x="88" y="169"/>
                    <a:pt x="88" y="169"/>
                    <a:pt x="87" y="169"/>
                  </a:cubicBezTo>
                  <a:cubicBezTo>
                    <a:pt x="87" y="170"/>
                    <a:pt x="87" y="170"/>
                    <a:pt x="87" y="170"/>
                  </a:cubicBezTo>
                  <a:cubicBezTo>
                    <a:pt x="87" y="171"/>
                    <a:pt x="87" y="171"/>
                    <a:pt x="87" y="171"/>
                  </a:cubicBezTo>
                  <a:cubicBezTo>
                    <a:pt x="87" y="171"/>
                    <a:pt x="87" y="172"/>
                    <a:pt x="87" y="173"/>
                  </a:cubicBezTo>
                  <a:cubicBezTo>
                    <a:pt x="87" y="173"/>
                    <a:pt x="87" y="174"/>
                    <a:pt x="87" y="174"/>
                  </a:cubicBezTo>
                  <a:cubicBezTo>
                    <a:pt x="87" y="174"/>
                    <a:pt x="86" y="174"/>
                    <a:pt x="86" y="174"/>
                  </a:cubicBezTo>
                  <a:cubicBezTo>
                    <a:pt x="86" y="175"/>
                    <a:pt x="86" y="175"/>
                    <a:pt x="86" y="176"/>
                  </a:cubicBezTo>
                  <a:cubicBezTo>
                    <a:pt x="85" y="176"/>
                    <a:pt x="85" y="176"/>
                    <a:pt x="84" y="176"/>
                  </a:cubicBezTo>
                  <a:cubicBezTo>
                    <a:pt x="84" y="175"/>
                    <a:pt x="84" y="175"/>
                    <a:pt x="84" y="174"/>
                  </a:cubicBezTo>
                  <a:cubicBezTo>
                    <a:pt x="84" y="174"/>
                    <a:pt x="83" y="174"/>
                    <a:pt x="83" y="174"/>
                  </a:cubicBezTo>
                  <a:cubicBezTo>
                    <a:pt x="82" y="174"/>
                    <a:pt x="82" y="174"/>
                    <a:pt x="81" y="174"/>
                  </a:cubicBezTo>
                  <a:cubicBezTo>
                    <a:pt x="81" y="174"/>
                    <a:pt x="80" y="174"/>
                    <a:pt x="80" y="174"/>
                  </a:cubicBezTo>
                  <a:cubicBezTo>
                    <a:pt x="79" y="174"/>
                    <a:pt x="79" y="174"/>
                    <a:pt x="78" y="174"/>
                  </a:cubicBezTo>
                  <a:cubicBezTo>
                    <a:pt x="78" y="174"/>
                    <a:pt x="78" y="173"/>
                    <a:pt x="78" y="173"/>
                  </a:cubicBezTo>
                  <a:cubicBezTo>
                    <a:pt x="78" y="172"/>
                    <a:pt x="78" y="171"/>
                    <a:pt x="78" y="171"/>
                  </a:cubicBezTo>
                  <a:cubicBezTo>
                    <a:pt x="77" y="171"/>
                    <a:pt x="77" y="171"/>
                    <a:pt x="76" y="171"/>
                  </a:cubicBezTo>
                  <a:cubicBezTo>
                    <a:pt x="76" y="170"/>
                    <a:pt x="76" y="170"/>
                    <a:pt x="76" y="169"/>
                  </a:cubicBezTo>
                  <a:cubicBezTo>
                    <a:pt x="76" y="169"/>
                    <a:pt x="75" y="169"/>
                    <a:pt x="75" y="169"/>
                  </a:cubicBezTo>
                  <a:cubicBezTo>
                    <a:pt x="74" y="169"/>
                    <a:pt x="74" y="169"/>
                    <a:pt x="73" y="169"/>
                  </a:cubicBezTo>
                  <a:cubicBezTo>
                    <a:pt x="73" y="169"/>
                    <a:pt x="72" y="169"/>
                    <a:pt x="72" y="169"/>
                  </a:cubicBezTo>
                  <a:cubicBezTo>
                    <a:pt x="71" y="169"/>
                    <a:pt x="71" y="169"/>
                    <a:pt x="70" y="169"/>
                  </a:cubicBezTo>
                  <a:cubicBezTo>
                    <a:pt x="70" y="169"/>
                    <a:pt x="69" y="169"/>
                    <a:pt x="69" y="169"/>
                  </a:cubicBezTo>
                  <a:cubicBezTo>
                    <a:pt x="69" y="169"/>
                    <a:pt x="69" y="168"/>
                    <a:pt x="69" y="168"/>
                  </a:cubicBezTo>
                  <a:cubicBezTo>
                    <a:pt x="68" y="168"/>
                    <a:pt x="68" y="168"/>
                    <a:pt x="67" y="168"/>
                  </a:cubicBezTo>
                  <a:cubicBezTo>
                    <a:pt x="67" y="167"/>
                    <a:pt x="67" y="167"/>
                    <a:pt x="67" y="166"/>
                  </a:cubicBezTo>
                  <a:cubicBezTo>
                    <a:pt x="67" y="165"/>
                    <a:pt x="67" y="165"/>
                    <a:pt x="67" y="164"/>
                  </a:cubicBezTo>
                  <a:cubicBezTo>
                    <a:pt x="67" y="164"/>
                    <a:pt x="67" y="163"/>
                    <a:pt x="67" y="163"/>
                  </a:cubicBezTo>
                  <a:cubicBezTo>
                    <a:pt x="67" y="162"/>
                    <a:pt x="67" y="162"/>
                    <a:pt x="67" y="161"/>
                  </a:cubicBezTo>
                  <a:cubicBezTo>
                    <a:pt x="66" y="161"/>
                    <a:pt x="66" y="161"/>
                    <a:pt x="65" y="161"/>
                  </a:cubicBezTo>
                  <a:cubicBezTo>
                    <a:pt x="65" y="161"/>
                    <a:pt x="65" y="160"/>
                    <a:pt x="65" y="160"/>
                  </a:cubicBezTo>
                  <a:cubicBezTo>
                    <a:pt x="66" y="160"/>
                    <a:pt x="66" y="160"/>
                    <a:pt x="67" y="160"/>
                  </a:cubicBezTo>
                  <a:cubicBezTo>
                    <a:pt x="67" y="159"/>
                    <a:pt x="67" y="159"/>
                    <a:pt x="67" y="158"/>
                  </a:cubicBezTo>
                  <a:cubicBezTo>
                    <a:pt x="66" y="158"/>
                    <a:pt x="66" y="158"/>
                    <a:pt x="65" y="158"/>
                  </a:cubicBezTo>
                  <a:cubicBezTo>
                    <a:pt x="65" y="158"/>
                    <a:pt x="64" y="158"/>
                    <a:pt x="64" y="158"/>
                  </a:cubicBezTo>
                  <a:cubicBezTo>
                    <a:pt x="63" y="158"/>
                    <a:pt x="63" y="158"/>
                    <a:pt x="62" y="158"/>
                  </a:cubicBezTo>
                  <a:cubicBezTo>
                    <a:pt x="62" y="158"/>
                    <a:pt x="61" y="158"/>
                    <a:pt x="61" y="158"/>
                  </a:cubicBezTo>
                  <a:cubicBezTo>
                    <a:pt x="60" y="158"/>
                    <a:pt x="60" y="158"/>
                    <a:pt x="59" y="158"/>
                  </a:cubicBezTo>
                  <a:cubicBezTo>
                    <a:pt x="59" y="158"/>
                    <a:pt x="58" y="158"/>
                    <a:pt x="58" y="158"/>
                  </a:cubicBezTo>
                  <a:cubicBezTo>
                    <a:pt x="57" y="158"/>
                    <a:pt x="57" y="158"/>
                    <a:pt x="56" y="158"/>
                  </a:cubicBezTo>
                  <a:cubicBezTo>
                    <a:pt x="56" y="158"/>
                    <a:pt x="55" y="158"/>
                    <a:pt x="55" y="158"/>
                  </a:cubicBezTo>
                  <a:cubicBezTo>
                    <a:pt x="54" y="158"/>
                    <a:pt x="53" y="158"/>
                    <a:pt x="53" y="158"/>
                  </a:cubicBezTo>
                  <a:cubicBezTo>
                    <a:pt x="52" y="158"/>
                    <a:pt x="52" y="158"/>
                    <a:pt x="51" y="158"/>
                  </a:cubicBezTo>
                  <a:cubicBezTo>
                    <a:pt x="51" y="158"/>
                    <a:pt x="50" y="158"/>
                    <a:pt x="50" y="158"/>
                  </a:cubicBezTo>
                  <a:cubicBezTo>
                    <a:pt x="50" y="159"/>
                    <a:pt x="50" y="159"/>
                    <a:pt x="50" y="160"/>
                  </a:cubicBezTo>
                  <a:cubicBezTo>
                    <a:pt x="49" y="160"/>
                    <a:pt x="49" y="160"/>
                    <a:pt x="48" y="160"/>
                  </a:cubicBezTo>
                  <a:cubicBezTo>
                    <a:pt x="48" y="160"/>
                    <a:pt x="47" y="160"/>
                    <a:pt x="47" y="160"/>
                  </a:cubicBezTo>
                  <a:cubicBezTo>
                    <a:pt x="46" y="160"/>
                    <a:pt x="46" y="160"/>
                    <a:pt x="45" y="160"/>
                  </a:cubicBezTo>
                  <a:cubicBezTo>
                    <a:pt x="45" y="160"/>
                    <a:pt x="44" y="160"/>
                    <a:pt x="44" y="160"/>
                  </a:cubicBezTo>
                  <a:cubicBezTo>
                    <a:pt x="43" y="160"/>
                    <a:pt x="43" y="160"/>
                    <a:pt x="42" y="160"/>
                  </a:cubicBezTo>
                  <a:cubicBezTo>
                    <a:pt x="42" y="160"/>
                    <a:pt x="42" y="161"/>
                    <a:pt x="42" y="161"/>
                  </a:cubicBezTo>
                  <a:cubicBezTo>
                    <a:pt x="42" y="161"/>
                    <a:pt x="41" y="161"/>
                    <a:pt x="41" y="161"/>
                  </a:cubicBezTo>
                  <a:cubicBezTo>
                    <a:pt x="40" y="161"/>
                    <a:pt x="39" y="161"/>
                    <a:pt x="39" y="161"/>
                  </a:cubicBezTo>
                  <a:cubicBezTo>
                    <a:pt x="39" y="162"/>
                    <a:pt x="39" y="162"/>
                    <a:pt x="39" y="163"/>
                  </a:cubicBezTo>
                  <a:cubicBezTo>
                    <a:pt x="38" y="163"/>
                    <a:pt x="38" y="163"/>
                    <a:pt x="37" y="163"/>
                  </a:cubicBezTo>
                  <a:cubicBezTo>
                    <a:pt x="37" y="163"/>
                    <a:pt x="36" y="163"/>
                    <a:pt x="36" y="163"/>
                  </a:cubicBezTo>
                  <a:cubicBezTo>
                    <a:pt x="35" y="163"/>
                    <a:pt x="35" y="163"/>
                    <a:pt x="34" y="163"/>
                  </a:cubicBezTo>
                  <a:cubicBezTo>
                    <a:pt x="34" y="163"/>
                    <a:pt x="33" y="163"/>
                    <a:pt x="33" y="163"/>
                  </a:cubicBezTo>
                  <a:cubicBezTo>
                    <a:pt x="32" y="163"/>
                    <a:pt x="32" y="163"/>
                    <a:pt x="31" y="163"/>
                  </a:cubicBezTo>
                  <a:cubicBezTo>
                    <a:pt x="31" y="162"/>
                    <a:pt x="31" y="162"/>
                    <a:pt x="31" y="161"/>
                  </a:cubicBezTo>
                  <a:cubicBezTo>
                    <a:pt x="32" y="161"/>
                    <a:pt x="32" y="161"/>
                    <a:pt x="33" y="161"/>
                  </a:cubicBezTo>
                  <a:cubicBezTo>
                    <a:pt x="33" y="161"/>
                    <a:pt x="34" y="161"/>
                    <a:pt x="34" y="161"/>
                  </a:cubicBezTo>
                  <a:cubicBezTo>
                    <a:pt x="35" y="161"/>
                    <a:pt x="35" y="161"/>
                    <a:pt x="36" y="161"/>
                  </a:cubicBezTo>
                  <a:cubicBezTo>
                    <a:pt x="36" y="161"/>
                    <a:pt x="36" y="160"/>
                    <a:pt x="36" y="160"/>
                  </a:cubicBezTo>
                  <a:cubicBezTo>
                    <a:pt x="36" y="160"/>
                    <a:pt x="37" y="160"/>
                    <a:pt x="37" y="160"/>
                  </a:cubicBezTo>
                  <a:cubicBezTo>
                    <a:pt x="38" y="160"/>
                    <a:pt x="38" y="160"/>
                    <a:pt x="39" y="160"/>
                  </a:cubicBezTo>
                  <a:cubicBezTo>
                    <a:pt x="39" y="159"/>
                    <a:pt x="39" y="159"/>
                    <a:pt x="39" y="158"/>
                  </a:cubicBezTo>
                  <a:cubicBezTo>
                    <a:pt x="39" y="158"/>
                    <a:pt x="40" y="158"/>
                    <a:pt x="41" y="158"/>
                  </a:cubicBezTo>
                  <a:cubicBezTo>
                    <a:pt x="41" y="157"/>
                    <a:pt x="41" y="157"/>
                    <a:pt x="41" y="156"/>
                  </a:cubicBezTo>
                  <a:cubicBezTo>
                    <a:pt x="41" y="156"/>
                    <a:pt x="42" y="156"/>
                    <a:pt x="42" y="156"/>
                  </a:cubicBezTo>
                  <a:cubicBezTo>
                    <a:pt x="42" y="156"/>
                    <a:pt x="42" y="155"/>
                    <a:pt x="42" y="155"/>
                  </a:cubicBezTo>
                  <a:cubicBezTo>
                    <a:pt x="43" y="155"/>
                    <a:pt x="43" y="155"/>
                    <a:pt x="44" y="155"/>
                  </a:cubicBezTo>
                  <a:cubicBezTo>
                    <a:pt x="44" y="154"/>
                    <a:pt x="44" y="154"/>
                    <a:pt x="44" y="153"/>
                  </a:cubicBezTo>
                  <a:cubicBezTo>
                    <a:pt x="43" y="153"/>
                    <a:pt x="43" y="153"/>
                    <a:pt x="42" y="153"/>
                  </a:cubicBezTo>
                  <a:cubicBezTo>
                    <a:pt x="42" y="153"/>
                    <a:pt x="42" y="152"/>
                    <a:pt x="42" y="151"/>
                  </a:cubicBezTo>
                  <a:cubicBezTo>
                    <a:pt x="42" y="151"/>
                    <a:pt x="42" y="150"/>
                    <a:pt x="42" y="150"/>
                  </a:cubicBezTo>
                  <a:cubicBezTo>
                    <a:pt x="43" y="150"/>
                    <a:pt x="43" y="150"/>
                    <a:pt x="44" y="150"/>
                  </a:cubicBezTo>
                  <a:cubicBezTo>
                    <a:pt x="44" y="149"/>
                    <a:pt x="44" y="149"/>
                    <a:pt x="44" y="148"/>
                  </a:cubicBezTo>
                  <a:cubicBezTo>
                    <a:pt x="44" y="148"/>
                    <a:pt x="45" y="148"/>
                    <a:pt x="45" y="148"/>
                  </a:cubicBezTo>
                  <a:cubicBezTo>
                    <a:pt x="46" y="148"/>
                    <a:pt x="46" y="148"/>
                    <a:pt x="47" y="148"/>
                  </a:cubicBezTo>
                  <a:cubicBezTo>
                    <a:pt x="47" y="148"/>
                    <a:pt x="47" y="147"/>
                    <a:pt x="47" y="147"/>
                  </a:cubicBezTo>
                  <a:cubicBezTo>
                    <a:pt x="47" y="147"/>
                    <a:pt x="48" y="147"/>
                    <a:pt x="48" y="147"/>
                  </a:cubicBezTo>
                  <a:cubicBezTo>
                    <a:pt x="49" y="147"/>
                    <a:pt x="49" y="147"/>
                    <a:pt x="50" y="147"/>
                  </a:cubicBezTo>
                  <a:cubicBezTo>
                    <a:pt x="50" y="146"/>
                    <a:pt x="50" y="146"/>
                    <a:pt x="50" y="145"/>
                  </a:cubicBezTo>
                  <a:cubicBezTo>
                    <a:pt x="50" y="145"/>
                    <a:pt x="50" y="144"/>
                    <a:pt x="50" y="144"/>
                  </a:cubicBezTo>
                  <a:cubicBezTo>
                    <a:pt x="50" y="143"/>
                    <a:pt x="50" y="142"/>
                    <a:pt x="50" y="142"/>
                  </a:cubicBezTo>
                  <a:cubicBezTo>
                    <a:pt x="50" y="141"/>
                    <a:pt x="50" y="141"/>
                    <a:pt x="50" y="140"/>
                  </a:cubicBezTo>
                  <a:cubicBezTo>
                    <a:pt x="50" y="140"/>
                    <a:pt x="51" y="140"/>
                    <a:pt x="51" y="140"/>
                  </a:cubicBezTo>
                  <a:cubicBezTo>
                    <a:pt x="52" y="140"/>
                    <a:pt x="52" y="140"/>
                    <a:pt x="53" y="140"/>
                  </a:cubicBezTo>
                  <a:cubicBezTo>
                    <a:pt x="53" y="141"/>
                    <a:pt x="53" y="141"/>
                    <a:pt x="53" y="142"/>
                  </a:cubicBezTo>
                  <a:cubicBezTo>
                    <a:pt x="53" y="142"/>
                    <a:pt x="54" y="142"/>
                    <a:pt x="55" y="142"/>
                  </a:cubicBezTo>
                  <a:cubicBezTo>
                    <a:pt x="55" y="142"/>
                    <a:pt x="56" y="142"/>
                    <a:pt x="56" y="142"/>
                  </a:cubicBezTo>
                  <a:cubicBezTo>
                    <a:pt x="57" y="142"/>
                    <a:pt x="57" y="142"/>
                    <a:pt x="58" y="142"/>
                  </a:cubicBezTo>
                  <a:cubicBezTo>
                    <a:pt x="58" y="141"/>
                    <a:pt x="58" y="141"/>
                    <a:pt x="58" y="140"/>
                  </a:cubicBezTo>
                  <a:cubicBezTo>
                    <a:pt x="58" y="140"/>
                    <a:pt x="59" y="140"/>
                    <a:pt x="59" y="140"/>
                  </a:cubicBezTo>
                  <a:cubicBezTo>
                    <a:pt x="59" y="140"/>
                    <a:pt x="59" y="139"/>
                    <a:pt x="59" y="139"/>
                  </a:cubicBezTo>
                  <a:cubicBezTo>
                    <a:pt x="60" y="139"/>
                    <a:pt x="60" y="139"/>
                    <a:pt x="61" y="139"/>
                  </a:cubicBezTo>
                  <a:cubicBezTo>
                    <a:pt x="61" y="139"/>
                    <a:pt x="62" y="139"/>
                    <a:pt x="62" y="139"/>
                  </a:cubicBezTo>
                  <a:cubicBezTo>
                    <a:pt x="62" y="139"/>
                    <a:pt x="62" y="140"/>
                    <a:pt x="62" y="140"/>
                  </a:cubicBezTo>
                  <a:cubicBezTo>
                    <a:pt x="63" y="140"/>
                    <a:pt x="63" y="140"/>
                    <a:pt x="64" y="140"/>
                  </a:cubicBezTo>
                  <a:cubicBezTo>
                    <a:pt x="64" y="141"/>
                    <a:pt x="64" y="141"/>
                    <a:pt x="64" y="142"/>
                  </a:cubicBezTo>
                  <a:cubicBezTo>
                    <a:pt x="64" y="142"/>
                    <a:pt x="65" y="142"/>
                    <a:pt x="65" y="142"/>
                  </a:cubicBezTo>
                  <a:cubicBezTo>
                    <a:pt x="65" y="142"/>
                    <a:pt x="65" y="143"/>
                    <a:pt x="65" y="144"/>
                  </a:cubicBezTo>
                  <a:cubicBezTo>
                    <a:pt x="66" y="144"/>
                    <a:pt x="66" y="144"/>
                    <a:pt x="67" y="144"/>
                  </a:cubicBezTo>
                  <a:cubicBezTo>
                    <a:pt x="67" y="144"/>
                    <a:pt x="67" y="145"/>
                    <a:pt x="67" y="145"/>
                  </a:cubicBezTo>
                  <a:cubicBezTo>
                    <a:pt x="68" y="145"/>
                    <a:pt x="68" y="145"/>
                    <a:pt x="69" y="145"/>
                  </a:cubicBezTo>
                  <a:cubicBezTo>
                    <a:pt x="69" y="146"/>
                    <a:pt x="69" y="146"/>
                    <a:pt x="69" y="147"/>
                  </a:cubicBezTo>
                  <a:cubicBezTo>
                    <a:pt x="69" y="147"/>
                    <a:pt x="70" y="147"/>
                    <a:pt x="70" y="147"/>
                  </a:cubicBezTo>
                  <a:cubicBezTo>
                    <a:pt x="71" y="147"/>
                    <a:pt x="71" y="147"/>
                    <a:pt x="72" y="147"/>
                  </a:cubicBezTo>
                  <a:cubicBezTo>
                    <a:pt x="72" y="147"/>
                    <a:pt x="72" y="148"/>
                    <a:pt x="72" y="148"/>
                  </a:cubicBezTo>
                  <a:cubicBezTo>
                    <a:pt x="72" y="148"/>
                    <a:pt x="73" y="148"/>
                    <a:pt x="73" y="148"/>
                  </a:cubicBezTo>
                  <a:cubicBezTo>
                    <a:pt x="74" y="148"/>
                    <a:pt x="74" y="148"/>
                    <a:pt x="75" y="148"/>
                  </a:cubicBezTo>
                  <a:cubicBezTo>
                    <a:pt x="75" y="149"/>
                    <a:pt x="75" y="149"/>
                    <a:pt x="75" y="150"/>
                  </a:cubicBezTo>
                  <a:cubicBezTo>
                    <a:pt x="75" y="150"/>
                    <a:pt x="76" y="150"/>
                    <a:pt x="76" y="150"/>
                  </a:cubicBezTo>
                  <a:cubicBezTo>
                    <a:pt x="76" y="150"/>
                    <a:pt x="76" y="151"/>
                    <a:pt x="76" y="151"/>
                  </a:cubicBezTo>
                  <a:cubicBezTo>
                    <a:pt x="76" y="152"/>
                    <a:pt x="76" y="153"/>
                    <a:pt x="76" y="153"/>
                  </a:cubicBezTo>
                  <a:cubicBezTo>
                    <a:pt x="76" y="153"/>
                    <a:pt x="75" y="153"/>
                    <a:pt x="75" y="153"/>
                  </a:cubicBezTo>
                  <a:cubicBezTo>
                    <a:pt x="75" y="154"/>
                    <a:pt x="75" y="154"/>
                    <a:pt x="75" y="155"/>
                  </a:cubicBezTo>
                  <a:cubicBezTo>
                    <a:pt x="74" y="155"/>
                    <a:pt x="74" y="155"/>
                    <a:pt x="73" y="155"/>
                  </a:cubicBezTo>
                  <a:cubicBezTo>
                    <a:pt x="73" y="155"/>
                    <a:pt x="72" y="155"/>
                    <a:pt x="72" y="155"/>
                  </a:cubicBezTo>
                  <a:cubicBezTo>
                    <a:pt x="71" y="155"/>
                    <a:pt x="71" y="155"/>
                    <a:pt x="70" y="155"/>
                  </a:cubicBezTo>
                  <a:cubicBezTo>
                    <a:pt x="70" y="155"/>
                    <a:pt x="69" y="155"/>
                    <a:pt x="69" y="155"/>
                  </a:cubicBezTo>
                  <a:cubicBezTo>
                    <a:pt x="69" y="155"/>
                    <a:pt x="69" y="156"/>
                    <a:pt x="69" y="156"/>
                  </a:cubicBezTo>
                  <a:cubicBezTo>
                    <a:pt x="69" y="156"/>
                    <a:pt x="70" y="156"/>
                    <a:pt x="70" y="156"/>
                  </a:cubicBezTo>
                  <a:cubicBezTo>
                    <a:pt x="70" y="157"/>
                    <a:pt x="70" y="157"/>
                    <a:pt x="70" y="158"/>
                  </a:cubicBezTo>
                  <a:cubicBezTo>
                    <a:pt x="71" y="158"/>
                    <a:pt x="71" y="158"/>
                    <a:pt x="72" y="158"/>
                  </a:cubicBezTo>
                  <a:cubicBezTo>
                    <a:pt x="72" y="158"/>
                    <a:pt x="73" y="158"/>
                    <a:pt x="73" y="158"/>
                  </a:cubicBezTo>
                  <a:cubicBezTo>
                    <a:pt x="73" y="159"/>
                    <a:pt x="73" y="159"/>
                    <a:pt x="73" y="160"/>
                  </a:cubicBezTo>
                  <a:cubicBezTo>
                    <a:pt x="74" y="160"/>
                    <a:pt x="74" y="160"/>
                    <a:pt x="75" y="160"/>
                  </a:cubicBezTo>
                  <a:cubicBezTo>
                    <a:pt x="75" y="160"/>
                    <a:pt x="76" y="160"/>
                    <a:pt x="76" y="160"/>
                  </a:cubicBezTo>
                  <a:cubicBezTo>
                    <a:pt x="76" y="159"/>
                    <a:pt x="76" y="159"/>
                    <a:pt x="76" y="158"/>
                  </a:cubicBezTo>
                  <a:cubicBezTo>
                    <a:pt x="76" y="157"/>
                    <a:pt x="76" y="157"/>
                    <a:pt x="76" y="156"/>
                  </a:cubicBezTo>
                  <a:cubicBezTo>
                    <a:pt x="77" y="156"/>
                    <a:pt x="77" y="156"/>
                    <a:pt x="78" y="156"/>
                  </a:cubicBezTo>
                  <a:cubicBezTo>
                    <a:pt x="79" y="156"/>
                    <a:pt x="79" y="156"/>
                    <a:pt x="80" y="156"/>
                  </a:cubicBezTo>
                  <a:cubicBezTo>
                    <a:pt x="80" y="156"/>
                    <a:pt x="80" y="155"/>
                    <a:pt x="80" y="155"/>
                  </a:cubicBezTo>
                  <a:cubicBezTo>
                    <a:pt x="80" y="154"/>
                    <a:pt x="80" y="154"/>
                    <a:pt x="80" y="153"/>
                  </a:cubicBezTo>
                  <a:cubicBezTo>
                    <a:pt x="80" y="153"/>
                    <a:pt x="81" y="153"/>
                    <a:pt x="81" y="153"/>
                  </a:cubicBezTo>
                  <a:cubicBezTo>
                    <a:pt x="81" y="153"/>
                    <a:pt x="81" y="152"/>
                    <a:pt x="81" y="151"/>
                  </a:cubicBezTo>
                  <a:cubicBezTo>
                    <a:pt x="81" y="151"/>
                    <a:pt x="80" y="151"/>
                    <a:pt x="80" y="151"/>
                  </a:cubicBezTo>
                  <a:cubicBezTo>
                    <a:pt x="80" y="151"/>
                    <a:pt x="80" y="150"/>
                    <a:pt x="80" y="150"/>
                  </a:cubicBezTo>
                  <a:cubicBezTo>
                    <a:pt x="80" y="150"/>
                    <a:pt x="81" y="150"/>
                    <a:pt x="81" y="150"/>
                  </a:cubicBezTo>
                  <a:cubicBezTo>
                    <a:pt x="82" y="150"/>
                    <a:pt x="82" y="150"/>
                    <a:pt x="83" y="150"/>
                  </a:cubicBezTo>
                  <a:cubicBezTo>
                    <a:pt x="83" y="149"/>
                    <a:pt x="83" y="149"/>
                    <a:pt x="83" y="148"/>
                  </a:cubicBezTo>
                  <a:cubicBezTo>
                    <a:pt x="83" y="148"/>
                    <a:pt x="83" y="147"/>
                    <a:pt x="83" y="147"/>
                  </a:cubicBezTo>
                  <a:cubicBezTo>
                    <a:pt x="82" y="147"/>
                    <a:pt x="82" y="147"/>
                    <a:pt x="81" y="147"/>
                  </a:cubicBezTo>
                  <a:cubicBezTo>
                    <a:pt x="81" y="147"/>
                    <a:pt x="80" y="147"/>
                    <a:pt x="80" y="147"/>
                  </a:cubicBezTo>
                  <a:cubicBezTo>
                    <a:pt x="80" y="146"/>
                    <a:pt x="80" y="146"/>
                    <a:pt x="80" y="145"/>
                  </a:cubicBezTo>
                  <a:cubicBezTo>
                    <a:pt x="79" y="145"/>
                    <a:pt x="79" y="145"/>
                    <a:pt x="78" y="145"/>
                  </a:cubicBezTo>
                  <a:cubicBezTo>
                    <a:pt x="78" y="145"/>
                    <a:pt x="78" y="144"/>
                    <a:pt x="78" y="144"/>
                  </a:cubicBezTo>
                  <a:cubicBezTo>
                    <a:pt x="77" y="144"/>
                    <a:pt x="77" y="144"/>
                    <a:pt x="76" y="144"/>
                  </a:cubicBezTo>
                  <a:cubicBezTo>
                    <a:pt x="76" y="144"/>
                    <a:pt x="75" y="144"/>
                    <a:pt x="75" y="144"/>
                  </a:cubicBezTo>
                  <a:cubicBezTo>
                    <a:pt x="74" y="144"/>
                    <a:pt x="74" y="144"/>
                    <a:pt x="73" y="144"/>
                  </a:cubicBezTo>
                  <a:cubicBezTo>
                    <a:pt x="73" y="143"/>
                    <a:pt x="73" y="142"/>
                    <a:pt x="73" y="142"/>
                  </a:cubicBezTo>
                  <a:cubicBezTo>
                    <a:pt x="73" y="141"/>
                    <a:pt x="73" y="141"/>
                    <a:pt x="73" y="140"/>
                  </a:cubicBezTo>
                  <a:cubicBezTo>
                    <a:pt x="73" y="140"/>
                    <a:pt x="72" y="140"/>
                    <a:pt x="72" y="140"/>
                  </a:cubicBezTo>
                  <a:cubicBezTo>
                    <a:pt x="72" y="140"/>
                    <a:pt x="72" y="139"/>
                    <a:pt x="72" y="139"/>
                  </a:cubicBezTo>
                  <a:cubicBezTo>
                    <a:pt x="71" y="139"/>
                    <a:pt x="71" y="139"/>
                    <a:pt x="70" y="139"/>
                  </a:cubicBezTo>
                  <a:cubicBezTo>
                    <a:pt x="70" y="138"/>
                    <a:pt x="70" y="137"/>
                    <a:pt x="70" y="137"/>
                  </a:cubicBezTo>
                  <a:cubicBezTo>
                    <a:pt x="70" y="137"/>
                    <a:pt x="69" y="137"/>
                    <a:pt x="69" y="137"/>
                  </a:cubicBezTo>
                  <a:cubicBezTo>
                    <a:pt x="69" y="136"/>
                    <a:pt x="69" y="136"/>
                    <a:pt x="69" y="135"/>
                  </a:cubicBezTo>
                  <a:cubicBezTo>
                    <a:pt x="69" y="135"/>
                    <a:pt x="69" y="134"/>
                    <a:pt x="69" y="134"/>
                  </a:cubicBezTo>
                  <a:cubicBezTo>
                    <a:pt x="69" y="134"/>
                    <a:pt x="70" y="134"/>
                    <a:pt x="70" y="134"/>
                  </a:cubicBezTo>
                  <a:cubicBezTo>
                    <a:pt x="70" y="134"/>
                    <a:pt x="70" y="135"/>
                    <a:pt x="70" y="135"/>
                  </a:cubicBezTo>
                  <a:cubicBezTo>
                    <a:pt x="71" y="135"/>
                    <a:pt x="71" y="135"/>
                    <a:pt x="72" y="135"/>
                  </a:cubicBezTo>
                  <a:cubicBezTo>
                    <a:pt x="72" y="136"/>
                    <a:pt x="72" y="136"/>
                    <a:pt x="72" y="137"/>
                  </a:cubicBezTo>
                  <a:cubicBezTo>
                    <a:pt x="72" y="137"/>
                    <a:pt x="73" y="137"/>
                    <a:pt x="73" y="137"/>
                  </a:cubicBezTo>
                  <a:cubicBezTo>
                    <a:pt x="73" y="137"/>
                    <a:pt x="73" y="138"/>
                    <a:pt x="73" y="139"/>
                  </a:cubicBezTo>
                  <a:cubicBezTo>
                    <a:pt x="74" y="139"/>
                    <a:pt x="74" y="139"/>
                    <a:pt x="75" y="139"/>
                  </a:cubicBezTo>
                  <a:cubicBezTo>
                    <a:pt x="75" y="139"/>
                    <a:pt x="75" y="140"/>
                    <a:pt x="75" y="140"/>
                  </a:cubicBezTo>
                  <a:cubicBezTo>
                    <a:pt x="75" y="140"/>
                    <a:pt x="76" y="140"/>
                    <a:pt x="76" y="140"/>
                  </a:cubicBezTo>
                  <a:cubicBezTo>
                    <a:pt x="76" y="141"/>
                    <a:pt x="76" y="141"/>
                    <a:pt x="76" y="142"/>
                  </a:cubicBezTo>
                  <a:cubicBezTo>
                    <a:pt x="77" y="142"/>
                    <a:pt x="77" y="142"/>
                    <a:pt x="78" y="142"/>
                  </a:cubicBezTo>
                  <a:cubicBezTo>
                    <a:pt x="79" y="142"/>
                    <a:pt x="79" y="142"/>
                    <a:pt x="80" y="142"/>
                  </a:cubicBezTo>
                  <a:cubicBezTo>
                    <a:pt x="80" y="142"/>
                    <a:pt x="81" y="142"/>
                    <a:pt x="81" y="142"/>
                  </a:cubicBezTo>
                  <a:cubicBezTo>
                    <a:pt x="81" y="142"/>
                    <a:pt x="81" y="143"/>
                    <a:pt x="81" y="144"/>
                  </a:cubicBezTo>
                  <a:cubicBezTo>
                    <a:pt x="82" y="144"/>
                    <a:pt x="82" y="144"/>
                    <a:pt x="83" y="144"/>
                  </a:cubicBezTo>
                  <a:cubicBezTo>
                    <a:pt x="83" y="144"/>
                    <a:pt x="84" y="144"/>
                    <a:pt x="84" y="144"/>
                  </a:cubicBezTo>
                  <a:cubicBezTo>
                    <a:pt x="84" y="144"/>
                    <a:pt x="84" y="145"/>
                    <a:pt x="84" y="145"/>
                  </a:cubicBezTo>
                  <a:cubicBezTo>
                    <a:pt x="84" y="146"/>
                    <a:pt x="84" y="146"/>
                    <a:pt x="84" y="147"/>
                  </a:cubicBezTo>
                  <a:cubicBezTo>
                    <a:pt x="84" y="147"/>
                    <a:pt x="84" y="148"/>
                    <a:pt x="84" y="148"/>
                  </a:cubicBezTo>
                  <a:cubicBezTo>
                    <a:pt x="85" y="148"/>
                    <a:pt x="85" y="148"/>
                    <a:pt x="86" y="148"/>
                  </a:cubicBezTo>
                  <a:cubicBezTo>
                    <a:pt x="86" y="149"/>
                    <a:pt x="86" y="149"/>
                    <a:pt x="86" y="150"/>
                  </a:cubicBezTo>
                  <a:cubicBezTo>
                    <a:pt x="86" y="150"/>
                    <a:pt x="86" y="151"/>
                    <a:pt x="86" y="151"/>
                  </a:cubicBezTo>
                  <a:cubicBezTo>
                    <a:pt x="86" y="151"/>
                    <a:pt x="87" y="151"/>
                    <a:pt x="87" y="151"/>
                  </a:cubicBezTo>
                  <a:cubicBezTo>
                    <a:pt x="87" y="152"/>
                    <a:pt x="87" y="153"/>
                    <a:pt x="87" y="153"/>
                  </a:cubicBezTo>
                  <a:cubicBezTo>
                    <a:pt x="88" y="153"/>
                    <a:pt x="88" y="153"/>
                    <a:pt x="89" y="153"/>
                  </a:cubicBezTo>
                  <a:cubicBezTo>
                    <a:pt x="89" y="154"/>
                    <a:pt x="89" y="154"/>
                    <a:pt x="89" y="155"/>
                  </a:cubicBezTo>
                  <a:cubicBezTo>
                    <a:pt x="89" y="155"/>
                    <a:pt x="89" y="156"/>
                    <a:pt x="89" y="156"/>
                  </a:cubicBezTo>
                  <a:cubicBezTo>
                    <a:pt x="89" y="157"/>
                    <a:pt x="89" y="157"/>
                    <a:pt x="89" y="158"/>
                  </a:cubicBezTo>
                  <a:cubicBezTo>
                    <a:pt x="89" y="158"/>
                    <a:pt x="90" y="158"/>
                    <a:pt x="90" y="158"/>
                  </a:cubicBezTo>
                  <a:cubicBezTo>
                    <a:pt x="90" y="159"/>
                    <a:pt x="90" y="159"/>
                    <a:pt x="90" y="160"/>
                  </a:cubicBezTo>
                  <a:cubicBezTo>
                    <a:pt x="91" y="160"/>
                    <a:pt x="92" y="160"/>
                    <a:pt x="92" y="160"/>
                  </a:cubicBezTo>
                  <a:cubicBezTo>
                    <a:pt x="93" y="160"/>
                    <a:pt x="93" y="160"/>
                    <a:pt x="94" y="160"/>
                  </a:cubicBezTo>
                  <a:cubicBezTo>
                    <a:pt x="94" y="159"/>
                    <a:pt x="94" y="159"/>
                    <a:pt x="94" y="158"/>
                  </a:cubicBezTo>
                  <a:cubicBezTo>
                    <a:pt x="94" y="157"/>
                    <a:pt x="94" y="157"/>
                    <a:pt x="94" y="156"/>
                  </a:cubicBezTo>
                  <a:cubicBezTo>
                    <a:pt x="94" y="156"/>
                    <a:pt x="95" y="156"/>
                    <a:pt x="95" y="156"/>
                  </a:cubicBezTo>
                  <a:cubicBezTo>
                    <a:pt x="95" y="156"/>
                    <a:pt x="95" y="155"/>
                    <a:pt x="95" y="155"/>
                  </a:cubicBezTo>
                  <a:cubicBezTo>
                    <a:pt x="96" y="155"/>
                    <a:pt x="96" y="155"/>
                    <a:pt x="97" y="155"/>
                  </a:cubicBezTo>
                  <a:cubicBezTo>
                    <a:pt x="97" y="154"/>
                    <a:pt x="97" y="154"/>
                    <a:pt x="97" y="153"/>
                  </a:cubicBezTo>
                  <a:cubicBezTo>
                    <a:pt x="96" y="153"/>
                    <a:pt x="96" y="153"/>
                    <a:pt x="95" y="153"/>
                  </a:cubicBezTo>
                  <a:cubicBezTo>
                    <a:pt x="95" y="153"/>
                    <a:pt x="95" y="152"/>
                    <a:pt x="95" y="151"/>
                  </a:cubicBezTo>
                  <a:cubicBezTo>
                    <a:pt x="95" y="151"/>
                    <a:pt x="94" y="151"/>
                    <a:pt x="94" y="151"/>
                  </a:cubicBezTo>
                  <a:cubicBezTo>
                    <a:pt x="94" y="151"/>
                    <a:pt x="94" y="150"/>
                    <a:pt x="94" y="150"/>
                  </a:cubicBezTo>
                  <a:cubicBezTo>
                    <a:pt x="94" y="150"/>
                    <a:pt x="95" y="150"/>
                    <a:pt x="95" y="150"/>
                  </a:cubicBezTo>
                  <a:cubicBezTo>
                    <a:pt x="95" y="149"/>
                    <a:pt x="95" y="149"/>
                    <a:pt x="95" y="148"/>
                  </a:cubicBezTo>
                  <a:cubicBezTo>
                    <a:pt x="96" y="148"/>
                    <a:pt x="96" y="148"/>
                    <a:pt x="97" y="148"/>
                  </a:cubicBezTo>
                  <a:cubicBezTo>
                    <a:pt x="97" y="148"/>
                    <a:pt x="98" y="148"/>
                    <a:pt x="98" y="148"/>
                  </a:cubicBezTo>
                  <a:cubicBezTo>
                    <a:pt x="98" y="149"/>
                    <a:pt x="98" y="149"/>
                    <a:pt x="98" y="150"/>
                  </a:cubicBezTo>
                  <a:cubicBezTo>
                    <a:pt x="98" y="150"/>
                    <a:pt x="98" y="151"/>
                    <a:pt x="98" y="151"/>
                  </a:cubicBezTo>
                  <a:cubicBezTo>
                    <a:pt x="99" y="151"/>
                    <a:pt x="99" y="151"/>
                    <a:pt x="100" y="151"/>
                  </a:cubicBezTo>
                  <a:cubicBezTo>
                    <a:pt x="100" y="152"/>
                    <a:pt x="100" y="153"/>
                    <a:pt x="100" y="153"/>
                  </a:cubicBezTo>
                  <a:cubicBezTo>
                    <a:pt x="100" y="154"/>
                    <a:pt x="100" y="154"/>
                    <a:pt x="100" y="155"/>
                  </a:cubicBezTo>
                  <a:cubicBezTo>
                    <a:pt x="100" y="155"/>
                    <a:pt x="101" y="155"/>
                    <a:pt x="102" y="155"/>
                  </a:cubicBezTo>
                  <a:cubicBezTo>
                    <a:pt x="102" y="155"/>
                    <a:pt x="102" y="156"/>
                    <a:pt x="102" y="156"/>
                  </a:cubicBezTo>
                  <a:cubicBezTo>
                    <a:pt x="102" y="157"/>
                    <a:pt x="102" y="157"/>
                    <a:pt x="102" y="158"/>
                  </a:cubicBezTo>
                  <a:cubicBezTo>
                    <a:pt x="102" y="158"/>
                    <a:pt x="103" y="158"/>
                    <a:pt x="103" y="158"/>
                  </a:cubicBezTo>
                  <a:cubicBezTo>
                    <a:pt x="103" y="159"/>
                    <a:pt x="103" y="159"/>
                    <a:pt x="103" y="160"/>
                  </a:cubicBezTo>
                  <a:cubicBezTo>
                    <a:pt x="103" y="160"/>
                    <a:pt x="103" y="161"/>
                    <a:pt x="103" y="161"/>
                  </a:cubicBezTo>
                  <a:cubicBezTo>
                    <a:pt x="104" y="161"/>
                    <a:pt x="104" y="161"/>
                    <a:pt x="105" y="161"/>
                  </a:cubicBezTo>
                  <a:cubicBezTo>
                    <a:pt x="105" y="161"/>
                    <a:pt x="106" y="161"/>
                    <a:pt x="106" y="161"/>
                  </a:cubicBezTo>
                  <a:cubicBezTo>
                    <a:pt x="106" y="161"/>
                    <a:pt x="106" y="160"/>
                    <a:pt x="106" y="160"/>
                  </a:cubicBezTo>
                  <a:cubicBezTo>
                    <a:pt x="107" y="160"/>
                    <a:pt x="107" y="160"/>
                    <a:pt x="108" y="160"/>
                  </a:cubicBezTo>
                  <a:cubicBezTo>
                    <a:pt x="108" y="160"/>
                    <a:pt x="109" y="160"/>
                    <a:pt x="109" y="160"/>
                  </a:cubicBezTo>
                  <a:cubicBezTo>
                    <a:pt x="110" y="160"/>
                    <a:pt x="110" y="160"/>
                    <a:pt x="111" y="160"/>
                  </a:cubicBezTo>
                  <a:cubicBezTo>
                    <a:pt x="111" y="159"/>
                    <a:pt x="111" y="159"/>
                    <a:pt x="111" y="158"/>
                  </a:cubicBezTo>
                  <a:cubicBezTo>
                    <a:pt x="111" y="158"/>
                    <a:pt x="112" y="158"/>
                    <a:pt x="112" y="158"/>
                  </a:cubicBezTo>
                  <a:cubicBezTo>
                    <a:pt x="112" y="159"/>
                    <a:pt x="112" y="159"/>
                    <a:pt x="112" y="160"/>
                  </a:cubicBezTo>
                  <a:cubicBezTo>
                    <a:pt x="113" y="160"/>
                    <a:pt x="113" y="160"/>
                    <a:pt x="114" y="160"/>
                  </a:cubicBezTo>
                  <a:cubicBezTo>
                    <a:pt x="114" y="160"/>
                    <a:pt x="115" y="160"/>
                    <a:pt x="116" y="160"/>
                  </a:cubicBezTo>
                  <a:cubicBezTo>
                    <a:pt x="116" y="160"/>
                    <a:pt x="117" y="160"/>
                    <a:pt x="117" y="160"/>
                  </a:cubicBezTo>
                  <a:cubicBezTo>
                    <a:pt x="117" y="160"/>
                    <a:pt x="117" y="161"/>
                    <a:pt x="117" y="161"/>
                  </a:cubicBezTo>
                  <a:cubicBezTo>
                    <a:pt x="117" y="161"/>
                    <a:pt x="116" y="161"/>
                    <a:pt x="116" y="161"/>
                  </a:cubicBezTo>
                  <a:cubicBezTo>
                    <a:pt x="115" y="161"/>
                    <a:pt x="114" y="161"/>
                    <a:pt x="114" y="161"/>
                  </a:cubicBezTo>
                  <a:cubicBezTo>
                    <a:pt x="114" y="162"/>
                    <a:pt x="114" y="162"/>
                    <a:pt x="114" y="163"/>
                  </a:cubicBezTo>
                  <a:cubicBezTo>
                    <a:pt x="114" y="163"/>
                    <a:pt x="114" y="164"/>
                    <a:pt x="114" y="164"/>
                  </a:cubicBezTo>
                  <a:cubicBezTo>
                    <a:pt x="114" y="164"/>
                    <a:pt x="115" y="164"/>
                    <a:pt x="116" y="164"/>
                  </a:cubicBezTo>
                  <a:cubicBezTo>
                    <a:pt x="116" y="164"/>
                    <a:pt x="117" y="164"/>
                    <a:pt x="117" y="164"/>
                  </a:cubicBezTo>
                  <a:cubicBezTo>
                    <a:pt x="118" y="164"/>
                    <a:pt x="118" y="164"/>
                    <a:pt x="119" y="164"/>
                  </a:cubicBezTo>
                  <a:cubicBezTo>
                    <a:pt x="119" y="164"/>
                    <a:pt x="119" y="163"/>
                    <a:pt x="119" y="163"/>
                  </a:cubicBezTo>
                  <a:cubicBezTo>
                    <a:pt x="119" y="163"/>
                    <a:pt x="120" y="163"/>
                    <a:pt x="120" y="163"/>
                  </a:cubicBezTo>
                  <a:cubicBezTo>
                    <a:pt x="120" y="162"/>
                    <a:pt x="120" y="162"/>
                    <a:pt x="120" y="161"/>
                  </a:cubicBezTo>
                  <a:cubicBezTo>
                    <a:pt x="120" y="161"/>
                    <a:pt x="119" y="161"/>
                    <a:pt x="119" y="161"/>
                  </a:cubicBezTo>
                  <a:cubicBezTo>
                    <a:pt x="119" y="161"/>
                    <a:pt x="119" y="160"/>
                    <a:pt x="119" y="160"/>
                  </a:cubicBezTo>
                  <a:cubicBezTo>
                    <a:pt x="119" y="160"/>
                    <a:pt x="120" y="160"/>
                    <a:pt x="120" y="160"/>
                  </a:cubicBezTo>
                  <a:cubicBezTo>
                    <a:pt x="120" y="159"/>
                    <a:pt x="120" y="159"/>
                    <a:pt x="120" y="158"/>
                  </a:cubicBezTo>
                  <a:cubicBezTo>
                    <a:pt x="121" y="158"/>
                    <a:pt x="121" y="158"/>
                    <a:pt x="122" y="158"/>
                  </a:cubicBezTo>
                  <a:cubicBezTo>
                    <a:pt x="122" y="159"/>
                    <a:pt x="122" y="159"/>
                    <a:pt x="122" y="160"/>
                  </a:cubicBezTo>
                  <a:cubicBezTo>
                    <a:pt x="122" y="160"/>
                    <a:pt x="122" y="161"/>
                    <a:pt x="122" y="161"/>
                  </a:cubicBezTo>
                  <a:cubicBezTo>
                    <a:pt x="122" y="162"/>
                    <a:pt x="122" y="162"/>
                    <a:pt x="122" y="163"/>
                  </a:cubicBezTo>
                  <a:cubicBezTo>
                    <a:pt x="122" y="163"/>
                    <a:pt x="122" y="164"/>
                    <a:pt x="122" y="164"/>
                  </a:cubicBezTo>
                  <a:cubicBezTo>
                    <a:pt x="121" y="164"/>
                    <a:pt x="121" y="164"/>
                    <a:pt x="120" y="164"/>
                  </a:cubicBezTo>
                  <a:moveTo>
                    <a:pt x="145" y="221"/>
                  </a:moveTo>
                  <a:cubicBezTo>
                    <a:pt x="145" y="221"/>
                    <a:pt x="144" y="221"/>
                    <a:pt x="144" y="221"/>
                  </a:cubicBezTo>
                  <a:cubicBezTo>
                    <a:pt x="144" y="220"/>
                    <a:pt x="144" y="220"/>
                    <a:pt x="144" y="219"/>
                  </a:cubicBezTo>
                  <a:cubicBezTo>
                    <a:pt x="143" y="219"/>
                    <a:pt x="143" y="219"/>
                    <a:pt x="142" y="219"/>
                  </a:cubicBezTo>
                  <a:cubicBezTo>
                    <a:pt x="142" y="219"/>
                    <a:pt x="142" y="218"/>
                    <a:pt x="142" y="218"/>
                  </a:cubicBezTo>
                  <a:cubicBezTo>
                    <a:pt x="142" y="218"/>
                    <a:pt x="141" y="218"/>
                    <a:pt x="141" y="218"/>
                  </a:cubicBezTo>
                  <a:cubicBezTo>
                    <a:pt x="141" y="217"/>
                    <a:pt x="141" y="217"/>
                    <a:pt x="141" y="216"/>
                  </a:cubicBezTo>
                  <a:cubicBezTo>
                    <a:pt x="140" y="216"/>
                    <a:pt x="140" y="216"/>
                    <a:pt x="139" y="216"/>
                  </a:cubicBezTo>
                  <a:cubicBezTo>
                    <a:pt x="139" y="216"/>
                    <a:pt x="139" y="215"/>
                    <a:pt x="139" y="214"/>
                  </a:cubicBezTo>
                  <a:cubicBezTo>
                    <a:pt x="139" y="214"/>
                    <a:pt x="138" y="214"/>
                    <a:pt x="137" y="214"/>
                  </a:cubicBezTo>
                  <a:cubicBezTo>
                    <a:pt x="137" y="214"/>
                    <a:pt x="136" y="214"/>
                    <a:pt x="136" y="214"/>
                  </a:cubicBezTo>
                  <a:cubicBezTo>
                    <a:pt x="136" y="214"/>
                    <a:pt x="136" y="213"/>
                    <a:pt x="136" y="213"/>
                  </a:cubicBezTo>
                  <a:cubicBezTo>
                    <a:pt x="136" y="212"/>
                    <a:pt x="136" y="212"/>
                    <a:pt x="136" y="211"/>
                  </a:cubicBezTo>
                  <a:cubicBezTo>
                    <a:pt x="135" y="211"/>
                    <a:pt x="135" y="211"/>
                    <a:pt x="134" y="211"/>
                  </a:cubicBezTo>
                  <a:cubicBezTo>
                    <a:pt x="134" y="211"/>
                    <a:pt x="134" y="210"/>
                    <a:pt x="134" y="210"/>
                  </a:cubicBezTo>
                  <a:cubicBezTo>
                    <a:pt x="134" y="209"/>
                    <a:pt x="134" y="208"/>
                    <a:pt x="134" y="208"/>
                  </a:cubicBezTo>
                  <a:cubicBezTo>
                    <a:pt x="134" y="208"/>
                    <a:pt x="133" y="208"/>
                    <a:pt x="133" y="208"/>
                  </a:cubicBezTo>
                  <a:cubicBezTo>
                    <a:pt x="133" y="207"/>
                    <a:pt x="133" y="207"/>
                    <a:pt x="133" y="206"/>
                  </a:cubicBezTo>
                  <a:cubicBezTo>
                    <a:pt x="132" y="206"/>
                    <a:pt x="132" y="206"/>
                    <a:pt x="131" y="206"/>
                  </a:cubicBezTo>
                  <a:cubicBezTo>
                    <a:pt x="131" y="206"/>
                    <a:pt x="131" y="205"/>
                    <a:pt x="131" y="205"/>
                  </a:cubicBezTo>
                  <a:cubicBezTo>
                    <a:pt x="131" y="204"/>
                    <a:pt x="131" y="204"/>
                    <a:pt x="131" y="203"/>
                  </a:cubicBezTo>
                  <a:cubicBezTo>
                    <a:pt x="131" y="203"/>
                    <a:pt x="131" y="202"/>
                    <a:pt x="131" y="202"/>
                  </a:cubicBezTo>
                  <a:cubicBezTo>
                    <a:pt x="131" y="202"/>
                    <a:pt x="130" y="202"/>
                    <a:pt x="130" y="202"/>
                  </a:cubicBezTo>
                  <a:cubicBezTo>
                    <a:pt x="130" y="201"/>
                    <a:pt x="130" y="200"/>
                    <a:pt x="130" y="200"/>
                  </a:cubicBezTo>
                  <a:cubicBezTo>
                    <a:pt x="130" y="199"/>
                    <a:pt x="130" y="199"/>
                    <a:pt x="130" y="198"/>
                  </a:cubicBezTo>
                  <a:cubicBezTo>
                    <a:pt x="130" y="198"/>
                    <a:pt x="130" y="197"/>
                    <a:pt x="130" y="197"/>
                  </a:cubicBezTo>
                  <a:cubicBezTo>
                    <a:pt x="129" y="197"/>
                    <a:pt x="129" y="197"/>
                    <a:pt x="128" y="197"/>
                  </a:cubicBezTo>
                  <a:cubicBezTo>
                    <a:pt x="128" y="196"/>
                    <a:pt x="128" y="196"/>
                    <a:pt x="128" y="195"/>
                  </a:cubicBezTo>
                  <a:cubicBezTo>
                    <a:pt x="128" y="195"/>
                    <a:pt x="127" y="195"/>
                    <a:pt x="126" y="195"/>
                  </a:cubicBezTo>
                  <a:cubicBezTo>
                    <a:pt x="126" y="194"/>
                    <a:pt x="126" y="194"/>
                    <a:pt x="126" y="193"/>
                  </a:cubicBezTo>
                  <a:cubicBezTo>
                    <a:pt x="126" y="193"/>
                    <a:pt x="126" y="192"/>
                    <a:pt x="126" y="192"/>
                  </a:cubicBezTo>
                  <a:cubicBezTo>
                    <a:pt x="126" y="192"/>
                    <a:pt x="125" y="192"/>
                    <a:pt x="125" y="192"/>
                  </a:cubicBezTo>
                  <a:cubicBezTo>
                    <a:pt x="125" y="191"/>
                    <a:pt x="125" y="191"/>
                    <a:pt x="125" y="190"/>
                  </a:cubicBezTo>
                  <a:cubicBezTo>
                    <a:pt x="124" y="190"/>
                    <a:pt x="124" y="190"/>
                    <a:pt x="123" y="190"/>
                  </a:cubicBezTo>
                  <a:cubicBezTo>
                    <a:pt x="123" y="190"/>
                    <a:pt x="123" y="189"/>
                    <a:pt x="123" y="189"/>
                  </a:cubicBezTo>
                  <a:cubicBezTo>
                    <a:pt x="123" y="188"/>
                    <a:pt x="123" y="188"/>
                    <a:pt x="123" y="187"/>
                  </a:cubicBezTo>
                  <a:cubicBezTo>
                    <a:pt x="123" y="187"/>
                    <a:pt x="122" y="187"/>
                    <a:pt x="122" y="187"/>
                  </a:cubicBezTo>
                  <a:cubicBezTo>
                    <a:pt x="122" y="186"/>
                    <a:pt x="122" y="186"/>
                    <a:pt x="122" y="185"/>
                  </a:cubicBezTo>
                  <a:cubicBezTo>
                    <a:pt x="122" y="185"/>
                    <a:pt x="122" y="184"/>
                    <a:pt x="122" y="184"/>
                  </a:cubicBezTo>
                  <a:cubicBezTo>
                    <a:pt x="122" y="184"/>
                    <a:pt x="123" y="184"/>
                    <a:pt x="123" y="184"/>
                  </a:cubicBezTo>
                  <a:cubicBezTo>
                    <a:pt x="123" y="184"/>
                    <a:pt x="123" y="185"/>
                    <a:pt x="123" y="185"/>
                  </a:cubicBezTo>
                  <a:cubicBezTo>
                    <a:pt x="124" y="185"/>
                    <a:pt x="124" y="185"/>
                    <a:pt x="125" y="185"/>
                  </a:cubicBezTo>
                  <a:cubicBezTo>
                    <a:pt x="125" y="186"/>
                    <a:pt x="125" y="186"/>
                    <a:pt x="125" y="187"/>
                  </a:cubicBezTo>
                  <a:cubicBezTo>
                    <a:pt x="125" y="187"/>
                    <a:pt x="126" y="187"/>
                    <a:pt x="126" y="187"/>
                  </a:cubicBezTo>
                  <a:cubicBezTo>
                    <a:pt x="126" y="188"/>
                    <a:pt x="126" y="188"/>
                    <a:pt x="126" y="189"/>
                  </a:cubicBezTo>
                  <a:cubicBezTo>
                    <a:pt x="127" y="189"/>
                    <a:pt x="128" y="189"/>
                    <a:pt x="128" y="189"/>
                  </a:cubicBezTo>
                  <a:cubicBezTo>
                    <a:pt x="128" y="189"/>
                    <a:pt x="128" y="190"/>
                    <a:pt x="128" y="190"/>
                  </a:cubicBezTo>
                  <a:cubicBezTo>
                    <a:pt x="128" y="191"/>
                    <a:pt x="128" y="191"/>
                    <a:pt x="128" y="192"/>
                  </a:cubicBezTo>
                  <a:cubicBezTo>
                    <a:pt x="129" y="192"/>
                    <a:pt x="129" y="192"/>
                    <a:pt x="130" y="192"/>
                  </a:cubicBezTo>
                  <a:cubicBezTo>
                    <a:pt x="130" y="192"/>
                    <a:pt x="130" y="193"/>
                    <a:pt x="130" y="193"/>
                  </a:cubicBezTo>
                  <a:cubicBezTo>
                    <a:pt x="130" y="193"/>
                    <a:pt x="131" y="193"/>
                    <a:pt x="131" y="193"/>
                  </a:cubicBezTo>
                  <a:cubicBezTo>
                    <a:pt x="131" y="194"/>
                    <a:pt x="131" y="194"/>
                    <a:pt x="131" y="195"/>
                  </a:cubicBezTo>
                  <a:cubicBezTo>
                    <a:pt x="132" y="195"/>
                    <a:pt x="132" y="195"/>
                    <a:pt x="133" y="195"/>
                  </a:cubicBezTo>
                  <a:cubicBezTo>
                    <a:pt x="133" y="196"/>
                    <a:pt x="133" y="196"/>
                    <a:pt x="133" y="197"/>
                  </a:cubicBezTo>
                  <a:cubicBezTo>
                    <a:pt x="133" y="197"/>
                    <a:pt x="133" y="198"/>
                    <a:pt x="133" y="198"/>
                  </a:cubicBezTo>
                  <a:cubicBezTo>
                    <a:pt x="133" y="198"/>
                    <a:pt x="134" y="198"/>
                    <a:pt x="134" y="198"/>
                  </a:cubicBezTo>
                  <a:cubicBezTo>
                    <a:pt x="134" y="199"/>
                    <a:pt x="134" y="199"/>
                    <a:pt x="134" y="200"/>
                  </a:cubicBezTo>
                  <a:cubicBezTo>
                    <a:pt x="134" y="200"/>
                    <a:pt x="134" y="201"/>
                    <a:pt x="134" y="202"/>
                  </a:cubicBezTo>
                  <a:cubicBezTo>
                    <a:pt x="135" y="202"/>
                    <a:pt x="135" y="202"/>
                    <a:pt x="136" y="202"/>
                  </a:cubicBezTo>
                  <a:cubicBezTo>
                    <a:pt x="136" y="202"/>
                    <a:pt x="136" y="203"/>
                    <a:pt x="136" y="203"/>
                  </a:cubicBezTo>
                  <a:cubicBezTo>
                    <a:pt x="136" y="203"/>
                    <a:pt x="137" y="203"/>
                    <a:pt x="137" y="203"/>
                  </a:cubicBezTo>
                  <a:cubicBezTo>
                    <a:pt x="137" y="204"/>
                    <a:pt x="137" y="204"/>
                    <a:pt x="137" y="205"/>
                  </a:cubicBezTo>
                  <a:cubicBezTo>
                    <a:pt x="138" y="205"/>
                    <a:pt x="139" y="205"/>
                    <a:pt x="139" y="205"/>
                  </a:cubicBezTo>
                  <a:cubicBezTo>
                    <a:pt x="139" y="205"/>
                    <a:pt x="139" y="206"/>
                    <a:pt x="139" y="206"/>
                  </a:cubicBezTo>
                  <a:cubicBezTo>
                    <a:pt x="140" y="206"/>
                    <a:pt x="140" y="206"/>
                    <a:pt x="141" y="206"/>
                  </a:cubicBezTo>
                  <a:cubicBezTo>
                    <a:pt x="141" y="207"/>
                    <a:pt x="141" y="207"/>
                    <a:pt x="141" y="208"/>
                  </a:cubicBezTo>
                  <a:cubicBezTo>
                    <a:pt x="141" y="208"/>
                    <a:pt x="141" y="209"/>
                    <a:pt x="141" y="210"/>
                  </a:cubicBezTo>
                  <a:cubicBezTo>
                    <a:pt x="141" y="210"/>
                    <a:pt x="142" y="210"/>
                    <a:pt x="142" y="210"/>
                  </a:cubicBezTo>
                  <a:cubicBezTo>
                    <a:pt x="142" y="210"/>
                    <a:pt x="142" y="211"/>
                    <a:pt x="142" y="211"/>
                  </a:cubicBezTo>
                  <a:cubicBezTo>
                    <a:pt x="143" y="211"/>
                    <a:pt x="143" y="211"/>
                    <a:pt x="144" y="211"/>
                  </a:cubicBezTo>
                  <a:cubicBezTo>
                    <a:pt x="144" y="212"/>
                    <a:pt x="144" y="212"/>
                    <a:pt x="144" y="213"/>
                  </a:cubicBezTo>
                  <a:cubicBezTo>
                    <a:pt x="144" y="213"/>
                    <a:pt x="144" y="214"/>
                    <a:pt x="144" y="214"/>
                  </a:cubicBezTo>
                  <a:cubicBezTo>
                    <a:pt x="144" y="215"/>
                    <a:pt x="144" y="216"/>
                    <a:pt x="144" y="216"/>
                  </a:cubicBezTo>
                  <a:cubicBezTo>
                    <a:pt x="144" y="217"/>
                    <a:pt x="144" y="217"/>
                    <a:pt x="144" y="218"/>
                  </a:cubicBezTo>
                  <a:cubicBezTo>
                    <a:pt x="144" y="218"/>
                    <a:pt x="144" y="219"/>
                    <a:pt x="144" y="219"/>
                  </a:cubicBezTo>
                  <a:cubicBezTo>
                    <a:pt x="144" y="219"/>
                    <a:pt x="145" y="219"/>
                    <a:pt x="145" y="219"/>
                  </a:cubicBezTo>
                  <a:cubicBezTo>
                    <a:pt x="145" y="220"/>
                    <a:pt x="145" y="220"/>
                    <a:pt x="145" y="221"/>
                  </a:cubicBezTo>
                  <a:moveTo>
                    <a:pt x="173" y="184"/>
                  </a:moveTo>
                  <a:cubicBezTo>
                    <a:pt x="173" y="184"/>
                    <a:pt x="172" y="184"/>
                    <a:pt x="172" y="184"/>
                  </a:cubicBezTo>
                  <a:cubicBezTo>
                    <a:pt x="172" y="184"/>
                    <a:pt x="172" y="185"/>
                    <a:pt x="172" y="185"/>
                  </a:cubicBezTo>
                  <a:cubicBezTo>
                    <a:pt x="171" y="185"/>
                    <a:pt x="171" y="185"/>
                    <a:pt x="170" y="185"/>
                  </a:cubicBezTo>
                  <a:cubicBezTo>
                    <a:pt x="170" y="186"/>
                    <a:pt x="170" y="186"/>
                    <a:pt x="170" y="187"/>
                  </a:cubicBezTo>
                  <a:cubicBezTo>
                    <a:pt x="170" y="187"/>
                    <a:pt x="169" y="187"/>
                    <a:pt x="169" y="187"/>
                  </a:cubicBezTo>
                  <a:cubicBezTo>
                    <a:pt x="169" y="188"/>
                    <a:pt x="169" y="188"/>
                    <a:pt x="169" y="189"/>
                  </a:cubicBezTo>
                  <a:cubicBezTo>
                    <a:pt x="169" y="189"/>
                    <a:pt x="169" y="190"/>
                    <a:pt x="169" y="190"/>
                  </a:cubicBezTo>
                  <a:cubicBezTo>
                    <a:pt x="168" y="190"/>
                    <a:pt x="168" y="190"/>
                    <a:pt x="167" y="190"/>
                  </a:cubicBezTo>
                  <a:cubicBezTo>
                    <a:pt x="167" y="190"/>
                    <a:pt x="166" y="190"/>
                    <a:pt x="166" y="190"/>
                  </a:cubicBezTo>
                  <a:cubicBezTo>
                    <a:pt x="165" y="190"/>
                    <a:pt x="165" y="190"/>
                    <a:pt x="164" y="190"/>
                  </a:cubicBezTo>
                  <a:cubicBezTo>
                    <a:pt x="164" y="190"/>
                    <a:pt x="164" y="189"/>
                    <a:pt x="164" y="189"/>
                  </a:cubicBezTo>
                  <a:cubicBezTo>
                    <a:pt x="164" y="188"/>
                    <a:pt x="164" y="188"/>
                    <a:pt x="164" y="187"/>
                  </a:cubicBezTo>
                  <a:cubicBezTo>
                    <a:pt x="164" y="186"/>
                    <a:pt x="164" y="186"/>
                    <a:pt x="164" y="185"/>
                  </a:cubicBezTo>
                  <a:cubicBezTo>
                    <a:pt x="164" y="185"/>
                    <a:pt x="163" y="185"/>
                    <a:pt x="163" y="185"/>
                  </a:cubicBezTo>
                  <a:cubicBezTo>
                    <a:pt x="162" y="185"/>
                    <a:pt x="161" y="185"/>
                    <a:pt x="161" y="185"/>
                  </a:cubicBezTo>
                  <a:cubicBezTo>
                    <a:pt x="160" y="185"/>
                    <a:pt x="160" y="185"/>
                    <a:pt x="159" y="185"/>
                  </a:cubicBezTo>
                  <a:cubicBezTo>
                    <a:pt x="159" y="185"/>
                    <a:pt x="159" y="184"/>
                    <a:pt x="159" y="184"/>
                  </a:cubicBezTo>
                  <a:cubicBezTo>
                    <a:pt x="159" y="184"/>
                    <a:pt x="158" y="184"/>
                    <a:pt x="158" y="184"/>
                  </a:cubicBezTo>
                  <a:cubicBezTo>
                    <a:pt x="158" y="183"/>
                    <a:pt x="158" y="183"/>
                    <a:pt x="158" y="182"/>
                  </a:cubicBezTo>
                  <a:cubicBezTo>
                    <a:pt x="157" y="182"/>
                    <a:pt x="157" y="182"/>
                    <a:pt x="156" y="182"/>
                  </a:cubicBezTo>
                  <a:cubicBezTo>
                    <a:pt x="156" y="182"/>
                    <a:pt x="156" y="181"/>
                    <a:pt x="156" y="180"/>
                  </a:cubicBezTo>
                  <a:cubicBezTo>
                    <a:pt x="156" y="180"/>
                    <a:pt x="155" y="180"/>
                    <a:pt x="155" y="180"/>
                  </a:cubicBezTo>
                  <a:cubicBezTo>
                    <a:pt x="155" y="180"/>
                    <a:pt x="155" y="179"/>
                    <a:pt x="155" y="179"/>
                  </a:cubicBezTo>
                  <a:cubicBezTo>
                    <a:pt x="155" y="178"/>
                    <a:pt x="155" y="178"/>
                    <a:pt x="155" y="177"/>
                  </a:cubicBezTo>
                  <a:cubicBezTo>
                    <a:pt x="155" y="177"/>
                    <a:pt x="155" y="176"/>
                    <a:pt x="155" y="176"/>
                  </a:cubicBezTo>
                  <a:cubicBezTo>
                    <a:pt x="155" y="176"/>
                    <a:pt x="156" y="176"/>
                    <a:pt x="156" y="176"/>
                  </a:cubicBezTo>
                  <a:cubicBezTo>
                    <a:pt x="157" y="176"/>
                    <a:pt x="157" y="176"/>
                    <a:pt x="158" y="176"/>
                  </a:cubicBezTo>
                  <a:cubicBezTo>
                    <a:pt x="158" y="176"/>
                    <a:pt x="158" y="177"/>
                    <a:pt x="158" y="177"/>
                  </a:cubicBezTo>
                  <a:cubicBezTo>
                    <a:pt x="158" y="177"/>
                    <a:pt x="159" y="177"/>
                    <a:pt x="159" y="177"/>
                  </a:cubicBezTo>
                  <a:cubicBezTo>
                    <a:pt x="159" y="178"/>
                    <a:pt x="159" y="178"/>
                    <a:pt x="159" y="179"/>
                  </a:cubicBezTo>
                  <a:cubicBezTo>
                    <a:pt x="159" y="179"/>
                    <a:pt x="159" y="180"/>
                    <a:pt x="159" y="180"/>
                  </a:cubicBezTo>
                  <a:cubicBezTo>
                    <a:pt x="160" y="180"/>
                    <a:pt x="160" y="180"/>
                    <a:pt x="161" y="180"/>
                  </a:cubicBezTo>
                  <a:cubicBezTo>
                    <a:pt x="161" y="181"/>
                    <a:pt x="161" y="182"/>
                    <a:pt x="161" y="182"/>
                  </a:cubicBezTo>
                  <a:cubicBezTo>
                    <a:pt x="161" y="182"/>
                    <a:pt x="162" y="182"/>
                    <a:pt x="163" y="182"/>
                  </a:cubicBezTo>
                  <a:cubicBezTo>
                    <a:pt x="163" y="182"/>
                    <a:pt x="164" y="182"/>
                    <a:pt x="164" y="182"/>
                  </a:cubicBezTo>
                  <a:cubicBezTo>
                    <a:pt x="165" y="182"/>
                    <a:pt x="165" y="182"/>
                    <a:pt x="166" y="182"/>
                  </a:cubicBezTo>
                  <a:cubicBezTo>
                    <a:pt x="166" y="183"/>
                    <a:pt x="166" y="183"/>
                    <a:pt x="166" y="184"/>
                  </a:cubicBezTo>
                  <a:cubicBezTo>
                    <a:pt x="166" y="184"/>
                    <a:pt x="167" y="184"/>
                    <a:pt x="167" y="184"/>
                  </a:cubicBezTo>
                  <a:cubicBezTo>
                    <a:pt x="168" y="184"/>
                    <a:pt x="168" y="184"/>
                    <a:pt x="169" y="184"/>
                  </a:cubicBezTo>
                  <a:cubicBezTo>
                    <a:pt x="169" y="184"/>
                    <a:pt x="170" y="184"/>
                    <a:pt x="170" y="184"/>
                  </a:cubicBezTo>
                  <a:cubicBezTo>
                    <a:pt x="171" y="184"/>
                    <a:pt x="171" y="184"/>
                    <a:pt x="172" y="184"/>
                  </a:cubicBezTo>
                  <a:cubicBezTo>
                    <a:pt x="172" y="183"/>
                    <a:pt x="172" y="183"/>
                    <a:pt x="172" y="182"/>
                  </a:cubicBezTo>
                  <a:cubicBezTo>
                    <a:pt x="172" y="182"/>
                    <a:pt x="173" y="182"/>
                    <a:pt x="173" y="182"/>
                  </a:cubicBezTo>
                  <a:cubicBezTo>
                    <a:pt x="173" y="183"/>
                    <a:pt x="173" y="183"/>
                    <a:pt x="173" y="184"/>
                  </a:cubicBezTo>
                  <a:moveTo>
                    <a:pt x="173" y="34"/>
                  </a:moveTo>
                  <a:cubicBezTo>
                    <a:pt x="173" y="34"/>
                    <a:pt x="172" y="34"/>
                    <a:pt x="172" y="34"/>
                  </a:cubicBezTo>
                  <a:cubicBezTo>
                    <a:pt x="172" y="33"/>
                    <a:pt x="172" y="33"/>
                    <a:pt x="172" y="32"/>
                  </a:cubicBezTo>
                  <a:cubicBezTo>
                    <a:pt x="172" y="32"/>
                    <a:pt x="173" y="32"/>
                    <a:pt x="173" y="32"/>
                  </a:cubicBezTo>
                  <a:cubicBezTo>
                    <a:pt x="173" y="33"/>
                    <a:pt x="173" y="33"/>
                    <a:pt x="173" y="34"/>
                  </a:cubicBezTo>
                  <a:moveTo>
                    <a:pt x="178" y="42"/>
                  </a:moveTo>
                  <a:cubicBezTo>
                    <a:pt x="178" y="42"/>
                    <a:pt x="178" y="43"/>
                    <a:pt x="178" y="43"/>
                  </a:cubicBezTo>
                  <a:cubicBezTo>
                    <a:pt x="178" y="44"/>
                    <a:pt x="178" y="44"/>
                    <a:pt x="178" y="45"/>
                  </a:cubicBezTo>
                  <a:cubicBezTo>
                    <a:pt x="178" y="46"/>
                    <a:pt x="178" y="46"/>
                    <a:pt x="178" y="47"/>
                  </a:cubicBezTo>
                  <a:cubicBezTo>
                    <a:pt x="178" y="47"/>
                    <a:pt x="177" y="47"/>
                    <a:pt x="177" y="47"/>
                  </a:cubicBezTo>
                  <a:cubicBezTo>
                    <a:pt x="177" y="47"/>
                    <a:pt x="177" y="48"/>
                    <a:pt x="177" y="48"/>
                  </a:cubicBezTo>
                  <a:cubicBezTo>
                    <a:pt x="177" y="49"/>
                    <a:pt x="177" y="49"/>
                    <a:pt x="177" y="50"/>
                  </a:cubicBezTo>
                  <a:cubicBezTo>
                    <a:pt x="176" y="50"/>
                    <a:pt x="176" y="50"/>
                    <a:pt x="175" y="50"/>
                  </a:cubicBezTo>
                  <a:cubicBezTo>
                    <a:pt x="175" y="49"/>
                    <a:pt x="175" y="49"/>
                    <a:pt x="175" y="48"/>
                  </a:cubicBezTo>
                  <a:cubicBezTo>
                    <a:pt x="175" y="48"/>
                    <a:pt x="175" y="47"/>
                    <a:pt x="175" y="47"/>
                  </a:cubicBezTo>
                  <a:cubicBezTo>
                    <a:pt x="175" y="46"/>
                    <a:pt x="175" y="46"/>
                    <a:pt x="175" y="45"/>
                  </a:cubicBezTo>
                  <a:cubicBezTo>
                    <a:pt x="176" y="45"/>
                    <a:pt x="176" y="45"/>
                    <a:pt x="177" y="45"/>
                  </a:cubicBezTo>
                  <a:cubicBezTo>
                    <a:pt x="177" y="44"/>
                    <a:pt x="177" y="44"/>
                    <a:pt x="177" y="43"/>
                  </a:cubicBezTo>
                  <a:cubicBezTo>
                    <a:pt x="177" y="43"/>
                    <a:pt x="177" y="42"/>
                    <a:pt x="177" y="42"/>
                  </a:cubicBezTo>
                  <a:cubicBezTo>
                    <a:pt x="177" y="41"/>
                    <a:pt x="177" y="41"/>
                    <a:pt x="177" y="40"/>
                  </a:cubicBezTo>
                  <a:cubicBezTo>
                    <a:pt x="177" y="40"/>
                    <a:pt x="178" y="40"/>
                    <a:pt x="178" y="40"/>
                  </a:cubicBezTo>
                  <a:cubicBezTo>
                    <a:pt x="178" y="41"/>
                    <a:pt x="178" y="41"/>
                    <a:pt x="178" y="42"/>
                  </a:cubicBezTo>
                  <a:moveTo>
                    <a:pt x="186" y="24"/>
                  </a:moveTo>
                  <a:cubicBezTo>
                    <a:pt x="185" y="24"/>
                    <a:pt x="185" y="24"/>
                    <a:pt x="184" y="24"/>
                  </a:cubicBezTo>
                  <a:cubicBezTo>
                    <a:pt x="184" y="24"/>
                    <a:pt x="183" y="24"/>
                    <a:pt x="183" y="24"/>
                  </a:cubicBezTo>
                  <a:cubicBezTo>
                    <a:pt x="183" y="24"/>
                    <a:pt x="183" y="23"/>
                    <a:pt x="183" y="23"/>
                  </a:cubicBezTo>
                  <a:cubicBezTo>
                    <a:pt x="182" y="23"/>
                    <a:pt x="182" y="23"/>
                    <a:pt x="181" y="23"/>
                  </a:cubicBezTo>
                  <a:cubicBezTo>
                    <a:pt x="181" y="22"/>
                    <a:pt x="181" y="21"/>
                    <a:pt x="181" y="21"/>
                  </a:cubicBezTo>
                  <a:cubicBezTo>
                    <a:pt x="182" y="21"/>
                    <a:pt x="182" y="21"/>
                    <a:pt x="183" y="21"/>
                  </a:cubicBezTo>
                  <a:cubicBezTo>
                    <a:pt x="183" y="21"/>
                    <a:pt x="183" y="22"/>
                    <a:pt x="183" y="23"/>
                  </a:cubicBezTo>
                  <a:cubicBezTo>
                    <a:pt x="183" y="23"/>
                    <a:pt x="184" y="23"/>
                    <a:pt x="184" y="23"/>
                  </a:cubicBezTo>
                  <a:cubicBezTo>
                    <a:pt x="185" y="23"/>
                    <a:pt x="185" y="23"/>
                    <a:pt x="186" y="23"/>
                  </a:cubicBezTo>
                  <a:cubicBezTo>
                    <a:pt x="186" y="23"/>
                    <a:pt x="186" y="24"/>
                    <a:pt x="186" y="24"/>
                  </a:cubicBezTo>
                  <a:moveTo>
                    <a:pt x="222" y="200"/>
                  </a:moveTo>
                  <a:cubicBezTo>
                    <a:pt x="222" y="200"/>
                    <a:pt x="222" y="200"/>
                    <a:pt x="222" y="200"/>
                  </a:cubicBezTo>
                  <a:cubicBezTo>
                    <a:pt x="222" y="200"/>
                    <a:pt x="222" y="200"/>
                    <a:pt x="222" y="200"/>
                  </a:cubicBezTo>
                  <a:cubicBezTo>
                    <a:pt x="222" y="200"/>
                    <a:pt x="222" y="200"/>
                    <a:pt x="222" y="200"/>
                  </a:cubicBezTo>
                  <a:cubicBezTo>
                    <a:pt x="221" y="200"/>
                    <a:pt x="221" y="200"/>
                    <a:pt x="221" y="200"/>
                  </a:cubicBezTo>
                  <a:cubicBezTo>
                    <a:pt x="222" y="200"/>
                    <a:pt x="222" y="200"/>
                    <a:pt x="222" y="200"/>
                  </a:cubicBezTo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8" name="Freeform 41106"/>
            <p:cNvSpPr>
              <a:spLocks noChangeArrowheads="1"/>
            </p:cNvSpPr>
            <p:nvPr/>
          </p:nvSpPr>
          <p:spPr bwMode="auto">
            <a:xfrm>
              <a:off x="4246" y="1383"/>
              <a:ext cx="34" cy="62"/>
            </a:xfrm>
            <a:custGeom>
              <a:avLst/>
              <a:gdLst>
                <a:gd name="T0" fmla="*/ 32 w 20"/>
                <a:gd name="T1" fmla="*/ 7 h 36"/>
                <a:gd name="T2" fmla="*/ 32 w 20"/>
                <a:gd name="T3" fmla="*/ 0 h 36"/>
                <a:gd name="T4" fmla="*/ 26 w 20"/>
                <a:gd name="T5" fmla="*/ 0 h 36"/>
                <a:gd name="T6" fmla="*/ 24 w 20"/>
                <a:gd name="T7" fmla="*/ 3 h 36"/>
                <a:gd name="T8" fmla="*/ 20 w 20"/>
                <a:gd name="T9" fmla="*/ 7 h 36"/>
                <a:gd name="T10" fmla="*/ 19 w 20"/>
                <a:gd name="T11" fmla="*/ 9 h 36"/>
                <a:gd name="T12" fmla="*/ 19 w 20"/>
                <a:gd name="T13" fmla="*/ 16 h 36"/>
                <a:gd name="T14" fmla="*/ 12 w 20"/>
                <a:gd name="T15" fmla="*/ 16 h 36"/>
                <a:gd name="T16" fmla="*/ 10 w 20"/>
                <a:gd name="T17" fmla="*/ 17 h 36"/>
                <a:gd name="T18" fmla="*/ 7 w 20"/>
                <a:gd name="T19" fmla="*/ 21 h 36"/>
                <a:gd name="T20" fmla="*/ 5 w 20"/>
                <a:gd name="T21" fmla="*/ 22 h 36"/>
                <a:gd name="T22" fmla="*/ 2 w 20"/>
                <a:gd name="T23" fmla="*/ 26 h 36"/>
                <a:gd name="T24" fmla="*/ 5 w 20"/>
                <a:gd name="T25" fmla="*/ 28 h 36"/>
                <a:gd name="T26" fmla="*/ 5 w 20"/>
                <a:gd name="T27" fmla="*/ 34 h 36"/>
                <a:gd name="T28" fmla="*/ 5 w 20"/>
                <a:gd name="T29" fmla="*/ 40 h 36"/>
                <a:gd name="T30" fmla="*/ 2 w 20"/>
                <a:gd name="T31" fmla="*/ 43 h 36"/>
                <a:gd name="T32" fmla="*/ 0 w 20"/>
                <a:gd name="T33" fmla="*/ 45 h 36"/>
                <a:gd name="T34" fmla="*/ 0 w 20"/>
                <a:gd name="T35" fmla="*/ 50 h 36"/>
                <a:gd name="T36" fmla="*/ 0 w 20"/>
                <a:gd name="T37" fmla="*/ 57 h 36"/>
                <a:gd name="T38" fmla="*/ 2 w 20"/>
                <a:gd name="T39" fmla="*/ 59 h 36"/>
                <a:gd name="T40" fmla="*/ 5 w 20"/>
                <a:gd name="T41" fmla="*/ 62 h 36"/>
                <a:gd name="T42" fmla="*/ 10 w 20"/>
                <a:gd name="T43" fmla="*/ 62 h 36"/>
                <a:gd name="T44" fmla="*/ 15 w 20"/>
                <a:gd name="T45" fmla="*/ 62 h 36"/>
                <a:gd name="T46" fmla="*/ 15 w 20"/>
                <a:gd name="T47" fmla="*/ 57 h 36"/>
                <a:gd name="T48" fmla="*/ 19 w 20"/>
                <a:gd name="T49" fmla="*/ 53 h 36"/>
                <a:gd name="T50" fmla="*/ 20 w 20"/>
                <a:gd name="T51" fmla="*/ 50 h 36"/>
                <a:gd name="T52" fmla="*/ 20 w 20"/>
                <a:gd name="T53" fmla="*/ 48 h 36"/>
                <a:gd name="T54" fmla="*/ 24 w 20"/>
                <a:gd name="T55" fmla="*/ 45 h 36"/>
                <a:gd name="T56" fmla="*/ 24 w 20"/>
                <a:gd name="T57" fmla="*/ 40 h 36"/>
                <a:gd name="T58" fmla="*/ 26 w 20"/>
                <a:gd name="T59" fmla="*/ 36 h 36"/>
                <a:gd name="T60" fmla="*/ 26 w 20"/>
                <a:gd name="T61" fmla="*/ 31 h 36"/>
                <a:gd name="T62" fmla="*/ 29 w 20"/>
                <a:gd name="T63" fmla="*/ 28 h 36"/>
                <a:gd name="T64" fmla="*/ 29 w 20"/>
                <a:gd name="T65" fmla="*/ 22 h 36"/>
                <a:gd name="T66" fmla="*/ 32 w 20"/>
                <a:gd name="T67" fmla="*/ 21 h 36"/>
                <a:gd name="T68" fmla="*/ 34 w 20"/>
                <a:gd name="T69" fmla="*/ 17 h 36"/>
                <a:gd name="T70" fmla="*/ 34 w 20"/>
                <a:gd name="T71" fmla="*/ 12 h 36"/>
                <a:gd name="T72" fmla="*/ 32 w 20"/>
                <a:gd name="T73" fmla="*/ 9 h 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0" h="36">
                  <a:moveTo>
                    <a:pt x="19" y="5"/>
                  </a:moveTo>
                  <a:cubicBezTo>
                    <a:pt x="19" y="5"/>
                    <a:pt x="19" y="4"/>
                    <a:pt x="19" y="4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8" y="0"/>
                    <a:pt x="17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1"/>
                    <a:pt x="14" y="1"/>
                    <a:pt x="14" y="2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4"/>
                    <a:pt x="13" y="4"/>
                    <a:pt x="12" y="4"/>
                  </a:cubicBezTo>
                  <a:cubicBezTo>
                    <a:pt x="12" y="4"/>
                    <a:pt x="12" y="5"/>
                    <a:pt x="12" y="5"/>
                  </a:cubicBezTo>
                  <a:cubicBezTo>
                    <a:pt x="12" y="5"/>
                    <a:pt x="11" y="5"/>
                    <a:pt x="11" y="5"/>
                  </a:cubicBezTo>
                  <a:cubicBezTo>
                    <a:pt x="11" y="6"/>
                    <a:pt x="11" y="6"/>
                    <a:pt x="11" y="7"/>
                  </a:cubicBezTo>
                  <a:cubicBezTo>
                    <a:pt x="11" y="7"/>
                    <a:pt x="11" y="8"/>
                    <a:pt x="11" y="9"/>
                  </a:cubicBezTo>
                  <a:cubicBezTo>
                    <a:pt x="10" y="9"/>
                    <a:pt x="10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5" y="10"/>
                    <a:pt x="4" y="10"/>
                  </a:cubicBezTo>
                  <a:cubicBezTo>
                    <a:pt x="4" y="11"/>
                    <a:pt x="4" y="11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4"/>
                    <a:pt x="3" y="14"/>
                    <a:pt x="3" y="15"/>
                  </a:cubicBezTo>
                  <a:cubicBezTo>
                    <a:pt x="2" y="15"/>
                    <a:pt x="2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7"/>
                    <a:pt x="3" y="18"/>
                    <a:pt x="3" y="18"/>
                  </a:cubicBezTo>
                  <a:cubicBezTo>
                    <a:pt x="3" y="19"/>
                    <a:pt x="3" y="19"/>
                    <a:pt x="3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3" y="22"/>
                    <a:pt x="3" y="22"/>
                    <a:pt x="3" y="23"/>
                  </a:cubicBezTo>
                  <a:cubicBezTo>
                    <a:pt x="2" y="23"/>
                    <a:pt x="2" y="23"/>
                    <a:pt x="1" y="23"/>
                  </a:cubicBezTo>
                  <a:cubicBezTo>
                    <a:pt x="1" y="24"/>
                    <a:pt x="1" y="24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28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2"/>
                    <a:pt x="0" y="32"/>
                    <a:pt x="0" y="33"/>
                  </a:cubicBezTo>
                  <a:cubicBezTo>
                    <a:pt x="0" y="33"/>
                    <a:pt x="1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1" y="35"/>
                    <a:pt x="1" y="35"/>
                    <a:pt x="1" y="36"/>
                  </a:cubicBezTo>
                  <a:cubicBezTo>
                    <a:pt x="2" y="36"/>
                    <a:pt x="2" y="36"/>
                    <a:pt x="3" y="36"/>
                  </a:cubicBezTo>
                  <a:cubicBezTo>
                    <a:pt x="3" y="36"/>
                    <a:pt x="4" y="36"/>
                    <a:pt x="4" y="36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6" y="36"/>
                    <a:pt x="7" y="36"/>
                    <a:pt x="7" y="36"/>
                  </a:cubicBezTo>
                  <a:cubicBezTo>
                    <a:pt x="8" y="36"/>
                    <a:pt x="9" y="36"/>
                    <a:pt x="9" y="36"/>
                  </a:cubicBezTo>
                  <a:cubicBezTo>
                    <a:pt x="9" y="35"/>
                    <a:pt x="9" y="35"/>
                    <a:pt x="9" y="34"/>
                  </a:cubicBezTo>
                  <a:cubicBezTo>
                    <a:pt x="9" y="34"/>
                    <a:pt x="9" y="33"/>
                    <a:pt x="9" y="33"/>
                  </a:cubicBezTo>
                  <a:cubicBezTo>
                    <a:pt x="10" y="33"/>
                    <a:pt x="10" y="33"/>
                    <a:pt x="11" y="33"/>
                  </a:cubicBezTo>
                  <a:cubicBezTo>
                    <a:pt x="11" y="32"/>
                    <a:pt x="11" y="32"/>
                    <a:pt x="11" y="31"/>
                  </a:cubicBezTo>
                  <a:cubicBezTo>
                    <a:pt x="11" y="30"/>
                    <a:pt x="11" y="30"/>
                    <a:pt x="11" y="29"/>
                  </a:cubicBezTo>
                  <a:cubicBezTo>
                    <a:pt x="11" y="29"/>
                    <a:pt x="12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2" y="27"/>
                    <a:pt x="12" y="26"/>
                  </a:cubicBezTo>
                  <a:cubicBezTo>
                    <a:pt x="13" y="26"/>
                    <a:pt x="13" y="26"/>
                    <a:pt x="14" y="26"/>
                  </a:cubicBezTo>
                  <a:cubicBezTo>
                    <a:pt x="14" y="26"/>
                    <a:pt x="14" y="25"/>
                    <a:pt x="14" y="25"/>
                  </a:cubicBezTo>
                  <a:cubicBezTo>
                    <a:pt x="14" y="24"/>
                    <a:pt x="14" y="24"/>
                    <a:pt x="14" y="23"/>
                  </a:cubicBezTo>
                  <a:cubicBezTo>
                    <a:pt x="14" y="22"/>
                    <a:pt x="14" y="22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5" y="21"/>
                    <a:pt x="15" y="20"/>
                    <a:pt x="15" y="20"/>
                  </a:cubicBezTo>
                  <a:cubicBezTo>
                    <a:pt x="15" y="19"/>
                    <a:pt x="15" y="19"/>
                    <a:pt x="15" y="18"/>
                  </a:cubicBezTo>
                  <a:cubicBezTo>
                    <a:pt x="16" y="18"/>
                    <a:pt x="16" y="18"/>
                    <a:pt x="17" y="18"/>
                  </a:cubicBezTo>
                  <a:cubicBezTo>
                    <a:pt x="17" y="18"/>
                    <a:pt x="17" y="17"/>
                    <a:pt x="17" y="16"/>
                  </a:cubicBezTo>
                  <a:cubicBezTo>
                    <a:pt x="17" y="16"/>
                    <a:pt x="17" y="15"/>
                    <a:pt x="17" y="15"/>
                  </a:cubicBezTo>
                  <a:cubicBezTo>
                    <a:pt x="17" y="14"/>
                    <a:pt x="17" y="14"/>
                    <a:pt x="17" y="13"/>
                  </a:cubicBezTo>
                  <a:cubicBezTo>
                    <a:pt x="17" y="13"/>
                    <a:pt x="17" y="12"/>
                    <a:pt x="17" y="12"/>
                  </a:cubicBezTo>
                  <a:cubicBezTo>
                    <a:pt x="17" y="12"/>
                    <a:pt x="18" y="12"/>
                    <a:pt x="19" y="12"/>
                  </a:cubicBezTo>
                  <a:cubicBezTo>
                    <a:pt x="19" y="11"/>
                    <a:pt x="19" y="11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10"/>
                    <a:pt x="20" y="9"/>
                    <a:pt x="20" y="9"/>
                  </a:cubicBezTo>
                  <a:cubicBezTo>
                    <a:pt x="20" y="8"/>
                    <a:pt x="20" y="7"/>
                    <a:pt x="20" y="7"/>
                  </a:cubicBezTo>
                  <a:cubicBezTo>
                    <a:pt x="20" y="7"/>
                    <a:pt x="19" y="7"/>
                    <a:pt x="19" y="7"/>
                  </a:cubicBezTo>
                  <a:cubicBezTo>
                    <a:pt x="19" y="6"/>
                    <a:pt x="19" y="6"/>
                    <a:pt x="19" y="5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19" name="Freeform 41107"/>
            <p:cNvSpPr>
              <a:spLocks noChangeArrowheads="1"/>
            </p:cNvSpPr>
            <p:nvPr/>
          </p:nvSpPr>
          <p:spPr bwMode="auto">
            <a:xfrm>
              <a:off x="4303" y="1423"/>
              <a:ext cx="2" cy="3"/>
            </a:xfrm>
            <a:custGeom>
              <a:avLst/>
              <a:gdLst>
                <a:gd name="T0" fmla="*/ 0 w 1"/>
                <a:gd name="T1" fmla="*/ 3 h 2"/>
                <a:gd name="T2" fmla="*/ 2 w 1"/>
                <a:gd name="T3" fmla="*/ 3 h 2"/>
                <a:gd name="T4" fmla="*/ 2 w 1"/>
                <a:gd name="T5" fmla="*/ 0 h 2"/>
                <a:gd name="T6" fmla="*/ 0 w 1"/>
                <a:gd name="T7" fmla="*/ 0 h 2"/>
                <a:gd name="T8" fmla="*/ 0 w 1"/>
                <a:gd name="T9" fmla="*/ 3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">
                  <a:moveTo>
                    <a:pt x="0" y="2"/>
                  </a:move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20" name="Freeform 41108"/>
            <p:cNvSpPr>
              <a:spLocks noChangeArrowheads="1"/>
            </p:cNvSpPr>
            <p:nvPr/>
          </p:nvSpPr>
          <p:spPr bwMode="auto">
            <a:xfrm>
              <a:off x="4291" y="1426"/>
              <a:ext cx="5" cy="5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2 h 3"/>
                <a:gd name="T4" fmla="*/ 0 w 3"/>
                <a:gd name="T5" fmla="*/ 5 h 3"/>
                <a:gd name="T6" fmla="*/ 3 w 3"/>
                <a:gd name="T7" fmla="*/ 5 h 3"/>
                <a:gd name="T8" fmla="*/ 5 w 3"/>
                <a:gd name="T9" fmla="*/ 5 h 3"/>
                <a:gd name="T10" fmla="*/ 5 w 3"/>
                <a:gd name="T11" fmla="*/ 2 h 3"/>
                <a:gd name="T12" fmla="*/ 5 w 3"/>
                <a:gd name="T13" fmla="*/ 0 h 3"/>
                <a:gd name="T14" fmla="*/ 3 w 3"/>
                <a:gd name="T15" fmla="*/ 0 h 3"/>
                <a:gd name="T16" fmla="*/ 0 w 3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2FA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21" name="Freeform 41117"/>
            <p:cNvSpPr>
              <a:spLocks noEditPoints="1" noChangeArrowheads="1"/>
            </p:cNvSpPr>
            <p:nvPr/>
          </p:nvSpPr>
          <p:spPr bwMode="auto">
            <a:xfrm>
              <a:off x="3885" y="1057"/>
              <a:ext cx="176" cy="47"/>
            </a:xfrm>
            <a:custGeom>
              <a:avLst/>
              <a:gdLst>
                <a:gd name="T0" fmla="*/ 159 w 101"/>
                <a:gd name="T1" fmla="*/ 0 h 27"/>
                <a:gd name="T2" fmla="*/ 0 w 101"/>
                <a:gd name="T3" fmla="*/ 0 h 27"/>
                <a:gd name="T4" fmla="*/ 0 w 101"/>
                <a:gd name="T5" fmla="*/ 47 h 27"/>
                <a:gd name="T6" fmla="*/ 167 w 101"/>
                <a:gd name="T7" fmla="*/ 47 h 27"/>
                <a:gd name="T8" fmla="*/ 167 w 101"/>
                <a:gd name="T9" fmla="*/ 45 h 27"/>
                <a:gd name="T10" fmla="*/ 167 w 101"/>
                <a:gd name="T11" fmla="*/ 42 h 27"/>
                <a:gd name="T12" fmla="*/ 169 w 101"/>
                <a:gd name="T13" fmla="*/ 42 h 27"/>
                <a:gd name="T14" fmla="*/ 173 w 101"/>
                <a:gd name="T15" fmla="*/ 42 h 27"/>
                <a:gd name="T16" fmla="*/ 174 w 101"/>
                <a:gd name="T17" fmla="*/ 42 h 27"/>
                <a:gd name="T18" fmla="*/ 174 w 101"/>
                <a:gd name="T19" fmla="*/ 40 h 27"/>
                <a:gd name="T20" fmla="*/ 176 w 101"/>
                <a:gd name="T21" fmla="*/ 40 h 27"/>
                <a:gd name="T22" fmla="*/ 176 w 101"/>
                <a:gd name="T23" fmla="*/ 35 h 27"/>
                <a:gd name="T24" fmla="*/ 174 w 101"/>
                <a:gd name="T25" fmla="*/ 35 h 27"/>
                <a:gd name="T26" fmla="*/ 174 w 101"/>
                <a:gd name="T27" fmla="*/ 37 h 27"/>
                <a:gd name="T28" fmla="*/ 173 w 101"/>
                <a:gd name="T29" fmla="*/ 37 h 27"/>
                <a:gd name="T30" fmla="*/ 169 w 101"/>
                <a:gd name="T31" fmla="*/ 37 h 27"/>
                <a:gd name="T32" fmla="*/ 169 w 101"/>
                <a:gd name="T33" fmla="*/ 40 h 27"/>
                <a:gd name="T34" fmla="*/ 164 w 101"/>
                <a:gd name="T35" fmla="*/ 40 h 27"/>
                <a:gd name="T36" fmla="*/ 160 w 101"/>
                <a:gd name="T37" fmla="*/ 40 h 27"/>
                <a:gd name="T38" fmla="*/ 160 w 101"/>
                <a:gd name="T39" fmla="*/ 37 h 27"/>
                <a:gd name="T40" fmla="*/ 160 w 101"/>
                <a:gd name="T41" fmla="*/ 35 h 27"/>
                <a:gd name="T42" fmla="*/ 164 w 101"/>
                <a:gd name="T43" fmla="*/ 35 h 27"/>
                <a:gd name="T44" fmla="*/ 164 w 101"/>
                <a:gd name="T45" fmla="*/ 31 h 27"/>
                <a:gd name="T46" fmla="*/ 164 w 101"/>
                <a:gd name="T47" fmla="*/ 28 h 27"/>
                <a:gd name="T48" fmla="*/ 160 w 101"/>
                <a:gd name="T49" fmla="*/ 28 h 27"/>
                <a:gd name="T50" fmla="*/ 160 w 101"/>
                <a:gd name="T51" fmla="*/ 26 h 27"/>
                <a:gd name="T52" fmla="*/ 160 w 101"/>
                <a:gd name="T53" fmla="*/ 26 h 27"/>
                <a:gd name="T54" fmla="*/ 160 w 101"/>
                <a:gd name="T55" fmla="*/ 26 h 27"/>
                <a:gd name="T56" fmla="*/ 159 w 101"/>
                <a:gd name="T57" fmla="*/ 26 h 27"/>
                <a:gd name="T58" fmla="*/ 159 w 101"/>
                <a:gd name="T59" fmla="*/ 28 h 27"/>
                <a:gd name="T60" fmla="*/ 155 w 101"/>
                <a:gd name="T61" fmla="*/ 28 h 27"/>
                <a:gd name="T62" fmla="*/ 153 w 101"/>
                <a:gd name="T63" fmla="*/ 28 h 27"/>
                <a:gd name="T64" fmla="*/ 150 w 101"/>
                <a:gd name="T65" fmla="*/ 28 h 27"/>
                <a:gd name="T66" fmla="*/ 148 w 101"/>
                <a:gd name="T67" fmla="*/ 28 h 27"/>
                <a:gd name="T68" fmla="*/ 145 w 101"/>
                <a:gd name="T69" fmla="*/ 28 h 27"/>
                <a:gd name="T70" fmla="*/ 143 w 101"/>
                <a:gd name="T71" fmla="*/ 28 h 27"/>
                <a:gd name="T72" fmla="*/ 143 w 101"/>
                <a:gd name="T73" fmla="*/ 26 h 27"/>
                <a:gd name="T74" fmla="*/ 143 w 101"/>
                <a:gd name="T75" fmla="*/ 23 h 27"/>
                <a:gd name="T76" fmla="*/ 145 w 101"/>
                <a:gd name="T77" fmla="*/ 23 h 27"/>
                <a:gd name="T78" fmla="*/ 145 w 101"/>
                <a:gd name="T79" fmla="*/ 21 h 27"/>
                <a:gd name="T80" fmla="*/ 145 w 101"/>
                <a:gd name="T81" fmla="*/ 17 h 27"/>
                <a:gd name="T82" fmla="*/ 145 w 101"/>
                <a:gd name="T83" fmla="*/ 14 h 27"/>
                <a:gd name="T84" fmla="*/ 145 w 101"/>
                <a:gd name="T85" fmla="*/ 12 h 27"/>
                <a:gd name="T86" fmla="*/ 148 w 101"/>
                <a:gd name="T87" fmla="*/ 12 h 27"/>
                <a:gd name="T88" fmla="*/ 150 w 101"/>
                <a:gd name="T89" fmla="*/ 12 h 27"/>
                <a:gd name="T90" fmla="*/ 150 w 101"/>
                <a:gd name="T91" fmla="*/ 9 h 27"/>
                <a:gd name="T92" fmla="*/ 153 w 101"/>
                <a:gd name="T93" fmla="*/ 9 h 27"/>
                <a:gd name="T94" fmla="*/ 153 w 101"/>
                <a:gd name="T95" fmla="*/ 7 h 27"/>
                <a:gd name="T96" fmla="*/ 155 w 101"/>
                <a:gd name="T97" fmla="*/ 7 h 27"/>
                <a:gd name="T98" fmla="*/ 159 w 101"/>
                <a:gd name="T99" fmla="*/ 7 h 27"/>
                <a:gd name="T100" fmla="*/ 160 w 101"/>
                <a:gd name="T101" fmla="*/ 7 h 27"/>
                <a:gd name="T102" fmla="*/ 160 w 101"/>
                <a:gd name="T103" fmla="*/ 3 h 27"/>
                <a:gd name="T104" fmla="*/ 159 w 101"/>
                <a:gd name="T105" fmla="*/ 3 h 27"/>
                <a:gd name="T106" fmla="*/ 159 w 101"/>
                <a:gd name="T107" fmla="*/ 0 h 27"/>
                <a:gd name="T108" fmla="*/ 176 w 101"/>
                <a:gd name="T109" fmla="*/ 0 h 27"/>
                <a:gd name="T110" fmla="*/ 174 w 101"/>
                <a:gd name="T111" fmla="*/ 0 h 27"/>
                <a:gd name="T112" fmla="*/ 174 w 101"/>
                <a:gd name="T113" fmla="*/ 3 h 27"/>
                <a:gd name="T114" fmla="*/ 176 w 101"/>
                <a:gd name="T115" fmla="*/ 3 h 27"/>
                <a:gd name="T116" fmla="*/ 176 w 101"/>
                <a:gd name="T117" fmla="*/ 0 h 2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01" h="27">
                  <a:moveTo>
                    <a:pt x="9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96" y="27"/>
                    <a:pt x="96" y="27"/>
                    <a:pt x="96" y="27"/>
                  </a:cubicBezTo>
                  <a:cubicBezTo>
                    <a:pt x="96" y="27"/>
                    <a:pt x="96" y="27"/>
                    <a:pt x="96" y="26"/>
                  </a:cubicBezTo>
                  <a:cubicBezTo>
                    <a:pt x="96" y="26"/>
                    <a:pt x="96" y="25"/>
                    <a:pt x="96" y="24"/>
                  </a:cubicBezTo>
                  <a:cubicBezTo>
                    <a:pt x="96" y="24"/>
                    <a:pt x="97" y="24"/>
                    <a:pt x="97" y="24"/>
                  </a:cubicBezTo>
                  <a:cubicBezTo>
                    <a:pt x="98" y="24"/>
                    <a:pt x="98" y="24"/>
                    <a:pt x="99" y="24"/>
                  </a:cubicBezTo>
                  <a:cubicBezTo>
                    <a:pt x="99" y="24"/>
                    <a:pt x="100" y="24"/>
                    <a:pt x="100" y="24"/>
                  </a:cubicBezTo>
                  <a:cubicBezTo>
                    <a:pt x="100" y="24"/>
                    <a:pt x="100" y="23"/>
                    <a:pt x="100" y="23"/>
                  </a:cubicBezTo>
                  <a:cubicBezTo>
                    <a:pt x="101" y="23"/>
                    <a:pt x="101" y="23"/>
                    <a:pt x="101" y="23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1" y="20"/>
                    <a:pt x="101" y="20"/>
                    <a:pt x="100" y="20"/>
                  </a:cubicBezTo>
                  <a:cubicBezTo>
                    <a:pt x="100" y="20"/>
                    <a:pt x="100" y="21"/>
                    <a:pt x="100" y="21"/>
                  </a:cubicBezTo>
                  <a:cubicBezTo>
                    <a:pt x="100" y="21"/>
                    <a:pt x="99" y="21"/>
                    <a:pt x="99" y="21"/>
                  </a:cubicBezTo>
                  <a:cubicBezTo>
                    <a:pt x="98" y="21"/>
                    <a:pt x="98" y="21"/>
                    <a:pt x="97" y="21"/>
                  </a:cubicBezTo>
                  <a:cubicBezTo>
                    <a:pt x="97" y="22"/>
                    <a:pt x="97" y="22"/>
                    <a:pt x="97" y="23"/>
                  </a:cubicBezTo>
                  <a:cubicBezTo>
                    <a:pt x="96" y="23"/>
                    <a:pt x="95" y="23"/>
                    <a:pt x="94" y="23"/>
                  </a:cubicBezTo>
                  <a:cubicBezTo>
                    <a:pt x="94" y="23"/>
                    <a:pt x="93" y="23"/>
                    <a:pt x="92" y="23"/>
                  </a:cubicBezTo>
                  <a:cubicBezTo>
                    <a:pt x="92" y="22"/>
                    <a:pt x="92" y="22"/>
                    <a:pt x="92" y="21"/>
                  </a:cubicBezTo>
                  <a:cubicBezTo>
                    <a:pt x="92" y="21"/>
                    <a:pt x="92" y="20"/>
                    <a:pt x="92" y="20"/>
                  </a:cubicBezTo>
                  <a:cubicBezTo>
                    <a:pt x="93" y="20"/>
                    <a:pt x="94" y="20"/>
                    <a:pt x="94" y="20"/>
                  </a:cubicBezTo>
                  <a:cubicBezTo>
                    <a:pt x="94" y="19"/>
                    <a:pt x="94" y="19"/>
                    <a:pt x="94" y="18"/>
                  </a:cubicBezTo>
                  <a:cubicBezTo>
                    <a:pt x="94" y="18"/>
                    <a:pt x="94" y="17"/>
                    <a:pt x="94" y="16"/>
                  </a:cubicBezTo>
                  <a:cubicBezTo>
                    <a:pt x="94" y="16"/>
                    <a:pt x="93" y="16"/>
                    <a:pt x="92" y="16"/>
                  </a:cubicBezTo>
                  <a:cubicBezTo>
                    <a:pt x="92" y="16"/>
                    <a:pt x="92" y="15"/>
                    <a:pt x="92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2" y="15"/>
                    <a:pt x="91" y="15"/>
                    <a:pt x="91" y="15"/>
                  </a:cubicBezTo>
                  <a:cubicBezTo>
                    <a:pt x="91" y="15"/>
                    <a:pt x="91" y="16"/>
                    <a:pt x="91" y="16"/>
                  </a:cubicBezTo>
                  <a:cubicBezTo>
                    <a:pt x="90" y="16"/>
                    <a:pt x="90" y="16"/>
                    <a:pt x="89" y="16"/>
                  </a:cubicBezTo>
                  <a:cubicBezTo>
                    <a:pt x="89" y="16"/>
                    <a:pt x="88" y="16"/>
                    <a:pt x="88" y="16"/>
                  </a:cubicBezTo>
                  <a:cubicBezTo>
                    <a:pt x="87" y="16"/>
                    <a:pt x="87" y="16"/>
                    <a:pt x="86" y="16"/>
                  </a:cubicBezTo>
                  <a:cubicBezTo>
                    <a:pt x="86" y="16"/>
                    <a:pt x="85" y="16"/>
                    <a:pt x="85" y="16"/>
                  </a:cubicBezTo>
                  <a:cubicBezTo>
                    <a:pt x="84" y="16"/>
                    <a:pt x="84" y="16"/>
                    <a:pt x="83" y="16"/>
                  </a:cubicBezTo>
                  <a:cubicBezTo>
                    <a:pt x="83" y="16"/>
                    <a:pt x="82" y="16"/>
                    <a:pt x="82" y="16"/>
                  </a:cubicBezTo>
                  <a:cubicBezTo>
                    <a:pt x="82" y="16"/>
                    <a:pt x="82" y="15"/>
                    <a:pt x="82" y="15"/>
                  </a:cubicBezTo>
                  <a:cubicBezTo>
                    <a:pt x="82" y="14"/>
                    <a:pt x="82" y="14"/>
                    <a:pt x="82" y="13"/>
                  </a:cubicBezTo>
                  <a:cubicBezTo>
                    <a:pt x="82" y="13"/>
                    <a:pt x="83" y="13"/>
                    <a:pt x="83" y="13"/>
                  </a:cubicBezTo>
                  <a:cubicBezTo>
                    <a:pt x="83" y="13"/>
                    <a:pt x="83" y="12"/>
                    <a:pt x="83" y="12"/>
                  </a:cubicBezTo>
                  <a:cubicBezTo>
                    <a:pt x="83" y="11"/>
                    <a:pt x="83" y="10"/>
                    <a:pt x="83" y="10"/>
                  </a:cubicBezTo>
                  <a:cubicBezTo>
                    <a:pt x="83" y="9"/>
                    <a:pt x="83" y="9"/>
                    <a:pt x="83" y="8"/>
                  </a:cubicBezTo>
                  <a:cubicBezTo>
                    <a:pt x="83" y="8"/>
                    <a:pt x="83" y="7"/>
                    <a:pt x="83" y="7"/>
                  </a:cubicBezTo>
                  <a:cubicBezTo>
                    <a:pt x="84" y="7"/>
                    <a:pt x="84" y="7"/>
                    <a:pt x="85" y="7"/>
                  </a:cubicBezTo>
                  <a:cubicBezTo>
                    <a:pt x="85" y="7"/>
                    <a:pt x="86" y="7"/>
                    <a:pt x="86" y="7"/>
                  </a:cubicBezTo>
                  <a:cubicBezTo>
                    <a:pt x="86" y="6"/>
                    <a:pt x="86" y="6"/>
                    <a:pt x="86" y="5"/>
                  </a:cubicBezTo>
                  <a:cubicBezTo>
                    <a:pt x="87" y="5"/>
                    <a:pt x="87" y="5"/>
                    <a:pt x="88" y="5"/>
                  </a:cubicBezTo>
                  <a:cubicBezTo>
                    <a:pt x="88" y="5"/>
                    <a:pt x="88" y="4"/>
                    <a:pt x="88" y="4"/>
                  </a:cubicBezTo>
                  <a:cubicBezTo>
                    <a:pt x="88" y="4"/>
                    <a:pt x="89" y="4"/>
                    <a:pt x="89" y="4"/>
                  </a:cubicBezTo>
                  <a:cubicBezTo>
                    <a:pt x="90" y="4"/>
                    <a:pt x="90" y="4"/>
                    <a:pt x="91" y="4"/>
                  </a:cubicBezTo>
                  <a:cubicBezTo>
                    <a:pt x="91" y="4"/>
                    <a:pt x="92" y="4"/>
                    <a:pt x="92" y="4"/>
                  </a:cubicBezTo>
                  <a:cubicBezTo>
                    <a:pt x="92" y="3"/>
                    <a:pt x="92" y="2"/>
                    <a:pt x="92" y="2"/>
                  </a:cubicBezTo>
                  <a:cubicBezTo>
                    <a:pt x="92" y="2"/>
                    <a:pt x="91" y="2"/>
                    <a:pt x="91" y="2"/>
                  </a:cubicBezTo>
                  <a:cubicBezTo>
                    <a:pt x="91" y="1"/>
                    <a:pt x="91" y="1"/>
                    <a:pt x="91" y="0"/>
                  </a:cubicBezTo>
                  <a:moveTo>
                    <a:pt x="101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0"/>
                    <a:pt x="101" y="0"/>
                    <a:pt x="101" y="0"/>
                  </a:cubicBezTo>
                </a:path>
              </a:pathLst>
            </a:custGeom>
            <a:solidFill>
              <a:srgbClr val="92E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22" name="Freeform 41118"/>
            <p:cNvSpPr>
              <a:spLocks noChangeArrowheads="1"/>
            </p:cNvSpPr>
            <p:nvPr/>
          </p:nvSpPr>
          <p:spPr bwMode="auto">
            <a:xfrm>
              <a:off x="4045" y="1069"/>
              <a:ext cx="9" cy="14"/>
            </a:xfrm>
            <a:custGeom>
              <a:avLst/>
              <a:gdLst>
                <a:gd name="T0" fmla="*/ 7 w 5"/>
                <a:gd name="T1" fmla="*/ 0 h 8"/>
                <a:gd name="T2" fmla="*/ 4 w 5"/>
                <a:gd name="T3" fmla="*/ 0 h 8"/>
                <a:gd name="T4" fmla="*/ 4 w 5"/>
                <a:gd name="T5" fmla="*/ 2 h 8"/>
                <a:gd name="T6" fmla="*/ 4 w 5"/>
                <a:gd name="T7" fmla="*/ 2 h 8"/>
                <a:gd name="T8" fmla="*/ 4 w 5"/>
                <a:gd name="T9" fmla="*/ 2 h 8"/>
                <a:gd name="T10" fmla="*/ 0 w 5"/>
                <a:gd name="T11" fmla="*/ 2 h 8"/>
                <a:gd name="T12" fmla="*/ 0 w 5"/>
                <a:gd name="T13" fmla="*/ 5 h 8"/>
                <a:gd name="T14" fmla="*/ 0 w 5"/>
                <a:gd name="T15" fmla="*/ 9 h 8"/>
                <a:gd name="T16" fmla="*/ 0 w 5"/>
                <a:gd name="T17" fmla="*/ 11 h 8"/>
                <a:gd name="T18" fmla="*/ 0 w 5"/>
                <a:gd name="T19" fmla="*/ 14 h 8"/>
                <a:gd name="T20" fmla="*/ 0 w 5"/>
                <a:gd name="T21" fmla="*/ 14 h 8"/>
                <a:gd name="T22" fmla="*/ 0 w 5"/>
                <a:gd name="T23" fmla="*/ 14 h 8"/>
                <a:gd name="T24" fmla="*/ 0 w 5"/>
                <a:gd name="T25" fmla="*/ 14 h 8"/>
                <a:gd name="T26" fmla="*/ 0 w 5"/>
                <a:gd name="T27" fmla="*/ 14 h 8"/>
                <a:gd name="T28" fmla="*/ 4 w 5"/>
                <a:gd name="T29" fmla="*/ 14 h 8"/>
                <a:gd name="T30" fmla="*/ 4 w 5"/>
                <a:gd name="T31" fmla="*/ 11 h 8"/>
                <a:gd name="T32" fmla="*/ 4 w 5"/>
                <a:gd name="T33" fmla="*/ 9 h 8"/>
                <a:gd name="T34" fmla="*/ 4 w 5"/>
                <a:gd name="T35" fmla="*/ 5 h 8"/>
                <a:gd name="T36" fmla="*/ 4 w 5"/>
                <a:gd name="T37" fmla="*/ 5 h 8"/>
                <a:gd name="T38" fmla="*/ 4 w 5"/>
                <a:gd name="T39" fmla="*/ 5 h 8"/>
                <a:gd name="T40" fmla="*/ 7 w 5"/>
                <a:gd name="T41" fmla="*/ 5 h 8"/>
                <a:gd name="T42" fmla="*/ 9 w 5"/>
                <a:gd name="T43" fmla="*/ 5 h 8"/>
                <a:gd name="T44" fmla="*/ 9 w 5"/>
                <a:gd name="T45" fmla="*/ 2 h 8"/>
                <a:gd name="T46" fmla="*/ 7 w 5"/>
                <a:gd name="T47" fmla="*/ 2 h 8"/>
                <a:gd name="T48" fmla="*/ 7 w 5"/>
                <a:gd name="T49" fmla="*/ 0 h 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2"/>
                    <a:pt x="5" y="2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</a:path>
              </a:pathLst>
            </a:custGeom>
            <a:solidFill>
              <a:srgbClr val="1B9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23" name="Freeform 41119"/>
            <p:cNvSpPr>
              <a:spLocks noEditPoints="1" noChangeArrowheads="1"/>
            </p:cNvSpPr>
            <p:nvPr/>
          </p:nvSpPr>
          <p:spPr bwMode="auto">
            <a:xfrm>
              <a:off x="4028" y="1057"/>
              <a:ext cx="33" cy="47"/>
            </a:xfrm>
            <a:custGeom>
              <a:avLst/>
              <a:gdLst>
                <a:gd name="T0" fmla="*/ 31 w 19"/>
                <a:gd name="T1" fmla="*/ 40 h 27"/>
                <a:gd name="T2" fmla="*/ 30 w 19"/>
                <a:gd name="T3" fmla="*/ 42 h 27"/>
                <a:gd name="T4" fmla="*/ 24 w 19"/>
                <a:gd name="T5" fmla="*/ 42 h 27"/>
                <a:gd name="T6" fmla="*/ 24 w 19"/>
                <a:gd name="T7" fmla="*/ 47 h 27"/>
                <a:gd name="T8" fmla="*/ 33 w 19"/>
                <a:gd name="T9" fmla="*/ 40 h 27"/>
                <a:gd name="T10" fmla="*/ 16 w 19"/>
                <a:gd name="T11" fmla="*/ 0 h 27"/>
                <a:gd name="T12" fmla="*/ 17 w 19"/>
                <a:gd name="T13" fmla="*/ 3 h 27"/>
                <a:gd name="T14" fmla="*/ 16 w 19"/>
                <a:gd name="T15" fmla="*/ 7 h 27"/>
                <a:gd name="T16" fmla="*/ 10 w 19"/>
                <a:gd name="T17" fmla="*/ 7 h 27"/>
                <a:gd name="T18" fmla="*/ 7 w 19"/>
                <a:gd name="T19" fmla="*/ 9 h 27"/>
                <a:gd name="T20" fmla="*/ 5 w 19"/>
                <a:gd name="T21" fmla="*/ 12 h 27"/>
                <a:gd name="T22" fmla="*/ 2 w 19"/>
                <a:gd name="T23" fmla="*/ 14 h 27"/>
                <a:gd name="T24" fmla="*/ 2 w 19"/>
                <a:gd name="T25" fmla="*/ 21 h 27"/>
                <a:gd name="T26" fmla="*/ 0 w 19"/>
                <a:gd name="T27" fmla="*/ 23 h 27"/>
                <a:gd name="T28" fmla="*/ 0 w 19"/>
                <a:gd name="T29" fmla="*/ 28 h 27"/>
                <a:gd name="T30" fmla="*/ 5 w 19"/>
                <a:gd name="T31" fmla="*/ 28 h 27"/>
                <a:gd name="T32" fmla="*/ 10 w 19"/>
                <a:gd name="T33" fmla="*/ 28 h 27"/>
                <a:gd name="T34" fmla="*/ 16 w 19"/>
                <a:gd name="T35" fmla="*/ 28 h 27"/>
                <a:gd name="T36" fmla="*/ 17 w 19"/>
                <a:gd name="T37" fmla="*/ 26 h 27"/>
                <a:gd name="T38" fmla="*/ 17 w 19"/>
                <a:gd name="T39" fmla="*/ 23 h 27"/>
                <a:gd name="T40" fmla="*/ 17 w 19"/>
                <a:gd name="T41" fmla="*/ 17 h 27"/>
                <a:gd name="T42" fmla="*/ 17 w 19"/>
                <a:gd name="T43" fmla="*/ 14 h 27"/>
                <a:gd name="T44" fmla="*/ 21 w 19"/>
                <a:gd name="T45" fmla="*/ 14 h 27"/>
                <a:gd name="T46" fmla="*/ 21 w 19"/>
                <a:gd name="T47" fmla="*/ 12 h 27"/>
                <a:gd name="T48" fmla="*/ 24 w 19"/>
                <a:gd name="T49" fmla="*/ 14 h 27"/>
                <a:gd name="T50" fmla="*/ 26 w 19"/>
                <a:gd name="T51" fmla="*/ 17 h 27"/>
                <a:gd name="T52" fmla="*/ 24 w 19"/>
                <a:gd name="T53" fmla="*/ 17 h 27"/>
                <a:gd name="T54" fmla="*/ 21 w 19"/>
                <a:gd name="T55" fmla="*/ 17 h 27"/>
                <a:gd name="T56" fmla="*/ 21 w 19"/>
                <a:gd name="T57" fmla="*/ 23 h 27"/>
                <a:gd name="T58" fmla="*/ 21 w 19"/>
                <a:gd name="T59" fmla="*/ 26 h 27"/>
                <a:gd name="T60" fmla="*/ 17 w 19"/>
                <a:gd name="T61" fmla="*/ 26 h 27"/>
                <a:gd name="T62" fmla="*/ 21 w 19"/>
                <a:gd name="T63" fmla="*/ 28 h 27"/>
                <a:gd name="T64" fmla="*/ 21 w 19"/>
                <a:gd name="T65" fmla="*/ 35 h 27"/>
                <a:gd name="T66" fmla="*/ 17 w 19"/>
                <a:gd name="T67" fmla="*/ 37 h 27"/>
                <a:gd name="T68" fmla="*/ 21 w 19"/>
                <a:gd name="T69" fmla="*/ 40 h 27"/>
                <a:gd name="T70" fmla="*/ 26 w 19"/>
                <a:gd name="T71" fmla="*/ 37 h 27"/>
                <a:gd name="T72" fmla="*/ 31 w 19"/>
                <a:gd name="T73" fmla="*/ 37 h 27"/>
                <a:gd name="T74" fmla="*/ 33 w 19"/>
                <a:gd name="T75" fmla="*/ 35 h 27"/>
                <a:gd name="T76" fmla="*/ 31 w 19"/>
                <a:gd name="T77" fmla="*/ 3 h 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9" h="27">
                  <a:moveTo>
                    <a:pt x="19" y="23"/>
                  </a:move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4"/>
                    <a:pt x="18" y="24"/>
                  </a:cubicBezTo>
                  <a:cubicBezTo>
                    <a:pt x="18" y="24"/>
                    <a:pt x="17" y="24"/>
                    <a:pt x="17" y="24"/>
                  </a:cubicBezTo>
                  <a:cubicBezTo>
                    <a:pt x="16" y="24"/>
                    <a:pt x="16" y="24"/>
                    <a:pt x="15" y="24"/>
                  </a:cubicBezTo>
                  <a:cubicBezTo>
                    <a:pt x="15" y="24"/>
                    <a:pt x="14" y="24"/>
                    <a:pt x="14" y="24"/>
                  </a:cubicBezTo>
                  <a:cubicBezTo>
                    <a:pt x="14" y="25"/>
                    <a:pt x="14" y="26"/>
                    <a:pt x="14" y="2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1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0" y="3"/>
                    <a:pt x="10" y="4"/>
                  </a:cubicBezTo>
                  <a:cubicBezTo>
                    <a:pt x="10" y="4"/>
                    <a:pt x="9" y="4"/>
                    <a:pt x="9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4"/>
                    <a:pt x="6" y="5"/>
                    <a:pt x="6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7"/>
                  </a:cubicBezTo>
                  <a:cubicBezTo>
                    <a:pt x="1" y="7"/>
                    <a:pt x="1" y="8"/>
                    <a:pt x="1" y="8"/>
                  </a:cubicBezTo>
                  <a:cubicBezTo>
                    <a:pt x="1" y="9"/>
                    <a:pt x="1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1" y="16"/>
                    <a:pt x="1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6"/>
                    <a:pt x="4" y="16"/>
                    <a:pt x="4" y="16"/>
                  </a:cubicBezTo>
                  <a:cubicBezTo>
                    <a:pt x="5" y="16"/>
                    <a:pt x="5" y="16"/>
                    <a:pt x="6" y="16"/>
                  </a:cubicBezTo>
                  <a:cubicBezTo>
                    <a:pt x="6" y="16"/>
                    <a:pt x="7" y="16"/>
                    <a:pt x="7" y="16"/>
                  </a:cubicBezTo>
                  <a:cubicBezTo>
                    <a:pt x="8" y="16"/>
                    <a:pt x="8" y="16"/>
                    <a:pt x="9" y="16"/>
                  </a:cubicBezTo>
                  <a:cubicBezTo>
                    <a:pt x="9" y="16"/>
                    <a:pt x="9" y="15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3" y="7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9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4" y="10"/>
                    <a:pt x="14" y="10"/>
                  </a:cubicBezTo>
                  <a:cubicBezTo>
                    <a:pt x="13" y="10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1"/>
                    <a:pt x="12" y="12"/>
                  </a:cubicBezTo>
                  <a:cubicBezTo>
                    <a:pt x="12" y="12"/>
                    <a:pt x="12" y="13"/>
                    <a:pt x="12" y="13"/>
                  </a:cubicBezTo>
                  <a:cubicBezTo>
                    <a:pt x="12" y="14"/>
                    <a:pt x="12" y="14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6"/>
                    <a:pt x="10" y="16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7"/>
                    <a:pt x="12" y="18"/>
                    <a:pt x="12" y="18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2" y="20"/>
                    <a:pt x="11" y="20"/>
                    <a:pt x="10" y="20"/>
                  </a:cubicBezTo>
                  <a:cubicBezTo>
                    <a:pt x="10" y="20"/>
                    <a:pt x="10" y="21"/>
                    <a:pt x="10" y="21"/>
                  </a:cubicBezTo>
                  <a:cubicBezTo>
                    <a:pt x="10" y="22"/>
                    <a:pt x="10" y="22"/>
                    <a:pt x="10" y="23"/>
                  </a:cubicBezTo>
                  <a:cubicBezTo>
                    <a:pt x="11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5" y="22"/>
                    <a:pt x="15" y="22"/>
                    <a:pt x="15" y="21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1"/>
                    <a:pt x="18" y="21"/>
                    <a:pt x="18" y="21"/>
                  </a:cubicBezTo>
                  <a:cubicBezTo>
                    <a:pt x="18" y="21"/>
                    <a:pt x="18" y="20"/>
                    <a:pt x="18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8" y="2"/>
                  </a:cubicBezTo>
                  <a:cubicBezTo>
                    <a:pt x="18" y="1"/>
                    <a:pt x="18" y="1"/>
                    <a:pt x="18" y="0"/>
                  </a:cubicBezTo>
                </a:path>
              </a:pathLst>
            </a:custGeom>
            <a:solidFill>
              <a:srgbClr val="1B9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24" name="Freeform 41121"/>
            <p:cNvSpPr>
              <a:spLocks noEditPoints="1" noChangeArrowheads="1"/>
            </p:cNvSpPr>
            <p:nvPr/>
          </p:nvSpPr>
          <p:spPr bwMode="auto">
            <a:xfrm>
              <a:off x="3655" y="1057"/>
              <a:ext cx="129" cy="47"/>
            </a:xfrm>
            <a:custGeom>
              <a:avLst/>
              <a:gdLst>
                <a:gd name="T0" fmla="*/ 14 w 74"/>
                <a:gd name="T1" fmla="*/ 0 h 27"/>
                <a:gd name="T2" fmla="*/ 14 w 74"/>
                <a:gd name="T3" fmla="*/ 0 h 27"/>
                <a:gd name="T4" fmla="*/ 0 w 74"/>
                <a:gd name="T5" fmla="*/ 47 h 27"/>
                <a:gd name="T6" fmla="*/ 0 w 74"/>
                <a:gd name="T7" fmla="*/ 47 h 27"/>
                <a:gd name="T8" fmla="*/ 14 w 74"/>
                <a:gd name="T9" fmla="*/ 0 h 27"/>
                <a:gd name="T10" fmla="*/ 129 w 74"/>
                <a:gd name="T11" fmla="*/ 0 h 27"/>
                <a:gd name="T12" fmla="*/ 127 w 74"/>
                <a:gd name="T13" fmla="*/ 0 h 27"/>
                <a:gd name="T14" fmla="*/ 127 w 74"/>
                <a:gd name="T15" fmla="*/ 3 h 27"/>
                <a:gd name="T16" fmla="*/ 124 w 74"/>
                <a:gd name="T17" fmla="*/ 3 h 27"/>
                <a:gd name="T18" fmla="*/ 124 w 74"/>
                <a:gd name="T19" fmla="*/ 7 h 27"/>
                <a:gd name="T20" fmla="*/ 122 w 74"/>
                <a:gd name="T21" fmla="*/ 7 h 27"/>
                <a:gd name="T22" fmla="*/ 122 w 74"/>
                <a:gd name="T23" fmla="*/ 9 h 27"/>
                <a:gd name="T24" fmla="*/ 124 w 74"/>
                <a:gd name="T25" fmla="*/ 9 h 27"/>
                <a:gd name="T26" fmla="*/ 127 w 74"/>
                <a:gd name="T27" fmla="*/ 9 h 27"/>
                <a:gd name="T28" fmla="*/ 129 w 74"/>
                <a:gd name="T29" fmla="*/ 9 h 27"/>
                <a:gd name="T30" fmla="*/ 129 w 74"/>
                <a:gd name="T31" fmla="*/ 7 h 27"/>
                <a:gd name="T32" fmla="*/ 129 w 74"/>
                <a:gd name="T33" fmla="*/ 3 h 27"/>
                <a:gd name="T34" fmla="*/ 129 w 74"/>
                <a:gd name="T35" fmla="*/ 0 h 2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4" h="27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9"/>
                    <a:pt x="2" y="1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2" y="18"/>
                    <a:pt x="5" y="9"/>
                    <a:pt x="8" y="0"/>
                  </a:cubicBezTo>
                  <a:moveTo>
                    <a:pt x="74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1"/>
                    <a:pt x="73" y="1"/>
                    <a:pt x="73" y="2"/>
                  </a:cubicBezTo>
                  <a:cubicBezTo>
                    <a:pt x="72" y="2"/>
                    <a:pt x="72" y="2"/>
                    <a:pt x="71" y="2"/>
                  </a:cubicBezTo>
                  <a:cubicBezTo>
                    <a:pt x="71" y="2"/>
                    <a:pt x="71" y="3"/>
                    <a:pt x="71" y="4"/>
                  </a:cubicBezTo>
                  <a:cubicBezTo>
                    <a:pt x="71" y="4"/>
                    <a:pt x="70" y="4"/>
                    <a:pt x="70" y="4"/>
                  </a:cubicBezTo>
                  <a:cubicBezTo>
                    <a:pt x="70" y="4"/>
                    <a:pt x="70" y="5"/>
                    <a:pt x="70" y="5"/>
                  </a:cubicBezTo>
                  <a:cubicBezTo>
                    <a:pt x="70" y="5"/>
                    <a:pt x="71" y="5"/>
                    <a:pt x="71" y="5"/>
                  </a:cubicBezTo>
                  <a:cubicBezTo>
                    <a:pt x="72" y="5"/>
                    <a:pt x="72" y="5"/>
                    <a:pt x="73" y="5"/>
                  </a:cubicBezTo>
                  <a:cubicBezTo>
                    <a:pt x="73" y="5"/>
                    <a:pt x="74" y="5"/>
                    <a:pt x="74" y="5"/>
                  </a:cubicBezTo>
                  <a:cubicBezTo>
                    <a:pt x="74" y="5"/>
                    <a:pt x="74" y="4"/>
                    <a:pt x="74" y="4"/>
                  </a:cubicBezTo>
                  <a:cubicBezTo>
                    <a:pt x="74" y="3"/>
                    <a:pt x="74" y="2"/>
                    <a:pt x="74" y="2"/>
                  </a:cubicBezTo>
                  <a:cubicBezTo>
                    <a:pt x="74" y="1"/>
                    <a:pt x="74" y="1"/>
                    <a:pt x="74" y="0"/>
                  </a:cubicBezTo>
                </a:path>
              </a:pathLst>
            </a:custGeom>
            <a:solidFill>
              <a:srgbClr val="92E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925" name="Freeform 41122"/>
            <p:cNvSpPr>
              <a:spLocks noChangeArrowheads="1"/>
            </p:cNvSpPr>
            <p:nvPr/>
          </p:nvSpPr>
          <p:spPr bwMode="auto">
            <a:xfrm>
              <a:off x="3655" y="1057"/>
              <a:ext cx="171" cy="47"/>
            </a:xfrm>
            <a:custGeom>
              <a:avLst/>
              <a:gdLst>
                <a:gd name="T0" fmla="*/ 171 w 98"/>
                <a:gd name="T1" fmla="*/ 0 h 27"/>
                <a:gd name="T2" fmla="*/ 129 w 98"/>
                <a:gd name="T3" fmla="*/ 0 h 27"/>
                <a:gd name="T4" fmla="*/ 129 w 98"/>
                <a:gd name="T5" fmla="*/ 3 h 27"/>
                <a:gd name="T6" fmla="*/ 129 w 98"/>
                <a:gd name="T7" fmla="*/ 7 h 27"/>
                <a:gd name="T8" fmla="*/ 129 w 98"/>
                <a:gd name="T9" fmla="*/ 9 h 27"/>
                <a:gd name="T10" fmla="*/ 127 w 98"/>
                <a:gd name="T11" fmla="*/ 9 h 27"/>
                <a:gd name="T12" fmla="*/ 124 w 98"/>
                <a:gd name="T13" fmla="*/ 9 h 27"/>
                <a:gd name="T14" fmla="*/ 122 w 98"/>
                <a:gd name="T15" fmla="*/ 9 h 27"/>
                <a:gd name="T16" fmla="*/ 122 w 98"/>
                <a:gd name="T17" fmla="*/ 7 h 27"/>
                <a:gd name="T18" fmla="*/ 124 w 98"/>
                <a:gd name="T19" fmla="*/ 7 h 27"/>
                <a:gd name="T20" fmla="*/ 124 w 98"/>
                <a:gd name="T21" fmla="*/ 3 h 27"/>
                <a:gd name="T22" fmla="*/ 127 w 98"/>
                <a:gd name="T23" fmla="*/ 3 h 27"/>
                <a:gd name="T24" fmla="*/ 127 w 98"/>
                <a:gd name="T25" fmla="*/ 0 h 27"/>
                <a:gd name="T26" fmla="*/ 14 w 98"/>
                <a:gd name="T27" fmla="*/ 0 h 27"/>
                <a:gd name="T28" fmla="*/ 0 w 98"/>
                <a:gd name="T29" fmla="*/ 47 h 27"/>
                <a:gd name="T30" fmla="*/ 171 w 98"/>
                <a:gd name="T31" fmla="*/ 47 h 27"/>
                <a:gd name="T32" fmla="*/ 171 w 98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8" h="27">
                  <a:moveTo>
                    <a:pt x="98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1"/>
                    <a:pt x="74" y="1"/>
                    <a:pt x="74" y="2"/>
                  </a:cubicBezTo>
                  <a:cubicBezTo>
                    <a:pt x="74" y="2"/>
                    <a:pt x="74" y="3"/>
                    <a:pt x="74" y="4"/>
                  </a:cubicBezTo>
                  <a:cubicBezTo>
                    <a:pt x="74" y="4"/>
                    <a:pt x="74" y="5"/>
                    <a:pt x="74" y="5"/>
                  </a:cubicBezTo>
                  <a:cubicBezTo>
                    <a:pt x="74" y="5"/>
                    <a:pt x="73" y="5"/>
                    <a:pt x="73" y="5"/>
                  </a:cubicBezTo>
                  <a:cubicBezTo>
                    <a:pt x="72" y="5"/>
                    <a:pt x="72" y="5"/>
                    <a:pt x="71" y="5"/>
                  </a:cubicBezTo>
                  <a:cubicBezTo>
                    <a:pt x="71" y="5"/>
                    <a:pt x="70" y="5"/>
                    <a:pt x="70" y="5"/>
                  </a:cubicBezTo>
                  <a:cubicBezTo>
                    <a:pt x="70" y="5"/>
                    <a:pt x="70" y="4"/>
                    <a:pt x="70" y="4"/>
                  </a:cubicBezTo>
                  <a:cubicBezTo>
                    <a:pt x="70" y="4"/>
                    <a:pt x="71" y="4"/>
                    <a:pt x="71" y="4"/>
                  </a:cubicBezTo>
                  <a:cubicBezTo>
                    <a:pt x="71" y="3"/>
                    <a:pt x="71" y="2"/>
                    <a:pt x="71" y="2"/>
                  </a:cubicBezTo>
                  <a:cubicBezTo>
                    <a:pt x="72" y="2"/>
                    <a:pt x="72" y="2"/>
                    <a:pt x="73" y="2"/>
                  </a:cubicBezTo>
                  <a:cubicBezTo>
                    <a:pt x="73" y="1"/>
                    <a:pt x="73" y="1"/>
                    <a:pt x="7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9"/>
                    <a:pt x="2" y="18"/>
                    <a:pt x="0" y="27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8" y="0"/>
                    <a:pt x="98" y="0"/>
                    <a:pt x="98" y="0"/>
                  </a:cubicBezTo>
                </a:path>
              </a:pathLst>
            </a:custGeom>
            <a:solidFill>
              <a:srgbClr val="1B9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197" name="Group 41149"/>
          <p:cNvGrpSpPr/>
          <p:nvPr/>
        </p:nvGrpSpPr>
        <p:grpSpPr bwMode="auto">
          <a:xfrm>
            <a:off x="3563938" y="3092450"/>
            <a:ext cx="1204912" cy="74613"/>
            <a:chOff x="2247" y="1292"/>
            <a:chExt cx="759" cy="47"/>
          </a:xfrm>
        </p:grpSpPr>
        <p:sp>
          <p:nvSpPr>
            <p:cNvPr id="32831" name="Rectangle 41123"/>
            <p:cNvSpPr>
              <a:spLocks noChangeArrowheads="1"/>
            </p:cNvSpPr>
            <p:nvPr/>
          </p:nvSpPr>
          <p:spPr bwMode="auto">
            <a:xfrm>
              <a:off x="2828" y="1292"/>
              <a:ext cx="178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32" name="Rectangle 41125"/>
            <p:cNvSpPr>
              <a:spLocks noChangeArrowheads="1"/>
            </p:cNvSpPr>
            <p:nvPr/>
          </p:nvSpPr>
          <p:spPr bwMode="auto">
            <a:xfrm>
              <a:off x="2247" y="1292"/>
              <a:ext cx="524" cy="47"/>
            </a:xfrm>
            <a:prstGeom prst="rect">
              <a:avLst/>
            </a:prstGeom>
            <a:solidFill>
              <a:srgbClr val="B9EDF3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43198" name="Group 41150"/>
          <p:cNvGrpSpPr/>
          <p:nvPr/>
        </p:nvGrpSpPr>
        <p:grpSpPr bwMode="auto">
          <a:xfrm>
            <a:off x="4962525" y="3465513"/>
            <a:ext cx="3438525" cy="222250"/>
            <a:chOff x="3128" y="1527"/>
            <a:chExt cx="2166" cy="140"/>
          </a:xfrm>
        </p:grpSpPr>
        <p:sp>
          <p:nvSpPr>
            <p:cNvPr id="32827" name="Rectangle 40998"/>
            <p:cNvSpPr>
              <a:spLocks noChangeArrowheads="1"/>
            </p:cNvSpPr>
            <p:nvPr/>
          </p:nvSpPr>
          <p:spPr bwMode="auto">
            <a:xfrm>
              <a:off x="3128" y="1527"/>
              <a:ext cx="176" cy="47"/>
            </a:xfrm>
            <a:prstGeom prst="rect">
              <a:avLst/>
            </a:prstGeom>
            <a:solidFill>
              <a:srgbClr val="92E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28" name="Freeform 41000"/>
            <p:cNvSpPr>
              <a:spLocks noChangeArrowheads="1"/>
            </p:cNvSpPr>
            <p:nvPr/>
          </p:nvSpPr>
          <p:spPr bwMode="auto">
            <a:xfrm>
              <a:off x="3470" y="1620"/>
              <a:ext cx="524" cy="47"/>
            </a:xfrm>
            <a:custGeom>
              <a:avLst/>
              <a:gdLst>
                <a:gd name="T0" fmla="*/ 451 w 301"/>
                <a:gd name="T1" fmla="*/ 0 h 27"/>
                <a:gd name="T2" fmla="*/ 0 w 301"/>
                <a:gd name="T3" fmla="*/ 0 h 27"/>
                <a:gd name="T4" fmla="*/ 0 w 301"/>
                <a:gd name="T5" fmla="*/ 47 h 27"/>
                <a:gd name="T6" fmla="*/ 524 w 301"/>
                <a:gd name="T7" fmla="*/ 47 h 27"/>
                <a:gd name="T8" fmla="*/ 524 w 301"/>
                <a:gd name="T9" fmla="*/ 44 h 27"/>
                <a:gd name="T10" fmla="*/ 451 w 301"/>
                <a:gd name="T11" fmla="*/ 0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1" h="27">
                  <a:moveTo>
                    <a:pt x="25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01" y="27"/>
                    <a:pt x="301" y="27"/>
                    <a:pt x="301" y="27"/>
                  </a:cubicBezTo>
                  <a:cubicBezTo>
                    <a:pt x="301" y="25"/>
                    <a:pt x="301" y="25"/>
                    <a:pt x="301" y="25"/>
                  </a:cubicBezTo>
                  <a:cubicBezTo>
                    <a:pt x="286" y="18"/>
                    <a:pt x="272" y="10"/>
                    <a:pt x="259" y="0"/>
                  </a:cubicBezTo>
                </a:path>
              </a:pathLst>
            </a:custGeom>
            <a:solidFill>
              <a:srgbClr val="92E2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29" name="Rectangle 41127"/>
            <p:cNvSpPr>
              <a:spLocks noChangeArrowheads="1"/>
            </p:cNvSpPr>
            <p:nvPr/>
          </p:nvSpPr>
          <p:spPr bwMode="auto">
            <a:xfrm>
              <a:off x="4535" y="1619"/>
              <a:ext cx="177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30" name="Rectangle 41129"/>
            <p:cNvSpPr>
              <a:spLocks noChangeArrowheads="1"/>
            </p:cNvSpPr>
            <p:nvPr/>
          </p:nvSpPr>
          <p:spPr bwMode="auto">
            <a:xfrm>
              <a:off x="4770" y="1619"/>
              <a:ext cx="524" cy="47"/>
            </a:xfrm>
            <a:prstGeom prst="rect">
              <a:avLst/>
            </a:prstGeom>
            <a:solidFill>
              <a:srgbClr val="51D1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43204" name="Group 41156"/>
          <p:cNvGrpSpPr/>
          <p:nvPr/>
        </p:nvGrpSpPr>
        <p:grpSpPr bwMode="auto">
          <a:xfrm>
            <a:off x="6090597" y="621452"/>
            <a:ext cx="1939925" cy="1778000"/>
            <a:chOff x="3438" y="620"/>
            <a:chExt cx="1222" cy="1120"/>
          </a:xfrm>
        </p:grpSpPr>
        <p:grpSp>
          <p:nvGrpSpPr>
            <p:cNvPr id="32821" name="Group 41145"/>
            <p:cNvGrpSpPr/>
            <p:nvPr/>
          </p:nvGrpSpPr>
          <p:grpSpPr bwMode="auto">
            <a:xfrm>
              <a:off x="3514" y="620"/>
              <a:ext cx="1146" cy="676"/>
              <a:chOff x="3514" y="620"/>
              <a:chExt cx="1146" cy="676"/>
            </a:xfrm>
          </p:grpSpPr>
          <p:sp>
            <p:nvSpPr>
              <p:cNvPr id="32825" name="Freeform 41131"/>
              <p:cNvSpPr>
                <a:spLocks noChangeArrowheads="1"/>
              </p:cNvSpPr>
              <p:nvPr/>
            </p:nvSpPr>
            <p:spPr bwMode="auto">
              <a:xfrm>
                <a:off x="3514" y="620"/>
                <a:ext cx="1102" cy="561"/>
              </a:xfrm>
              <a:custGeom>
                <a:avLst/>
                <a:gdLst>
                  <a:gd name="T0" fmla="*/ 1050 w 633"/>
                  <a:gd name="T1" fmla="*/ 542 h 322"/>
                  <a:gd name="T2" fmla="*/ 1048 w 633"/>
                  <a:gd name="T3" fmla="*/ 495 h 322"/>
                  <a:gd name="T4" fmla="*/ 1003 w 633"/>
                  <a:gd name="T5" fmla="*/ 329 h 322"/>
                  <a:gd name="T6" fmla="*/ 975 w 633"/>
                  <a:gd name="T7" fmla="*/ 277 h 322"/>
                  <a:gd name="T8" fmla="*/ 973 w 633"/>
                  <a:gd name="T9" fmla="*/ 275 h 322"/>
                  <a:gd name="T10" fmla="*/ 973 w 633"/>
                  <a:gd name="T11" fmla="*/ 275 h 322"/>
                  <a:gd name="T12" fmla="*/ 959 w 633"/>
                  <a:gd name="T13" fmla="*/ 256 h 322"/>
                  <a:gd name="T14" fmla="*/ 923 w 633"/>
                  <a:gd name="T15" fmla="*/ 207 h 322"/>
                  <a:gd name="T16" fmla="*/ 853 w 633"/>
                  <a:gd name="T17" fmla="*/ 139 h 322"/>
                  <a:gd name="T18" fmla="*/ 700 w 633"/>
                  <a:gd name="T19" fmla="*/ 54 h 322"/>
                  <a:gd name="T20" fmla="*/ 684 w 633"/>
                  <a:gd name="T21" fmla="*/ 49 h 322"/>
                  <a:gd name="T22" fmla="*/ 595 w 633"/>
                  <a:gd name="T23" fmla="*/ 28 h 322"/>
                  <a:gd name="T24" fmla="*/ 541 w 633"/>
                  <a:gd name="T25" fmla="*/ 23 h 322"/>
                  <a:gd name="T26" fmla="*/ 487 w 633"/>
                  <a:gd name="T27" fmla="*/ 24 h 322"/>
                  <a:gd name="T28" fmla="*/ 416 w 633"/>
                  <a:gd name="T29" fmla="*/ 33 h 322"/>
                  <a:gd name="T30" fmla="*/ 317 w 633"/>
                  <a:gd name="T31" fmla="*/ 64 h 322"/>
                  <a:gd name="T32" fmla="*/ 256 w 633"/>
                  <a:gd name="T33" fmla="*/ 94 h 322"/>
                  <a:gd name="T34" fmla="*/ 202 w 633"/>
                  <a:gd name="T35" fmla="*/ 129 h 322"/>
                  <a:gd name="T36" fmla="*/ 56 w 633"/>
                  <a:gd name="T37" fmla="*/ 291 h 322"/>
                  <a:gd name="T38" fmla="*/ 10 w 633"/>
                  <a:gd name="T39" fmla="*/ 387 h 322"/>
                  <a:gd name="T40" fmla="*/ 0 w 633"/>
                  <a:gd name="T41" fmla="*/ 425 h 322"/>
                  <a:gd name="T42" fmla="*/ 10 w 633"/>
                  <a:gd name="T43" fmla="*/ 387 h 322"/>
                  <a:gd name="T44" fmla="*/ 50 w 633"/>
                  <a:gd name="T45" fmla="*/ 287 h 322"/>
                  <a:gd name="T46" fmla="*/ 193 w 633"/>
                  <a:gd name="T47" fmla="*/ 118 h 322"/>
                  <a:gd name="T48" fmla="*/ 233 w 633"/>
                  <a:gd name="T49" fmla="*/ 91 h 322"/>
                  <a:gd name="T50" fmla="*/ 279 w 633"/>
                  <a:gd name="T51" fmla="*/ 64 h 322"/>
                  <a:gd name="T52" fmla="*/ 376 w 633"/>
                  <a:gd name="T53" fmla="*/ 24 h 322"/>
                  <a:gd name="T54" fmla="*/ 449 w 633"/>
                  <a:gd name="T55" fmla="*/ 7 h 322"/>
                  <a:gd name="T56" fmla="*/ 524 w 633"/>
                  <a:gd name="T57" fmla="*/ 0 h 322"/>
                  <a:gd name="T58" fmla="*/ 561 w 633"/>
                  <a:gd name="T59" fmla="*/ 0 h 322"/>
                  <a:gd name="T60" fmla="*/ 674 w 633"/>
                  <a:gd name="T61" fmla="*/ 17 h 322"/>
                  <a:gd name="T62" fmla="*/ 702 w 633"/>
                  <a:gd name="T63" fmla="*/ 24 h 322"/>
                  <a:gd name="T64" fmla="*/ 745 w 633"/>
                  <a:gd name="T65" fmla="*/ 40 h 322"/>
                  <a:gd name="T66" fmla="*/ 928 w 633"/>
                  <a:gd name="T67" fmla="*/ 157 h 322"/>
                  <a:gd name="T68" fmla="*/ 975 w 633"/>
                  <a:gd name="T69" fmla="*/ 207 h 322"/>
                  <a:gd name="T70" fmla="*/ 1003 w 633"/>
                  <a:gd name="T71" fmla="*/ 246 h 322"/>
                  <a:gd name="T72" fmla="*/ 1011 w 633"/>
                  <a:gd name="T73" fmla="*/ 260 h 322"/>
                  <a:gd name="T74" fmla="*/ 1079 w 633"/>
                  <a:gd name="T75" fmla="*/ 409 h 322"/>
                  <a:gd name="T76" fmla="*/ 1100 w 633"/>
                  <a:gd name="T77" fmla="*/ 519 h 322"/>
                  <a:gd name="T78" fmla="*/ 1102 w 633"/>
                  <a:gd name="T79" fmla="*/ 559 h 3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633" h="322">
                    <a:moveTo>
                      <a:pt x="603" y="322"/>
                    </a:moveTo>
                    <a:cubicBezTo>
                      <a:pt x="603" y="322"/>
                      <a:pt x="603" y="318"/>
                      <a:pt x="603" y="311"/>
                    </a:cubicBezTo>
                    <a:cubicBezTo>
                      <a:pt x="603" y="308"/>
                      <a:pt x="603" y="305"/>
                      <a:pt x="603" y="300"/>
                    </a:cubicBezTo>
                    <a:cubicBezTo>
                      <a:pt x="603" y="295"/>
                      <a:pt x="602" y="290"/>
                      <a:pt x="602" y="284"/>
                    </a:cubicBezTo>
                    <a:cubicBezTo>
                      <a:pt x="601" y="272"/>
                      <a:pt x="598" y="258"/>
                      <a:pt x="594" y="242"/>
                    </a:cubicBezTo>
                    <a:cubicBezTo>
                      <a:pt x="590" y="226"/>
                      <a:pt x="584" y="208"/>
                      <a:pt x="576" y="189"/>
                    </a:cubicBezTo>
                    <a:cubicBezTo>
                      <a:pt x="571" y="180"/>
                      <a:pt x="566" y="171"/>
                      <a:pt x="561" y="161"/>
                    </a:cubicBezTo>
                    <a:cubicBezTo>
                      <a:pt x="560" y="159"/>
                      <a:pt x="560" y="159"/>
                      <a:pt x="560" y="159"/>
                    </a:cubicBezTo>
                    <a:cubicBezTo>
                      <a:pt x="559" y="159"/>
                      <a:pt x="559" y="159"/>
                      <a:pt x="559" y="159"/>
                    </a:cubicBezTo>
                    <a:cubicBezTo>
                      <a:pt x="559" y="158"/>
                      <a:pt x="559" y="158"/>
                      <a:pt x="559" y="158"/>
                    </a:cubicBezTo>
                    <a:cubicBezTo>
                      <a:pt x="559" y="158"/>
                      <a:pt x="559" y="158"/>
                      <a:pt x="559" y="158"/>
                    </a:cubicBezTo>
                    <a:cubicBezTo>
                      <a:pt x="559" y="158"/>
                      <a:pt x="559" y="159"/>
                      <a:pt x="559" y="158"/>
                    </a:cubicBezTo>
                    <a:cubicBezTo>
                      <a:pt x="556" y="155"/>
                      <a:pt x="556" y="155"/>
                      <a:pt x="556" y="155"/>
                    </a:cubicBezTo>
                    <a:cubicBezTo>
                      <a:pt x="555" y="152"/>
                      <a:pt x="553" y="150"/>
                      <a:pt x="551" y="147"/>
                    </a:cubicBezTo>
                    <a:cubicBezTo>
                      <a:pt x="548" y="142"/>
                      <a:pt x="545" y="137"/>
                      <a:pt x="541" y="132"/>
                    </a:cubicBezTo>
                    <a:cubicBezTo>
                      <a:pt x="537" y="128"/>
                      <a:pt x="534" y="123"/>
                      <a:pt x="530" y="119"/>
                    </a:cubicBezTo>
                    <a:cubicBezTo>
                      <a:pt x="526" y="115"/>
                      <a:pt x="522" y="110"/>
                      <a:pt x="518" y="105"/>
                    </a:cubicBezTo>
                    <a:cubicBezTo>
                      <a:pt x="509" y="97"/>
                      <a:pt x="500" y="88"/>
                      <a:pt x="490" y="80"/>
                    </a:cubicBezTo>
                    <a:cubicBezTo>
                      <a:pt x="470" y="63"/>
                      <a:pt x="446" y="50"/>
                      <a:pt x="422" y="39"/>
                    </a:cubicBezTo>
                    <a:cubicBezTo>
                      <a:pt x="415" y="36"/>
                      <a:pt x="409" y="34"/>
                      <a:pt x="402" y="31"/>
                    </a:cubicBezTo>
                    <a:cubicBezTo>
                      <a:pt x="401" y="31"/>
                      <a:pt x="399" y="30"/>
                      <a:pt x="398" y="30"/>
                    </a:cubicBezTo>
                    <a:cubicBezTo>
                      <a:pt x="393" y="28"/>
                      <a:pt x="393" y="28"/>
                      <a:pt x="393" y="28"/>
                    </a:cubicBezTo>
                    <a:cubicBezTo>
                      <a:pt x="383" y="25"/>
                      <a:pt x="383" y="25"/>
                      <a:pt x="383" y="25"/>
                    </a:cubicBezTo>
                    <a:cubicBezTo>
                      <a:pt x="370" y="21"/>
                      <a:pt x="356" y="19"/>
                      <a:pt x="342" y="16"/>
                    </a:cubicBezTo>
                    <a:cubicBezTo>
                      <a:pt x="335" y="15"/>
                      <a:pt x="328" y="15"/>
                      <a:pt x="321" y="14"/>
                    </a:cubicBezTo>
                    <a:cubicBezTo>
                      <a:pt x="311" y="13"/>
                      <a:pt x="311" y="13"/>
                      <a:pt x="311" y="13"/>
                    </a:cubicBezTo>
                    <a:cubicBezTo>
                      <a:pt x="301" y="14"/>
                      <a:pt x="301" y="14"/>
                      <a:pt x="301" y="14"/>
                    </a:cubicBezTo>
                    <a:cubicBezTo>
                      <a:pt x="294" y="14"/>
                      <a:pt x="287" y="13"/>
                      <a:pt x="280" y="14"/>
                    </a:cubicBezTo>
                    <a:cubicBezTo>
                      <a:pt x="273" y="15"/>
                      <a:pt x="266" y="15"/>
                      <a:pt x="259" y="16"/>
                    </a:cubicBezTo>
                    <a:cubicBezTo>
                      <a:pt x="253" y="16"/>
                      <a:pt x="246" y="18"/>
                      <a:pt x="239" y="19"/>
                    </a:cubicBezTo>
                    <a:cubicBezTo>
                      <a:pt x="233" y="21"/>
                      <a:pt x="226" y="22"/>
                      <a:pt x="219" y="24"/>
                    </a:cubicBezTo>
                    <a:cubicBezTo>
                      <a:pt x="207" y="28"/>
                      <a:pt x="194" y="31"/>
                      <a:pt x="182" y="37"/>
                    </a:cubicBezTo>
                    <a:cubicBezTo>
                      <a:pt x="176" y="39"/>
                      <a:pt x="170" y="42"/>
                      <a:pt x="164" y="45"/>
                    </a:cubicBezTo>
                    <a:cubicBezTo>
                      <a:pt x="158" y="48"/>
                      <a:pt x="152" y="51"/>
                      <a:pt x="147" y="54"/>
                    </a:cubicBezTo>
                    <a:cubicBezTo>
                      <a:pt x="141" y="57"/>
                      <a:pt x="136" y="60"/>
                      <a:pt x="131" y="63"/>
                    </a:cubicBezTo>
                    <a:cubicBezTo>
                      <a:pt x="125" y="67"/>
                      <a:pt x="120" y="70"/>
                      <a:pt x="116" y="74"/>
                    </a:cubicBezTo>
                    <a:cubicBezTo>
                      <a:pt x="96" y="88"/>
                      <a:pt x="79" y="104"/>
                      <a:pt x="65" y="120"/>
                    </a:cubicBezTo>
                    <a:cubicBezTo>
                      <a:pt x="52" y="136"/>
                      <a:pt x="41" y="152"/>
                      <a:pt x="32" y="167"/>
                    </a:cubicBezTo>
                    <a:cubicBezTo>
                      <a:pt x="23" y="182"/>
                      <a:pt x="17" y="195"/>
                      <a:pt x="12" y="207"/>
                    </a:cubicBezTo>
                    <a:cubicBezTo>
                      <a:pt x="10" y="213"/>
                      <a:pt x="8" y="218"/>
                      <a:pt x="6" y="222"/>
                    </a:cubicBezTo>
                    <a:cubicBezTo>
                      <a:pt x="5" y="227"/>
                      <a:pt x="3" y="231"/>
                      <a:pt x="2" y="234"/>
                    </a:cubicBezTo>
                    <a:cubicBezTo>
                      <a:pt x="1" y="240"/>
                      <a:pt x="0" y="244"/>
                      <a:pt x="0" y="244"/>
                    </a:cubicBezTo>
                    <a:cubicBezTo>
                      <a:pt x="0" y="244"/>
                      <a:pt x="0" y="240"/>
                      <a:pt x="2" y="234"/>
                    </a:cubicBezTo>
                    <a:cubicBezTo>
                      <a:pt x="3" y="231"/>
                      <a:pt x="4" y="227"/>
                      <a:pt x="6" y="222"/>
                    </a:cubicBezTo>
                    <a:cubicBezTo>
                      <a:pt x="7" y="218"/>
                      <a:pt x="9" y="212"/>
                      <a:pt x="11" y="206"/>
                    </a:cubicBezTo>
                    <a:cubicBezTo>
                      <a:pt x="15" y="195"/>
                      <a:pt x="21" y="181"/>
                      <a:pt x="29" y="165"/>
                    </a:cubicBezTo>
                    <a:cubicBezTo>
                      <a:pt x="38" y="150"/>
                      <a:pt x="48" y="134"/>
                      <a:pt x="62" y="117"/>
                    </a:cubicBezTo>
                    <a:cubicBezTo>
                      <a:pt x="76" y="100"/>
                      <a:pt x="92" y="84"/>
                      <a:pt x="111" y="68"/>
                    </a:cubicBezTo>
                    <a:cubicBezTo>
                      <a:pt x="116" y="64"/>
                      <a:pt x="121" y="61"/>
                      <a:pt x="127" y="57"/>
                    </a:cubicBezTo>
                    <a:cubicBezTo>
                      <a:pt x="129" y="55"/>
                      <a:pt x="132" y="53"/>
                      <a:pt x="134" y="52"/>
                    </a:cubicBezTo>
                    <a:cubicBezTo>
                      <a:pt x="137" y="50"/>
                      <a:pt x="140" y="48"/>
                      <a:pt x="143" y="47"/>
                    </a:cubicBezTo>
                    <a:cubicBezTo>
                      <a:pt x="148" y="44"/>
                      <a:pt x="154" y="40"/>
                      <a:pt x="160" y="37"/>
                    </a:cubicBezTo>
                    <a:cubicBezTo>
                      <a:pt x="166" y="34"/>
                      <a:pt x="172" y="31"/>
                      <a:pt x="178" y="28"/>
                    </a:cubicBezTo>
                    <a:cubicBezTo>
                      <a:pt x="190" y="22"/>
                      <a:pt x="203" y="18"/>
                      <a:pt x="216" y="14"/>
                    </a:cubicBezTo>
                    <a:cubicBezTo>
                      <a:pt x="223" y="11"/>
                      <a:pt x="230" y="10"/>
                      <a:pt x="237" y="8"/>
                    </a:cubicBezTo>
                    <a:cubicBezTo>
                      <a:pt x="244" y="7"/>
                      <a:pt x="251" y="5"/>
                      <a:pt x="258" y="4"/>
                    </a:cubicBezTo>
                    <a:cubicBezTo>
                      <a:pt x="265" y="3"/>
                      <a:pt x="272" y="2"/>
                      <a:pt x="279" y="1"/>
                    </a:cubicBezTo>
                    <a:cubicBezTo>
                      <a:pt x="286" y="1"/>
                      <a:pt x="293" y="1"/>
                      <a:pt x="301" y="0"/>
                    </a:cubicBezTo>
                    <a:cubicBezTo>
                      <a:pt x="311" y="0"/>
                      <a:pt x="311" y="0"/>
                      <a:pt x="311" y="0"/>
                    </a:cubicBezTo>
                    <a:cubicBezTo>
                      <a:pt x="322" y="0"/>
                      <a:pt x="322" y="0"/>
                      <a:pt x="322" y="0"/>
                    </a:cubicBezTo>
                    <a:cubicBezTo>
                      <a:pt x="330" y="1"/>
                      <a:pt x="337" y="1"/>
                      <a:pt x="344" y="2"/>
                    </a:cubicBezTo>
                    <a:cubicBezTo>
                      <a:pt x="358" y="4"/>
                      <a:pt x="373" y="6"/>
                      <a:pt x="387" y="10"/>
                    </a:cubicBezTo>
                    <a:cubicBezTo>
                      <a:pt x="397" y="12"/>
                      <a:pt x="397" y="12"/>
                      <a:pt x="397" y="12"/>
                    </a:cubicBezTo>
                    <a:cubicBezTo>
                      <a:pt x="403" y="14"/>
                      <a:pt x="403" y="14"/>
                      <a:pt x="403" y="14"/>
                    </a:cubicBezTo>
                    <a:cubicBezTo>
                      <a:pt x="404" y="14"/>
                      <a:pt x="406" y="15"/>
                      <a:pt x="408" y="16"/>
                    </a:cubicBezTo>
                    <a:cubicBezTo>
                      <a:pt x="415" y="18"/>
                      <a:pt x="421" y="20"/>
                      <a:pt x="428" y="23"/>
                    </a:cubicBezTo>
                    <a:cubicBezTo>
                      <a:pt x="455" y="34"/>
                      <a:pt x="480" y="47"/>
                      <a:pt x="502" y="64"/>
                    </a:cubicBezTo>
                    <a:cubicBezTo>
                      <a:pt x="513" y="72"/>
                      <a:pt x="523" y="81"/>
                      <a:pt x="533" y="90"/>
                    </a:cubicBezTo>
                    <a:cubicBezTo>
                      <a:pt x="538" y="95"/>
                      <a:pt x="542" y="100"/>
                      <a:pt x="547" y="105"/>
                    </a:cubicBezTo>
                    <a:cubicBezTo>
                      <a:pt x="551" y="110"/>
                      <a:pt x="555" y="114"/>
                      <a:pt x="560" y="119"/>
                    </a:cubicBezTo>
                    <a:cubicBezTo>
                      <a:pt x="563" y="124"/>
                      <a:pt x="567" y="129"/>
                      <a:pt x="570" y="134"/>
                    </a:cubicBezTo>
                    <a:cubicBezTo>
                      <a:pt x="572" y="136"/>
                      <a:pt x="574" y="139"/>
                      <a:pt x="576" y="141"/>
                    </a:cubicBezTo>
                    <a:cubicBezTo>
                      <a:pt x="578" y="144"/>
                      <a:pt x="578" y="144"/>
                      <a:pt x="578" y="144"/>
                    </a:cubicBezTo>
                    <a:cubicBezTo>
                      <a:pt x="581" y="149"/>
                      <a:pt x="581" y="149"/>
                      <a:pt x="581" y="149"/>
                    </a:cubicBezTo>
                    <a:cubicBezTo>
                      <a:pt x="587" y="159"/>
                      <a:pt x="593" y="169"/>
                      <a:pt x="598" y="179"/>
                    </a:cubicBezTo>
                    <a:cubicBezTo>
                      <a:pt x="608" y="198"/>
                      <a:pt x="615" y="218"/>
                      <a:pt x="620" y="235"/>
                    </a:cubicBezTo>
                    <a:cubicBezTo>
                      <a:pt x="625" y="252"/>
                      <a:pt x="628" y="268"/>
                      <a:pt x="630" y="281"/>
                    </a:cubicBezTo>
                    <a:cubicBezTo>
                      <a:pt x="631" y="287"/>
                      <a:pt x="631" y="293"/>
                      <a:pt x="632" y="298"/>
                    </a:cubicBezTo>
                    <a:cubicBezTo>
                      <a:pt x="632" y="303"/>
                      <a:pt x="632" y="308"/>
                      <a:pt x="633" y="311"/>
                    </a:cubicBezTo>
                    <a:cubicBezTo>
                      <a:pt x="633" y="318"/>
                      <a:pt x="633" y="321"/>
                      <a:pt x="633" y="321"/>
                    </a:cubicBezTo>
                    <a:lnTo>
                      <a:pt x="603" y="3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6" name="Freeform 41132"/>
              <p:cNvSpPr>
                <a:spLocks noChangeArrowheads="1"/>
              </p:cNvSpPr>
              <p:nvPr/>
            </p:nvSpPr>
            <p:spPr bwMode="auto">
              <a:xfrm>
                <a:off x="4526" y="1127"/>
                <a:ext cx="134" cy="169"/>
              </a:xfrm>
              <a:custGeom>
                <a:avLst/>
                <a:gdLst>
                  <a:gd name="T0" fmla="*/ 52 w 134"/>
                  <a:gd name="T1" fmla="*/ 169 h 169"/>
                  <a:gd name="T2" fmla="*/ 134 w 134"/>
                  <a:gd name="T3" fmla="*/ 12 h 169"/>
                  <a:gd name="T4" fmla="*/ 62 w 134"/>
                  <a:gd name="T5" fmla="*/ 43 h 169"/>
                  <a:gd name="T6" fmla="*/ 0 w 134"/>
                  <a:gd name="T7" fmla="*/ 0 h 169"/>
                  <a:gd name="T8" fmla="*/ 52 w 134"/>
                  <a:gd name="T9" fmla="*/ 169 h 1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4" h="169">
                    <a:moveTo>
                      <a:pt x="52" y="169"/>
                    </a:moveTo>
                    <a:lnTo>
                      <a:pt x="134" y="12"/>
                    </a:lnTo>
                    <a:lnTo>
                      <a:pt x="62" y="43"/>
                    </a:lnTo>
                    <a:lnTo>
                      <a:pt x="0" y="0"/>
                    </a:lnTo>
                    <a:lnTo>
                      <a:pt x="52" y="1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32822" name="Group 41146"/>
            <p:cNvGrpSpPr/>
            <p:nvPr/>
          </p:nvGrpSpPr>
          <p:grpSpPr bwMode="auto">
            <a:xfrm>
              <a:off x="3438" y="1080"/>
              <a:ext cx="1154" cy="660"/>
              <a:chOff x="3438" y="1080"/>
              <a:chExt cx="1154" cy="660"/>
            </a:xfrm>
          </p:grpSpPr>
          <p:sp>
            <p:nvSpPr>
              <p:cNvPr id="32823" name="Freeform 41133"/>
              <p:cNvSpPr>
                <a:spLocks noChangeArrowheads="1"/>
              </p:cNvSpPr>
              <p:nvPr/>
            </p:nvSpPr>
            <p:spPr bwMode="auto">
              <a:xfrm>
                <a:off x="3479" y="1195"/>
                <a:ext cx="1113" cy="545"/>
              </a:xfrm>
              <a:custGeom>
                <a:avLst/>
                <a:gdLst>
                  <a:gd name="T0" fmla="*/ 52 w 639"/>
                  <a:gd name="T1" fmla="*/ 17 h 313"/>
                  <a:gd name="T2" fmla="*/ 56 w 639"/>
                  <a:gd name="T3" fmla="*/ 66 h 313"/>
                  <a:gd name="T4" fmla="*/ 108 w 639"/>
                  <a:gd name="T5" fmla="*/ 233 h 313"/>
                  <a:gd name="T6" fmla="*/ 146 w 639"/>
                  <a:gd name="T7" fmla="*/ 294 h 313"/>
                  <a:gd name="T8" fmla="*/ 146 w 639"/>
                  <a:gd name="T9" fmla="*/ 296 h 313"/>
                  <a:gd name="T10" fmla="*/ 148 w 639"/>
                  <a:gd name="T11" fmla="*/ 296 h 313"/>
                  <a:gd name="T12" fmla="*/ 155 w 639"/>
                  <a:gd name="T13" fmla="*/ 306 h 313"/>
                  <a:gd name="T14" fmla="*/ 195 w 639"/>
                  <a:gd name="T15" fmla="*/ 355 h 313"/>
                  <a:gd name="T16" fmla="*/ 244 w 639"/>
                  <a:gd name="T17" fmla="*/ 399 h 313"/>
                  <a:gd name="T18" fmla="*/ 270 w 639"/>
                  <a:gd name="T19" fmla="*/ 420 h 313"/>
                  <a:gd name="T20" fmla="*/ 329 w 639"/>
                  <a:gd name="T21" fmla="*/ 456 h 313"/>
                  <a:gd name="T22" fmla="*/ 362 w 639"/>
                  <a:gd name="T23" fmla="*/ 472 h 313"/>
                  <a:gd name="T24" fmla="*/ 538 w 639"/>
                  <a:gd name="T25" fmla="*/ 519 h 313"/>
                  <a:gd name="T26" fmla="*/ 594 w 639"/>
                  <a:gd name="T27" fmla="*/ 521 h 313"/>
                  <a:gd name="T28" fmla="*/ 650 w 639"/>
                  <a:gd name="T29" fmla="*/ 515 h 313"/>
                  <a:gd name="T30" fmla="*/ 820 w 639"/>
                  <a:gd name="T31" fmla="*/ 463 h 313"/>
                  <a:gd name="T32" fmla="*/ 845 w 639"/>
                  <a:gd name="T33" fmla="*/ 451 h 313"/>
                  <a:gd name="T34" fmla="*/ 880 w 639"/>
                  <a:gd name="T35" fmla="*/ 428 h 313"/>
                  <a:gd name="T36" fmla="*/ 934 w 639"/>
                  <a:gd name="T37" fmla="*/ 388 h 313"/>
                  <a:gd name="T38" fmla="*/ 1068 w 639"/>
                  <a:gd name="T39" fmla="*/ 211 h 313"/>
                  <a:gd name="T40" fmla="*/ 1104 w 639"/>
                  <a:gd name="T41" fmla="*/ 110 h 313"/>
                  <a:gd name="T42" fmla="*/ 1113 w 639"/>
                  <a:gd name="T43" fmla="*/ 70 h 313"/>
                  <a:gd name="T44" fmla="*/ 1106 w 639"/>
                  <a:gd name="T45" fmla="*/ 110 h 313"/>
                  <a:gd name="T46" fmla="*/ 1071 w 639"/>
                  <a:gd name="T47" fmla="*/ 214 h 313"/>
                  <a:gd name="T48" fmla="*/ 941 w 639"/>
                  <a:gd name="T49" fmla="*/ 397 h 313"/>
                  <a:gd name="T50" fmla="*/ 859 w 639"/>
                  <a:gd name="T51" fmla="*/ 460 h 313"/>
                  <a:gd name="T52" fmla="*/ 845 w 639"/>
                  <a:gd name="T53" fmla="*/ 468 h 313"/>
                  <a:gd name="T54" fmla="*/ 690 w 639"/>
                  <a:gd name="T55" fmla="*/ 529 h 313"/>
                  <a:gd name="T56" fmla="*/ 615 w 639"/>
                  <a:gd name="T57" fmla="*/ 542 h 313"/>
                  <a:gd name="T58" fmla="*/ 575 w 639"/>
                  <a:gd name="T59" fmla="*/ 543 h 313"/>
                  <a:gd name="T60" fmla="*/ 385 w 639"/>
                  <a:gd name="T61" fmla="*/ 515 h 313"/>
                  <a:gd name="T62" fmla="*/ 331 w 639"/>
                  <a:gd name="T63" fmla="*/ 495 h 313"/>
                  <a:gd name="T64" fmla="*/ 282 w 639"/>
                  <a:gd name="T65" fmla="*/ 468 h 313"/>
                  <a:gd name="T66" fmla="*/ 235 w 639"/>
                  <a:gd name="T67" fmla="*/ 439 h 313"/>
                  <a:gd name="T68" fmla="*/ 193 w 639"/>
                  <a:gd name="T69" fmla="*/ 406 h 313"/>
                  <a:gd name="T70" fmla="*/ 145 w 639"/>
                  <a:gd name="T71" fmla="*/ 355 h 313"/>
                  <a:gd name="T72" fmla="*/ 118 w 639"/>
                  <a:gd name="T73" fmla="*/ 326 h 313"/>
                  <a:gd name="T74" fmla="*/ 113 w 639"/>
                  <a:gd name="T75" fmla="*/ 320 h 313"/>
                  <a:gd name="T76" fmla="*/ 103 w 639"/>
                  <a:gd name="T77" fmla="*/ 305 h 313"/>
                  <a:gd name="T78" fmla="*/ 28 w 639"/>
                  <a:gd name="T79" fmla="*/ 155 h 313"/>
                  <a:gd name="T80" fmla="*/ 3 w 639"/>
                  <a:gd name="T81" fmla="*/ 44 h 313"/>
                  <a:gd name="T82" fmla="*/ 0 w 639"/>
                  <a:gd name="T83" fmla="*/ 2 h 31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639" h="313">
                    <a:moveTo>
                      <a:pt x="29" y="0"/>
                    </a:moveTo>
                    <a:cubicBezTo>
                      <a:pt x="29" y="0"/>
                      <a:pt x="29" y="4"/>
                      <a:pt x="30" y="10"/>
                    </a:cubicBezTo>
                    <a:cubicBezTo>
                      <a:pt x="30" y="14"/>
                      <a:pt x="30" y="18"/>
                      <a:pt x="30" y="22"/>
                    </a:cubicBezTo>
                    <a:cubicBezTo>
                      <a:pt x="31" y="27"/>
                      <a:pt x="31" y="32"/>
                      <a:pt x="32" y="38"/>
                    </a:cubicBezTo>
                    <a:cubicBezTo>
                      <a:pt x="34" y="50"/>
                      <a:pt x="37" y="65"/>
                      <a:pt x="41" y="81"/>
                    </a:cubicBezTo>
                    <a:cubicBezTo>
                      <a:pt x="46" y="97"/>
                      <a:pt x="53" y="115"/>
                      <a:pt x="62" y="134"/>
                    </a:cubicBezTo>
                    <a:cubicBezTo>
                      <a:pt x="67" y="143"/>
                      <a:pt x="73" y="153"/>
                      <a:pt x="79" y="162"/>
                    </a:cubicBezTo>
                    <a:cubicBezTo>
                      <a:pt x="80" y="164"/>
                      <a:pt x="82" y="167"/>
                      <a:pt x="84" y="169"/>
                    </a:cubicBezTo>
                    <a:cubicBezTo>
                      <a:pt x="84" y="170"/>
                      <a:pt x="84" y="170"/>
                      <a:pt x="84" y="170"/>
                    </a:cubicBezTo>
                    <a:cubicBezTo>
                      <a:pt x="84" y="169"/>
                      <a:pt x="84" y="170"/>
                      <a:pt x="84" y="170"/>
                    </a:cubicBezTo>
                    <a:cubicBezTo>
                      <a:pt x="84" y="170"/>
                      <a:pt x="84" y="170"/>
                      <a:pt x="84" y="170"/>
                    </a:cubicBezTo>
                    <a:cubicBezTo>
                      <a:pt x="85" y="170"/>
                      <a:pt x="85" y="170"/>
                      <a:pt x="85" y="170"/>
                    </a:cubicBezTo>
                    <a:cubicBezTo>
                      <a:pt x="86" y="172"/>
                      <a:pt x="86" y="172"/>
                      <a:pt x="86" y="172"/>
                    </a:cubicBezTo>
                    <a:cubicBezTo>
                      <a:pt x="89" y="176"/>
                      <a:pt x="89" y="176"/>
                      <a:pt x="89" y="176"/>
                    </a:cubicBezTo>
                    <a:cubicBezTo>
                      <a:pt x="93" y="180"/>
                      <a:pt x="96" y="185"/>
                      <a:pt x="100" y="190"/>
                    </a:cubicBezTo>
                    <a:cubicBezTo>
                      <a:pt x="104" y="195"/>
                      <a:pt x="108" y="199"/>
                      <a:pt x="112" y="204"/>
                    </a:cubicBezTo>
                    <a:cubicBezTo>
                      <a:pt x="117" y="208"/>
                      <a:pt x="121" y="213"/>
                      <a:pt x="125" y="217"/>
                    </a:cubicBezTo>
                    <a:cubicBezTo>
                      <a:pt x="130" y="221"/>
                      <a:pt x="135" y="225"/>
                      <a:pt x="140" y="229"/>
                    </a:cubicBezTo>
                    <a:cubicBezTo>
                      <a:pt x="142" y="231"/>
                      <a:pt x="145" y="234"/>
                      <a:pt x="147" y="236"/>
                    </a:cubicBezTo>
                    <a:cubicBezTo>
                      <a:pt x="150" y="238"/>
                      <a:pt x="153" y="239"/>
                      <a:pt x="155" y="241"/>
                    </a:cubicBezTo>
                    <a:cubicBezTo>
                      <a:pt x="161" y="245"/>
                      <a:pt x="166" y="249"/>
                      <a:pt x="172" y="253"/>
                    </a:cubicBezTo>
                    <a:cubicBezTo>
                      <a:pt x="178" y="256"/>
                      <a:pt x="183" y="259"/>
                      <a:pt x="189" y="262"/>
                    </a:cubicBezTo>
                    <a:cubicBezTo>
                      <a:pt x="192" y="264"/>
                      <a:pt x="195" y="266"/>
                      <a:pt x="198" y="267"/>
                    </a:cubicBezTo>
                    <a:cubicBezTo>
                      <a:pt x="208" y="271"/>
                      <a:pt x="208" y="271"/>
                      <a:pt x="208" y="271"/>
                    </a:cubicBezTo>
                    <a:cubicBezTo>
                      <a:pt x="214" y="274"/>
                      <a:pt x="220" y="277"/>
                      <a:pt x="227" y="280"/>
                    </a:cubicBezTo>
                    <a:cubicBezTo>
                      <a:pt x="253" y="289"/>
                      <a:pt x="281" y="295"/>
                      <a:pt x="309" y="298"/>
                    </a:cubicBezTo>
                    <a:cubicBezTo>
                      <a:pt x="316" y="298"/>
                      <a:pt x="323" y="298"/>
                      <a:pt x="330" y="298"/>
                    </a:cubicBezTo>
                    <a:cubicBezTo>
                      <a:pt x="334" y="298"/>
                      <a:pt x="337" y="299"/>
                      <a:pt x="341" y="299"/>
                    </a:cubicBezTo>
                    <a:cubicBezTo>
                      <a:pt x="352" y="298"/>
                      <a:pt x="352" y="298"/>
                      <a:pt x="352" y="298"/>
                    </a:cubicBezTo>
                    <a:cubicBezTo>
                      <a:pt x="359" y="297"/>
                      <a:pt x="366" y="297"/>
                      <a:pt x="373" y="296"/>
                    </a:cubicBezTo>
                    <a:cubicBezTo>
                      <a:pt x="380" y="295"/>
                      <a:pt x="387" y="294"/>
                      <a:pt x="393" y="293"/>
                    </a:cubicBezTo>
                    <a:cubicBezTo>
                      <a:pt x="421" y="287"/>
                      <a:pt x="447" y="278"/>
                      <a:pt x="471" y="266"/>
                    </a:cubicBezTo>
                    <a:cubicBezTo>
                      <a:pt x="474" y="264"/>
                      <a:pt x="477" y="263"/>
                      <a:pt x="480" y="261"/>
                    </a:cubicBezTo>
                    <a:cubicBezTo>
                      <a:pt x="485" y="259"/>
                      <a:pt x="485" y="259"/>
                      <a:pt x="485" y="259"/>
                    </a:cubicBezTo>
                    <a:cubicBezTo>
                      <a:pt x="489" y="256"/>
                      <a:pt x="489" y="256"/>
                      <a:pt x="489" y="256"/>
                    </a:cubicBezTo>
                    <a:cubicBezTo>
                      <a:pt x="494" y="253"/>
                      <a:pt x="500" y="249"/>
                      <a:pt x="505" y="246"/>
                    </a:cubicBezTo>
                    <a:cubicBezTo>
                      <a:pt x="511" y="243"/>
                      <a:pt x="516" y="239"/>
                      <a:pt x="521" y="235"/>
                    </a:cubicBezTo>
                    <a:cubicBezTo>
                      <a:pt x="526" y="231"/>
                      <a:pt x="531" y="227"/>
                      <a:pt x="536" y="223"/>
                    </a:cubicBezTo>
                    <a:cubicBezTo>
                      <a:pt x="554" y="207"/>
                      <a:pt x="570" y="189"/>
                      <a:pt x="583" y="172"/>
                    </a:cubicBezTo>
                    <a:cubicBezTo>
                      <a:pt x="595" y="155"/>
                      <a:pt x="605" y="137"/>
                      <a:pt x="613" y="121"/>
                    </a:cubicBezTo>
                    <a:cubicBezTo>
                      <a:pt x="621" y="106"/>
                      <a:pt x="626" y="91"/>
                      <a:pt x="629" y="79"/>
                    </a:cubicBezTo>
                    <a:cubicBezTo>
                      <a:pt x="631" y="73"/>
                      <a:pt x="633" y="67"/>
                      <a:pt x="634" y="63"/>
                    </a:cubicBezTo>
                    <a:cubicBezTo>
                      <a:pt x="635" y="58"/>
                      <a:pt x="636" y="54"/>
                      <a:pt x="637" y="50"/>
                    </a:cubicBezTo>
                    <a:cubicBezTo>
                      <a:pt x="638" y="44"/>
                      <a:pt x="639" y="40"/>
                      <a:pt x="639" y="40"/>
                    </a:cubicBezTo>
                    <a:cubicBezTo>
                      <a:pt x="639" y="40"/>
                      <a:pt x="638" y="44"/>
                      <a:pt x="637" y="50"/>
                    </a:cubicBezTo>
                    <a:cubicBezTo>
                      <a:pt x="637" y="54"/>
                      <a:pt x="636" y="58"/>
                      <a:pt x="635" y="63"/>
                    </a:cubicBezTo>
                    <a:cubicBezTo>
                      <a:pt x="634" y="68"/>
                      <a:pt x="632" y="73"/>
                      <a:pt x="631" y="79"/>
                    </a:cubicBezTo>
                    <a:cubicBezTo>
                      <a:pt x="627" y="92"/>
                      <a:pt x="623" y="106"/>
                      <a:pt x="615" y="123"/>
                    </a:cubicBezTo>
                    <a:cubicBezTo>
                      <a:pt x="608" y="139"/>
                      <a:pt x="599" y="157"/>
                      <a:pt x="586" y="175"/>
                    </a:cubicBezTo>
                    <a:cubicBezTo>
                      <a:pt x="574" y="193"/>
                      <a:pt x="559" y="211"/>
                      <a:pt x="540" y="228"/>
                    </a:cubicBezTo>
                    <a:cubicBezTo>
                      <a:pt x="530" y="237"/>
                      <a:pt x="521" y="245"/>
                      <a:pt x="510" y="253"/>
                    </a:cubicBezTo>
                    <a:cubicBezTo>
                      <a:pt x="504" y="256"/>
                      <a:pt x="499" y="260"/>
                      <a:pt x="493" y="264"/>
                    </a:cubicBezTo>
                    <a:cubicBezTo>
                      <a:pt x="489" y="267"/>
                      <a:pt x="489" y="267"/>
                      <a:pt x="489" y="267"/>
                    </a:cubicBezTo>
                    <a:cubicBezTo>
                      <a:pt x="485" y="269"/>
                      <a:pt x="485" y="269"/>
                      <a:pt x="485" y="269"/>
                    </a:cubicBezTo>
                    <a:cubicBezTo>
                      <a:pt x="481" y="271"/>
                      <a:pt x="478" y="272"/>
                      <a:pt x="475" y="274"/>
                    </a:cubicBezTo>
                    <a:cubicBezTo>
                      <a:pt x="451" y="288"/>
                      <a:pt x="424" y="297"/>
                      <a:pt x="396" y="304"/>
                    </a:cubicBezTo>
                    <a:cubicBezTo>
                      <a:pt x="389" y="306"/>
                      <a:pt x="382" y="307"/>
                      <a:pt x="374" y="309"/>
                    </a:cubicBezTo>
                    <a:cubicBezTo>
                      <a:pt x="367" y="310"/>
                      <a:pt x="360" y="310"/>
                      <a:pt x="353" y="311"/>
                    </a:cubicBezTo>
                    <a:cubicBezTo>
                      <a:pt x="342" y="312"/>
                      <a:pt x="342" y="312"/>
                      <a:pt x="342" y="312"/>
                    </a:cubicBezTo>
                    <a:cubicBezTo>
                      <a:pt x="338" y="313"/>
                      <a:pt x="334" y="312"/>
                      <a:pt x="330" y="312"/>
                    </a:cubicBezTo>
                    <a:cubicBezTo>
                      <a:pt x="323" y="312"/>
                      <a:pt x="316" y="313"/>
                      <a:pt x="308" y="312"/>
                    </a:cubicBezTo>
                    <a:cubicBezTo>
                      <a:pt x="278" y="311"/>
                      <a:pt x="249" y="305"/>
                      <a:pt x="221" y="296"/>
                    </a:cubicBezTo>
                    <a:cubicBezTo>
                      <a:pt x="214" y="294"/>
                      <a:pt x="207" y="291"/>
                      <a:pt x="201" y="288"/>
                    </a:cubicBezTo>
                    <a:cubicBezTo>
                      <a:pt x="190" y="284"/>
                      <a:pt x="190" y="284"/>
                      <a:pt x="190" y="284"/>
                    </a:cubicBezTo>
                    <a:cubicBezTo>
                      <a:pt x="187" y="283"/>
                      <a:pt x="184" y="281"/>
                      <a:pt x="181" y="279"/>
                    </a:cubicBezTo>
                    <a:cubicBezTo>
                      <a:pt x="174" y="276"/>
                      <a:pt x="168" y="273"/>
                      <a:pt x="162" y="269"/>
                    </a:cubicBezTo>
                    <a:cubicBezTo>
                      <a:pt x="156" y="265"/>
                      <a:pt x="150" y="262"/>
                      <a:pt x="144" y="258"/>
                    </a:cubicBezTo>
                    <a:cubicBezTo>
                      <a:pt x="141" y="256"/>
                      <a:pt x="138" y="254"/>
                      <a:pt x="135" y="252"/>
                    </a:cubicBezTo>
                    <a:cubicBezTo>
                      <a:pt x="132" y="250"/>
                      <a:pt x="130" y="248"/>
                      <a:pt x="127" y="246"/>
                    </a:cubicBezTo>
                    <a:cubicBezTo>
                      <a:pt x="122" y="241"/>
                      <a:pt x="116" y="237"/>
                      <a:pt x="111" y="233"/>
                    </a:cubicBezTo>
                    <a:cubicBezTo>
                      <a:pt x="106" y="228"/>
                      <a:pt x="101" y="223"/>
                      <a:pt x="96" y="219"/>
                    </a:cubicBezTo>
                    <a:cubicBezTo>
                      <a:pt x="91" y="214"/>
                      <a:pt x="86" y="209"/>
                      <a:pt x="83" y="204"/>
                    </a:cubicBezTo>
                    <a:cubicBezTo>
                      <a:pt x="79" y="200"/>
                      <a:pt x="75" y="195"/>
                      <a:pt x="71" y="190"/>
                    </a:cubicBezTo>
                    <a:cubicBezTo>
                      <a:pt x="68" y="187"/>
                      <a:pt x="68" y="187"/>
                      <a:pt x="68" y="187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5" y="184"/>
                      <a:pt x="65" y="184"/>
                      <a:pt x="65" y="184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3" y="180"/>
                      <a:pt x="61" y="178"/>
                      <a:pt x="59" y="175"/>
                    </a:cubicBezTo>
                    <a:cubicBezTo>
                      <a:pt x="52" y="165"/>
                      <a:pt x="46" y="155"/>
                      <a:pt x="40" y="146"/>
                    </a:cubicBezTo>
                    <a:cubicBezTo>
                      <a:pt x="29" y="126"/>
                      <a:pt x="22" y="106"/>
                      <a:pt x="16" y="89"/>
                    </a:cubicBezTo>
                    <a:cubicBezTo>
                      <a:pt x="10" y="71"/>
                      <a:pt x="6" y="56"/>
                      <a:pt x="4" y="43"/>
                    </a:cubicBezTo>
                    <a:cubicBezTo>
                      <a:pt x="3" y="36"/>
                      <a:pt x="2" y="30"/>
                      <a:pt x="2" y="25"/>
                    </a:cubicBezTo>
                    <a:cubicBezTo>
                      <a:pt x="1" y="20"/>
                      <a:pt x="1" y="15"/>
                      <a:pt x="0" y="12"/>
                    </a:cubicBezTo>
                    <a:cubicBezTo>
                      <a:pt x="0" y="5"/>
                      <a:pt x="0" y="1"/>
                      <a:pt x="0" y="1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2824" name="Freeform 41134"/>
              <p:cNvSpPr>
                <a:spLocks noChangeArrowheads="1"/>
              </p:cNvSpPr>
              <p:nvPr/>
            </p:nvSpPr>
            <p:spPr bwMode="auto">
              <a:xfrm>
                <a:off x="3438" y="1080"/>
                <a:ext cx="132" cy="167"/>
              </a:xfrm>
              <a:custGeom>
                <a:avLst/>
                <a:gdLst>
                  <a:gd name="T0" fmla="*/ 76 w 132"/>
                  <a:gd name="T1" fmla="*/ 0 h 167"/>
                  <a:gd name="T2" fmla="*/ 0 w 132"/>
                  <a:gd name="T3" fmla="*/ 160 h 167"/>
                  <a:gd name="T4" fmla="*/ 68 w 132"/>
                  <a:gd name="T5" fmla="*/ 125 h 167"/>
                  <a:gd name="T6" fmla="*/ 132 w 132"/>
                  <a:gd name="T7" fmla="*/ 167 h 167"/>
                  <a:gd name="T8" fmla="*/ 76 w 132"/>
                  <a:gd name="T9" fmla="*/ 0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" h="167">
                    <a:moveTo>
                      <a:pt x="76" y="0"/>
                    </a:moveTo>
                    <a:lnTo>
                      <a:pt x="0" y="160"/>
                    </a:lnTo>
                    <a:lnTo>
                      <a:pt x="68" y="125"/>
                    </a:lnTo>
                    <a:lnTo>
                      <a:pt x="132" y="167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3" name="Picture 30859" descr="未标题-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48" y="2111235"/>
            <a:ext cx="1443037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976" name="Group 30928"/>
          <p:cNvGrpSpPr/>
          <p:nvPr/>
        </p:nvGrpSpPr>
        <p:grpSpPr bwMode="auto">
          <a:xfrm>
            <a:off x="7881938" y="3544888"/>
            <a:ext cx="886242" cy="1724765"/>
            <a:chOff x="2468" y="1211"/>
            <a:chExt cx="412" cy="1099"/>
          </a:xfrm>
        </p:grpSpPr>
        <p:sp>
          <p:nvSpPr>
            <p:cNvPr id="32812" name="Rectangle 30897"/>
            <p:cNvSpPr>
              <a:spLocks noChangeArrowheads="1"/>
            </p:cNvSpPr>
            <p:nvPr/>
          </p:nvSpPr>
          <p:spPr bwMode="auto">
            <a:xfrm>
              <a:off x="2705" y="1943"/>
              <a:ext cx="121" cy="367"/>
            </a:xfrm>
            <a:prstGeom prst="rect">
              <a:avLst/>
            </a:prstGeom>
            <a:solidFill>
              <a:srgbClr val="008C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13" name="Rectangle 30898"/>
            <p:cNvSpPr>
              <a:spLocks noChangeArrowheads="1"/>
            </p:cNvSpPr>
            <p:nvPr/>
          </p:nvSpPr>
          <p:spPr bwMode="auto">
            <a:xfrm>
              <a:off x="2582" y="1943"/>
              <a:ext cx="123" cy="367"/>
            </a:xfrm>
            <a:prstGeom prst="rect">
              <a:avLst/>
            </a:prstGeom>
            <a:solidFill>
              <a:srgbClr val="00A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14" name="Freeform 30899"/>
            <p:cNvSpPr>
              <a:spLocks noChangeArrowheads="1"/>
            </p:cNvSpPr>
            <p:nvPr/>
          </p:nvSpPr>
          <p:spPr bwMode="auto">
            <a:xfrm>
              <a:off x="2468" y="1211"/>
              <a:ext cx="412" cy="644"/>
            </a:xfrm>
            <a:custGeom>
              <a:avLst/>
              <a:gdLst>
                <a:gd name="T0" fmla="*/ 371 w 310"/>
                <a:gd name="T1" fmla="*/ 353 h 484"/>
                <a:gd name="T2" fmla="*/ 371 w 310"/>
                <a:gd name="T3" fmla="*/ 353 h 484"/>
                <a:gd name="T4" fmla="*/ 346 w 310"/>
                <a:gd name="T5" fmla="*/ 367 h 484"/>
                <a:gd name="T6" fmla="*/ 346 w 310"/>
                <a:gd name="T7" fmla="*/ 442 h 484"/>
                <a:gd name="T8" fmla="*/ 328 w 310"/>
                <a:gd name="T9" fmla="*/ 442 h 484"/>
                <a:gd name="T10" fmla="*/ 328 w 310"/>
                <a:gd name="T11" fmla="*/ 347 h 484"/>
                <a:gd name="T12" fmla="*/ 302 w 310"/>
                <a:gd name="T13" fmla="*/ 298 h 484"/>
                <a:gd name="T14" fmla="*/ 262 w 310"/>
                <a:gd name="T15" fmla="*/ 319 h 484"/>
                <a:gd name="T16" fmla="*/ 262 w 310"/>
                <a:gd name="T17" fmla="*/ 442 h 484"/>
                <a:gd name="T18" fmla="*/ 245 w 310"/>
                <a:gd name="T19" fmla="*/ 442 h 484"/>
                <a:gd name="T20" fmla="*/ 245 w 310"/>
                <a:gd name="T21" fmla="*/ 243 h 484"/>
                <a:gd name="T22" fmla="*/ 219 w 310"/>
                <a:gd name="T23" fmla="*/ 192 h 484"/>
                <a:gd name="T24" fmla="*/ 178 w 310"/>
                <a:gd name="T25" fmla="*/ 212 h 484"/>
                <a:gd name="T26" fmla="*/ 178 w 310"/>
                <a:gd name="T27" fmla="*/ 442 h 484"/>
                <a:gd name="T28" fmla="*/ 162 w 310"/>
                <a:gd name="T29" fmla="*/ 442 h 484"/>
                <a:gd name="T30" fmla="*/ 162 w 310"/>
                <a:gd name="T31" fmla="*/ 33 h 484"/>
                <a:gd name="T32" fmla="*/ 129 w 310"/>
                <a:gd name="T33" fmla="*/ 0 h 484"/>
                <a:gd name="T34" fmla="*/ 96 w 310"/>
                <a:gd name="T35" fmla="*/ 33 h 484"/>
                <a:gd name="T36" fmla="*/ 96 w 310"/>
                <a:gd name="T37" fmla="*/ 442 h 484"/>
                <a:gd name="T38" fmla="*/ 96 w 310"/>
                <a:gd name="T39" fmla="*/ 511 h 484"/>
                <a:gd name="T40" fmla="*/ 92 w 310"/>
                <a:gd name="T41" fmla="*/ 432 h 484"/>
                <a:gd name="T42" fmla="*/ 17 w 310"/>
                <a:gd name="T43" fmla="*/ 507 h 484"/>
                <a:gd name="T44" fmla="*/ 17 w 310"/>
                <a:gd name="T45" fmla="*/ 567 h 484"/>
                <a:gd name="T46" fmla="*/ 101 w 310"/>
                <a:gd name="T47" fmla="*/ 641 h 484"/>
                <a:gd name="T48" fmla="*/ 101 w 310"/>
                <a:gd name="T49" fmla="*/ 640 h 484"/>
                <a:gd name="T50" fmla="*/ 112 w 310"/>
                <a:gd name="T51" fmla="*/ 644 h 484"/>
                <a:gd name="T52" fmla="*/ 328 w 310"/>
                <a:gd name="T53" fmla="*/ 644 h 484"/>
                <a:gd name="T54" fmla="*/ 412 w 310"/>
                <a:gd name="T55" fmla="*/ 560 h 484"/>
                <a:gd name="T56" fmla="*/ 412 w 310"/>
                <a:gd name="T57" fmla="*/ 442 h 484"/>
                <a:gd name="T58" fmla="*/ 412 w 310"/>
                <a:gd name="T59" fmla="*/ 419 h 484"/>
                <a:gd name="T60" fmla="*/ 371 w 310"/>
                <a:gd name="T61" fmla="*/ 353 h 48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10" h="484">
                  <a:moveTo>
                    <a:pt x="279" y="265"/>
                  </a:moveTo>
                  <a:cubicBezTo>
                    <a:pt x="279" y="265"/>
                    <a:pt x="279" y="265"/>
                    <a:pt x="279" y="265"/>
                  </a:cubicBezTo>
                  <a:cubicBezTo>
                    <a:pt x="270" y="260"/>
                    <a:pt x="260" y="267"/>
                    <a:pt x="260" y="276"/>
                  </a:cubicBezTo>
                  <a:cubicBezTo>
                    <a:pt x="260" y="332"/>
                    <a:pt x="260" y="332"/>
                    <a:pt x="260" y="332"/>
                  </a:cubicBezTo>
                  <a:cubicBezTo>
                    <a:pt x="247" y="332"/>
                    <a:pt x="247" y="332"/>
                    <a:pt x="247" y="332"/>
                  </a:cubicBezTo>
                  <a:cubicBezTo>
                    <a:pt x="247" y="261"/>
                    <a:pt x="247" y="261"/>
                    <a:pt x="247" y="261"/>
                  </a:cubicBezTo>
                  <a:cubicBezTo>
                    <a:pt x="247" y="246"/>
                    <a:pt x="240" y="232"/>
                    <a:pt x="227" y="224"/>
                  </a:cubicBezTo>
                  <a:cubicBezTo>
                    <a:pt x="214" y="216"/>
                    <a:pt x="197" y="225"/>
                    <a:pt x="197" y="240"/>
                  </a:cubicBezTo>
                  <a:cubicBezTo>
                    <a:pt x="197" y="332"/>
                    <a:pt x="197" y="332"/>
                    <a:pt x="197" y="332"/>
                  </a:cubicBezTo>
                  <a:cubicBezTo>
                    <a:pt x="184" y="332"/>
                    <a:pt x="184" y="332"/>
                    <a:pt x="184" y="332"/>
                  </a:cubicBezTo>
                  <a:cubicBezTo>
                    <a:pt x="184" y="183"/>
                    <a:pt x="184" y="183"/>
                    <a:pt x="184" y="183"/>
                  </a:cubicBezTo>
                  <a:cubicBezTo>
                    <a:pt x="184" y="168"/>
                    <a:pt x="177" y="153"/>
                    <a:pt x="165" y="144"/>
                  </a:cubicBezTo>
                  <a:cubicBezTo>
                    <a:pt x="153" y="134"/>
                    <a:pt x="134" y="143"/>
                    <a:pt x="134" y="159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22" y="332"/>
                    <a:pt x="122" y="332"/>
                    <a:pt x="122" y="332"/>
                  </a:cubicBezTo>
                  <a:cubicBezTo>
                    <a:pt x="122" y="25"/>
                    <a:pt x="122" y="25"/>
                    <a:pt x="122" y="25"/>
                  </a:cubicBezTo>
                  <a:cubicBezTo>
                    <a:pt x="122" y="11"/>
                    <a:pt x="111" y="0"/>
                    <a:pt x="97" y="0"/>
                  </a:cubicBezTo>
                  <a:cubicBezTo>
                    <a:pt x="83" y="0"/>
                    <a:pt x="72" y="11"/>
                    <a:pt x="72" y="25"/>
                  </a:cubicBezTo>
                  <a:cubicBezTo>
                    <a:pt x="72" y="332"/>
                    <a:pt x="72" y="332"/>
                    <a:pt x="72" y="332"/>
                  </a:cubicBezTo>
                  <a:cubicBezTo>
                    <a:pt x="72" y="384"/>
                    <a:pt x="72" y="384"/>
                    <a:pt x="72" y="384"/>
                  </a:cubicBezTo>
                  <a:cubicBezTo>
                    <a:pt x="69" y="325"/>
                    <a:pt x="69" y="325"/>
                    <a:pt x="69" y="325"/>
                  </a:cubicBezTo>
                  <a:cubicBezTo>
                    <a:pt x="13" y="381"/>
                    <a:pt x="13" y="381"/>
                    <a:pt x="13" y="381"/>
                  </a:cubicBezTo>
                  <a:cubicBezTo>
                    <a:pt x="0" y="394"/>
                    <a:pt x="0" y="413"/>
                    <a:pt x="13" y="426"/>
                  </a:cubicBezTo>
                  <a:cubicBezTo>
                    <a:pt x="76" y="482"/>
                    <a:pt x="76" y="482"/>
                    <a:pt x="76" y="482"/>
                  </a:cubicBezTo>
                  <a:cubicBezTo>
                    <a:pt x="76" y="481"/>
                    <a:pt x="76" y="481"/>
                    <a:pt x="76" y="481"/>
                  </a:cubicBezTo>
                  <a:cubicBezTo>
                    <a:pt x="78" y="483"/>
                    <a:pt x="81" y="484"/>
                    <a:pt x="84" y="484"/>
                  </a:cubicBezTo>
                  <a:cubicBezTo>
                    <a:pt x="247" y="484"/>
                    <a:pt x="247" y="484"/>
                    <a:pt x="247" y="484"/>
                  </a:cubicBezTo>
                  <a:cubicBezTo>
                    <a:pt x="282" y="484"/>
                    <a:pt x="310" y="455"/>
                    <a:pt x="310" y="42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10" y="315"/>
                    <a:pt x="310" y="315"/>
                    <a:pt x="310" y="315"/>
                  </a:cubicBezTo>
                  <a:cubicBezTo>
                    <a:pt x="310" y="294"/>
                    <a:pt x="298" y="274"/>
                    <a:pt x="279" y="265"/>
                  </a:cubicBezTo>
                </a:path>
              </a:pathLst>
            </a:custGeom>
            <a:solidFill>
              <a:srgbClr val="FF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5" name="Freeform 30900"/>
            <p:cNvSpPr>
              <a:spLocks noChangeArrowheads="1"/>
            </p:cNvSpPr>
            <p:nvPr/>
          </p:nvSpPr>
          <p:spPr bwMode="auto">
            <a:xfrm>
              <a:off x="2572" y="1231"/>
              <a:ext cx="50" cy="25"/>
            </a:xfrm>
            <a:custGeom>
              <a:avLst/>
              <a:gdLst>
                <a:gd name="T0" fmla="*/ 25 w 38"/>
                <a:gd name="T1" fmla="*/ 0 h 19"/>
                <a:gd name="T2" fmla="*/ 0 w 38"/>
                <a:gd name="T3" fmla="*/ 25 h 19"/>
                <a:gd name="T4" fmla="*/ 50 w 38"/>
                <a:gd name="T5" fmla="*/ 25 h 19"/>
                <a:gd name="T6" fmla="*/ 25 w 38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19">
                  <a:moveTo>
                    <a:pt x="19" y="0"/>
                  </a:moveTo>
                  <a:cubicBezTo>
                    <a:pt x="8" y="0"/>
                    <a:pt x="0" y="9"/>
                    <a:pt x="0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9"/>
                    <a:pt x="29" y="0"/>
                    <a:pt x="19" y="0"/>
                  </a:cubicBezTo>
                </a:path>
              </a:pathLst>
            </a:custGeom>
            <a:solidFill>
              <a:srgbClr val="FCD3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6" name="Freeform 30909"/>
            <p:cNvSpPr>
              <a:spLocks noEditPoints="1" noChangeArrowheads="1"/>
            </p:cNvSpPr>
            <p:nvPr/>
          </p:nvSpPr>
          <p:spPr bwMode="auto">
            <a:xfrm>
              <a:off x="2572" y="1231"/>
              <a:ext cx="50" cy="25"/>
            </a:xfrm>
            <a:custGeom>
              <a:avLst/>
              <a:gdLst>
                <a:gd name="T0" fmla="*/ 0 w 38"/>
                <a:gd name="T1" fmla="*/ 24 h 19"/>
                <a:gd name="T2" fmla="*/ 0 w 38"/>
                <a:gd name="T3" fmla="*/ 25 h 19"/>
                <a:gd name="T4" fmla="*/ 0 w 38"/>
                <a:gd name="T5" fmla="*/ 25 h 19"/>
                <a:gd name="T6" fmla="*/ 0 w 38"/>
                <a:gd name="T7" fmla="*/ 24 h 19"/>
                <a:gd name="T8" fmla="*/ 25 w 38"/>
                <a:gd name="T9" fmla="*/ 0 h 19"/>
                <a:gd name="T10" fmla="*/ 0 w 38"/>
                <a:gd name="T11" fmla="*/ 21 h 19"/>
                <a:gd name="T12" fmla="*/ 50 w 38"/>
                <a:gd name="T13" fmla="*/ 21 h 19"/>
                <a:gd name="T14" fmla="*/ 25 w 38"/>
                <a:gd name="T15" fmla="*/ 0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" h="19">
                  <a:moveTo>
                    <a:pt x="0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19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6" y="7"/>
                    <a:pt x="28" y="0"/>
                    <a:pt x="19" y="0"/>
                  </a:cubicBezTo>
                </a:path>
              </a:pathLst>
            </a:custGeom>
            <a:solidFill>
              <a:srgbClr val="D0D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7" name="Freeform 30910"/>
            <p:cNvSpPr>
              <a:spLocks noEditPoints="1" noChangeArrowheads="1"/>
            </p:cNvSpPr>
            <p:nvPr/>
          </p:nvSpPr>
          <p:spPr bwMode="auto">
            <a:xfrm>
              <a:off x="2572" y="1252"/>
              <a:ext cx="50" cy="9"/>
            </a:xfrm>
            <a:custGeom>
              <a:avLst/>
              <a:gdLst>
                <a:gd name="T0" fmla="*/ 0 w 38"/>
                <a:gd name="T1" fmla="*/ 0 h 7"/>
                <a:gd name="T2" fmla="*/ 0 w 38"/>
                <a:gd name="T3" fmla="*/ 0 h 7"/>
                <a:gd name="T4" fmla="*/ 0 w 38"/>
                <a:gd name="T5" fmla="*/ 3 h 7"/>
                <a:gd name="T6" fmla="*/ 0 w 38"/>
                <a:gd name="T7" fmla="*/ 0 h 7"/>
                <a:gd name="T8" fmla="*/ 50 w 38"/>
                <a:gd name="T9" fmla="*/ 0 h 7"/>
                <a:gd name="T10" fmla="*/ 50 w 38"/>
                <a:gd name="T11" fmla="*/ 0 h 7"/>
                <a:gd name="T12" fmla="*/ 50 w 38"/>
                <a:gd name="T13" fmla="*/ 4 h 7"/>
                <a:gd name="T14" fmla="*/ 0 w 38"/>
                <a:gd name="T15" fmla="*/ 4 h 7"/>
                <a:gd name="T16" fmla="*/ 0 w 38"/>
                <a:gd name="T17" fmla="*/ 4 h 7"/>
                <a:gd name="T18" fmla="*/ 0 w 38"/>
                <a:gd name="T19" fmla="*/ 9 h 7"/>
                <a:gd name="T20" fmla="*/ 50 w 38"/>
                <a:gd name="T21" fmla="*/ 9 h 7"/>
                <a:gd name="T22" fmla="*/ 50 w 38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8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8" y="1"/>
                    <a:pt x="38" y="2"/>
                    <a:pt x="38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D0C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8" name="Freeform 30911"/>
            <p:cNvSpPr>
              <a:spLocks noChangeArrowheads="1"/>
            </p:cNvSpPr>
            <p:nvPr/>
          </p:nvSpPr>
          <p:spPr bwMode="auto">
            <a:xfrm>
              <a:off x="2572" y="1252"/>
              <a:ext cx="50" cy="4"/>
            </a:xfrm>
            <a:custGeom>
              <a:avLst/>
              <a:gdLst>
                <a:gd name="T0" fmla="*/ 50 w 38"/>
                <a:gd name="T1" fmla="*/ 0 h 3"/>
                <a:gd name="T2" fmla="*/ 0 w 38"/>
                <a:gd name="T3" fmla="*/ 0 h 3"/>
                <a:gd name="T4" fmla="*/ 0 w 38"/>
                <a:gd name="T5" fmla="*/ 3 h 3"/>
                <a:gd name="T6" fmla="*/ 0 w 38"/>
                <a:gd name="T7" fmla="*/ 4 h 3"/>
                <a:gd name="T8" fmla="*/ 50 w 38"/>
                <a:gd name="T9" fmla="*/ 4 h 3"/>
                <a:gd name="T10" fmla="*/ 50 w 38"/>
                <a:gd name="T11" fmla="*/ 0 h 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3">
                  <a:moveTo>
                    <a:pt x="3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2"/>
                    <a:pt x="38" y="1"/>
                    <a:pt x="38" y="0"/>
                  </a:cubicBezTo>
                </a:path>
              </a:pathLst>
            </a:custGeom>
            <a:solidFill>
              <a:srgbClr val="CECB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9" name="Rectangle 30921"/>
            <p:cNvSpPr>
              <a:spLocks noChangeArrowheads="1"/>
            </p:cNvSpPr>
            <p:nvPr/>
          </p:nvSpPr>
          <p:spPr bwMode="auto">
            <a:xfrm>
              <a:off x="2705" y="1855"/>
              <a:ext cx="93" cy="88"/>
            </a:xfrm>
            <a:prstGeom prst="rect">
              <a:avLst/>
            </a:prstGeom>
            <a:solidFill>
              <a:srgbClr val="F5A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820" name="Rectangle 30922"/>
            <p:cNvSpPr>
              <a:spLocks noChangeArrowheads="1"/>
            </p:cNvSpPr>
            <p:nvPr/>
          </p:nvSpPr>
          <p:spPr bwMode="auto">
            <a:xfrm>
              <a:off x="2610" y="1855"/>
              <a:ext cx="95" cy="88"/>
            </a:xfrm>
            <a:prstGeom prst="rect">
              <a:avLst/>
            </a:prstGeom>
            <a:solidFill>
              <a:srgbClr val="FF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</p:grpSp>
      <p:grpSp>
        <p:nvGrpSpPr>
          <p:cNvPr id="32978" name="Group 30930"/>
          <p:cNvGrpSpPr/>
          <p:nvPr/>
        </p:nvGrpSpPr>
        <p:grpSpPr bwMode="auto">
          <a:xfrm>
            <a:off x="6155685" y="3081338"/>
            <a:ext cx="2056453" cy="1885001"/>
            <a:chOff x="658" y="294"/>
            <a:chExt cx="1973" cy="1807"/>
          </a:xfrm>
        </p:grpSpPr>
        <p:sp>
          <p:nvSpPr>
            <p:cNvPr id="32792" name="Oval 30929"/>
            <p:cNvSpPr>
              <a:spLocks noChangeArrowheads="1"/>
            </p:cNvSpPr>
            <p:nvPr/>
          </p:nvSpPr>
          <p:spPr bwMode="auto">
            <a:xfrm>
              <a:off x="2037" y="355"/>
              <a:ext cx="499" cy="499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793" name="Freeform 30901"/>
            <p:cNvSpPr>
              <a:spLocks noChangeArrowheads="1"/>
            </p:cNvSpPr>
            <p:nvPr/>
          </p:nvSpPr>
          <p:spPr bwMode="auto">
            <a:xfrm>
              <a:off x="1586" y="771"/>
              <a:ext cx="216" cy="116"/>
            </a:xfrm>
            <a:custGeom>
              <a:avLst/>
              <a:gdLst>
                <a:gd name="T0" fmla="*/ 205 w 163"/>
                <a:gd name="T1" fmla="*/ 103 h 87"/>
                <a:gd name="T2" fmla="*/ 205 w 163"/>
                <a:gd name="T3" fmla="*/ 103 h 87"/>
                <a:gd name="T4" fmla="*/ 183 w 163"/>
                <a:gd name="T5" fmla="*/ 116 h 87"/>
                <a:gd name="T6" fmla="*/ 0 w 163"/>
                <a:gd name="T7" fmla="*/ 59 h 87"/>
                <a:gd name="T8" fmla="*/ 49 w 163"/>
                <a:gd name="T9" fmla="*/ 0 h 87"/>
                <a:gd name="T10" fmla="*/ 183 w 163"/>
                <a:gd name="T11" fmla="*/ 61 h 87"/>
                <a:gd name="T12" fmla="*/ 205 w 163"/>
                <a:gd name="T13" fmla="*/ 103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3" h="87">
                  <a:moveTo>
                    <a:pt x="155" y="77"/>
                  </a:moveTo>
                  <a:cubicBezTo>
                    <a:pt x="155" y="77"/>
                    <a:pt x="155" y="77"/>
                    <a:pt x="155" y="77"/>
                  </a:cubicBezTo>
                  <a:cubicBezTo>
                    <a:pt x="151" y="83"/>
                    <a:pt x="145" y="87"/>
                    <a:pt x="138" y="87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138" y="46"/>
                    <a:pt x="138" y="46"/>
                    <a:pt x="138" y="46"/>
                  </a:cubicBezTo>
                  <a:cubicBezTo>
                    <a:pt x="154" y="46"/>
                    <a:pt x="163" y="63"/>
                    <a:pt x="155" y="77"/>
                  </a:cubicBezTo>
                  <a:close/>
                </a:path>
              </a:pathLst>
            </a:custGeom>
            <a:solidFill>
              <a:srgbClr val="F5A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4" name="Freeform 30902"/>
            <p:cNvSpPr>
              <a:spLocks noChangeArrowheads="1"/>
            </p:cNvSpPr>
            <p:nvPr/>
          </p:nvSpPr>
          <p:spPr bwMode="auto">
            <a:xfrm>
              <a:off x="1639" y="749"/>
              <a:ext cx="210" cy="79"/>
            </a:xfrm>
            <a:custGeom>
              <a:avLst/>
              <a:gdLst>
                <a:gd name="T0" fmla="*/ 206 w 158"/>
                <a:gd name="T1" fmla="*/ 37 h 59"/>
                <a:gd name="T2" fmla="*/ 206 w 158"/>
                <a:gd name="T3" fmla="*/ 37 h 59"/>
                <a:gd name="T4" fmla="*/ 191 w 158"/>
                <a:gd name="T5" fmla="*/ 58 h 59"/>
                <a:gd name="T6" fmla="*/ 0 w 158"/>
                <a:gd name="T7" fmla="*/ 79 h 59"/>
                <a:gd name="T8" fmla="*/ 23 w 158"/>
                <a:gd name="T9" fmla="*/ 5 h 59"/>
                <a:gd name="T10" fmla="*/ 169 w 158"/>
                <a:gd name="T11" fmla="*/ 8 h 59"/>
                <a:gd name="T12" fmla="*/ 206 w 158"/>
                <a:gd name="T13" fmla="*/ 3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" h="59">
                  <a:moveTo>
                    <a:pt x="155" y="28"/>
                  </a:moveTo>
                  <a:cubicBezTo>
                    <a:pt x="155" y="28"/>
                    <a:pt x="155" y="28"/>
                    <a:pt x="155" y="28"/>
                  </a:cubicBezTo>
                  <a:cubicBezTo>
                    <a:pt x="154" y="34"/>
                    <a:pt x="150" y="40"/>
                    <a:pt x="144" y="4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42" y="0"/>
                    <a:pt x="158" y="12"/>
                    <a:pt x="155" y="28"/>
                  </a:cubicBezTo>
                  <a:close/>
                </a:path>
              </a:pathLst>
            </a:custGeom>
            <a:solidFill>
              <a:srgbClr val="F5A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5" name="Freeform 30903"/>
            <p:cNvSpPr>
              <a:spLocks noChangeArrowheads="1"/>
            </p:cNvSpPr>
            <p:nvPr/>
          </p:nvSpPr>
          <p:spPr bwMode="auto">
            <a:xfrm>
              <a:off x="1721" y="693"/>
              <a:ext cx="384" cy="259"/>
            </a:xfrm>
            <a:custGeom>
              <a:avLst/>
              <a:gdLst>
                <a:gd name="T0" fmla="*/ 35 w 682"/>
                <a:gd name="T1" fmla="*/ 259 h 460"/>
                <a:gd name="T2" fmla="*/ 0 w 682"/>
                <a:gd name="T3" fmla="*/ 194 h 460"/>
                <a:gd name="T4" fmla="*/ 348 w 682"/>
                <a:gd name="T5" fmla="*/ 0 h 460"/>
                <a:gd name="T6" fmla="*/ 384 w 682"/>
                <a:gd name="T7" fmla="*/ 65 h 460"/>
                <a:gd name="T8" fmla="*/ 35 w 682"/>
                <a:gd name="T9" fmla="*/ 259 h 4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2" h="460">
                  <a:moveTo>
                    <a:pt x="63" y="460"/>
                  </a:moveTo>
                  <a:lnTo>
                    <a:pt x="0" y="345"/>
                  </a:lnTo>
                  <a:lnTo>
                    <a:pt x="618" y="0"/>
                  </a:lnTo>
                  <a:lnTo>
                    <a:pt x="682" y="115"/>
                  </a:lnTo>
                  <a:lnTo>
                    <a:pt x="63" y="460"/>
                  </a:lnTo>
                  <a:close/>
                </a:path>
              </a:pathLst>
            </a:custGeom>
            <a:solidFill>
              <a:srgbClr val="5A6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6" name="Freeform 30904"/>
            <p:cNvSpPr>
              <a:spLocks noChangeArrowheads="1"/>
            </p:cNvSpPr>
            <p:nvPr/>
          </p:nvSpPr>
          <p:spPr bwMode="auto">
            <a:xfrm>
              <a:off x="1721" y="693"/>
              <a:ext cx="384" cy="259"/>
            </a:xfrm>
            <a:custGeom>
              <a:avLst/>
              <a:gdLst>
                <a:gd name="T0" fmla="*/ 35 w 682"/>
                <a:gd name="T1" fmla="*/ 259 h 460"/>
                <a:gd name="T2" fmla="*/ 0 w 682"/>
                <a:gd name="T3" fmla="*/ 194 h 460"/>
                <a:gd name="T4" fmla="*/ 348 w 682"/>
                <a:gd name="T5" fmla="*/ 0 h 460"/>
                <a:gd name="T6" fmla="*/ 384 w 682"/>
                <a:gd name="T7" fmla="*/ 65 h 460"/>
                <a:gd name="T8" fmla="*/ 35 w 682"/>
                <a:gd name="T9" fmla="*/ 259 h 4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2" h="460">
                  <a:moveTo>
                    <a:pt x="63" y="460"/>
                  </a:moveTo>
                  <a:lnTo>
                    <a:pt x="0" y="345"/>
                  </a:lnTo>
                  <a:lnTo>
                    <a:pt x="618" y="0"/>
                  </a:lnTo>
                  <a:lnTo>
                    <a:pt x="682" y="115"/>
                  </a:lnTo>
                  <a:lnTo>
                    <a:pt x="63" y="46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7" name="Freeform 30905"/>
            <p:cNvSpPr>
              <a:spLocks noChangeArrowheads="1"/>
            </p:cNvSpPr>
            <p:nvPr/>
          </p:nvSpPr>
          <p:spPr bwMode="auto">
            <a:xfrm>
              <a:off x="1721" y="693"/>
              <a:ext cx="368" cy="227"/>
            </a:xfrm>
            <a:custGeom>
              <a:avLst/>
              <a:gdLst>
                <a:gd name="T0" fmla="*/ 17 w 652"/>
                <a:gd name="T1" fmla="*/ 227 h 404"/>
                <a:gd name="T2" fmla="*/ 0 w 652"/>
                <a:gd name="T3" fmla="*/ 194 h 404"/>
                <a:gd name="T4" fmla="*/ 349 w 652"/>
                <a:gd name="T5" fmla="*/ 0 h 404"/>
                <a:gd name="T6" fmla="*/ 368 w 652"/>
                <a:gd name="T7" fmla="*/ 33 h 404"/>
                <a:gd name="T8" fmla="*/ 17 w 652"/>
                <a:gd name="T9" fmla="*/ 227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2" h="404">
                  <a:moveTo>
                    <a:pt x="30" y="404"/>
                  </a:moveTo>
                  <a:lnTo>
                    <a:pt x="0" y="345"/>
                  </a:lnTo>
                  <a:lnTo>
                    <a:pt x="618" y="0"/>
                  </a:lnTo>
                  <a:lnTo>
                    <a:pt x="652" y="59"/>
                  </a:lnTo>
                  <a:lnTo>
                    <a:pt x="30" y="404"/>
                  </a:lnTo>
                  <a:close/>
                </a:path>
              </a:pathLst>
            </a:custGeom>
            <a:solidFill>
              <a:srgbClr val="5A6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8" name="Freeform 30906"/>
            <p:cNvSpPr>
              <a:spLocks noChangeArrowheads="1"/>
            </p:cNvSpPr>
            <p:nvPr/>
          </p:nvSpPr>
          <p:spPr bwMode="auto">
            <a:xfrm>
              <a:off x="1721" y="693"/>
              <a:ext cx="368" cy="227"/>
            </a:xfrm>
            <a:custGeom>
              <a:avLst/>
              <a:gdLst>
                <a:gd name="T0" fmla="*/ 17 w 652"/>
                <a:gd name="T1" fmla="*/ 227 h 404"/>
                <a:gd name="T2" fmla="*/ 0 w 652"/>
                <a:gd name="T3" fmla="*/ 194 h 404"/>
                <a:gd name="T4" fmla="*/ 349 w 652"/>
                <a:gd name="T5" fmla="*/ 0 h 404"/>
                <a:gd name="T6" fmla="*/ 368 w 652"/>
                <a:gd name="T7" fmla="*/ 33 h 404"/>
                <a:gd name="T8" fmla="*/ 17 w 652"/>
                <a:gd name="T9" fmla="*/ 227 h 4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2" h="404">
                  <a:moveTo>
                    <a:pt x="30" y="404"/>
                  </a:moveTo>
                  <a:lnTo>
                    <a:pt x="0" y="345"/>
                  </a:lnTo>
                  <a:lnTo>
                    <a:pt x="618" y="0"/>
                  </a:lnTo>
                  <a:lnTo>
                    <a:pt x="652" y="59"/>
                  </a:lnTo>
                  <a:lnTo>
                    <a:pt x="30" y="40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9" name="Freeform 30912"/>
            <p:cNvSpPr>
              <a:spLocks noChangeArrowheads="1"/>
            </p:cNvSpPr>
            <p:nvPr/>
          </p:nvSpPr>
          <p:spPr bwMode="auto">
            <a:xfrm>
              <a:off x="2056" y="693"/>
              <a:ext cx="49" cy="81"/>
            </a:xfrm>
            <a:custGeom>
              <a:avLst/>
              <a:gdLst>
                <a:gd name="T0" fmla="*/ 13 w 37"/>
                <a:gd name="T1" fmla="*/ 0 h 61"/>
                <a:gd name="T2" fmla="*/ 32 w 37"/>
                <a:gd name="T3" fmla="*/ 33 h 61"/>
                <a:gd name="T4" fmla="*/ 0 w 37"/>
                <a:gd name="T5" fmla="*/ 49 h 61"/>
                <a:gd name="T6" fmla="*/ 21 w 37"/>
                <a:gd name="T7" fmla="*/ 81 h 61"/>
                <a:gd name="T8" fmla="*/ 49 w 37"/>
                <a:gd name="T9" fmla="*/ 65 h 61"/>
                <a:gd name="T10" fmla="*/ 13 w 37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" h="61">
                  <a:moveTo>
                    <a:pt x="10" y="0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5" y="46"/>
                    <a:pt x="11" y="53"/>
                    <a:pt x="16" y="61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7FA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0" name="Freeform 30913"/>
            <p:cNvSpPr>
              <a:spLocks noChangeArrowheads="1"/>
            </p:cNvSpPr>
            <p:nvPr/>
          </p:nvSpPr>
          <p:spPr bwMode="auto">
            <a:xfrm>
              <a:off x="2041" y="693"/>
              <a:ext cx="48" cy="49"/>
            </a:xfrm>
            <a:custGeom>
              <a:avLst/>
              <a:gdLst>
                <a:gd name="T0" fmla="*/ 29 w 36"/>
                <a:gd name="T1" fmla="*/ 0 h 37"/>
                <a:gd name="T2" fmla="*/ 0 w 36"/>
                <a:gd name="T3" fmla="*/ 16 h 37"/>
                <a:gd name="T4" fmla="*/ 13 w 36"/>
                <a:gd name="T5" fmla="*/ 44 h 37"/>
                <a:gd name="T6" fmla="*/ 16 w 36"/>
                <a:gd name="T7" fmla="*/ 49 h 37"/>
                <a:gd name="T8" fmla="*/ 48 w 36"/>
                <a:gd name="T9" fmla="*/ 33 h 37"/>
                <a:gd name="T10" fmla="*/ 29 w 36"/>
                <a:gd name="T11" fmla="*/ 0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37">
                  <a:moveTo>
                    <a:pt x="2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6"/>
                    <a:pt x="10" y="33"/>
                  </a:cubicBezTo>
                  <a:cubicBezTo>
                    <a:pt x="11" y="34"/>
                    <a:pt x="12" y="36"/>
                    <a:pt x="12" y="37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7FAA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1" name="Freeform 30914"/>
            <p:cNvSpPr>
              <a:spLocks noEditPoints="1" noChangeArrowheads="1"/>
            </p:cNvSpPr>
            <p:nvPr/>
          </p:nvSpPr>
          <p:spPr bwMode="auto">
            <a:xfrm>
              <a:off x="1942" y="294"/>
              <a:ext cx="689" cy="624"/>
            </a:xfrm>
            <a:custGeom>
              <a:avLst/>
              <a:gdLst>
                <a:gd name="T0" fmla="*/ 262 w 518"/>
                <a:gd name="T1" fmla="*/ 601 h 469"/>
                <a:gd name="T2" fmla="*/ 81 w 518"/>
                <a:gd name="T3" fmla="*/ 459 h 469"/>
                <a:gd name="T4" fmla="*/ 198 w 518"/>
                <a:gd name="T5" fmla="*/ 49 h 469"/>
                <a:gd name="T6" fmla="*/ 427 w 518"/>
                <a:gd name="T7" fmla="*/ 23 h 469"/>
                <a:gd name="T8" fmla="*/ 608 w 518"/>
                <a:gd name="T9" fmla="*/ 165 h 469"/>
                <a:gd name="T10" fmla="*/ 491 w 518"/>
                <a:gd name="T11" fmla="*/ 575 h 469"/>
                <a:gd name="T12" fmla="*/ 262 w 518"/>
                <a:gd name="T13" fmla="*/ 601 h 469"/>
                <a:gd name="T14" fmla="*/ 408 w 518"/>
                <a:gd name="T15" fmla="*/ 89 h 469"/>
                <a:gd name="T16" fmla="*/ 231 w 518"/>
                <a:gd name="T17" fmla="*/ 109 h 469"/>
                <a:gd name="T18" fmla="*/ 142 w 518"/>
                <a:gd name="T19" fmla="*/ 424 h 469"/>
                <a:gd name="T20" fmla="*/ 281 w 518"/>
                <a:gd name="T21" fmla="*/ 535 h 469"/>
                <a:gd name="T22" fmla="*/ 458 w 518"/>
                <a:gd name="T23" fmla="*/ 515 h 469"/>
                <a:gd name="T24" fmla="*/ 548 w 518"/>
                <a:gd name="T25" fmla="*/ 200 h 469"/>
                <a:gd name="T26" fmla="*/ 408 w 518"/>
                <a:gd name="T27" fmla="*/ 89 h 4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18" h="469">
                  <a:moveTo>
                    <a:pt x="197" y="452"/>
                  </a:moveTo>
                  <a:cubicBezTo>
                    <a:pt x="139" y="436"/>
                    <a:pt x="91" y="397"/>
                    <a:pt x="61" y="345"/>
                  </a:cubicBezTo>
                  <a:cubicBezTo>
                    <a:pt x="0" y="235"/>
                    <a:pt x="40" y="97"/>
                    <a:pt x="149" y="37"/>
                  </a:cubicBezTo>
                  <a:cubicBezTo>
                    <a:pt x="202" y="7"/>
                    <a:pt x="263" y="0"/>
                    <a:pt x="321" y="17"/>
                  </a:cubicBezTo>
                  <a:cubicBezTo>
                    <a:pt x="379" y="33"/>
                    <a:pt x="428" y="71"/>
                    <a:pt x="457" y="124"/>
                  </a:cubicBezTo>
                  <a:cubicBezTo>
                    <a:pt x="518" y="234"/>
                    <a:pt x="478" y="372"/>
                    <a:pt x="369" y="432"/>
                  </a:cubicBezTo>
                  <a:cubicBezTo>
                    <a:pt x="316" y="462"/>
                    <a:pt x="255" y="469"/>
                    <a:pt x="197" y="452"/>
                  </a:cubicBezTo>
                  <a:close/>
                  <a:moveTo>
                    <a:pt x="307" y="67"/>
                  </a:moveTo>
                  <a:cubicBezTo>
                    <a:pt x="262" y="54"/>
                    <a:pt x="215" y="59"/>
                    <a:pt x="174" y="82"/>
                  </a:cubicBezTo>
                  <a:cubicBezTo>
                    <a:pt x="90" y="129"/>
                    <a:pt x="60" y="235"/>
                    <a:pt x="107" y="319"/>
                  </a:cubicBezTo>
                  <a:cubicBezTo>
                    <a:pt x="129" y="360"/>
                    <a:pt x="166" y="390"/>
                    <a:pt x="211" y="402"/>
                  </a:cubicBezTo>
                  <a:cubicBezTo>
                    <a:pt x="256" y="415"/>
                    <a:pt x="303" y="410"/>
                    <a:pt x="344" y="387"/>
                  </a:cubicBezTo>
                  <a:cubicBezTo>
                    <a:pt x="428" y="340"/>
                    <a:pt x="458" y="234"/>
                    <a:pt x="412" y="150"/>
                  </a:cubicBezTo>
                  <a:cubicBezTo>
                    <a:pt x="389" y="109"/>
                    <a:pt x="352" y="79"/>
                    <a:pt x="307" y="67"/>
                  </a:cubicBezTo>
                  <a:close/>
                </a:path>
              </a:pathLst>
            </a:custGeom>
            <a:solidFill>
              <a:srgbClr val="5A6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2" name="Freeform 30915"/>
            <p:cNvSpPr>
              <a:spLocks noChangeArrowheads="1"/>
            </p:cNvSpPr>
            <p:nvPr/>
          </p:nvSpPr>
          <p:spPr bwMode="auto">
            <a:xfrm>
              <a:off x="1611" y="735"/>
              <a:ext cx="352" cy="245"/>
            </a:xfrm>
            <a:custGeom>
              <a:avLst/>
              <a:gdLst>
                <a:gd name="T0" fmla="*/ 320 w 265"/>
                <a:gd name="T1" fmla="*/ 0 h 184"/>
                <a:gd name="T2" fmla="*/ 43 w 265"/>
                <a:gd name="T3" fmla="*/ 156 h 184"/>
                <a:gd name="T4" fmla="*/ 17 w 265"/>
                <a:gd name="T5" fmla="*/ 244 h 184"/>
                <a:gd name="T6" fmla="*/ 19 w 265"/>
                <a:gd name="T7" fmla="*/ 245 h 184"/>
                <a:gd name="T8" fmla="*/ 352 w 265"/>
                <a:gd name="T9" fmla="*/ 59 h 184"/>
                <a:gd name="T10" fmla="*/ 320 w 265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65" h="184">
                  <a:moveTo>
                    <a:pt x="241" y="0"/>
                  </a:moveTo>
                  <a:cubicBezTo>
                    <a:pt x="32" y="117"/>
                    <a:pt x="32" y="117"/>
                    <a:pt x="32" y="117"/>
                  </a:cubicBezTo>
                  <a:cubicBezTo>
                    <a:pt x="9" y="130"/>
                    <a:pt x="0" y="159"/>
                    <a:pt x="13" y="183"/>
                  </a:cubicBezTo>
                  <a:cubicBezTo>
                    <a:pt x="14" y="184"/>
                    <a:pt x="14" y="184"/>
                    <a:pt x="14" y="184"/>
                  </a:cubicBezTo>
                  <a:cubicBezTo>
                    <a:pt x="265" y="44"/>
                    <a:pt x="265" y="44"/>
                    <a:pt x="265" y="44"/>
                  </a:cubicBezTo>
                  <a:lnTo>
                    <a:pt x="241" y="0"/>
                  </a:lnTo>
                  <a:close/>
                </a:path>
              </a:pathLst>
            </a:custGeom>
            <a:solidFill>
              <a:srgbClr val="FF6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3" name="Freeform 30916"/>
            <p:cNvSpPr>
              <a:spLocks noChangeArrowheads="1"/>
            </p:cNvSpPr>
            <p:nvPr/>
          </p:nvSpPr>
          <p:spPr bwMode="auto">
            <a:xfrm>
              <a:off x="1630" y="793"/>
              <a:ext cx="367" cy="231"/>
            </a:xfrm>
            <a:custGeom>
              <a:avLst/>
              <a:gdLst>
                <a:gd name="T0" fmla="*/ 334 w 276"/>
                <a:gd name="T1" fmla="*/ 0 h 173"/>
                <a:gd name="T2" fmla="*/ 0 w 276"/>
                <a:gd name="T3" fmla="*/ 187 h 173"/>
                <a:gd name="T4" fmla="*/ 1 w 276"/>
                <a:gd name="T5" fmla="*/ 188 h 173"/>
                <a:gd name="T6" fmla="*/ 89 w 276"/>
                <a:gd name="T7" fmla="*/ 214 h 173"/>
                <a:gd name="T8" fmla="*/ 367 w 276"/>
                <a:gd name="T9" fmla="*/ 59 h 173"/>
                <a:gd name="T10" fmla="*/ 334 w 276"/>
                <a:gd name="T11" fmla="*/ 0 h 1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76" h="173">
                  <a:moveTo>
                    <a:pt x="251" y="0"/>
                  </a:moveTo>
                  <a:cubicBezTo>
                    <a:pt x="0" y="140"/>
                    <a:pt x="0" y="140"/>
                    <a:pt x="0" y="140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4" y="165"/>
                    <a:pt x="43" y="173"/>
                    <a:pt x="67" y="160"/>
                  </a:cubicBezTo>
                  <a:cubicBezTo>
                    <a:pt x="276" y="44"/>
                    <a:pt x="276" y="44"/>
                    <a:pt x="276" y="44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DD2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4" name="Freeform 30917"/>
            <p:cNvSpPr>
              <a:spLocks noChangeArrowheads="1"/>
            </p:cNvSpPr>
            <p:nvPr/>
          </p:nvSpPr>
          <p:spPr bwMode="auto">
            <a:xfrm>
              <a:off x="1399" y="683"/>
              <a:ext cx="528" cy="556"/>
            </a:xfrm>
            <a:custGeom>
              <a:avLst/>
              <a:gdLst>
                <a:gd name="T0" fmla="*/ 152 w 397"/>
                <a:gd name="T1" fmla="*/ 556 h 418"/>
                <a:gd name="T2" fmla="*/ 436 w 397"/>
                <a:gd name="T3" fmla="*/ 370 h 418"/>
                <a:gd name="T4" fmla="*/ 511 w 397"/>
                <a:gd name="T5" fmla="*/ 262 h 418"/>
                <a:gd name="T6" fmla="*/ 484 w 397"/>
                <a:gd name="T7" fmla="*/ 193 h 418"/>
                <a:gd name="T8" fmla="*/ 484 w 397"/>
                <a:gd name="T9" fmla="*/ 193 h 418"/>
                <a:gd name="T10" fmla="*/ 438 w 397"/>
                <a:gd name="T11" fmla="*/ 209 h 418"/>
                <a:gd name="T12" fmla="*/ 380 w 397"/>
                <a:gd name="T13" fmla="*/ 283 h 418"/>
                <a:gd name="T14" fmla="*/ 283 w 397"/>
                <a:gd name="T15" fmla="*/ 307 h 418"/>
                <a:gd name="T16" fmla="*/ 239 w 397"/>
                <a:gd name="T17" fmla="*/ 213 h 418"/>
                <a:gd name="T18" fmla="*/ 253 w 397"/>
                <a:gd name="T19" fmla="*/ 164 h 418"/>
                <a:gd name="T20" fmla="*/ 456 w 397"/>
                <a:gd name="T21" fmla="*/ 77 h 418"/>
                <a:gd name="T22" fmla="*/ 479 w 397"/>
                <a:gd name="T23" fmla="*/ 37 h 418"/>
                <a:gd name="T24" fmla="*/ 428 w 397"/>
                <a:gd name="T25" fmla="*/ 8 h 418"/>
                <a:gd name="T26" fmla="*/ 192 w 397"/>
                <a:gd name="T27" fmla="*/ 100 h 418"/>
                <a:gd name="T28" fmla="*/ 0 w 397"/>
                <a:gd name="T29" fmla="*/ 414 h 418"/>
                <a:gd name="T30" fmla="*/ 152 w 397"/>
                <a:gd name="T31" fmla="*/ 556 h 41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97" h="418">
                  <a:moveTo>
                    <a:pt x="114" y="418"/>
                  </a:moveTo>
                  <a:cubicBezTo>
                    <a:pt x="328" y="278"/>
                    <a:pt x="328" y="278"/>
                    <a:pt x="328" y="278"/>
                  </a:cubicBezTo>
                  <a:cubicBezTo>
                    <a:pt x="384" y="197"/>
                    <a:pt x="384" y="197"/>
                    <a:pt x="384" y="197"/>
                  </a:cubicBezTo>
                  <a:cubicBezTo>
                    <a:pt x="397" y="177"/>
                    <a:pt x="387" y="150"/>
                    <a:pt x="364" y="145"/>
                  </a:cubicBezTo>
                  <a:cubicBezTo>
                    <a:pt x="364" y="145"/>
                    <a:pt x="364" y="145"/>
                    <a:pt x="364" y="145"/>
                  </a:cubicBezTo>
                  <a:cubicBezTo>
                    <a:pt x="351" y="141"/>
                    <a:pt x="337" y="146"/>
                    <a:pt x="329" y="157"/>
                  </a:cubicBezTo>
                  <a:cubicBezTo>
                    <a:pt x="286" y="213"/>
                    <a:pt x="286" y="213"/>
                    <a:pt x="286" y="213"/>
                  </a:cubicBezTo>
                  <a:cubicBezTo>
                    <a:pt x="269" y="235"/>
                    <a:pt x="239" y="242"/>
                    <a:pt x="213" y="231"/>
                  </a:cubicBezTo>
                  <a:cubicBezTo>
                    <a:pt x="186" y="218"/>
                    <a:pt x="172" y="189"/>
                    <a:pt x="180" y="160"/>
                  </a:cubicBezTo>
                  <a:cubicBezTo>
                    <a:pt x="190" y="123"/>
                    <a:pt x="190" y="123"/>
                    <a:pt x="190" y="123"/>
                  </a:cubicBezTo>
                  <a:cubicBezTo>
                    <a:pt x="343" y="58"/>
                    <a:pt x="343" y="58"/>
                    <a:pt x="343" y="58"/>
                  </a:cubicBezTo>
                  <a:cubicBezTo>
                    <a:pt x="355" y="53"/>
                    <a:pt x="362" y="41"/>
                    <a:pt x="360" y="28"/>
                  </a:cubicBezTo>
                  <a:cubicBezTo>
                    <a:pt x="357" y="10"/>
                    <a:pt x="339" y="0"/>
                    <a:pt x="322" y="6"/>
                  </a:cubicBezTo>
                  <a:cubicBezTo>
                    <a:pt x="144" y="75"/>
                    <a:pt x="144" y="75"/>
                    <a:pt x="144" y="75"/>
                  </a:cubicBezTo>
                  <a:cubicBezTo>
                    <a:pt x="0" y="311"/>
                    <a:pt x="0" y="311"/>
                    <a:pt x="0" y="311"/>
                  </a:cubicBezTo>
                  <a:lnTo>
                    <a:pt x="114" y="418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5" name="Freeform 30918"/>
            <p:cNvSpPr>
              <a:spLocks noChangeArrowheads="1"/>
            </p:cNvSpPr>
            <p:nvPr/>
          </p:nvSpPr>
          <p:spPr bwMode="auto">
            <a:xfrm>
              <a:off x="1780" y="871"/>
              <a:ext cx="147" cy="182"/>
            </a:xfrm>
            <a:custGeom>
              <a:avLst/>
              <a:gdLst>
                <a:gd name="T0" fmla="*/ 57 w 111"/>
                <a:gd name="T1" fmla="*/ 21 h 137"/>
                <a:gd name="T2" fmla="*/ 103 w 111"/>
                <a:gd name="T3" fmla="*/ 5 h 137"/>
                <a:gd name="T4" fmla="*/ 103 w 111"/>
                <a:gd name="T5" fmla="*/ 5 h 137"/>
                <a:gd name="T6" fmla="*/ 130 w 111"/>
                <a:gd name="T7" fmla="*/ 74 h 137"/>
                <a:gd name="T8" fmla="*/ 56 w 111"/>
                <a:gd name="T9" fmla="*/ 182 h 137"/>
                <a:gd name="T10" fmla="*/ 0 w 111"/>
                <a:gd name="T11" fmla="*/ 96 h 137"/>
                <a:gd name="T12" fmla="*/ 57 w 111"/>
                <a:gd name="T13" fmla="*/ 21 h 1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1" h="137">
                  <a:moveTo>
                    <a:pt x="43" y="16"/>
                  </a:moveTo>
                  <a:cubicBezTo>
                    <a:pt x="51" y="5"/>
                    <a:pt x="65" y="0"/>
                    <a:pt x="78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101" y="9"/>
                    <a:pt x="111" y="36"/>
                    <a:pt x="98" y="56"/>
                  </a:cubicBezTo>
                  <a:cubicBezTo>
                    <a:pt x="42" y="137"/>
                    <a:pt x="42" y="137"/>
                    <a:pt x="42" y="137"/>
                  </a:cubicBezTo>
                  <a:cubicBezTo>
                    <a:pt x="0" y="72"/>
                    <a:pt x="0" y="72"/>
                    <a:pt x="0" y="72"/>
                  </a:cubicBezTo>
                  <a:lnTo>
                    <a:pt x="43" y="16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6" name="Freeform 30919"/>
            <p:cNvSpPr>
              <a:spLocks noChangeArrowheads="1"/>
            </p:cNvSpPr>
            <p:nvPr/>
          </p:nvSpPr>
          <p:spPr bwMode="auto">
            <a:xfrm>
              <a:off x="1359" y="1097"/>
              <a:ext cx="192" cy="195"/>
            </a:xfrm>
            <a:custGeom>
              <a:avLst/>
              <a:gdLst>
                <a:gd name="T0" fmla="*/ 192 w 340"/>
                <a:gd name="T1" fmla="*/ 142 h 347"/>
                <a:gd name="T2" fmla="*/ 141 w 340"/>
                <a:gd name="T3" fmla="*/ 195 h 347"/>
                <a:gd name="T4" fmla="*/ 137 w 340"/>
                <a:gd name="T5" fmla="*/ 191 h 347"/>
                <a:gd name="T6" fmla="*/ 0 w 340"/>
                <a:gd name="T7" fmla="*/ 71 h 347"/>
                <a:gd name="T8" fmla="*/ 40 w 340"/>
                <a:gd name="T9" fmla="*/ 0 h 347"/>
                <a:gd name="T10" fmla="*/ 192 w 340"/>
                <a:gd name="T11" fmla="*/ 142 h 3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0" h="347">
                  <a:moveTo>
                    <a:pt x="340" y="253"/>
                  </a:moveTo>
                  <a:lnTo>
                    <a:pt x="250" y="347"/>
                  </a:lnTo>
                  <a:lnTo>
                    <a:pt x="243" y="340"/>
                  </a:lnTo>
                  <a:lnTo>
                    <a:pt x="0" y="127"/>
                  </a:lnTo>
                  <a:lnTo>
                    <a:pt x="71" y="0"/>
                  </a:lnTo>
                  <a:lnTo>
                    <a:pt x="340" y="253"/>
                  </a:lnTo>
                  <a:close/>
                </a:path>
              </a:pathLst>
            </a:custGeom>
            <a:solidFill>
              <a:srgbClr val="FF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7" name="Freeform 30920"/>
            <p:cNvSpPr>
              <a:spLocks noChangeArrowheads="1"/>
            </p:cNvSpPr>
            <p:nvPr/>
          </p:nvSpPr>
          <p:spPr bwMode="auto">
            <a:xfrm>
              <a:off x="1427" y="1097"/>
              <a:ext cx="341" cy="195"/>
            </a:xfrm>
            <a:custGeom>
              <a:avLst/>
              <a:gdLst>
                <a:gd name="T0" fmla="*/ 130 w 604"/>
                <a:gd name="T1" fmla="*/ 138 h 347"/>
                <a:gd name="T2" fmla="*/ 341 w 604"/>
                <a:gd name="T3" fmla="*/ 0 h 347"/>
                <a:gd name="T4" fmla="*/ 0 w 604"/>
                <a:gd name="T5" fmla="*/ 130 h 347"/>
                <a:gd name="T6" fmla="*/ 73 w 604"/>
                <a:gd name="T7" fmla="*/ 195 h 347"/>
                <a:gd name="T8" fmla="*/ 130 w 604"/>
                <a:gd name="T9" fmla="*/ 138 h 3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4" h="347">
                  <a:moveTo>
                    <a:pt x="231" y="246"/>
                  </a:moveTo>
                  <a:lnTo>
                    <a:pt x="604" y="0"/>
                  </a:lnTo>
                  <a:lnTo>
                    <a:pt x="0" y="231"/>
                  </a:lnTo>
                  <a:lnTo>
                    <a:pt x="129" y="347"/>
                  </a:lnTo>
                  <a:lnTo>
                    <a:pt x="231" y="246"/>
                  </a:lnTo>
                  <a:close/>
                </a:path>
              </a:pathLst>
            </a:custGeom>
            <a:solidFill>
              <a:srgbClr val="F5A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8" name="Freeform 30923"/>
            <p:cNvSpPr>
              <a:spLocks noChangeArrowheads="1"/>
            </p:cNvSpPr>
            <p:nvPr/>
          </p:nvSpPr>
          <p:spPr bwMode="auto">
            <a:xfrm>
              <a:off x="1399" y="1227"/>
              <a:ext cx="129" cy="121"/>
            </a:xfrm>
            <a:custGeom>
              <a:avLst/>
              <a:gdLst>
                <a:gd name="T0" fmla="*/ 93 w 229"/>
                <a:gd name="T1" fmla="*/ 121 h 215"/>
                <a:gd name="T2" fmla="*/ 0 w 229"/>
                <a:gd name="T3" fmla="*/ 43 h 215"/>
                <a:gd name="T4" fmla="*/ 36 w 229"/>
                <a:gd name="T5" fmla="*/ 0 h 215"/>
                <a:gd name="T6" fmla="*/ 129 w 229"/>
                <a:gd name="T7" fmla="*/ 79 h 215"/>
                <a:gd name="T8" fmla="*/ 93 w 229"/>
                <a:gd name="T9" fmla="*/ 121 h 2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9" h="215">
                  <a:moveTo>
                    <a:pt x="165" y="215"/>
                  </a:moveTo>
                  <a:lnTo>
                    <a:pt x="0" y="76"/>
                  </a:lnTo>
                  <a:lnTo>
                    <a:pt x="64" y="0"/>
                  </a:lnTo>
                  <a:lnTo>
                    <a:pt x="229" y="140"/>
                  </a:lnTo>
                  <a:lnTo>
                    <a:pt x="165" y="215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09" name="Freeform 30924"/>
            <p:cNvSpPr>
              <a:spLocks noChangeArrowheads="1"/>
            </p:cNvSpPr>
            <p:nvPr/>
          </p:nvSpPr>
          <p:spPr bwMode="auto">
            <a:xfrm>
              <a:off x="1306" y="1149"/>
              <a:ext cx="129" cy="121"/>
            </a:xfrm>
            <a:custGeom>
              <a:avLst/>
              <a:gdLst>
                <a:gd name="T0" fmla="*/ 93 w 229"/>
                <a:gd name="T1" fmla="*/ 121 h 215"/>
                <a:gd name="T2" fmla="*/ 0 w 229"/>
                <a:gd name="T3" fmla="*/ 43 h 215"/>
                <a:gd name="T4" fmla="*/ 35 w 229"/>
                <a:gd name="T5" fmla="*/ 0 h 215"/>
                <a:gd name="T6" fmla="*/ 129 w 229"/>
                <a:gd name="T7" fmla="*/ 78 h 215"/>
                <a:gd name="T8" fmla="*/ 93 w 229"/>
                <a:gd name="T9" fmla="*/ 121 h 2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9" h="215">
                  <a:moveTo>
                    <a:pt x="165" y="215"/>
                  </a:moveTo>
                  <a:lnTo>
                    <a:pt x="0" y="76"/>
                  </a:lnTo>
                  <a:lnTo>
                    <a:pt x="63" y="0"/>
                  </a:lnTo>
                  <a:lnTo>
                    <a:pt x="229" y="139"/>
                  </a:lnTo>
                  <a:lnTo>
                    <a:pt x="165" y="2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0" name="Freeform 30925"/>
            <p:cNvSpPr>
              <a:spLocks noChangeArrowheads="1"/>
            </p:cNvSpPr>
            <p:nvPr/>
          </p:nvSpPr>
          <p:spPr bwMode="auto">
            <a:xfrm>
              <a:off x="816" y="1171"/>
              <a:ext cx="692" cy="699"/>
            </a:xfrm>
            <a:custGeom>
              <a:avLst/>
              <a:gdLst>
                <a:gd name="T0" fmla="*/ 475 w 1229"/>
                <a:gd name="T1" fmla="*/ 0 h 1240"/>
                <a:gd name="T2" fmla="*/ 0 w 1229"/>
                <a:gd name="T3" fmla="*/ 699 h 1240"/>
                <a:gd name="T4" fmla="*/ 692 w 1229"/>
                <a:gd name="T5" fmla="*/ 185 h 1240"/>
                <a:gd name="T6" fmla="*/ 475 w 1229"/>
                <a:gd name="T7" fmla="*/ 0 h 12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29" h="1240">
                  <a:moveTo>
                    <a:pt x="844" y="0"/>
                  </a:moveTo>
                  <a:lnTo>
                    <a:pt x="0" y="1240"/>
                  </a:lnTo>
                  <a:lnTo>
                    <a:pt x="1229" y="328"/>
                  </a:lnTo>
                  <a:lnTo>
                    <a:pt x="844" y="0"/>
                  </a:lnTo>
                  <a:close/>
                </a:path>
              </a:pathLst>
            </a:custGeom>
            <a:solidFill>
              <a:srgbClr val="00A7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11" name="Freeform 30926"/>
            <p:cNvSpPr>
              <a:spLocks noChangeArrowheads="1"/>
            </p:cNvSpPr>
            <p:nvPr/>
          </p:nvSpPr>
          <p:spPr bwMode="auto">
            <a:xfrm>
              <a:off x="658" y="1356"/>
              <a:ext cx="877" cy="745"/>
            </a:xfrm>
            <a:custGeom>
              <a:avLst/>
              <a:gdLst>
                <a:gd name="T0" fmla="*/ 158 w 1557"/>
                <a:gd name="T1" fmla="*/ 514 h 1323"/>
                <a:gd name="T2" fmla="*/ 0 w 1557"/>
                <a:gd name="T3" fmla="*/ 745 h 1323"/>
                <a:gd name="T4" fmla="*/ 389 w 1557"/>
                <a:gd name="T5" fmla="*/ 733 h 1323"/>
                <a:gd name="T6" fmla="*/ 877 w 1557"/>
                <a:gd name="T7" fmla="*/ 23 h 1323"/>
                <a:gd name="T8" fmla="*/ 851 w 1557"/>
                <a:gd name="T9" fmla="*/ 0 h 1323"/>
                <a:gd name="T10" fmla="*/ 158 w 1557"/>
                <a:gd name="T11" fmla="*/ 514 h 13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7" h="1323">
                  <a:moveTo>
                    <a:pt x="281" y="912"/>
                  </a:moveTo>
                  <a:lnTo>
                    <a:pt x="0" y="1323"/>
                  </a:lnTo>
                  <a:lnTo>
                    <a:pt x="690" y="1302"/>
                  </a:lnTo>
                  <a:lnTo>
                    <a:pt x="1557" y="41"/>
                  </a:lnTo>
                  <a:lnTo>
                    <a:pt x="1510" y="0"/>
                  </a:lnTo>
                  <a:lnTo>
                    <a:pt x="281" y="912"/>
                  </a:lnTo>
                  <a:close/>
                </a:path>
              </a:pathLst>
            </a:custGeom>
            <a:solidFill>
              <a:srgbClr val="008C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3041" name="Group 40993"/>
          <p:cNvGrpSpPr/>
          <p:nvPr/>
        </p:nvGrpSpPr>
        <p:grpSpPr bwMode="auto">
          <a:xfrm>
            <a:off x="406361" y="240506"/>
            <a:ext cx="4216400" cy="601663"/>
            <a:chOff x="0" y="236"/>
            <a:chExt cx="1934" cy="319"/>
          </a:xfrm>
        </p:grpSpPr>
        <p:sp>
          <p:nvSpPr>
            <p:cNvPr id="32788" name="Rectangle 40989"/>
            <p:cNvSpPr>
              <a:spLocks noChangeArrowheads="1"/>
            </p:cNvSpPr>
            <p:nvPr/>
          </p:nvSpPr>
          <p:spPr bwMode="auto">
            <a:xfrm>
              <a:off x="0" y="236"/>
              <a:ext cx="1934" cy="31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789" name="Rectangle 40990"/>
            <p:cNvSpPr>
              <a:spLocks noChangeArrowheads="1"/>
            </p:cNvSpPr>
            <p:nvPr/>
          </p:nvSpPr>
          <p:spPr bwMode="auto">
            <a:xfrm>
              <a:off x="1495" y="236"/>
              <a:ext cx="439" cy="319"/>
            </a:xfrm>
            <a:prstGeom prst="rect">
              <a:avLst/>
            </a:prstGeom>
            <a:solidFill>
              <a:srgbClr val="F15A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200">
                <a:solidFill>
                  <a:srgbClr val="5F5F5F"/>
                </a:solidFill>
                <a:ea typeface="黑体" panose="02010609060101010101" charset="-122"/>
              </a:endParaRPr>
            </a:p>
          </p:txBody>
        </p:sp>
        <p:sp>
          <p:nvSpPr>
            <p:cNvPr id="32790" name="Freeform 40991"/>
            <p:cNvSpPr>
              <a:spLocks noEditPoints="1" noChangeArrowheads="1"/>
            </p:cNvSpPr>
            <p:nvPr/>
          </p:nvSpPr>
          <p:spPr bwMode="auto">
            <a:xfrm>
              <a:off x="1618" y="310"/>
              <a:ext cx="148" cy="146"/>
            </a:xfrm>
            <a:custGeom>
              <a:avLst/>
              <a:gdLst>
                <a:gd name="T0" fmla="*/ 21 w 63"/>
                <a:gd name="T1" fmla="*/ 125 h 62"/>
                <a:gd name="T2" fmla="*/ 0 w 63"/>
                <a:gd name="T3" fmla="*/ 73 h 62"/>
                <a:gd name="T4" fmla="*/ 21 w 63"/>
                <a:gd name="T5" fmla="*/ 21 h 62"/>
                <a:gd name="T6" fmla="*/ 75 w 63"/>
                <a:gd name="T7" fmla="*/ 0 h 62"/>
                <a:gd name="T8" fmla="*/ 127 w 63"/>
                <a:gd name="T9" fmla="*/ 21 h 62"/>
                <a:gd name="T10" fmla="*/ 148 w 63"/>
                <a:gd name="T11" fmla="*/ 73 h 62"/>
                <a:gd name="T12" fmla="*/ 127 w 63"/>
                <a:gd name="T13" fmla="*/ 125 h 62"/>
                <a:gd name="T14" fmla="*/ 75 w 63"/>
                <a:gd name="T15" fmla="*/ 146 h 62"/>
                <a:gd name="T16" fmla="*/ 21 w 63"/>
                <a:gd name="T17" fmla="*/ 125 h 62"/>
                <a:gd name="T18" fmla="*/ 42 w 63"/>
                <a:gd name="T19" fmla="*/ 42 h 62"/>
                <a:gd name="T20" fmla="*/ 28 w 63"/>
                <a:gd name="T21" fmla="*/ 73 h 62"/>
                <a:gd name="T22" fmla="*/ 42 w 63"/>
                <a:gd name="T23" fmla="*/ 104 h 62"/>
                <a:gd name="T24" fmla="*/ 75 w 63"/>
                <a:gd name="T25" fmla="*/ 118 h 62"/>
                <a:gd name="T26" fmla="*/ 106 w 63"/>
                <a:gd name="T27" fmla="*/ 104 h 62"/>
                <a:gd name="T28" fmla="*/ 120 w 63"/>
                <a:gd name="T29" fmla="*/ 73 h 62"/>
                <a:gd name="T30" fmla="*/ 106 w 63"/>
                <a:gd name="T31" fmla="*/ 42 h 62"/>
                <a:gd name="T32" fmla="*/ 75 w 63"/>
                <a:gd name="T33" fmla="*/ 31 h 62"/>
                <a:gd name="T34" fmla="*/ 42 w 63"/>
                <a:gd name="T35" fmla="*/ 42 h 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3" h="62">
                  <a:moveTo>
                    <a:pt x="9" y="53"/>
                  </a:moveTo>
                  <a:cubicBezTo>
                    <a:pt x="3" y="47"/>
                    <a:pt x="0" y="40"/>
                    <a:pt x="0" y="31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5" y="4"/>
                    <a:pt x="23" y="0"/>
                    <a:pt x="32" y="0"/>
                  </a:cubicBezTo>
                  <a:cubicBezTo>
                    <a:pt x="40" y="0"/>
                    <a:pt x="48" y="4"/>
                    <a:pt x="54" y="9"/>
                  </a:cubicBezTo>
                  <a:cubicBezTo>
                    <a:pt x="60" y="15"/>
                    <a:pt x="63" y="23"/>
                    <a:pt x="63" y="31"/>
                  </a:cubicBezTo>
                  <a:cubicBezTo>
                    <a:pt x="63" y="40"/>
                    <a:pt x="60" y="47"/>
                    <a:pt x="54" y="53"/>
                  </a:cubicBezTo>
                  <a:cubicBezTo>
                    <a:pt x="48" y="59"/>
                    <a:pt x="40" y="62"/>
                    <a:pt x="32" y="62"/>
                  </a:cubicBezTo>
                  <a:cubicBezTo>
                    <a:pt x="23" y="62"/>
                    <a:pt x="15" y="59"/>
                    <a:pt x="9" y="53"/>
                  </a:cubicBezTo>
                  <a:close/>
                  <a:moveTo>
                    <a:pt x="18" y="18"/>
                  </a:moveTo>
                  <a:cubicBezTo>
                    <a:pt x="14" y="22"/>
                    <a:pt x="12" y="26"/>
                    <a:pt x="12" y="31"/>
                  </a:cubicBezTo>
                  <a:cubicBezTo>
                    <a:pt x="12" y="36"/>
                    <a:pt x="14" y="41"/>
                    <a:pt x="18" y="44"/>
                  </a:cubicBezTo>
                  <a:cubicBezTo>
                    <a:pt x="22" y="48"/>
                    <a:pt x="27" y="50"/>
                    <a:pt x="32" y="50"/>
                  </a:cubicBezTo>
                  <a:cubicBezTo>
                    <a:pt x="37" y="50"/>
                    <a:pt x="42" y="48"/>
                    <a:pt x="45" y="44"/>
                  </a:cubicBezTo>
                  <a:cubicBezTo>
                    <a:pt x="49" y="41"/>
                    <a:pt x="51" y="36"/>
                    <a:pt x="51" y="31"/>
                  </a:cubicBezTo>
                  <a:cubicBezTo>
                    <a:pt x="51" y="26"/>
                    <a:pt x="49" y="22"/>
                    <a:pt x="45" y="18"/>
                  </a:cubicBezTo>
                  <a:cubicBezTo>
                    <a:pt x="42" y="15"/>
                    <a:pt x="37" y="13"/>
                    <a:pt x="32" y="13"/>
                  </a:cubicBezTo>
                  <a:cubicBezTo>
                    <a:pt x="27" y="13"/>
                    <a:pt x="22" y="15"/>
                    <a:pt x="1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791" name="Freeform 40992"/>
            <p:cNvSpPr>
              <a:spLocks noChangeArrowheads="1"/>
            </p:cNvSpPr>
            <p:nvPr/>
          </p:nvSpPr>
          <p:spPr bwMode="auto">
            <a:xfrm>
              <a:off x="1722" y="411"/>
              <a:ext cx="92" cy="92"/>
            </a:xfrm>
            <a:custGeom>
              <a:avLst/>
              <a:gdLst>
                <a:gd name="T0" fmla="*/ 85 w 39"/>
                <a:gd name="T1" fmla="*/ 85 h 39"/>
                <a:gd name="T2" fmla="*/ 85 w 39"/>
                <a:gd name="T3" fmla="*/ 83 h 39"/>
                <a:gd name="T4" fmla="*/ 85 w 39"/>
                <a:gd name="T5" fmla="*/ 57 h 39"/>
                <a:gd name="T6" fmla="*/ 26 w 39"/>
                <a:gd name="T7" fmla="*/ 0 h 39"/>
                <a:gd name="T8" fmla="*/ 0 w 39"/>
                <a:gd name="T9" fmla="*/ 26 h 39"/>
                <a:gd name="T10" fmla="*/ 59 w 39"/>
                <a:gd name="T11" fmla="*/ 85 h 39"/>
                <a:gd name="T12" fmla="*/ 85 w 39"/>
                <a:gd name="T13" fmla="*/ 85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" h="39">
                  <a:moveTo>
                    <a:pt x="36" y="36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39" y="32"/>
                    <a:pt x="39" y="27"/>
                    <a:pt x="36" y="2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8" y="39"/>
                    <a:pt x="33" y="39"/>
                    <a:pt x="36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3043" name="Text Box 40995"/>
          <p:cNvSpPr txBox="1">
            <a:spLocks noChangeArrowheads="1"/>
          </p:cNvSpPr>
          <p:nvPr/>
        </p:nvSpPr>
        <p:spPr bwMode="auto">
          <a:xfrm>
            <a:off x="544503" y="357187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2A32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to protect the earth</a:t>
            </a:r>
            <a:endParaRPr lang="en-US" altLang="zh-CN" dirty="0">
              <a:solidFill>
                <a:srgbClr val="2A323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6" name="内容占位符 2"/>
          <p:cNvSpPr txBox="1"/>
          <p:nvPr/>
        </p:nvSpPr>
        <p:spPr>
          <a:xfrm>
            <a:off x="135757" y="1301905"/>
            <a:ext cx="5322888" cy="16868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altLang="zh-CN" dirty="0" smtClean="0"/>
              <a:t>How can we protect the earth and make it a better place to live on?</a:t>
            </a:r>
            <a:endParaRPr lang="zh-CN" altLang="zh-CN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zh-CN" altLang="en-US" dirty="0" smtClean="0"/>
          </a:p>
        </p:txBody>
      </p:sp>
      <p:pic>
        <p:nvPicPr>
          <p:cNvPr id="171" name="图片 1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0082" y="5136120"/>
            <a:ext cx="1543398" cy="154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图片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2864485"/>
            <a:ext cx="4511675" cy="17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43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500000">
                                      <p:cBhvr>
                                        <p:cTn id="40" dur="150" fill="hold"/>
                                        <p:tgtEl>
                                          <p:spTgt spid="43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43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43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46" dur="150" fill="hold"/>
                                        <p:tgtEl>
                                          <p:spTgt spid="4319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43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3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autoRev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52" dur="150" fill="hold"/>
                                        <p:tgtEl>
                                          <p:spTgt spid="430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94444E-6 7.40741E-7 L 0.00017 0.83866 " pathEditMode="relative" rAng="0" ptsTypes="AA">
                                      <p:cBhvr>
                                        <p:cTn id="63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92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-2.59259E-6 L 0.00017 0.83866 " pathEditMode="relative" rAng="0" ptsTypes="AA">
                                      <p:cBhvr>
                                        <p:cTn id="65" dur="500" spd="-100000" fill="hold"/>
                                        <p:tgtEl>
                                          <p:spTgt spid="32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92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-4.07407E-6 L -0.22691 0.6919 " pathEditMode="relative" rAng="0" ptsTypes="AA">
                                      <p:cBhvr>
                                        <p:cTn id="69" dur="500" spd="-100000" fill="hold"/>
                                        <p:tgtEl>
                                          <p:spTgt spid="32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3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3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内容占位符 1"/>
          <p:cNvSpPr>
            <a:spLocks noGrp="1" noChangeArrowheads="1"/>
          </p:cNvSpPr>
          <p:nvPr>
            <p:ph idx="1"/>
          </p:nvPr>
        </p:nvSpPr>
        <p:spPr>
          <a:xfrm>
            <a:off x="4572000" y="2752392"/>
            <a:ext cx="5184576" cy="947802"/>
          </a:xfrm>
        </p:spPr>
        <p:txBody>
          <a:bodyPr/>
          <a:lstStyle/>
          <a:p>
            <a:r>
              <a:rPr lang="en-US" altLang="zh-CN" sz="2800" b="1" dirty="0" smtClean="0"/>
              <a:t>Cut down the emission of carbon dioxide</a:t>
            </a:r>
            <a:endParaRPr lang="en-US" altLang="zh-CN" sz="2800" b="1" dirty="0" smtClean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73283" y="0"/>
            <a:ext cx="3096344" cy="25499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22862" y="2764628"/>
            <a:ext cx="2597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Plant more trees</a:t>
            </a:r>
            <a:endParaRPr lang="en-US" altLang="zh-CN" sz="2400" b="1" dirty="0"/>
          </a:p>
        </p:txBody>
      </p:sp>
      <p:pic>
        <p:nvPicPr>
          <p:cNvPr id="33792" name="图片 33791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66195" y="3440991"/>
            <a:ext cx="3600401" cy="2586932"/>
          </a:xfrm>
          <a:prstGeom prst="rect">
            <a:avLst/>
          </a:prstGeom>
        </p:spPr>
      </p:pic>
      <p:sp>
        <p:nvSpPr>
          <p:cNvPr id="33793" name="矩形 33792"/>
          <p:cNvSpPr/>
          <p:nvPr/>
        </p:nvSpPr>
        <p:spPr>
          <a:xfrm>
            <a:off x="545075" y="6131843"/>
            <a:ext cx="3310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/>
              <a:t>Live a low-carbon life</a:t>
            </a:r>
            <a:endParaRPr lang="en-US" altLang="zh-CN" sz="2400" b="1" dirty="0"/>
          </a:p>
        </p:txBody>
      </p:sp>
      <p:pic>
        <p:nvPicPr>
          <p:cNvPr id="33794" name="图片 3379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70146"/>
            <a:ext cx="3610256" cy="2577723"/>
          </a:xfrm>
          <a:prstGeom prst="rect">
            <a:avLst/>
          </a:prstGeom>
        </p:spPr>
      </p:pic>
      <p:pic>
        <p:nvPicPr>
          <p:cNvPr id="33795" name="图片 3379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813282"/>
            <a:ext cx="2318561" cy="2318561"/>
          </a:xfrm>
          <a:prstGeom prst="rect">
            <a:avLst/>
          </a:prstGeom>
        </p:spPr>
      </p:pic>
      <p:sp>
        <p:nvSpPr>
          <p:cNvPr id="701" name="矩形 700"/>
          <p:cNvSpPr/>
          <p:nvPr/>
        </p:nvSpPr>
        <p:spPr>
          <a:xfrm>
            <a:off x="5746959" y="6234205"/>
            <a:ext cx="2462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Save resources</a:t>
            </a:r>
            <a:endParaRPr lang="en-US" altLang="zh-CN" sz="2400" b="1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/>
      <p:bldP spid="3" grpId="0"/>
      <p:bldP spid="33793" grpId="0"/>
      <p:bldP spid="70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87228" y="1988840"/>
            <a:ext cx="5377259" cy="1752128"/>
            <a:chOff x="5065969" y="2171899"/>
            <a:chExt cx="6124544" cy="1999851"/>
          </a:xfrm>
          <a:solidFill>
            <a:srgbClr val="FFC000">
              <a:alpha val="51000"/>
            </a:srgbClr>
          </a:solidFill>
        </p:grpSpPr>
        <p:sp>
          <p:nvSpPr>
            <p:cNvPr id="44" name="矩形 43"/>
            <p:cNvSpPr/>
            <p:nvPr/>
          </p:nvSpPr>
          <p:spPr>
            <a:xfrm>
              <a:off x="5065969" y="2171899"/>
              <a:ext cx="6124544" cy="19998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065969" y="3734217"/>
              <a:ext cx="6124541" cy="437530"/>
              <a:chOff x="1507859" y="5765799"/>
              <a:chExt cx="2240279" cy="160043"/>
            </a:xfrm>
            <a:grpFill/>
          </p:grpSpPr>
          <p:sp>
            <p:nvSpPr>
              <p:cNvPr id="49" name="自由: 形状 48"/>
              <p:cNvSpPr/>
              <p:nvPr/>
            </p:nvSpPr>
            <p:spPr>
              <a:xfrm>
                <a:off x="1507859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BB87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50" name="自由: 形状 49"/>
              <p:cNvSpPr/>
              <p:nvPr/>
            </p:nvSpPr>
            <p:spPr>
              <a:xfrm flipH="1">
                <a:off x="3509747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BB87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5065969" y="2171899"/>
              <a:ext cx="6124541" cy="437530"/>
              <a:chOff x="1507859" y="5765799"/>
              <a:chExt cx="2240279" cy="160043"/>
            </a:xfrm>
            <a:grpFill/>
          </p:grpSpPr>
          <p:sp>
            <p:nvSpPr>
              <p:cNvPr id="47" name="自由: 形状 46"/>
              <p:cNvSpPr/>
              <p:nvPr/>
            </p:nvSpPr>
            <p:spPr>
              <a:xfrm>
                <a:off x="1507859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BB87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48" name="自由: 形状 47"/>
              <p:cNvSpPr/>
              <p:nvPr/>
            </p:nvSpPr>
            <p:spPr>
              <a:xfrm flipH="1">
                <a:off x="3509747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grpFill/>
              <a:ln w="25400" cap="rnd">
                <a:solidFill>
                  <a:srgbClr val="BB87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513703" y="1844824"/>
            <a:ext cx="2704684" cy="1912415"/>
            <a:chOff x="742388" y="1838009"/>
            <a:chExt cx="4206639" cy="2778326"/>
          </a:xfrm>
        </p:grpSpPr>
        <p:grpSp>
          <p:nvGrpSpPr>
            <p:cNvPr id="23" name="组合 22"/>
            <p:cNvGrpSpPr/>
            <p:nvPr/>
          </p:nvGrpSpPr>
          <p:grpSpPr>
            <a:xfrm>
              <a:off x="1288248" y="1838009"/>
              <a:ext cx="2766799" cy="2708265"/>
              <a:chOff x="1146377" y="2813296"/>
              <a:chExt cx="2766799" cy="2708265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1665540" y="3303192"/>
                <a:ext cx="1728473" cy="1728473"/>
              </a:xfrm>
              <a:prstGeom prst="ellipse">
                <a:avLst/>
              </a:prstGeom>
              <a:gradFill>
                <a:gsLst>
                  <a:gs pos="48000">
                    <a:srgbClr val="A87523">
                      <a:alpha val="45000"/>
                    </a:srgbClr>
                  </a:gs>
                  <a:gs pos="64000">
                    <a:srgbClr val="A87523">
                      <a:alpha val="0"/>
                    </a:srgb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>
                <a:glow rad="1905000">
                  <a:srgbClr val="A87523">
                    <a:alpha val="50000"/>
                  </a:srgbClr>
                </a:glow>
                <a:softEdge rad="127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25" name="自由: 形状 24"/>
              <p:cNvSpPr/>
              <p:nvPr/>
            </p:nvSpPr>
            <p:spPr>
              <a:xfrm>
                <a:off x="1146377" y="2813296"/>
                <a:ext cx="2766799" cy="2708265"/>
              </a:xfrm>
              <a:custGeom>
                <a:avLst/>
                <a:gdLst>
                  <a:gd name="connsiteX0" fmla="*/ 1314450 w 3286125"/>
                  <a:gd name="connsiteY0" fmla="*/ 0 h 3371850"/>
                  <a:gd name="connsiteX1" fmla="*/ 552450 w 3286125"/>
                  <a:gd name="connsiteY1" fmla="*/ 352425 h 3371850"/>
                  <a:gd name="connsiteX2" fmla="*/ 152400 w 3286125"/>
                  <a:gd name="connsiteY2" fmla="*/ 819150 h 3371850"/>
                  <a:gd name="connsiteX3" fmla="*/ 9525 w 3286125"/>
                  <a:gd name="connsiteY3" fmla="*/ 1123950 h 3371850"/>
                  <a:gd name="connsiteX4" fmla="*/ 0 w 3286125"/>
                  <a:gd name="connsiteY4" fmla="*/ 2181225 h 3371850"/>
                  <a:gd name="connsiteX5" fmla="*/ 371475 w 3286125"/>
                  <a:gd name="connsiteY5" fmla="*/ 2800350 h 3371850"/>
                  <a:gd name="connsiteX6" fmla="*/ 1495425 w 3286125"/>
                  <a:gd name="connsiteY6" fmla="*/ 3371850 h 3371850"/>
                  <a:gd name="connsiteX7" fmla="*/ 2219325 w 3286125"/>
                  <a:gd name="connsiteY7" fmla="*/ 3248025 h 3371850"/>
                  <a:gd name="connsiteX8" fmla="*/ 3076575 w 3286125"/>
                  <a:gd name="connsiteY8" fmla="*/ 2524125 h 3371850"/>
                  <a:gd name="connsiteX9" fmla="*/ 3286125 w 3286125"/>
                  <a:gd name="connsiteY9" fmla="*/ 1457325 h 3371850"/>
                  <a:gd name="connsiteX10" fmla="*/ 3095625 w 3286125"/>
                  <a:gd name="connsiteY10" fmla="*/ 857250 h 3371850"/>
                  <a:gd name="connsiteX11" fmla="*/ 2686050 w 3286125"/>
                  <a:gd name="connsiteY11" fmla="*/ 361950 h 3371850"/>
                  <a:gd name="connsiteX12" fmla="*/ 2085975 w 3286125"/>
                  <a:gd name="connsiteY12" fmla="*/ 38100 h 3371850"/>
                  <a:gd name="connsiteX13" fmla="*/ 1314450 w 3286125"/>
                  <a:gd name="connsiteY13" fmla="*/ 0 h 3371850"/>
                  <a:gd name="connsiteX0-1" fmla="*/ 1314450 w 3286125"/>
                  <a:gd name="connsiteY0-2" fmla="*/ 0 h 3371850"/>
                  <a:gd name="connsiteX1-3" fmla="*/ 552450 w 3286125"/>
                  <a:gd name="connsiteY1-4" fmla="*/ 352425 h 3371850"/>
                  <a:gd name="connsiteX2-5" fmla="*/ 152400 w 3286125"/>
                  <a:gd name="connsiteY2-6" fmla="*/ 819150 h 3371850"/>
                  <a:gd name="connsiteX3-7" fmla="*/ 9525 w 3286125"/>
                  <a:gd name="connsiteY3-8" fmla="*/ 1123950 h 3371850"/>
                  <a:gd name="connsiteX4-9" fmla="*/ 0 w 3286125"/>
                  <a:gd name="connsiteY4-10" fmla="*/ 2181225 h 3371850"/>
                  <a:gd name="connsiteX5-11" fmla="*/ 371475 w 3286125"/>
                  <a:gd name="connsiteY5-12" fmla="*/ 2800350 h 3371850"/>
                  <a:gd name="connsiteX6-13" fmla="*/ 1362075 w 3286125"/>
                  <a:gd name="connsiteY6-14" fmla="*/ 3371850 h 3371850"/>
                  <a:gd name="connsiteX7-15" fmla="*/ 2219325 w 3286125"/>
                  <a:gd name="connsiteY7-16" fmla="*/ 3248025 h 3371850"/>
                  <a:gd name="connsiteX8-17" fmla="*/ 3076575 w 3286125"/>
                  <a:gd name="connsiteY8-18" fmla="*/ 2524125 h 3371850"/>
                  <a:gd name="connsiteX9-19" fmla="*/ 3286125 w 3286125"/>
                  <a:gd name="connsiteY9-20" fmla="*/ 1457325 h 3371850"/>
                  <a:gd name="connsiteX10-21" fmla="*/ 3095625 w 3286125"/>
                  <a:gd name="connsiteY10-22" fmla="*/ 857250 h 3371850"/>
                  <a:gd name="connsiteX11-23" fmla="*/ 2686050 w 3286125"/>
                  <a:gd name="connsiteY11-24" fmla="*/ 361950 h 3371850"/>
                  <a:gd name="connsiteX12-25" fmla="*/ 2085975 w 3286125"/>
                  <a:gd name="connsiteY12-26" fmla="*/ 38100 h 3371850"/>
                  <a:gd name="connsiteX13-27" fmla="*/ 1314450 w 3286125"/>
                  <a:gd name="connsiteY13-28" fmla="*/ 0 h 3371850"/>
                  <a:gd name="connsiteX0-29" fmla="*/ 1314450 w 3286125"/>
                  <a:gd name="connsiteY0-30" fmla="*/ 0 h 3371850"/>
                  <a:gd name="connsiteX1-31" fmla="*/ 552450 w 3286125"/>
                  <a:gd name="connsiteY1-32" fmla="*/ 352425 h 3371850"/>
                  <a:gd name="connsiteX2-33" fmla="*/ 152400 w 3286125"/>
                  <a:gd name="connsiteY2-34" fmla="*/ 819150 h 3371850"/>
                  <a:gd name="connsiteX3-35" fmla="*/ 9525 w 3286125"/>
                  <a:gd name="connsiteY3-36" fmla="*/ 1123950 h 3371850"/>
                  <a:gd name="connsiteX4-37" fmla="*/ 0 w 3286125"/>
                  <a:gd name="connsiteY4-38" fmla="*/ 2181225 h 3371850"/>
                  <a:gd name="connsiteX5-39" fmla="*/ 342900 w 3286125"/>
                  <a:gd name="connsiteY5-40" fmla="*/ 2800350 h 3371850"/>
                  <a:gd name="connsiteX6-41" fmla="*/ 1362075 w 3286125"/>
                  <a:gd name="connsiteY6-42" fmla="*/ 3371850 h 3371850"/>
                  <a:gd name="connsiteX7-43" fmla="*/ 2219325 w 3286125"/>
                  <a:gd name="connsiteY7-44" fmla="*/ 3248025 h 3371850"/>
                  <a:gd name="connsiteX8-45" fmla="*/ 3076575 w 3286125"/>
                  <a:gd name="connsiteY8-46" fmla="*/ 2524125 h 3371850"/>
                  <a:gd name="connsiteX9-47" fmla="*/ 3286125 w 3286125"/>
                  <a:gd name="connsiteY9-48" fmla="*/ 1457325 h 3371850"/>
                  <a:gd name="connsiteX10-49" fmla="*/ 3095625 w 3286125"/>
                  <a:gd name="connsiteY10-50" fmla="*/ 857250 h 3371850"/>
                  <a:gd name="connsiteX11-51" fmla="*/ 2686050 w 3286125"/>
                  <a:gd name="connsiteY11-52" fmla="*/ 361950 h 3371850"/>
                  <a:gd name="connsiteX12-53" fmla="*/ 2085975 w 3286125"/>
                  <a:gd name="connsiteY12-54" fmla="*/ 38100 h 3371850"/>
                  <a:gd name="connsiteX13-55" fmla="*/ 1314450 w 3286125"/>
                  <a:gd name="connsiteY13-56" fmla="*/ 0 h 3371850"/>
                  <a:gd name="connsiteX0-57" fmla="*/ 1314450 w 3286125"/>
                  <a:gd name="connsiteY0-58" fmla="*/ 0 h 3371850"/>
                  <a:gd name="connsiteX1-59" fmla="*/ 552450 w 3286125"/>
                  <a:gd name="connsiteY1-60" fmla="*/ 352425 h 3371850"/>
                  <a:gd name="connsiteX2-61" fmla="*/ 152400 w 3286125"/>
                  <a:gd name="connsiteY2-62" fmla="*/ 819150 h 3371850"/>
                  <a:gd name="connsiteX3-63" fmla="*/ 9525 w 3286125"/>
                  <a:gd name="connsiteY3-64" fmla="*/ 1123950 h 3371850"/>
                  <a:gd name="connsiteX4-65" fmla="*/ 0 w 3286125"/>
                  <a:gd name="connsiteY4-66" fmla="*/ 2181225 h 3371850"/>
                  <a:gd name="connsiteX5-67" fmla="*/ 342900 w 3286125"/>
                  <a:gd name="connsiteY5-68" fmla="*/ 2800350 h 3371850"/>
                  <a:gd name="connsiteX6-69" fmla="*/ 1362075 w 3286125"/>
                  <a:gd name="connsiteY6-70" fmla="*/ 3371850 h 3371850"/>
                  <a:gd name="connsiteX7-71" fmla="*/ 2219325 w 3286125"/>
                  <a:gd name="connsiteY7-72" fmla="*/ 3248025 h 3371850"/>
                  <a:gd name="connsiteX8-73" fmla="*/ 3105150 w 3286125"/>
                  <a:gd name="connsiteY8-74" fmla="*/ 2533650 h 3371850"/>
                  <a:gd name="connsiteX9-75" fmla="*/ 3286125 w 3286125"/>
                  <a:gd name="connsiteY9-76" fmla="*/ 1457325 h 3371850"/>
                  <a:gd name="connsiteX10-77" fmla="*/ 3095625 w 3286125"/>
                  <a:gd name="connsiteY10-78" fmla="*/ 857250 h 3371850"/>
                  <a:gd name="connsiteX11-79" fmla="*/ 2686050 w 3286125"/>
                  <a:gd name="connsiteY11-80" fmla="*/ 361950 h 3371850"/>
                  <a:gd name="connsiteX12-81" fmla="*/ 2085975 w 3286125"/>
                  <a:gd name="connsiteY12-82" fmla="*/ 38100 h 3371850"/>
                  <a:gd name="connsiteX13-83" fmla="*/ 1314450 w 3286125"/>
                  <a:gd name="connsiteY13-84" fmla="*/ 0 h 3371850"/>
                  <a:gd name="connsiteX0-85" fmla="*/ 1314450 w 3286125"/>
                  <a:gd name="connsiteY0-86" fmla="*/ 0 h 3295650"/>
                  <a:gd name="connsiteX1-87" fmla="*/ 552450 w 3286125"/>
                  <a:gd name="connsiteY1-88" fmla="*/ 352425 h 3295650"/>
                  <a:gd name="connsiteX2-89" fmla="*/ 152400 w 3286125"/>
                  <a:gd name="connsiteY2-90" fmla="*/ 819150 h 3295650"/>
                  <a:gd name="connsiteX3-91" fmla="*/ 9525 w 3286125"/>
                  <a:gd name="connsiteY3-92" fmla="*/ 1123950 h 3295650"/>
                  <a:gd name="connsiteX4-93" fmla="*/ 0 w 3286125"/>
                  <a:gd name="connsiteY4-94" fmla="*/ 2181225 h 3295650"/>
                  <a:gd name="connsiteX5-95" fmla="*/ 342900 w 3286125"/>
                  <a:gd name="connsiteY5-96" fmla="*/ 2800350 h 3295650"/>
                  <a:gd name="connsiteX6-97" fmla="*/ 1181100 w 3286125"/>
                  <a:gd name="connsiteY6-98" fmla="*/ 3295650 h 3295650"/>
                  <a:gd name="connsiteX7-99" fmla="*/ 2219325 w 3286125"/>
                  <a:gd name="connsiteY7-100" fmla="*/ 3248025 h 3295650"/>
                  <a:gd name="connsiteX8-101" fmla="*/ 3105150 w 3286125"/>
                  <a:gd name="connsiteY8-102" fmla="*/ 2533650 h 3295650"/>
                  <a:gd name="connsiteX9-103" fmla="*/ 3286125 w 3286125"/>
                  <a:gd name="connsiteY9-104" fmla="*/ 1457325 h 3295650"/>
                  <a:gd name="connsiteX10-105" fmla="*/ 3095625 w 3286125"/>
                  <a:gd name="connsiteY10-106" fmla="*/ 857250 h 3295650"/>
                  <a:gd name="connsiteX11-107" fmla="*/ 2686050 w 3286125"/>
                  <a:gd name="connsiteY11-108" fmla="*/ 361950 h 3295650"/>
                  <a:gd name="connsiteX12-109" fmla="*/ 2085975 w 3286125"/>
                  <a:gd name="connsiteY12-110" fmla="*/ 38100 h 3295650"/>
                  <a:gd name="connsiteX13-111" fmla="*/ 1314450 w 3286125"/>
                  <a:gd name="connsiteY13-112" fmla="*/ 0 h 3295650"/>
                  <a:gd name="connsiteX0-113" fmla="*/ 1314450 w 3286125"/>
                  <a:gd name="connsiteY0-114" fmla="*/ 0 h 3295650"/>
                  <a:gd name="connsiteX1-115" fmla="*/ 552450 w 3286125"/>
                  <a:gd name="connsiteY1-116" fmla="*/ 352425 h 3295650"/>
                  <a:gd name="connsiteX2-117" fmla="*/ 152400 w 3286125"/>
                  <a:gd name="connsiteY2-118" fmla="*/ 819150 h 3295650"/>
                  <a:gd name="connsiteX3-119" fmla="*/ 9525 w 3286125"/>
                  <a:gd name="connsiteY3-120" fmla="*/ 1123950 h 3295650"/>
                  <a:gd name="connsiteX4-121" fmla="*/ 0 w 3286125"/>
                  <a:gd name="connsiteY4-122" fmla="*/ 2181225 h 3295650"/>
                  <a:gd name="connsiteX5-123" fmla="*/ 342900 w 3286125"/>
                  <a:gd name="connsiteY5-124" fmla="*/ 2800350 h 3295650"/>
                  <a:gd name="connsiteX6-125" fmla="*/ 1181100 w 3286125"/>
                  <a:gd name="connsiteY6-126" fmla="*/ 3295650 h 3295650"/>
                  <a:gd name="connsiteX7-127" fmla="*/ 2352675 w 3286125"/>
                  <a:gd name="connsiteY7-128" fmla="*/ 3219450 h 3295650"/>
                  <a:gd name="connsiteX8-129" fmla="*/ 3105150 w 3286125"/>
                  <a:gd name="connsiteY8-130" fmla="*/ 2533650 h 3295650"/>
                  <a:gd name="connsiteX9-131" fmla="*/ 3286125 w 3286125"/>
                  <a:gd name="connsiteY9-132" fmla="*/ 1457325 h 3295650"/>
                  <a:gd name="connsiteX10-133" fmla="*/ 3095625 w 3286125"/>
                  <a:gd name="connsiteY10-134" fmla="*/ 857250 h 3295650"/>
                  <a:gd name="connsiteX11-135" fmla="*/ 2686050 w 3286125"/>
                  <a:gd name="connsiteY11-136" fmla="*/ 361950 h 3295650"/>
                  <a:gd name="connsiteX12-137" fmla="*/ 2085975 w 3286125"/>
                  <a:gd name="connsiteY12-138" fmla="*/ 38100 h 3295650"/>
                  <a:gd name="connsiteX13-139" fmla="*/ 1314450 w 3286125"/>
                  <a:gd name="connsiteY13-140" fmla="*/ 0 h 3295650"/>
                  <a:gd name="connsiteX0-141" fmla="*/ 1314450 w 3286125"/>
                  <a:gd name="connsiteY0-142" fmla="*/ 0 h 3281363"/>
                  <a:gd name="connsiteX1-143" fmla="*/ 552450 w 3286125"/>
                  <a:gd name="connsiteY1-144" fmla="*/ 352425 h 3281363"/>
                  <a:gd name="connsiteX2-145" fmla="*/ 152400 w 3286125"/>
                  <a:gd name="connsiteY2-146" fmla="*/ 819150 h 3281363"/>
                  <a:gd name="connsiteX3-147" fmla="*/ 9525 w 3286125"/>
                  <a:gd name="connsiteY3-148" fmla="*/ 1123950 h 3281363"/>
                  <a:gd name="connsiteX4-149" fmla="*/ 0 w 3286125"/>
                  <a:gd name="connsiteY4-150" fmla="*/ 2181225 h 3281363"/>
                  <a:gd name="connsiteX5-151" fmla="*/ 342900 w 3286125"/>
                  <a:gd name="connsiteY5-152" fmla="*/ 2800350 h 3281363"/>
                  <a:gd name="connsiteX6-153" fmla="*/ 1123950 w 3286125"/>
                  <a:gd name="connsiteY6-154" fmla="*/ 3281363 h 3281363"/>
                  <a:gd name="connsiteX7-155" fmla="*/ 2352675 w 3286125"/>
                  <a:gd name="connsiteY7-156" fmla="*/ 3219450 h 3281363"/>
                  <a:gd name="connsiteX8-157" fmla="*/ 3105150 w 3286125"/>
                  <a:gd name="connsiteY8-158" fmla="*/ 2533650 h 3281363"/>
                  <a:gd name="connsiteX9-159" fmla="*/ 3286125 w 3286125"/>
                  <a:gd name="connsiteY9-160" fmla="*/ 1457325 h 3281363"/>
                  <a:gd name="connsiteX10-161" fmla="*/ 3095625 w 3286125"/>
                  <a:gd name="connsiteY10-162" fmla="*/ 857250 h 3281363"/>
                  <a:gd name="connsiteX11-163" fmla="*/ 2686050 w 3286125"/>
                  <a:gd name="connsiteY11-164" fmla="*/ 361950 h 3281363"/>
                  <a:gd name="connsiteX12-165" fmla="*/ 2085975 w 3286125"/>
                  <a:gd name="connsiteY12-166" fmla="*/ 38100 h 3281363"/>
                  <a:gd name="connsiteX13-167" fmla="*/ 1314450 w 3286125"/>
                  <a:gd name="connsiteY13-168" fmla="*/ 0 h 3281363"/>
                  <a:gd name="connsiteX0-169" fmla="*/ 1314450 w 3286125"/>
                  <a:gd name="connsiteY0-170" fmla="*/ 0 h 3281363"/>
                  <a:gd name="connsiteX1-171" fmla="*/ 552450 w 3286125"/>
                  <a:gd name="connsiteY1-172" fmla="*/ 352425 h 3281363"/>
                  <a:gd name="connsiteX2-173" fmla="*/ 152400 w 3286125"/>
                  <a:gd name="connsiteY2-174" fmla="*/ 819150 h 3281363"/>
                  <a:gd name="connsiteX3-175" fmla="*/ 9525 w 3286125"/>
                  <a:gd name="connsiteY3-176" fmla="*/ 1123950 h 3281363"/>
                  <a:gd name="connsiteX4-177" fmla="*/ 0 w 3286125"/>
                  <a:gd name="connsiteY4-178" fmla="*/ 2181225 h 3281363"/>
                  <a:gd name="connsiteX5-179" fmla="*/ 342900 w 3286125"/>
                  <a:gd name="connsiteY5-180" fmla="*/ 2800350 h 3281363"/>
                  <a:gd name="connsiteX6-181" fmla="*/ 1123950 w 3286125"/>
                  <a:gd name="connsiteY6-182" fmla="*/ 3281363 h 3281363"/>
                  <a:gd name="connsiteX7-183" fmla="*/ 2352675 w 3286125"/>
                  <a:gd name="connsiteY7-184" fmla="*/ 3219450 h 3281363"/>
                  <a:gd name="connsiteX8-185" fmla="*/ 3067308 w 3286125"/>
                  <a:gd name="connsiteY8-186" fmla="*/ 2637718 h 3281363"/>
                  <a:gd name="connsiteX9-187" fmla="*/ 3286125 w 3286125"/>
                  <a:gd name="connsiteY9-188" fmla="*/ 1457325 h 3281363"/>
                  <a:gd name="connsiteX10-189" fmla="*/ 3095625 w 3286125"/>
                  <a:gd name="connsiteY10-190" fmla="*/ 857250 h 3281363"/>
                  <a:gd name="connsiteX11-191" fmla="*/ 2686050 w 3286125"/>
                  <a:gd name="connsiteY11-192" fmla="*/ 361950 h 3281363"/>
                  <a:gd name="connsiteX12-193" fmla="*/ 2085975 w 3286125"/>
                  <a:gd name="connsiteY12-194" fmla="*/ 38100 h 3281363"/>
                  <a:gd name="connsiteX13-195" fmla="*/ 1314450 w 3286125"/>
                  <a:gd name="connsiteY13-196" fmla="*/ 0 h 3281363"/>
                  <a:gd name="connsiteX0-197" fmla="*/ 1314450 w 3286125"/>
                  <a:gd name="connsiteY0-198" fmla="*/ 0 h 3281363"/>
                  <a:gd name="connsiteX1-199" fmla="*/ 552450 w 3286125"/>
                  <a:gd name="connsiteY1-200" fmla="*/ 352425 h 3281363"/>
                  <a:gd name="connsiteX2-201" fmla="*/ 152400 w 3286125"/>
                  <a:gd name="connsiteY2-202" fmla="*/ 819150 h 3281363"/>
                  <a:gd name="connsiteX3-203" fmla="*/ 9525 w 3286125"/>
                  <a:gd name="connsiteY3-204" fmla="*/ 1123950 h 3281363"/>
                  <a:gd name="connsiteX4-205" fmla="*/ 0 w 3286125"/>
                  <a:gd name="connsiteY4-206" fmla="*/ 2181225 h 3281363"/>
                  <a:gd name="connsiteX5-207" fmla="*/ 342900 w 3286125"/>
                  <a:gd name="connsiteY5-208" fmla="*/ 2800350 h 3281363"/>
                  <a:gd name="connsiteX6-209" fmla="*/ 1123950 w 3286125"/>
                  <a:gd name="connsiteY6-210" fmla="*/ 3281363 h 3281363"/>
                  <a:gd name="connsiteX7-211" fmla="*/ 2352675 w 3286125"/>
                  <a:gd name="connsiteY7-212" fmla="*/ 3219450 h 3281363"/>
                  <a:gd name="connsiteX8-213" fmla="*/ 3067308 w 3286125"/>
                  <a:gd name="connsiteY8-214" fmla="*/ 2637718 h 3281363"/>
                  <a:gd name="connsiteX9-215" fmla="*/ 3286125 w 3286125"/>
                  <a:gd name="connsiteY9-216" fmla="*/ 1504628 h 3281363"/>
                  <a:gd name="connsiteX10-217" fmla="*/ 3095625 w 3286125"/>
                  <a:gd name="connsiteY10-218" fmla="*/ 857250 h 3281363"/>
                  <a:gd name="connsiteX11-219" fmla="*/ 2686050 w 3286125"/>
                  <a:gd name="connsiteY11-220" fmla="*/ 361950 h 3281363"/>
                  <a:gd name="connsiteX12-221" fmla="*/ 2085975 w 3286125"/>
                  <a:gd name="connsiteY12-222" fmla="*/ 38100 h 3281363"/>
                  <a:gd name="connsiteX13-223" fmla="*/ 1314450 w 3286125"/>
                  <a:gd name="connsiteY13-224" fmla="*/ 0 h 3281363"/>
                  <a:gd name="connsiteX0-225" fmla="*/ 1314450 w 3295586"/>
                  <a:gd name="connsiteY0-226" fmla="*/ 0 h 3281363"/>
                  <a:gd name="connsiteX1-227" fmla="*/ 552450 w 3295586"/>
                  <a:gd name="connsiteY1-228" fmla="*/ 352425 h 3281363"/>
                  <a:gd name="connsiteX2-229" fmla="*/ 152400 w 3295586"/>
                  <a:gd name="connsiteY2-230" fmla="*/ 819150 h 3281363"/>
                  <a:gd name="connsiteX3-231" fmla="*/ 9525 w 3295586"/>
                  <a:gd name="connsiteY3-232" fmla="*/ 1123950 h 3281363"/>
                  <a:gd name="connsiteX4-233" fmla="*/ 0 w 3295586"/>
                  <a:gd name="connsiteY4-234" fmla="*/ 2181225 h 3281363"/>
                  <a:gd name="connsiteX5-235" fmla="*/ 342900 w 3295586"/>
                  <a:gd name="connsiteY5-236" fmla="*/ 2800350 h 3281363"/>
                  <a:gd name="connsiteX6-237" fmla="*/ 1123950 w 3295586"/>
                  <a:gd name="connsiteY6-238" fmla="*/ 3281363 h 3281363"/>
                  <a:gd name="connsiteX7-239" fmla="*/ 2352675 w 3295586"/>
                  <a:gd name="connsiteY7-240" fmla="*/ 3219450 h 3281363"/>
                  <a:gd name="connsiteX8-241" fmla="*/ 3067308 w 3295586"/>
                  <a:gd name="connsiteY8-242" fmla="*/ 2637718 h 3281363"/>
                  <a:gd name="connsiteX9-243" fmla="*/ 3295586 w 3295586"/>
                  <a:gd name="connsiteY9-244" fmla="*/ 1495168 h 3281363"/>
                  <a:gd name="connsiteX10-245" fmla="*/ 3095625 w 3295586"/>
                  <a:gd name="connsiteY10-246" fmla="*/ 857250 h 3281363"/>
                  <a:gd name="connsiteX11-247" fmla="*/ 2686050 w 3295586"/>
                  <a:gd name="connsiteY11-248" fmla="*/ 361950 h 3281363"/>
                  <a:gd name="connsiteX12-249" fmla="*/ 2085975 w 3295586"/>
                  <a:gd name="connsiteY12-250" fmla="*/ 38100 h 3281363"/>
                  <a:gd name="connsiteX13-251" fmla="*/ 1314450 w 3295586"/>
                  <a:gd name="connsiteY13-252" fmla="*/ 0 h 3281363"/>
                  <a:gd name="connsiteX0-253" fmla="*/ 1371150 w 3352286"/>
                  <a:gd name="connsiteY0-254" fmla="*/ 0 h 3281363"/>
                  <a:gd name="connsiteX1-255" fmla="*/ 609150 w 3352286"/>
                  <a:gd name="connsiteY1-256" fmla="*/ 352425 h 3281363"/>
                  <a:gd name="connsiteX2-257" fmla="*/ 209100 w 3352286"/>
                  <a:gd name="connsiteY2-258" fmla="*/ 819150 h 3281363"/>
                  <a:gd name="connsiteX3-259" fmla="*/ 0 w 3352286"/>
                  <a:gd name="connsiteY3-260" fmla="*/ 1294243 h 3281363"/>
                  <a:gd name="connsiteX4-261" fmla="*/ 56700 w 3352286"/>
                  <a:gd name="connsiteY4-262" fmla="*/ 2181225 h 3281363"/>
                  <a:gd name="connsiteX5-263" fmla="*/ 399600 w 3352286"/>
                  <a:gd name="connsiteY5-264" fmla="*/ 2800350 h 3281363"/>
                  <a:gd name="connsiteX6-265" fmla="*/ 1180650 w 3352286"/>
                  <a:gd name="connsiteY6-266" fmla="*/ 3281363 h 3281363"/>
                  <a:gd name="connsiteX7-267" fmla="*/ 2409375 w 3352286"/>
                  <a:gd name="connsiteY7-268" fmla="*/ 3219450 h 3281363"/>
                  <a:gd name="connsiteX8-269" fmla="*/ 3124008 w 3352286"/>
                  <a:gd name="connsiteY8-270" fmla="*/ 2637718 h 3281363"/>
                  <a:gd name="connsiteX9-271" fmla="*/ 3352286 w 3352286"/>
                  <a:gd name="connsiteY9-272" fmla="*/ 1495168 h 3281363"/>
                  <a:gd name="connsiteX10-273" fmla="*/ 3152325 w 3352286"/>
                  <a:gd name="connsiteY10-274" fmla="*/ 857250 h 3281363"/>
                  <a:gd name="connsiteX11-275" fmla="*/ 2742750 w 3352286"/>
                  <a:gd name="connsiteY11-276" fmla="*/ 361950 h 3281363"/>
                  <a:gd name="connsiteX12-277" fmla="*/ 2142675 w 3352286"/>
                  <a:gd name="connsiteY12-278" fmla="*/ 38100 h 3281363"/>
                  <a:gd name="connsiteX13-279" fmla="*/ 1371150 w 3352286"/>
                  <a:gd name="connsiteY13-280" fmla="*/ 0 h 3281363"/>
                  <a:gd name="connsiteX0-281" fmla="*/ 1371150 w 3352286"/>
                  <a:gd name="connsiteY0-282" fmla="*/ 0 h 3281363"/>
                  <a:gd name="connsiteX1-283" fmla="*/ 609150 w 3352286"/>
                  <a:gd name="connsiteY1-284" fmla="*/ 352425 h 3281363"/>
                  <a:gd name="connsiteX2-285" fmla="*/ 209100 w 3352286"/>
                  <a:gd name="connsiteY2-286" fmla="*/ 819150 h 3281363"/>
                  <a:gd name="connsiteX3-287" fmla="*/ 0 w 3352286"/>
                  <a:gd name="connsiteY3-288" fmla="*/ 1341546 h 3281363"/>
                  <a:gd name="connsiteX4-289" fmla="*/ 56700 w 3352286"/>
                  <a:gd name="connsiteY4-290" fmla="*/ 2181225 h 3281363"/>
                  <a:gd name="connsiteX5-291" fmla="*/ 399600 w 3352286"/>
                  <a:gd name="connsiteY5-292" fmla="*/ 2800350 h 3281363"/>
                  <a:gd name="connsiteX6-293" fmla="*/ 1180650 w 3352286"/>
                  <a:gd name="connsiteY6-294" fmla="*/ 3281363 h 3281363"/>
                  <a:gd name="connsiteX7-295" fmla="*/ 2409375 w 3352286"/>
                  <a:gd name="connsiteY7-296" fmla="*/ 3219450 h 3281363"/>
                  <a:gd name="connsiteX8-297" fmla="*/ 3124008 w 3352286"/>
                  <a:gd name="connsiteY8-298" fmla="*/ 2637718 h 3281363"/>
                  <a:gd name="connsiteX9-299" fmla="*/ 3352286 w 3352286"/>
                  <a:gd name="connsiteY9-300" fmla="*/ 1495168 h 3281363"/>
                  <a:gd name="connsiteX10-301" fmla="*/ 3152325 w 3352286"/>
                  <a:gd name="connsiteY10-302" fmla="*/ 857250 h 3281363"/>
                  <a:gd name="connsiteX11-303" fmla="*/ 2742750 w 3352286"/>
                  <a:gd name="connsiteY11-304" fmla="*/ 361950 h 3281363"/>
                  <a:gd name="connsiteX12-305" fmla="*/ 2142675 w 3352286"/>
                  <a:gd name="connsiteY12-306" fmla="*/ 38100 h 3281363"/>
                  <a:gd name="connsiteX13-307" fmla="*/ 1371150 w 3352286"/>
                  <a:gd name="connsiteY13-308" fmla="*/ 0 h 328136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</a:cxnLst>
                <a:rect l="l" t="t" r="r" b="b"/>
                <a:pathLst>
                  <a:path w="3352286" h="3281363">
                    <a:moveTo>
                      <a:pt x="1371150" y="0"/>
                    </a:moveTo>
                    <a:lnTo>
                      <a:pt x="609150" y="352425"/>
                    </a:lnTo>
                    <a:lnTo>
                      <a:pt x="209100" y="819150"/>
                    </a:lnTo>
                    <a:lnTo>
                      <a:pt x="0" y="1341546"/>
                    </a:lnTo>
                    <a:lnTo>
                      <a:pt x="56700" y="2181225"/>
                    </a:lnTo>
                    <a:lnTo>
                      <a:pt x="399600" y="2800350"/>
                    </a:lnTo>
                    <a:lnTo>
                      <a:pt x="1180650" y="3281363"/>
                    </a:lnTo>
                    <a:lnTo>
                      <a:pt x="2409375" y="3219450"/>
                    </a:lnTo>
                    <a:lnTo>
                      <a:pt x="3124008" y="2637718"/>
                    </a:lnTo>
                    <a:lnTo>
                      <a:pt x="3352286" y="1495168"/>
                    </a:lnTo>
                    <a:lnTo>
                      <a:pt x="3152325" y="857250"/>
                    </a:lnTo>
                    <a:lnTo>
                      <a:pt x="2742750" y="361950"/>
                    </a:lnTo>
                    <a:lnTo>
                      <a:pt x="2142675" y="38100"/>
                    </a:lnTo>
                    <a:lnTo>
                      <a:pt x="1371150" y="0"/>
                    </a:lnTo>
                    <a:close/>
                  </a:path>
                </a:pathLst>
              </a:custGeom>
              <a:blipFill dpi="0" rotWithShape="1">
                <a:blip r:embed="rId1" cstate="print"/>
                <a:srcRect/>
                <a:stretch>
                  <a:fillRect l="-18000" r="-13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</a:endParaRPr>
              </a:p>
            </p:txBody>
          </p:sp>
        </p:grpSp>
        <p:sp>
          <p:nvSpPr>
            <p:cNvPr id="3" name="椭圆 2"/>
            <p:cNvSpPr/>
            <p:nvPr/>
          </p:nvSpPr>
          <p:spPr>
            <a:xfrm rot="19899073">
              <a:off x="943796" y="2944095"/>
              <a:ext cx="3655450" cy="759530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rgbClr val="BB874A"/>
                  </a:gs>
                  <a:gs pos="17000">
                    <a:srgbClr val="BB874A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blurRad="127000" sx="102000" sy="102000" algn="ctr" rotWithShape="0">
                <a:srgbClr val="BB874A">
                  <a:alpha val="7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 rot="19899073">
              <a:off x="742388" y="2754537"/>
              <a:ext cx="4206639" cy="1281782"/>
            </a:xfrm>
            <a:prstGeom prst="ellipse">
              <a:avLst/>
            </a:prstGeom>
            <a:noFill/>
            <a:ln w="19050">
              <a:gradFill>
                <a:gsLst>
                  <a:gs pos="100000">
                    <a:srgbClr val="BB874A"/>
                  </a:gs>
                  <a:gs pos="5000">
                    <a:srgbClr val="BB874A">
                      <a:alpha val="0"/>
                    </a:srgbClr>
                  </a:gs>
                </a:gsLst>
                <a:lin ang="5400000" scaled="1"/>
              </a:gradFill>
            </a:ln>
            <a:effectLst>
              <a:outerShdw blurRad="127000" sx="102000" sy="102000" algn="ctr" rotWithShape="0">
                <a:srgbClr val="BB874A">
                  <a:alpha val="74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276956" y="4465514"/>
              <a:ext cx="150821" cy="150821"/>
            </a:xfrm>
            <a:prstGeom prst="ellipse">
              <a:avLst/>
            </a:prstGeom>
            <a:solidFill>
              <a:srgbClr val="BB87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83326" y="4437112"/>
            <a:ext cx="2130676" cy="864520"/>
            <a:chOff x="1511722" y="5194323"/>
            <a:chExt cx="2240280" cy="731520"/>
          </a:xfrm>
        </p:grpSpPr>
        <p:grpSp>
          <p:nvGrpSpPr>
            <p:cNvPr id="2" name="组合 1"/>
            <p:cNvGrpSpPr/>
            <p:nvPr/>
          </p:nvGrpSpPr>
          <p:grpSpPr>
            <a:xfrm>
              <a:off x="1511722" y="5194323"/>
              <a:ext cx="2240280" cy="731520"/>
              <a:chOff x="1511722" y="5194323"/>
              <a:chExt cx="2240280" cy="73152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511722" y="5194323"/>
                <a:ext cx="2240280" cy="731520"/>
              </a:xfrm>
              <a:prstGeom prst="rect">
                <a:avLst/>
              </a:prstGeom>
              <a:solidFill>
                <a:srgbClr val="BB874A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511722" y="5765799"/>
                <a:ext cx="2240279" cy="160043"/>
                <a:chOff x="1507859" y="5765799"/>
                <a:chExt cx="2240279" cy="160043"/>
              </a:xfrm>
            </p:grpSpPr>
            <p:sp>
              <p:nvSpPr>
                <p:cNvPr id="35" name="自由: 形状 34"/>
                <p:cNvSpPr/>
                <p:nvPr/>
              </p:nvSpPr>
              <p:spPr>
                <a:xfrm>
                  <a:off x="1507859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BB87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38" name="自由: 形状 37"/>
                <p:cNvSpPr/>
                <p:nvPr/>
              </p:nvSpPr>
              <p:spPr>
                <a:xfrm flipH="1">
                  <a:off x="3509747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BB87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 flipV="1">
                <a:off x="1511722" y="5194323"/>
                <a:ext cx="2240279" cy="160043"/>
                <a:chOff x="1507859" y="5765799"/>
                <a:chExt cx="2240279" cy="160043"/>
              </a:xfrm>
            </p:grpSpPr>
            <p:sp>
              <p:nvSpPr>
                <p:cNvPr id="41" name="自由: 形状 40"/>
                <p:cNvSpPr/>
                <p:nvPr/>
              </p:nvSpPr>
              <p:spPr>
                <a:xfrm>
                  <a:off x="1507859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BB87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42" name="自由: 形状 41"/>
                <p:cNvSpPr/>
                <p:nvPr/>
              </p:nvSpPr>
              <p:spPr>
                <a:xfrm flipH="1">
                  <a:off x="3509747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BB874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22" name="文本框 21"/>
            <p:cNvSpPr txBox="1"/>
            <p:nvPr/>
          </p:nvSpPr>
          <p:spPr>
            <a:xfrm>
              <a:off x="1630915" y="5313862"/>
              <a:ext cx="2001889" cy="390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>
                  <a:latin typeface="+mj-ea"/>
                  <a:ea typeface="+mj-ea"/>
                  <a:cs typeface="+mn-ea"/>
                </a:rPr>
                <a:t>PART THREE</a:t>
              </a:r>
              <a:endParaRPr lang="zh-CN" altLang="en-US" sz="2400" b="1" dirty="0">
                <a:latin typeface="+mj-ea"/>
                <a:ea typeface="+mj-ea"/>
                <a:cs typeface="+mn-ea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3914117" y="1754313"/>
            <a:ext cx="798801" cy="1895790"/>
            <a:chOff x="5380526" y="2151900"/>
            <a:chExt cx="920295" cy="1862048"/>
          </a:xfrm>
        </p:grpSpPr>
        <p:sp>
          <p:nvSpPr>
            <p:cNvPr id="64" name="文本框 63"/>
            <p:cNvSpPr txBox="1"/>
            <p:nvPr/>
          </p:nvSpPr>
          <p:spPr>
            <a:xfrm>
              <a:off x="5380526" y="2151900"/>
              <a:ext cx="92029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500" b="1" dirty="0">
                  <a:ln w="50800">
                    <a:solidFill>
                      <a:srgbClr val="FFC000"/>
                    </a:solidFill>
                  </a:ln>
                  <a:noFill/>
                  <a:latin typeface="+mj-ea"/>
                  <a:ea typeface="+mj-ea"/>
                </a:rPr>
                <a:t>3</a:t>
              </a:r>
              <a:endParaRPr lang="zh-CN" altLang="en-US" sz="11500" b="1" dirty="0">
                <a:ln w="50800">
                  <a:solidFill>
                    <a:srgbClr val="FFC000"/>
                  </a:solidFill>
                </a:ln>
                <a:noFill/>
                <a:latin typeface="+mj-ea"/>
                <a:ea typeface="+mj-ea"/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5589994" y="3560811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5727215" y="3586871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5886909" y="3565574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6005289" y="3491898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6066306" y="3348505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6005289" y="3219919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5856379" y="3127707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5712926" y="3084328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5856378" y="3048467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6005289" y="2938414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6037728" y="2764959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5954527" y="2657714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5806968" y="2621031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5640365" y="2640015"/>
              <a:ext cx="68913" cy="68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2" name="文本框 81"/>
          <p:cNvSpPr txBox="1"/>
          <p:nvPr/>
        </p:nvSpPr>
        <p:spPr>
          <a:xfrm>
            <a:off x="4712970" y="2079625"/>
            <a:ext cx="425196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How was the passage organized?</a:t>
            </a:r>
            <a:endParaRPr lang="zh-CN" altLang="en-US" sz="3600" b="1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31913" y="2061052"/>
            <a:ext cx="5524500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zh-CN" sz="3600">
                <a:latin typeface="Arial Black" panose="020B0A04020102020204" pitchFamily="34" charset="0"/>
              </a:rPr>
              <a:t>A. Narrative      </a:t>
            </a:r>
            <a:r>
              <a:rPr lang="zh-CN" altLang="zh-CN" sz="3600">
                <a:latin typeface="Arial Black" panose="020B0A04020102020204" pitchFamily="34" charset="0"/>
                <a:ea typeface="黑体" panose="02010609060101010101" charset="-122"/>
              </a:rPr>
              <a:t>记叙文</a:t>
            </a:r>
            <a:endParaRPr lang="zh-CN" altLang="zh-CN" sz="3600">
              <a:latin typeface="Arial Black" panose="020B0A04020102020204" pitchFamily="34" charset="0"/>
              <a:ea typeface="黑体" panose="02010609060101010101" charset="-122"/>
            </a:endParaRPr>
          </a:p>
          <a:p>
            <a:pPr eaLnBrk="1" hangingPunct="1"/>
            <a:r>
              <a:rPr lang="zh-CN" altLang="zh-CN" sz="3600">
                <a:latin typeface="Arial Black" panose="020B0A04020102020204" pitchFamily="34" charset="0"/>
              </a:rPr>
              <a:t>B. </a:t>
            </a:r>
            <a:r>
              <a:rPr lang="en-US" altLang="zh-CN" sz="3600">
                <a:latin typeface="Arial Black" panose="020B0A04020102020204" pitchFamily="34" charset="0"/>
              </a:rPr>
              <a:t>Expository</a:t>
            </a:r>
            <a:r>
              <a:rPr lang="zh-CN" altLang="zh-CN" sz="3600">
                <a:latin typeface="Arial Black" panose="020B0A04020102020204" pitchFamily="34" charset="0"/>
              </a:rPr>
              <a:t>  </a:t>
            </a:r>
            <a:r>
              <a:rPr lang="zh-CN" altLang="zh-CN" sz="3600">
                <a:latin typeface="Arial Black" panose="020B0A04020102020204" pitchFamily="34" charset="0"/>
                <a:ea typeface="黑体" panose="02010609060101010101" charset="-122"/>
              </a:rPr>
              <a:t>说明文</a:t>
            </a:r>
            <a:endParaRPr lang="zh-CN" altLang="zh-CN" sz="3600">
              <a:latin typeface="Arial Black" panose="020B0A04020102020204" pitchFamily="34" charset="0"/>
              <a:ea typeface="黑体" panose="02010609060101010101" charset="-122"/>
            </a:endParaRPr>
          </a:p>
          <a:p>
            <a:pPr eaLnBrk="1" hangingPunct="1"/>
            <a:r>
              <a:rPr lang="zh-CN" altLang="zh-CN" sz="3600">
                <a:latin typeface="Arial Black" panose="020B0A04020102020204" pitchFamily="34" charset="0"/>
              </a:rPr>
              <a:t>C. Essay               </a:t>
            </a:r>
            <a:r>
              <a:rPr lang="zh-CN" altLang="zh-CN" sz="3600">
                <a:latin typeface="Arial Black" panose="020B0A04020102020204" pitchFamily="34" charset="0"/>
                <a:ea typeface="黑体" panose="02010609060101010101" charset="-122"/>
              </a:rPr>
              <a:t>散文</a:t>
            </a:r>
            <a:endParaRPr lang="zh-CN" altLang="zh-CN" sz="3600">
              <a:latin typeface="Arial Black" panose="020B0A04020102020204" pitchFamily="34" charset="0"/>
              <a:ea typeface="黑体" panose="02010609060101010101" charset="-122"/>
            </a:endParaRPr>
          </a:p>
        </p:txBody>
      </p:sp>
      <p:sp>
        <p:nvSpPr>
          <p:cNvPr id="29702" name="文本框 3"/>
          <p:cNvSpPr txBox="1">
            <a:spLocks noChangeArrowheads="1"/>
          </p:cNvSpPr>
          <p:nvPr/>
        </p:nvSpPr>
        <p:spPr bwMode="auto">
          <a:xfrm>
            <a:off x="2627313" y="5516563"/>
            <a:ext cx="37449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 b="1" dirty="0"/>
              <a:t>In time order.</a:t>
            </a:r>
            <a:endParaRPr lang="zh-CN" altLang="en-US" sz="4400" b="1" dirty="0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1187450" y="2060575"/>
            <a:ext cx="5905500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331913" y="3244850"/>
            <a:ext cx="5903912" cy="649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708025"/>
            <a:ext cx="9156700" cy="5238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 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1</a:t>
            </a:r>
            <a:r>
              <a:rPr lang="en-US" altLang="zh-CN" sz="2800" b="1" dirty="0">
                <a:solidFill>
                  <a:schemeClr val="tx1"/>
                </a:solidFill>
              </a:rPr>
              <a:t>. What’s the writing style</a:t>
            </a:r>
            <a:r>
              <a:rPr lang="zh-CN" altLang="en-US" sz="2800" b="1" dirty="0">
                <a:solidFill>
                  <a:schemeClr val="tx1"/>
                </a:solidFill>
              </a:rPr>
              <a:t>（</a:t>
            </a:r>
            <a:r>
              <a:rPr lang="en-US" altLang="zh-CN" sz="2800" b="1" dirty="0">
                <a:solidFill>
                  <a:schemeClr val="tx1"/>
                </a:solidFill>
              </a:rPr>
              <a:t>genre</a:t>
            </a:r>
            <a:r>
              <a:rPr lang="zh-CN" altLang="en-US" sz="2800" b="1" dirty="0">
                <a:solidFill>
                  <a:schemeClr val="tx1"/>
                </a:solidFill>
              </a:rPr>
              <a:t>） </a:t>
            </a:r>
            <a:r>
              <a:rPr lang="en-US" altLang="zh-CN" sz="2800" b="1" dirty="0">
                <a:solidFill>
                  <a:schemeClr val="tx1"/>
                </a:solidFill>
              </a:rPr>
              <a:t>of the text?</a:t>
            </a:r>
            <a:endParaRPr lang="en-US" altLang="zh-CN" sz="2800" b="1" dirty="0">
              <a:solidFill>
                <a:schemeClr val="tx1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7625" y="4626907"/>
            <a:ext cx="9156700" cy="5238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tx1"/>
                </a:solidFill>
              </a:rPr>
              <a:t> 2. In what order 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did the writer write this passage?</a:t>
            </a:r>
            <a:endParaRPr lang="en-US" altLang="zh-CN" sz="2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702" grpId="0"/>
      <p:bldP spid="2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H_Number_1"/>
          <p:cNvSpPr/>
          <p:nvPr>
            <p:custDataLst>
              <p:tags r:id="rId1"/>
            </p:custDataLst>
          </p:nvPr>
        </p:nvSpPr>
        <p:spPr>
          <a:xfrm>
            <a:off x="430967" y="982662"/>
            <a:ext cx="504056" cy="578880"/>
          </a:xfrm>
          <a:custGeom>
            <a:avLst/>
            <a:gdLst>
              <a:gd name="connsiteX0" fmla="*/ 167526 w 335051"/>
              <a:gd name="connsiteY0" fmla="*/ 0 h 404441"/>
              <a:gd name="connsiteX1" fmla="*/ 285984 w 335051"/>
              <a:gd name="connsiteY1" fmla="*/ 49067 h 404441"/>
              <a:gd name="connsiteX2" fmla="*/ 285984 w 335051"/>
              <a:gd name="connsiteY2" fmla="*/ 285983 h 404441"/>
              <a:gd name="connsiteX3" fmla="*/ 167526 w 335051"/>
              <a:gd name="connsiteY3" fmla="*/ 404441 h 404441"/>
              <a:gd name="connsiteX4" fmla="*/ 49068 w 335051"/>
              <a:gd name="connsiteY4" fmla="*/ 285983 h 404441"/>
              <a:gd name="connsiteX5" fmla="*/ 49068 w 335051"/>
              <a:gd name="connsiteY5" fmla="*/ 49067 h 404441"/>
              <a:gd name="connsiteX6" fmla="*/ 167526 w 335051"/>
              <a:gd name="connsiteY6" fmla="*/ 0 h 4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51" h="404441">
                <a:moveTo>
                  <a:pt x="167526" y="0"/>
                </a:moveTo>
                <a:cubicBezTo>
                  <a:pt x="210400" y="0"/>
                  <a:pt x="253273" y="16355"/>
                  <a:pt x="285984" y="49067"/>
                </a:cubicBezTo>
                <a:cubicBezTo>
                  <a:pt x="351407" y="114490"/>
                  <a:pt x="351407" y="220560"/>
                  <a:pt x="285984" y="285983"/>
                </a:cubicBezTo>
                <a:lnTo>
                  <a:pt x="167526" y="404441"/>
                </a:lnTo>
                <a:lnTo>
                  <a:pt x="49068" y="285983"/>
                </a:lnTo>
                <a:cubicBezTo>
                  <a:pt x="-16355" y="220560"/>
                  <a:pt x="-16355" y="114490"/>
                  <a:pt x="49068" y="49067"/>
                </a:cubicBezTo>
                <a:cubicBezTo>
                  <a:pt x="81780" y="16355"/>
                  <a:pt x="124653" y="0"/>
                  <a:pt x="167526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80986" anchor="ctr"/>
          <a:lstStyle/>
          <a:p>
            <a:pPr algn="ctr"/>
            <a:r>
              <a:rPr lang="en-US" altLang="zh-CN" sz="1800" b="1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zh-CN" altLang="en-US" sz="1800" b="1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MH_Entry_1"/>
          <p:cNvSpPr/>
          <p:nvPr>
            <p:custDataLst>
              <p:tags r:id="rId2"/>
            </p:custDataLst>
          </p:nvPr>
        </p:nvSpPr>
        <p:spPr>
          <a:xfrm>
            <a:off x="1215482" y="876344"/>
            <a:ext cx="5711042" cy="79151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solidFill>
              <a:srgbClr val="D7D7D7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1971" tIns="0" rIns="0" bIns="2699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 wide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ly accepted theory about the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formation of the universe</a:t>
            </a:r>
            <a:r>
              <a:rPr lang="en-US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28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MH_Number_2"/>
          <p:cNvSpPr/>
          <p:nvPr>
            <p:custDataLst>
              <p:tags r:id="rId3"/>
            </p:custDataLst>
          </p:nvPr>
        </p:nvSpPr>
        <p:spPr>
          <a:xfrm>
            <a:off x="445168" y="2192808"/>
            <a:ext cx="490514" cy="623228"/>
          </a:xfrm>
          <a:custGeom>
            <a:avLst/>
            <a:gdLst>
              <a:gd name="connsiteX0" fmla="*/ 167526 w 335051"/>
              <a:gd name="connsiteY0" fmla="*/ 0 h 404441"/>
              <a:gd name="connsiteX1" fmla="*/ 285984 w 335051"/>
              <a:gd name="connsiteY1" fmla="*/ 49067 h 404441"/>
              <a:gd name="connsiteX2" fmla="*/ 285984 w 335051"/>
              <a:gd name="connsiteY2" fmla="*/ 285983 h 404441"/>
              <a:gd name="connsiteX3" fmla="*/ 167526 w 335051"/>
              <a:gd name="connsiteY3" fmla="*/ 404441 h 404441"/>
              <a:gd name="connsiteX4" fmla="*/ 49068 w 335051"/>
              <a:gd name="connsiteY4" fmla="*/ 285983 h 404441"/>
              <a:gd name="connsiteX5" fmla="*/ 49068 w 335051"/>
              <a:gd name="connsiteY5" fmla="*/ 49067 h 404441"/>
              <a:gd name="connsiteX6" fmla="*/ 167526 w 335051"/>
              <a:gd name="connsiteY6" fmla="*/ 0 h 4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51" h="404441">
                <a:moveTo>
                  <a:pt x="167526" y="0"/>
                </a:moveTo>
                <a:cubicBezTo>
                  <a:pt x="210400" y="0"/>
                  <a:pt x="253273" y="16355"/>
                  <a:pt x="285984" y="49067"/>
                </a:cubicBezTo>
                <a:cubicBezTo>
                  <a:pt x="351407" y="114490"/>
                  <a:pt x="351407" y="220560"/>
                  <a:pt x="285984" y="285983"/>
                </a:cubicBezTo>
                <a:lnTo>
                  <a:pt x="167526" y="404441"/>
                </a:lnTo>
                <a:lnTo>
                  <a:pt x="49068" y="285983"/>
                </a:lnTo>
                <a:cubicBezTo>
                  <a:pt x="-16355" y="220560"/>
                  <a:pt x="-16355" y="114490"/>
                  <a:pt x="49068" y="49067"/>
                </a:cubicBezTo>
                <a:cubicBezTo>
                  <a:pt x="81780" y="16355"/>
                  <a:pt x="124653" y="0"/>
                  <a:pt x="167526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80986" anchor="ctr"/>
          <a:lstStyle/>
          <a:p>
            <a:pPr algn="ctr"/>
            <a:r>
              <a:rPr lang="en-US" altLang="zh-CN" sz="1800" b="1" ker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zh-CN" altLang="en-US" sz="1800" b="1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MH_Number_3"/>
          <p:cNvSpPr/>
          <p:nvPr>
            <p:custDataLst>
              <p:tags r:id="rId4"/>
            </p:custDataLst>
          </p:nvPr>
        </p:nvSpPr>
        <p:spPr>
          <a:xfrm>
            <a:off x="446101" y="3349254"/>
            <a:ext cx="498986" cy="644101"/>
          </a:xfrm>
          <a:custGeom>
            <a:avLst/>
            <a:gdLst>
              <a:gd name="connsiteX0" fmla="*/ 167526 w 335051"/>
              <a:gd name="connsiteY0" fmla="*/ 0 h 404441"/>
              <a:gd name="connsiteX1" fmla="*/ 285984 w 335051"/>
              <a:gd name="connsiteY1" fmla="*/ 49067 h 404441"/>
              <a:gd name="connsiteX2" fmla="*/ 285984 w 335051"/>
              <a:gd name="connsiteY2" fmla="*/ 285983 h 404441"/>
              <a:gd name="connsiteX3" fmla="*/ 167526 w 335051"/>
              <a:gd name="connsiteY3" fmla="*/ 404441 h 404441"/>
              <a:gd name="connsiteX4" fmla="*/ 49068 w 335051"/>
              <a:gd name="connsiteY4" fmla="*/ 285983 h 404441"/>
              <a:gd name="connsiteX5" fmla="*/ 49068 w 335051"/>
              <a:gd name="connsiteY5" fmla="*/ 49067 h 404441"/>
              <a:gd name="connsiteX6" fmla="*/ 167526 w 335051"/>
              <a:gd name="connsiteY6" fmla="*/ 0 h 4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51" h="404441">
                <a:moveTo>
                  <a:pt x="167526" y="0"/>
                </a:moveTo>
                <a:cubicBezTo>
                  <a:pt x="210400" y="0"/>
                  <a:pt x="253273" y="16355"/>
                  <a:pt x="285984" y="49067"/>
                </a:cubicBezTo>
                <a:cubicBezTo>
                  <a:pt x="351407" y="114490"/>
                  <a:pt x="351407" y="220560"/>
                  <a:pt x="285984" y="285983"/>
                </a:cubicBezTo>
                <a:lnTo>
                  <a:pt x="167526" y="404441"/>
                </a:lnTo>
                <a:lnTo>
                  <a:pt x="49068" y="285983"/>
                </a:lnTo>
                <a:cubicBezTo>
                  <a:pt x="-16355" y="220560"/>
                  <a:pt x="-16355" y="114490"/>
                  <a:pt x="49068" y="49067"/>
                </a:cubicBezTo>
                <a:cubicBezTo>
                  <a:pt x="81780" y="16355"/>
                  <a:pt x="124653" y="0"/>
                  <a:pt x="167526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80986" anchor="ctr"/>
          <a:lstStyle/>
          <a:p>
            <a:pPr algn="ctr"/>
            <a:r>
              <a:rPr lang="en-US" altLang="zh-CN" sz="1800" b="1" ker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lang="zh-CN" altLang="en-US" sz="1800" b="1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MH_Number_4"/>
          <p:cNvSpPr/>
          <p:nvPr>
            <p:custDataLst>
              <p:tags r:id="rId5"/>
            </p:custDataLst>
          </p:nvPr>
        </p:nvSpPr>
        <p:spPr>
          <a:xfrm>
            <a:off x="455506" y="4491108"/>
            <a:ext cx="504056" cy="663732"/>
          </a:xfrm>
          <a:custGeom>
            <a:avLst/>
            <a:gdLst>
              <a:gd name="connsiteX0" fmla="*/ 167526 w 335051"/>
              <a:gd name="connsiteY0" fmla="*/ 0 h 404441"/>
              <a:gd name="connsiteX1" fmla="*/ 285984 w 335051"/>
              <a:gd name="connsiteY1" fmla="*/ 49067 h 404441"/>
              <a:gd name="connsiteX2" fmla="*/ 285984 w 335051"/>
              <a:gd name="connsiteY2" fmla="*/ 285983 h 404441"/>
              <a:gd name="connsiteX3" fmla="*/ 167526 w 335051"/>
              <a:gd name="connsiteY3" fmla="*/ 404441 h 404441"/>
              <a:gd name="connsiteX4" fmla="*/ 49068 w 335051"/>
              <a:gd name="connsiteY4" fmla="*/ 285983 h 404441"/>
              <a:gd name="connsiteX5" fmla="*/ 49068 w 335051"/>
              <a:gd name="connsiteY5" fmla="*/ 49067 h 404441"/>
              <a:gd name="connsiteX6" fmla="*/ 167526 w 335051"/>
              <a:gd name="connsiteY6" fmla="*/ 0 h 4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51" h="404441">
                <a:moveTo>
                  <a:pt x="167526" y="0"/>
                </a:moveTo>
                <a:cubicBezTo>
                  <a:pt x="210400" y="0"/>
                  <a:pt x="253273" y="16355"/>
                  <a:pt x="285984" y="49067"/>
                </a:cubicBezTo>
                <a:cubicBezTo>
                  <a:pt x="351407" y="114490"/>
                  <a:pt x="351407" y="220560"/>
                  <a:pt x="285984" y="285983"/>
                </a:cubicBezTo>
                <a:lnTo>
                  <a:pt x="167526" y="404441"/>
                </a:lnTo>
                <a:lnTo>
                  <a:pt x="49068" y="285983"/>
                </a:lnTo>
                <a:cubicBezTo>
                  <a:pt x="-16355" y="220560"/>
                  <a:pt x="-16355" y="114490"/>
                  <a:pt x="49068" y="49067"/>
                </a:cubicBezTo>
                <a:cubicBezTo>
                  <a:pt x="81780" y="16355"/>
                  <a:pt x="124653" y="0"/>
                  <a:pt x="167526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80986" anchor="ctr"/>
          <a:lstStyle/>
          <a:p>
            <a:pPr algn="ctr">
              <a:defRPr/>
            </a:pPr>
            <a:r>
              <a:rPr lang="en-US" altLang="zh-CN" sz="1800" b="1" ker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zh-CN" altLang="en-US" sz="1800" b="1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MH_Others_1"/>
          <p:cNvSpPr/>
          <p:nvPr>
            <p:custDataLst>
              <p:tags r:id="rId6"/>
            </p:custDataLst>
          </p:nvPr>
        </p:nvSpPr>
        <p:spPr>
          <a:xfrm>
            <a:off x="7381013" y="876344"/>
            <a:ext cx="1779890" cy="51425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How</a:t>
            </a:r>
            <a:endParaRPr lang="en-US" altLang="zh-CN" sz="4400" dirty="0" smtClea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Life</a:t>
            </a:r>
            <a:endParaRPr lang="en-US" altLang="zh-CN" sz="4400" dirty="0" smtClea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40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Began</a:t>
            </a:r>
            <a:endParaRPr lang="en-US" altLang="zh-CN" sz="4000" dirty="0" smtClea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44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On the earth</a:t>
            </a:r>
            <a:endParaRPr lang="zh-CN" altLang="en-US" sz="4400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MH_Others_2"/>
          <p:cNvSpPr/>
          <p:nvPr>
            <p:custDataLst>
              <p:tags r:id="rId7"/>
            </p:custDataLst>
          </p:nvPr>
        </p:nvSpPr>
        <p:spPr>
          <a:xfrm>
            <a:off x="7261521" y="876344"/>
            <a:ext cx="63025" cy="5156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MH_Number_4"/>
          <p:cNvSpPr/>
          <p:nvPr>
            <p:custDataLst>
              <p:tags r:id="rId8"/>
            </p:custDataLst>
          </p:nvPr>
        </p:nvSpPr>
        <p:spPr>
          <a:xfrm>
            <a:off x="389900" y="5587877"/>
            <a:ext cx="504056" cy="663732"/>
          </a:xfrm>
          <a:custGeom>
            <a:avLst/>
            <a:gdLst>
              <a:gd name="connsiteX0" fmla="*/ 167526 w 335051"/>
              <a:gd name="connsiteY0" fmla="*/ 0 h 404441"/>
              <a:gd name="connsiteX1" fmla="*/ 285984 w 335051"/>
              <a:gd name="connsiteY1" fmla="*/ 49067 h 404441"/>
              <a:gd name="connsiteX2" fmla="*/ 285984 w 335051"/>
              <a:gd name="connsiteY2" fmla="*/ 285983 h 404441"/>
              <a:gd name="connsiteX3" fmla="*/ 167526 w 335051"/>
              <a:gd name="connsiteY3" fmla="*/ 404441 h 404441"/>
              <a:gd name="connsiteX4" fmla="*/ 49068 w 335051"/>
              <a:gd name="connsiteY4" fmla="*/ 285983 h 404441"/>
              <a:gd name="connsiteX5" fmla="*/ 49068 w 335051"/>
              <a:gd name="connsiteY5" fmla="*/ 49067 h 404441"/>
              <a:gd name="connsiteX6" fmla="*/ 167526 w 335051"/>
              <a:gd name="connsiteY6" fmla="*/ 0 h 404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051" h="404441">
                <a:moveTo>
                  <a:pt x="167526" y="0"/>
                </a:moveTo>
                <a:cubicBezTo>
                  <a:pt x="210400" y="0"/>
                  <a:pt x="253273" y="16355"/>
                  <a:pt x="285984" y="49067"/>
                </a:cubicBezTo>
                <a:cubicBezTo>
                  <a:pt x="351407" y="114490"/>
                  <a:pt x="351407" y="220560"/>
                  <a:pt x="285984" y="285983"/>
                </a:cubicBezTo>
                <a:lnTo>
                  <a:pt x="167526" y="404441"/>
                </a:lnTo>
                <a:lnTo>
                  <a:pt x="49068" y="285983"/>
                </a:lnTo>
                <a:cubicBezTo>
                  <a:pt x="-16355" y="220560"/>
                  <a:pt x="-16355" y="114490"/>
                  <a:pt x="49068" y="49067"/>
                </a:cubicBezTo>
                <a:cubicBezTo>
                  <a:pt x="81780" y="16355"/>
                  <a:pt x="124653" y="0"/>
                  <a:pt x="167526" y="0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bIns="80986" anchor="ctr"/>
          <a:lstStyle/>
          <a:p>
            <a:pPr algn="ctr">
              <a:defRPr/>
            </a:pPr>
            <a:r>
              <a:rPr lang="en-US" altLang="zh-CN" sz="1800" b="1" kern="0" dirty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lang="zh-CN" altLang="en-US" sz="1800" b="1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MH_Entry_1"/>
          <p:cNvSpPr/>
          <p:nvPr>
            <p:custDataLst>
              <p:tags r:id="rId9"/>
            </p:custDataLst>
          </p:nvPr>
        </p:nvSpPr>
        <p:spPr>
          <a:xfrm>
            <a:off x="1275237" y="2108664"/>
            <a:ext cx="5711042" cy="79151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solidFill>
              <a:srgbClr val="D7D7D7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1971" tIns="0" rIns="0" bIns="2699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How did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the earth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form.</a:t>
            </a:r>
            <a:endParaRPr lang="en-US" altLang="zh-CN" sz="2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MH_Entry_1"/>
          <p:cNvSpPr/>
          <p:nvPr>
            <p:custDataLst>
              <p:tags r:id="rId10"/>
            </p:custDataLst>
          </p:nvPr>
        </p:nvSpPr>
        <p:spPr>
          <a:xfrm>
            <a:off x="1275237" y="3201839"/>
            <a:ext cx="5711042" cy="79151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solidFill>
              <a:srgbClr val="D7D7D7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1971" tIns="0" rIns="0" bIns="2699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The importance of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water for life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.</a:t>
            </a:r>
            <a:endParaRPr lang="en-US" altLang="zh-CN" sz="2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MH_Entry_1"/>
          <p:cNvSpPr/>
          <p:nvPr>
            <p:custDataLst>
              <p:tags r:id="rId11"/>
            </p:custDataLst>
          </p:nvPr>
        </p:nvSpPr>
        <p:spPr>
          <a:xfrm>
            <a:off x="1215482" y="4279015"/>
            <a:ext cx="5711042" cy="79151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solidFill>
              <a:srgbClr val="D7D7D7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1971" tIns="0" rIns="0" bIns="2699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How did the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plants and animals 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on the earth develop.</a:t>
            </a:r>
            <a:endParaRPr lang="en-US" altLang="zh-CN" sz="2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9" name="MH_Entry_1"/>
          <p:cNvSpPr/>
          <p:nvPr>
            <p:custDataLst>
              <p:tags r:id="rId12"/>
            </p:custDataLst>
          </p:nvPr>
        </p:nvSpPr>
        <p:spPr>
          <a:xfrm>
            <a:off x="1273105" y="5604535"/>
            <a:ext cx="5711042" cy="791516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solidFill>
              <a:srgbClr val="D7D7D7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1971" tIns="0" rIns="0" bIns="26995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How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humans</a:t>
            </a:r>
            <a:r>
              <a:rPr lang="en-US" altLang="zh-CN" sz="24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appeared and what effects they had on the earth.</a:t>
            </a:r>
            <a:endParaRPr lang="en-US" altLang="zh-CN" sz="2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矩形 1"/>
          <p:cNvSpPr/>
          <p:nvPr/>
        </p:nvSpPr>
        <p:spPr>
          <a:xfrm>
            <a:off x="123713" y="227"/>
            <a:ext cx="391432" cy="980501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33337" y="143691"/>
            <a:ext cx="9156700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Main idea of each paragraph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bldLvl="0" animBg="1"/>
      <p:bldP spid="15" grpId="0" animBg="1"/>
      <p:bldP spid="18" grpId="0" bldLvl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8"/>
          <p:cNvSpPr txBox="1">
            <a:spLocks noChangeArrowheads="1"/>
          </p:cNvSpPr>
          <p:nvPr/>
        </p:nvSpPr>
        <p:spPr bwMode="auto">
          <a:xfrm>
            <a:off x="1500744" y="157399"/>
            <a:ext cx="7175712" cy="522288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   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            Post-reading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grpSp>
        <p:nvGrpSpPr>
          <p:cNvPr id="7" name="组 2"/>
          <p:cNvGrpSpPr/>
          <p:nvPr/>
        </p:nvGrpSpPr>
        <p:grpSpPr>
          <a:xfrm flipV="1">
            <a:off x="179511" y="0"/>
            <a:ext cx="1584177" cy="1918086"/>
            <a:chOff x="2256477" y="2877169"/>
            <a:chExt cx="1368536" cy="20070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55"/>
            <p:cNvSpPr/>
            <p:nvPr/>
          </p:nvSpPr>
          <p:spPr bwMode="auto">
            <a:xfrm>
              <a:off x="2539344" y="4135253"/>
              <a:ext cx="933460" cy="266703"/>
            </a:xfrm>
            <a:custGeom>
              <a:avLst/>
              <a:gdLst>
                <a:gd name="T0" fmla="*/ 686 w 693"/>
                <a:gd name="T1" fmla="*/ 0 h 198"/>
                <a:gd name="T2" fmla="*/ 0 w 693"/>
                <a:gd name="T3" fmla="*/ 0 h 198"/>
                <a:gd name="T4" fmla="*/ 0 w 693"/>
                <a:gd name="T5" fmla="*/ 0 h 198"/>
                <a:gd name="T6" fmla="*/ 0 w 693"/>
                <a:gd name="T7" fmla="*/ 11 h 198"/>
                <a:gd name="T8" fmla="*/ 0 w 693"/>
                <a:gd name="T9" fmla="*/ 11 h 198"/>
                <a:gd name="T10" fmla="*/ 3 w 693"/>
                <a:gd name="T11" fmla="*/ 21 h 198"/>
                <a:gd name="T12" fmla="*/ 6 w 693"/>
                <a:gd name="T13" fmla="*/ 34 h 198"/>
                <a:gd name="T14" fmla="*/ 11 w 693"/>
                <a:gd name="T15" fmla="*/ 44 h 198"/>
                <a:gd name="T16" fmla="*/ 18 w 693"/>
                <a:gd name="T17" fmla="*/ 57 h 198"/>
                <a:gd name="T18" fmla="*/ 26 w 693"/>
                <a:gd name="T19" fmla="*/ 67 h 198"/>
                <a:gd name="T20" fmla="*/ 35 w 693"/>
                <a:gd name="T21" fmla="*/ 79 h 198"/>
                <a:gd name="T22" fmla="*/ 45 w 693"/>
                <a:gd name="T23" fmla="*/ 92 h 198"/>
                <a:gd name="T24" fmla="*/ 57 w 693"/>
                <a:gd name="T25" fmla="*/ 104 h 198"/>
                <a:gd name="T26" fmla="*/ 84 w 693"/>
                <a:gd name="T27" fmla="*/ 128 h 198"/>
                <a:gd name="T28" fmla="*/ 115 w 693"/>
                <a:gd name="T29" fmla="*/ 152 h 198"/>
                <a:gd name="T30" fmla="*/ 149 w 693"/>
                <a:gd name="T31" fmla="*/ 175 h 198"/>
                <a:gd name="T32" fmla="*/ 185 w 693"/>
                <a:gd name="T33" fmla="*/ 198 h 198"/>
                <a:gd name="T34" fmla="*/ 671 w 693"/>
                <a:gd name="T35" fmla="*/ 198 h 198"/>
                <a:gd name="T36" fmla="*/ 671 w 693"/>
                <a:gd name="T37" fmla="*/ 198 h 198"/>
                <a:gd name="T38" fmla="*/ 681 w 693"/>
                <a:gd name="T39" fmla="*/ 173 h 198"/>
                <a:gd name="T40" fmla="*/ 686 w 693"/>
                <a:gd name="T41" fmla="*/ 147 h 198"/>
                <a:gd name="T42" fmla="*/ 691 w 693"/>
                <a:gd name="T43" fmla="*/ 121 h 198"/>
                <a:gd name="T44" fmla="*/ 693 w 693"/>
                <a:gd name="T45" fmla="*/ 96 h 198"/>
                <a:gd name="T46" fmla="*/ 693 w 693"/>
                <a:gd name="T47" fmla="*/ 70 h 198"/>
                <a:gd name="T48" fmla="*/ 691 w 693"/>
                <a:gd name="T49" fmla="*/ 46 h 198"/>
                <a:gd name="T50" fmla="*/ 689 w 693"/>
                <a:gd name="T51" fmla="*/ 23 h 198"/>
                <a:gd name="T52" fmla="*/ 686 w 693"/>
                <a:gd name="T5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3" h="198">
                  <a:moveTo>
                    <a:pt x="6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1"/>
                  </a:lnTo>
                  <a:lnTo>
                    <a:pt x="6" y="34"/>
                  </a:lnTo>
                  <a:lnTo>
                    <a:pt x="11" y="44"/>
                  </a:lnTo>
                  <a:lnTo>
                    <a:pt x="18" y="57"/>
                  </a:lnTo>
                  <a:lnTo>
                    <a:pt x="26" y="67"/>
                  </a:lnTo>
                  <a:lnTo>
                    <a:pt x="35" y="79"/>
                  </a:lnTo>
                  <a:lnTo>
                    <a:pt x="45" y="92"/>
                  </a:lnTo>
                  <a:lnTo>
                    <a:pt x="57" y="104"/>
                  </a:lnTo>
                  <a:lnTo>
                    <a:pt x="84" y="128"/>
                  </a:lnTo>
                  <a:lnTo>
                    <a:pt x="115" y="152"/>
                  </a:lnTo>
                  <a:lnTo>
                    <a:pt x="149" y="175"/>
                  </a:lnTo>
                  <a:lnTo>
                    <a:pt x="185" y="198"/>
                  </a:lnTo>
                  <a:lnTo>
                    <a:pt x="671" y="198"/>
                  </a:lnTo>
                  <a:lnTo>
                    <a:pt x="671" y="198"/>
                  </a:lnTo>
                  <a:lnTo>
                    <a:pt x="681" y="173"/>
                  </a:lnTo>
                  <a:lnTo>
                    <a:pt x="686" y="147"/>
                  </a:lnTo>
                  <a:lnTo>
                    <a:pt x="691" y="121"/>
                  </a:lnTo>
                  <a:lnTo>
                    <a:pt x="693" y="96"/>
                  </a:lnTo>
                  <a:lnTo>
                    <a:pt x="693" y="70"/>
                  </a:lnTo>
                  <a:lnTo>
                    <a:pt x="691" y="46"/>
                  </a:lnTo>
                  <a:lnTo>
                    <a:pt x="689" y="23"/>
                  </a:lnTo>
                  <a:lnTo>
                    <a:pt x="6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Freeform 218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219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220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221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222"/>
            <p:cNvSpPr/>
            <p:nvPr/>
          </p:nvSpPr>
          <p:spPr bwMode="auto">
            <a:xfrm>
              <a:off x="2994625" y="3053625"/>
              <a:ext cx="134698" cy="101024"/>
            </a:xfrm>
            <a:custGeom>
              <a:avLst/>
              <a:gdLst>
                <a:gd name="T0" fmla="*/ 83 w 100"/>
                <a:gd name="T1" fmla="*/ 1 h 75"/>
                <a:gd name="T2" fmla="*/ 74 w 100"/>
                <a:gd name="T3" fmla="*/ 0 h 75"/>
                <a:gd name="T4" fmla="*/ 66 w 100"/>
                <a:gd name="T5" fmla="*/ 2 h 75"/>
                <a:gd name="T6" fmla="*/ 29 w 100"/>
                <a:gd name="T7" fmla="*/ 21 h 75"/>
                <a:gd name="T8" fmla="*/ 28 w 100"/>
                <a:gd name="T9" fmla="*/ 24 h 75"/>
                <a:gd name="T10" fmla="*/ 29 w 100"/>
                <a:gd name="T11" fmla="*/ 25 h 75"/>
                <a:gd name="T12" fmla="*/ 67 w 100"/>
                <a:gd name="T13" fmla="*/ 6 h 75"/>
                <a:gd name="T14" fmla="*/ 74 w 100"/>
                <a:gd name="T15" fmla="*/ 4 h 75"/>
                <a:gd name="T16" fmla="*/ 82 w 100"/>
                <a:gd name="T17" fmla="*/ 5 h 75"/>
                <a:gd name="T18" fmla="*/ 93 w 100"/>
                <a:gd name="T19" fmla="*/ 13 h 75"/>
                <a:gd name="T20" fmla="*/ 94 w 100"/>
                <a:gd name="T21" fmla="*/ 20 h 75"/>
                <a:gd name="T22" fmla="*/ 94 w 100"/>
                <a:gd name="T23" fmla="*/ 27 h 75"/>
                <a:gd name="T24" fmla="*/ 85 w 100"/>
                <a:gd name="T25" fmla="*/ 37 h 75"/>
                <a:gd name="T26" fmla="*/ 25 w 100"/>
                <a:gd name="T27" fmla="*/ 68 h 75"/>
                <a:gd name="T28" fmla="*/ 15 w 100"/>
                <a:gd name="T29" fmla="*/ 70 h 75"/>
                <a:gd name="T30" fmla="*/ 6 w 100"/>
                <a:gd name="T31" fmla="*/ 63 h 75"/>
                <a:gd name="T32" fmla="*/ 4 w 100"/>
                <a:gd name="T33" fmla="*/ 58 h 75"/>
                <a:gd name="T34" fmla="*/ 8 w 100"/>
                <a:gd name="T35" fmla="*/ 48 h 75"/>
                <a:gd name="T36" fmla="*/ 64 w 100"/>
                <a:gd name="T37" fmla="*/ 17 h 75"/>
                <a:gd name="T38" fmla="*/ 69 w 100"/>
                <a:gd name="T39" fmla="*/ 17 h 75"/>
                <a:gd name="T40" fmla="*/ 71 w 100"/>
                <a:gd name="T41" fmla="*/ 17 h 75"/>
                <a:gd name="T42" fmla="*/ 77 w 100"/>
                <a:gd name="T43" fmla="*/ 21 h 75"/>
                <a:gd name="T44" fmla="*/ 78 w 100"/>
                <a:gd name="T45" fmla="*/ 24 h 75"/>
                <a:gd name="T46" fmla="*/ 78 w 100"/>
                <a:gd name="T47" fmla="*/ 28 h 75"/>
                <a:gd name="T48" fmla="*/ 73 w 100"/>
                <a:gd name="T49" fmla="*/ 33 h 75"/>
                <a:gd name="T50" fmla="*/ 24 w 100"/>
                <a:gd name="T51" fmla="*/ 59 h 75"/>
                <a:gd name="T52" fmla="*/ 23 w 100"/>
                <a:gd name="T53" fmla="*/ 62 h 75"/>
                <a:gd name="T54" fmla="*/ 24 w 100"/>
                <a:gd name="T55" fmla="*/ 63 h 75"/>
                <a:gd name="T56" fmla="*/ 75 w 100"/>
                <a:gd name="T57" fmla="*/ 37 h 75"/>
                <a:gd name="T58" fmla="*/ 79 w 100"/>
                <a:gd name="T59" fmla="*/ 33 h 75"/>
                <a:gd name="T60" fmla="*/ 82 w 100"/>
                <a:gd name="T61" fmla="*/ 29 h 75"/>
                <a:gd name="T62" fmla="*/ 81 w 100"/>
                <a:gd name="T63" fmla="*/ 18 h 75"/>
                <a:gd name="T64" fmla="*/ 78 w 100"/>
                <a:gd name="T65" fmla="*/ 14 h 75"/>
                <a:gd name="T66" fmla="*/ 73 w 100"/>
                <a:gd name="T67" fmla="*/ 13 h 75"/>
                <a:gd name="T68" fmla="*/ 63 w 100"/>
                <a:gd name="T69" fmla="*/ 13 h 75"/>
                <a:gd name="T70" fmla="*/ 9 w 100"/>
                <a:gd name="T71" fmla="*/ 41 h 75"/>
                <a:gd name="T72" fmla="*/ 1 w 100"/>
                <a:gd name="T73" fmla="*/ 52 h 75"/>
                <a:gd name="T74" fmla="*/ 1 w 100"/>
                <a:gd name="T75" fmla="*/ 66 h 75"/>
                <a:gd name="T76" fmla="*/ 5 w 100"/>
                <a:gd name="T77" fmla="*/ 70 h 75"/>
                <a:gd name="T78" fmla="*/ 17 w 100"/>
                <a:gd name="T79" fmla="*/ 75 h 75"/>
                <a:gd name="T80" fmla="*/ 23 w 100"/>
                <a:gd name="T81" fmla="*/ 74 h 75"/>
                <a:gd name="T82" fmla="*/ 86 w 100"/>
                <a:gd name="T83" fmla="*/ 41 h 75"/>
                <a:gd name="T84" fmla="*/ 90 w 100"/>
                <a:gd name="T85" fmla="*/ 39 h 75"/>
                <a:gd name="T86" fmla="*/ 97 w 100"/>
                <a:gd name="T87" fmla="*/ 32 h 75"/>
                <a:gd name="T88" fmla="*/ 98 w 100"/>
                <a:gd name="T89" fmla="*/ 28 h 75"/>
                <a:gd name="T90" fmla="*/ 100 w 100"/>
                <a:gd name="T91" fmla="*/ 20 h 75"/>
                <a:gd name="T92" fmla="*/ 97 w 100"/>
                <a:gd name="T93" fmla="*/ 12 h 75"/>
                <a:gd name="T94" fmla="*/ 94 w 100"/>
                <a:gd name="T95" fmla="*/ 8 h 75"/>
                <a:gd name="T96" fmla="*/ 87 w 100"/>
                <a:gd name="T97" fmla="*/ 2 h 75"/>
                <a:gd name="T98" fmla="*/ 83 w 100"/>
                <a:gd name="T9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0" h="75">
                  <a:moveTo>
                    <a:pt x="83" y="1"/>
                  </a:moveTo>
                  <a:lnTo>
                    <a:pt x="83" y="1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1"/>
                  </a:lnTo>
                  <a:lnTo>
                    <a:pt x="66" y="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32" y="25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4" y="4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7" y="8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0" y="70"/>
                  </a:lnTo>
                  <a:lnTo>
                    <a:pt x="15" y="70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8"/>
                  </a:lnTo>
                  <a:lnTo>
                    <a:pt x="5" y="52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5" y="18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5" y="31"/>
                  </a:lnTo>
                  <a:lnTo>
                    <a:pt x="73" y="33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3" y="60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9" y="33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78" y="14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7" y="12"/>
                  </a:lnTo>
                  <a:lnTo>
                    <a:pt x="63" y="13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4" y="45"/>
                  </a:lnTo>
                  <a:lnTo>
                    <a:pt x="1" y="52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5" y="70"/>
                  </a:lnTo>
                  <a:lnTo>
                    <a:pt x="10" y="74"/>
                  </a:lnTo>
                  <a:lnTo>
                    <a:pt x="17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90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4" y="8"/>
                  </a:lnTo>
                  <a:lnTo>
                    <a:pt x="91" y="5"/>
                  </a:lnTo>
                  <a:lnTo>
                    <a:pt x="87" y="2"/>
                  </a:lnTo>
                  <a:lnTo>
                    <a:pt x="83" y="1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223"/>
            <p:cNvSpPr/>
            <p:nvPr/>
          </p:nvSpPr>
          <p:spPr bwMode="auto">
            <a:xfrm>
              <a:off x="2983849" y="2960682"/>
              <a:ext cx="133352" cy="98330"/>
            </a:xfrm>
            <a:custGeom>
              <a:avLst/>
              <a:gdLst>
                <a:gd name="T0" fmla="*/ 85 w 99"/>
                <a:gd name="T1" fmla="*/ 0 h 73"/>
                <a:gd name="T2" fmla="*/ 75 w 99"/>
                <a:gd name="T3" fmla="*/ 0 h 73"/>
                <a:gd name="T4" fmla="*/ 67 w 99"/>
                <a:gd name="T5" fmla="*/ 1 h 73"/>
                <a:gd name="T6" fmla="*/ 31 w 99"/>
                <a:gd name="T7" fmla="*/ 19 h 73"/>
                <a:gd name="T8" fmla="*/ 29 w 99"/>
                <a:gd name="T9" fmla="*/ 23 h 73"/>
                <a:gd name="T10" fmla="*/ 31 w 99"/>
                <a:gd name="T11" fmla="*/ 24 h 73"/>
                <a:gd name="T12" fmla="*/ 68 w 99"/>
                <a:gd name="T13" fmla="*/ 5 h 73"/>
                <a:gd name="T14" fmla="*/ 75 w 99"/>
                <a:gd name="T15" fmla="*/ 4 h 73"/>
                <a:gd name="T16" fmla="*/ 83 w 99"/>
                <a:gd name="T17" fmla="*/ 5 h 73"/>
                <a:gd name="T18" fmla="*/ 94 w 99"/>
                <a:gd name="T19" fmla="*/ 13 h 73"/>
                <a:gd name="T20" fmla="*/ 95 w 99"/>
                <a:gd name="T21" fmla="*/ 20 h 73"/>
                <a:gd name="T22" fmla="*/ 94 w 99"/>
                <a:gd name="T23" fmla="*/ 27 h 73"/>
                <a:gd name="T24" fmla="*/ 85 w 99"/>
                <a:gd name="T25" fmla="*/ 38 h 73"/>
                <a:gd name="T26" fmla="*/ 24 w 99"/>
                <a:gd name="T27" fmla="*/ 67 h 73"/>
                <a:gd name="T28" fmla="*/ 13 w 99"/>
                <a:gd name="T29" fmla="*/ 67 h 73"/>
                <a:gd name="T30" fmla="*/ 5 w 99"/>
                <a:gd name="T31" fmla="*/ 60 h 73"/>
                <a:gd name="T32" fmla="*/ 4 w 99"/>
                <a:gd name="T33" fmla="*/ 56 h 73"/>
                <a:gd name="T34" fmla="*/ 8 w 99"/>
                <a:gd name="T35" fmla="*/ 46 h 73"/>
                <a:gd name="T36" fmla="*/ 66 w 99"/>
                <a:gd name="T37" fmla="*/ 17 h 73"/>
                <a:gd name="T38" fmla="*/ 68 w 99"/>
                <a:gd name="T39" fmla="*/ 16 h 73"/>
                <a:gd name="T40" fmla="*/ 72 w 99"/>
                <a:gd name="T41" fmla="*/ 16 h 73"/>
                <a:gd name="T42" fmla="*/ 78 w 99"/>
                <a:gd name="T43" fmla="*/ 21 h 73"/>
                <a:gd name="T44" fmla="*/ 79 w 99"/>
                <a:gd name="T45" fmla="*/ 24 h 73"/>
                <a:gd name="T46" fmla="*/ 78 w 99"/>
                <a:gd name="T47" fmla="*/ 28 h 73"/>
                <a:gd name="T48" fmla="*/ 74 w 99"/>
                <a:gd name="T49" fmla="*/ 33 h 73"/>
                <a:gd name="T50" fmla="*/ 24 w 99"/>
                <a:gd name="T51" fmla="*/ 58 h 73"/>
                <a:gd name="T52" fmla="*/ 23 w 99"/>
                <a:gd name="T53" fmla="*/ 60 h 73"/>
                <a:gd name="T54" fmla="*/ 24 w 99"/>
                <a:gd name="T55" fmla="*/ 62 h 73"/>
                <a:gd name="T56" fmla="*/ 75 w 99"/>
                <a:gd name="T57" fmla="*/ 38 h 73"/>
                <a:gd name="T58" fmla="*/ 81 w 99"/>
                <a:gd name="T59" fmla="*/ 33 h 73"/>
                <a:gd name="T60" fmla="*/ 83 w 99"/>
                <a:gd name="T61" fmla="*/ 29 h 73"/>
                <a:gd name="T62" fmla="*/ 82 w 99"/>
                <a:gd name="T63" fmla="*/ 19 h 73"/>
                <a:gd name="T64" fmla="*/ 79 w 99"/>
                <a:gd name="T65" fmla="*/ 15 h 73"/>
                <a:gd name="T66" fmla="*/ 74 w 99"/>
                <a:gd name="T67" fmla="*/ 12 h 73"/>
                <a:gd name="T68" fmla="*/ 63 w 99"/>
                <a:gd name="T69" fmla="*/ 13 h 73"/>
                <a:gd name="T70" fmla="*/ 10 w 99"/>
                <a:gd name="T71" fmla="*/ 39 h 73"/>
                <a:gd name="T72" fmla="*/ 1 w 99"/>
                <a:gd name="T73" fmla="*/ 50 h 73"/>
                <a:gd name="T74" fmla="*/ 1 w 99"/>
                <a:gd name="T75" fmla="*/ 63 h 73"/>
                <a:gd name="T76" fmla="*/ 5 w 99"/>
                <a:gd name="T77" fmla="*/ 69 h 73"/>
                <a:gd name="T78" fmla="*/ 16 w 99"/>
                <a:gd name="T79" fmla="*/ 73 h 73"/>
                <a:gd name="T80" fmla="*/ 23 w 99"/>
                <a:gd name="T81" fmla="*/ 73 h 73"/>
                <a:gd name="T82" fmla="*/ 87 w 99"/>
                <a:gd name="T83" fmla="*/ 42 h 73"/>
                <a:gd name="T84" fmla="*/ 91 w 99"/>
                <a:gd name="T85" fmla="*/ 39 h 73"/>
                <a:gd name="T86" fmla="*/ 97 w 99"/>
                <a:gd name="T87" fmla="*/ 32 h 73"/>
                <a:gd name="T88" fmla="*/ 98 w 99"/>
                <a:gd name="T89" fmla="*/ 28 h 73"/>
                <a:gd name="T90" fmla="*/ 99 w 99"/>
                <a:gd name="T91" fmla="*/ 20 h 73"/>
                <a:gd name="T92" fmla="*/ 98 w 99"/>
                <a:gd name="T93" fmla="*/ 12 h 73"/>
                <a:gd name="T94" fmla="*/ 95 w 99"/>
                <a:gd name="T95" fmla="*/ 8 h 73"/>
                <a:gd name="T96" fmla="*/ 89 w 99"/>
                <a:gd name="T97" fmla="*/ 2 h 73"/>
                <a:gd name="T98" fmla="*/ 85 w 99"/>
                <a:gd name="T9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73">
                  <a:moveTo>
                    <a:pt x="85" y="0"/>
                  </a:moveTo>
                  <a:lnTo>
                    <a:pt x="85" y="0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75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5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18" y="69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4" y="56"/>
                  </a:lnTo>
                  <a:lnTo>
                    <a:pt x="5" y="51"/>
                  </a:lnTo>
                  <a:lnTo>
                    <a:pt x="8" y="46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5" y="19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7" y="31"/>
                  </a:lnTo>
                  <a:lnTo>
                    <a:pt x="74" y="33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81" y="33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9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68" y="12"/>
                  </a:lnTo>
                  <a:lnTo>
                    <a:pt x="63" y="13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5" y="69"/>
                  </a:lnTo>
                  <a:lnTo>
                    <a:pt x="10" y="71"/>
                  </a:lnTo>
                  <a:lnTo>
                    <a:pt x="16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3" y="5"/>
                  </a:lnTo>
                  <a:lnTo>
                    <a:pt x="89" y="2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224"/>
            <p:cNvSpPr>
              <a:spLocks noEditPoints="1"/>
            </p:cNvSpPr>
            <p:nvPr/>
          </p:nvSpPr>
          <p:spPr bwMode="auto">
            <a:xfrm>
              <a:off x="2641715" y="3014562"/>
              <a:ext cx="468750" cy="845906"/>
            </a:xfrm>
            <a:custGeom>
              <a:avLst/>
              <a:gdLst>
                <a:gd name="T0" fmla="*/ 325 w 348"/>
                <a:gd name="T1" fmla="*/ 423 h 628"/>
                <a:gd name="T2" fmla="*/ 308 w 348"/>
                <a:gd name="T3" fmla="*/ 423 h 628"/>
                <a:gd name="T4" fmla="*/ 308 w 348"/>
                <a:gd name="T5" fmla="*/ 423 h 628"/>
                <a:gd name="T6" fmla="*/ 290 w 348"/>
                <a:gd name="T7" fmla="*/ 424 h 628"/>
                <a:gd name="T8" fmla="*/ 304 w 348"/>
                <a:gd name="T9" fmla="*/ 454 h 628"/>
                <a:gd name="T10" fmla="*/ 0 w 348"/>
                <a:gd name="T11" fmla="*/ 596 h 628"/>
                <a:gd name="T12" fmla="*/ 15 w 348"/>
                <a:gd name="T13" fmla="*/ 628 h 628"/>
                <a:gd name="T14" fmla="*/ 348 w 348"/>
                <a:gd name="T15" fmla="*/ 473 h 628"/>
                <a:gd name="T16" fmla="*/ 325 w 348"/>
                <a:gd name="T17" fmla="*/ 423 h 628"/>
                <a:gd name="T18" fmla="*/ 294 w 348"/>
                <a:gd name="T19" fmla="*/ 357 h 628"/>
                <a:gd name="T20" fmla="*/ 259 w 348"/>
                <a:gd name="T21" fmla="*/ 357 h 628"/>
                <a:gd name="T22" fmla="*/ 268 w 348"/>
                <a:gd name="T23" fmla="*/ 378 h 628"/>
                <a:gd name="T24" fmla="*/ 305 w 348"/>
                <a:gd name="T25" fmla="*/ 377 h 628"/>
                <a:gd name="T26" fmla="*/ 294 w 348"/>
                <a:gd name="T27" fmla="*/ 357 h 628"/>
                <a:gd name="T28" fmla="*/ 232 w 348"/>
                <a:gd name="T29" fmla="*/ 299 h 628"/>
                <a:gd name="T30" fmla="*/ 245 w 348"/>
                <a:gd name="T31" fmla="*/ 330 h 628"/>
                <a:gd name="T32" fmla="*/ 282 w 348"/>
                <a:gd name="T33" fmla="*/ 328 h 628"/>
                <a:gd name="T34" fmla="*/ 268 w 348"/>
                <a:gd name="T35" fmla="*/ 301 h 628"/>
                <a:gd name="T36" fmla="*/ 250 w 348"/>
                <a:gd name="T37" fmla="*/ 301 h 628"/>
                <a:gd name="T38" fmla="*/ 250 w 348"/>
                <a:gd name="T39" fmla="*/ 301 h 628"/>
                <a:gd name="T40" fmla="*/ 250 w 348"/>
                <a:gd name="T41" fmla="*/ 301 h 628"/>
                <a:gd name="T42" fmla="*/ 250 w 348"/>
                <a:gd name="T43" fmla="*/ 301 h 628"/>
                <a:gd name="T44" fmla="*/ 245 w 348"/>
                <a:gd name="T45" fmla="*/ 301 h 628"/>
                <a:gd name="T46" fmla="*/ 243 w 348"/>
                <a:gd name="T47" fmla="*/ 299 h 628"/>
                <a:gd name="T48" fmla="*/ 235 w 348"/>
                <a:gd name="T49" fmla="*/ 300 h 628"/>
                <a:gd name="T50" fmla="*/ 235 w 348"/>
                <a:gd name="T51" fmla="*/ 300 h 628"/>
                <a:gd name="T52" fmla="*/ 235 w 348"/>
                <a:gd name="T53" fmla="*/ 300 h 628"/>
                <a:gd name="T54" fmla="*/ 235 w 348"/>
                <a:gd name="T55" fmla="*/ 300 h 628"/>
                <a:gd name="T56" fmla="*/ 232 w 348"/>
                <a:gd name="T57" fmla="*/ 299 h 628"/>
                <a:gd name="T58" fmla="*/ 129 w 348"/>
                <a:gd name="T59" fmla="*/ 0 h 628"/>
                <a:gd name="T60" fmla="*/ 100 w 348"/>
                <a:gd name="T61" fmla="*/ 15 h 628"/>
                <a:gd name="T62" fmla="*/ 224 w 348"/>
                <a:gd name="T63" fmla="*/ 282 h 628"/>
                <a:gd name="T64" fmla="*/ 224 w 348"/>
                <a:gd name="T65" fmla="*/ 282 h 628"/>
                <a:gd name="T66" fmla="*/ 229 w 348"/>
                <a:gd name="T67" fmla="*/ 280 h 628"/>
                <a:gd name="T68" fmla="*/ 235 w 348"/>
                <a:gd name="T69" fmla="*/ 278 h 628"/>
                <a:gd name="T70" fmla="*/ 241 w 348"/>
                <a:gd name="T71" fmla="*/ 278 h 628"/>
                <a:gd name="T72" fmla="*/ 241 w 348"/>
                <a:gd name="T73" fmla="*/ 278 h 628"/>
                <a:gd name="T74" fmla="*/ 245 w 348"/>
                <a:gd name="T75" fmla="*/ 277 h 628"/>
                <a:gd name="T76" fmla="*/ 250 w 348"/>
                <a:gd name="T77" fmla="*/ 276 h 628"/>
                <a:gd name="T78" fmla="*/ 256 w 348"/>
                <a:gd name="T79" fmla="*/ 276 h 628"/>
                <a:gd name="T80" fmla="*/ 129 w 348"/>
                <a:gd name="T81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8" h="628">
                  <a:moveTo>
                    <a:pt x="325" y="423"/>
                  </a:moveTo>
                  <a:lnTo>
                    <a:pt x="308" y="423"/>
                  </a:lnTo>
                  <a:lnTo>
                    <a:pt x="308" y="423"/>
                  </a:lnTo>
                  <a:lnTo>
                    <a:pt x="290" y="424"/>
                  </a:lnTo>
                  <a:lnTo>
                    <a:pt x="304" y="454"/>
                  </a:lnTo>
                  <a:lnTo>
                    <a:pt x="0" y="596"/>
                  </a:lnTo>
                  <a:lnTo>
                    <a:pt x="15" y="628"/>
                  </a:lnTo>
                  <a:lnTo>
                    <a:pt x="348" y="473"/>
                  </a:lnTo>
                  <a:lnTo>
                    <a:pt x="325" y="423"/>
                  </a:lnTo>
                  <a:close/>
                  <a:moveTo>
                    <a:pt x="294" y="357"/>
                  </a:moveTo>
                  <a:lnTo>
                    <a:pt x="259" y="357"/>
                  </a:lnTo>
                  <a:lnTo>
                    <a:pt x="268" y="378"/>
                  </a:lnTo>
                  <a:lnTo>
                    <a:pt x="305" y="377"/>
                  </a:lnTo>
                  <a:lnTo>
                    <a:pt x="294" y="357"/>
                  </a:lnTo>
                  <a:close/>
                  <a:moveTo>
                    <a:pt x="232" y="299"/>
                  </a:moveTo>
                  <a:lnTo>
                    <a:pt x="245" y="330"/>
                  </a:lnTo>
                  <a:lnTo>
                    <a:pt x="282" y="328"/>
                  </a:lnTo>
                  <a:lnTo>
                    <a:pt x="268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45" y="301"/>
                  </a:lnTo>
                  <a:lnTo>
                    <a:pt x="243" y="299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2" y="299"/>
                  </a:lnTo>
                  <a:close/>
                  <a:moveTo>
                    <a:pt x="129" y="0"/>
                  </a:moveTo>
                  <a:lnTo>
                    <a:pt x="100" y="15"/>
                  </a:lnTo>
                  <a:lnTo>
                    <a:pt x="224" y="282"/>
                  </a:lnTo>
                  <a:lnTo>
                    <a:pt x="224" y="282"/>
                  </a:lnTo>
                  <a:lnTo>
                    <a:pt x="229" y="280"/>
                  </a:lnTo>
                  <a:lnTo>
                    <a:pt x="235" y="278"/>
                  </a:lnTo>
                  <a:lnTo>
                    <a:pt x="241" y="278"/>
                  </a:lnTo>
                  <a:lnTo>
                    <a:pt x="241" y="278"/>
                  </a:lnTo>
                  <a:lnTo>
                    <a:pt x="245" y="277"/>
                  </a:lnTo>
                  <a:lnTo>
                    <a:pt x="250" y="276"/>
                  </a:lnTo>
                  <a:lnTo>
                    <a:pt x="256" y="27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225"/>
            <p:cNvSpPr/>
            <p:nvPr/>
          </p:nvSpPr>
          <p:spPr bwMode="auto">
            <a:xfrm>
              <a:off x="2641715" y="3584337"/>
              <a:ext cx="468750" cy="276132"/>
            </a:xfrm>
            <a:custGeom>
              <a:avLst/>
              <a:gdLst>
                <a:gd name="T0" fmla="*/ 325 w 348"/>
                <a:gd name="T1" fmla="*/ 0 h 205"/>
                <a:gd name="T2" fmla="*/ 308 w 348"/>
                <a:gd name="T3" fmla="*/ 0 h 205"/>
                <a:gd name="T4" fmla="*/ 308 w 348"/>
                <a:gd name="T5" fmla="*/ 0 h 205"/>
                <a:gd name="T6" fmla="*/ 290 w 348"/>
                <a:gd name="T7" fmla="*/ 1 h 205"/>
                <a:gd name="T8" fmla="*/ 304 w 348"/>
                <a:gd name="T9" fmla="*/ 31 h 205"/>
                <a:gd name="T10" fmla="*/ 0 w 348"/>
                <a:gd name="T11" fmla="*/ 173 h 205"/>
                <a:gd name="T12" fmla="*/ 15 w 348"/>
                <a:gd name="T13" fmla="*/ 205 h 205"/>
                <a:gd name="T14" fmla="*/ 348 w 348"/>
                <a:gd name="T15" fmla="*/ 50 h 205"/>
                <a:gd name="T16" fmla="*/ 325 w 348"/>
                <a:gd name="T1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5">
                  <a:moveTo>
                    <a:pt x="325" y="0"/>
                  </a:moveTo>
                  <a:lnTo>
                    <a:pt x="308" y="0"/>
                  </a:lnTo>
                  <a:lnTo>
                    <a:pt x="308" y="0"/>
                  </a:lnTo>
                  <a:lnTo>
                    <a:pt x="290" y="1"/>
                  </a:lnTo>
                  <a:lnTo>
                    <a:pt x="304" y="31"/>
                  </a:lnTo>
                  <a:lnTo>
                    <a:pt x="0" y="173"/>
                  </a:lnTo>
                  <a:lnTo>
                    <a:pt x="15" y="205"/>
                  </a:lnTo>
                  <a:lnTo>
                    <a:pt x="348" y="50"/>
                  </a:lnTo>
                  <a:lnTo>
                    <a:pt x="3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226"/>
            <p:cNvSpPr/>
            <p:nvPr/>
          </p:nvSpPr>
          <p:spPr bwMode="auto">
            <a:xfrm>
              <a:off x="2990584" y="3495436"/>
              <a:ext cx="61961" cy="28287"/>
            </a:xfrm>
            <a:custGeom>
              <a:avLst/>
              <a:gdLst>
                <a:gd name="T0" fmla="*/ 35 w 46"/>
                <a:gd name="T1" fmla="*/ 0 h 21"/>
                <a:gd name="T2" fmla="*/ 0 w 46"/>
                <a:gd name="T3" fmla="*/ 0 h 21"/>
                <a:gd name="T4" fmla="*/ 9 w 46"/>
                <a:gd name="T5" fmla="*/ 21 h 21"/>
                <a:gd name="T6" fmla="*/ 46 w 46"/>
                <a:gd name="T7" fmla="*/ 20 h 21"/>
                <a:gd name="T8" fmla="*/ 35 w 4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1">
                  <a:moveTo>
                    <a:pt x="35" y="0"/>
                  </a:moveTo>
                  <a:lnTo>
                    <a:pt x="0" y="0"/>
                  </a:lnTo>
                  <a:lnTo>
                    <a:pt x="9" y="21"/>
                  </a:lnTo>
                  <a:lnTo>
                    <a:pt x="46" y="20"/>
                  </a:lnTo>
                  <a:lnTo>
                    <a:pt x="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227"/>
            <p:cNvSpPr/>
            <p:nvPr/>
          </p:nvSpPr>
          <p:spPr bwMode="auto">
            <a:xfrm>
              <a:off x="2954216" y="3417311"/>
              <a:ext cx="67349" cy="41757"/>
            </a:xfrm>
            <a:custGeom>
              <a:avLst/>
              <a:gdLst>
                <a:gd name="T0" fmla="*/ 0 w 50"/>
                <a:gd name="T1" fmla="*/ 0 h 31"/>
                <a:gd name="T2" fmla="*/ 13 w 50"/>
                <a:gd name="T3" fmla="*/ 31 h 31"/>
                <a:gd name="T4" fmla="*/ 50 w 50"/>
                <a:gd name="T5" fmla="*/ 29 h 31"/>
                <a:gd name="T6" fmla="*/ 36 w 50"/>
                <a:gd name="T7" fmla="*/ 2 h 31"/>
                <a:gd name="T8" fmla="*/ 18 w 50"/>
                <a:gd name="T9" fmla="*/ 2 h 31"/>
                <a:gd name="T10" fmla="*/ 18 w 50"/>
                <a:gd name="T11" fmla="*/ 2 h 31"/>
                <a:gd name="T12" fmla="*/ 18 w 50"/>
                <a:gd name="T13" fmla="*/ 2 h 31"/>
                <a:gd name="T14" fmla="*/ 18 w 50"/>
                <a:gd name="T15" fmla="*/ 2 h 31"/>
                <a:gd name="T16" fmla="*/ 13 w 50"/>
                <a:gd name="T17" fmla="*/ 2 h 31"/>
                <a:gd name="T18" fmla="*/ 11 w 50"/>
                <a:gd name="T19" fmla="*/ 0 h 31"/>
                <a:gd name="T20" fmla="*/ 3 w 50"/>
                <a:gd name="T21" fmla="*/ 1 h 31"/>
                <a:gd name="T22" fmla="*/ 3 w 50"/>
                <a:gd name="T23" fmla="*/ 1 h 31"/>
                <a:gd name="T24" fmla="*/ 3 w 50"/>
                <a:gd name="T25" fmla="*/ 1 h 31"/>
                <a:gd name="T26" fmla="*/ 3 w 50"/>
                <a:gd name="T27" fmla="*/ 1 h 31"/>
                <a:gd name="T28" fmla="*/ 0 w 5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1">
                  <a:moveTo>
                    <a:pt x="0" y="0"/>
                  </a:moveTo>
                  <a:lnTo>
                    <a:pt x="13" y="31"/>
                  </a:lnTo>
                  <a:lnTo>
                    <a:pt x="50" y="29"/>
                  </a:lnTo>
                  <a:lnTo>
                    <a:pt x="3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228"/>
            <p:cNvSpPr/>
            <p:nvPr/>
          </p:nvSpPr>
          <p:spPr bwMode="auto">
            <a:xfrm>
              <a:off x="2776414" y="3014562"/>
              <a:ext cx="210130" cy="379850"/>
            </a:xfrm>
            <a:custGeom>
              <a:avLst/>
              <a:gdLst>
                <a:gd name="T0" fmla="*/ 29 w 156"/>
                <a:gd name="T1" fmla="*/ 0 h 282"/>
                <a:gd name="T2" fmla="*/ 0 w 156"/>
                <a:gd name="T3" fmla="*/ 15 h 282"/>
                <a:gd name="T4" fmla="*/ 124 w 156"/>
                <a:gd name="T5" fmla="*/ 282 h 282"/>
                <a:gd name="T6" fmla="*/ 124 w 156"/>
                <a:gd name="T7" fmla="*/ 282 h 282"/>
                <a:gd name="T8" fmla="*/ 129 w 156"/>
                <a:gd name="T9" fmla="*/ 280 h 282"/>
                <a:gd name="T10" fmla="*/ 135 w 156"/>
                <a:gd name="T11" fmla="*/ 278 h 282"/>
                <a:gd name="T12" fmla="*/ 141 w 156"/>
                <a:gd name="T13" fmla="*/ 278 h 282"/>
                <a:gd name="T14" fmla="*/ 141 w 156"/>
                <a:gd name="T15" fmla="*/ 278 h 282"/>
                <a:gd name="T16" fmla="*/ 145 w 156"/>
                <a:gd name="T17" fmla="*/ 277 h 282"/>
                <a:gd name="T18" fmla="*/ 150 w 156"/>
                <a:gd name="T19" fmla="*/ 276 h 282"/>
                <a:gd name="T20" fmla="*/ 156 w 156"/>
                <a:gd name="T21" fmla="*/ 276 h 282"/>
                <a:gd name="T22" fmla="*/ 29 w 156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282">
                  <a:moveTo>
                    <a:pt x="29" y="0"/>
                  </a:moveTo>
                  <a:lnTo>
                    <a:pt x="0" y="15"/>
                  </a:lnTo>
                  <a:lnTo>
                    <a:pt x="124" y="282"/>
                  </a:lnTo>
                  <a:lnTo>
                    <a:pt x="124" y="282"/>
                  </a:lnTo>
                  <a:lnTo>
                    <a:pt x="129" y="280"/>
                  </a:lnTo>
                  <a:lnTo>
                    <a:pt x="135" y="278"/>
                  </a:lnTo>
                  <a:lnTo>
                    <a:pt x="141" y="278"/>
                  </a:lnTo>
                  <a:lnTo>
                    <a:pt x="141" y="278"/>
                  </a:lnTo>
                  <a:lnTo>
                    <a:pt x="145" y="277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229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230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231"/>
            <p:cNvSpPr/>
            <p:nvPr/>
          </p:nvSpPr>
          <p:spPr bwMode="auto">
            <a:xfrm>
              <a:off x="2454484" y="3112892"/>
              <a:ext cx="220905" cy="113147"/>
            </a:xfrm>
            <a:custGeom>
              <a:avLst/>
              <a:gdLst>
                <a:gd name="T0" fmla="*/ 0 w 164"/>
                <a:gd name="T1" fmla="*/ 76 h 84"/>
                <a:gd name="T2" fmla="*/ 160 w 164"/>
                <a:gd name="T3" fmla="*/ 0 h 84"/>
                <a:gd name="T4" fmla="*/ 164 w 164"/>
                <a:gd name="T5" fmla="*/ 8 h 84"/>
                <a:gd name="T6" fmla="*/ 2 w 164"/>
                <a:gd name="T7" fmla="*/ 84 h 84"/>
                <a:gd name="T8" fmla="*/ 0 w 164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84">
                  <a:moveTo>
                    <a:pt x="0" y="76"/>
                  </a:moveTo>
                  <a:lnTo>
                    <a:pt x="160" y="0"/>
                  </a:lnTo>
                  <a:lnTo>
                    <a:pt x="164" y="8"/>
                  </a:lnTo>
                  <a:lnTo>
                    <a:pt x="2" y="8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232"/>
            <p:cNvSpPr/>
            <p:nvPr/>
          </p:nvSpPr>
          <p:spPr bwMode="auto">
            <a:xfrm>
              <a:off x="2392523" y="310615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233"/>
            <p:cNvSpPr/>
            <p:nvPr/>
          </p:nvSpPr>
          <p:spPr bwMode="auto">
            <a:xfrm>
              <a:off x="2401952" y="3126362"/>
              <a:ext cx="370421" cy="181843"/>
            </a:xfrm>
            <a:custGeom>
              <a:avLst/>
              <a:gdLst>
                <a:gd name="T0" fmla="*/ 0 w 275"/>
                <a:gd name="T1" fmla="*/ 126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6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234"/>
            <p:cNvSpPr/>
            <p:nvPr/>
          </p:nvSpPr>
          <p:spPr bwMode="auto">
            <a:xfrm>
              <a:off x="2410034" y="3145220"/>
              <a:ext cx="371768" cy="181843"/>
            </a:xfrm>
            <a:custGeom>
              <a:avLst/>
              <a:gdLst>
                <a:gd name="T0" fmla="*/ 0 w 276"/>
                <a:gd name="T1" fmla="*/ 127 h 135"/>
                <a:gd name="T2" fmla="*/ 273 w 276"/>
                <a:gd name="T3" fmla="*/ 0 h 135"/>
                <a:gd name="T4" fmla="*/ 276 w 276"/>
                <a:gd name="T5" fmla="*/ 9 h 135"/>
                <a:gd name="T6" fmla="*/ 4 w 276"/>
                <a:gd name="T7" fmla="*/ 135 h 135"/>
                <a:gd name="T8" fmla="*/ 0 w 276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35">
                  <a:moveTo>
                    <a:pt x="0" y="127"/>
                  </a:moveTo>
                  <a:lnTo>
                    <a:pt x="273" y="0"/>
                  </a:lnTo>
                  <a:lnTo>
                    <a:pt x="276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235"/>
            <p:cNvSpPr/>
            <p:nvPr/>
          </p:nvSpPr>
          <p:spPr bwMode="auto">
            <a:xfrm>
              <a:off x="2419463" y="3165424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236"/>
            <p:cNvSpPr/>
            <p:nvPr/>
          </p:nvSpPr>
          <p:spPr bwMode="auto">
            <a:xfrm>
              <a:off x="2428892" y="3184282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237"/>
            <p:cNvSpPr/>
            <p:nvPr/>
          </p:nvSpPr>
          <p:spPr bwMode="auto">
            <a:xfrm>
              <a:off x="2438320" y="320448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238"/>
            <p:cNvSpPr/>
            <p:nvPr/>
          </p:nvSpPr>
          <p:spPr bwMode="auto">
            <a:xfrm>
              <a:off x="2446402" y="3223345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9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239"/>
            <p:cNvSpPr/>
            <p:nvPr/>
          </p:nvSpPr>
          <p:spPr bwMode="auto">
            <a:xfrm>
              <a:off x="2455832" y="3243549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8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240"/>
            <p:cNvSpPr/>
            <p:nvPr/>
          </p:nvSpPr>
          <p:spPr bwMode="auto">
            <a:xfrm>
              <a:off x="2465260" y="3347267"/>
              <a:ext cx="188578" cy="98330"/>
            </a:xfrm>
            <a:custGeom>
              <a:avLst/>
              <a:gdLst>
                <a:gd name="T0" fmla="*/ 0 w 140"/>
                <a:gd name="T1" fmla="*/ 64 h 73"/>
                <a:gd name="T2" fmla="*/ 136 w 140"/>
                <a:gd name="T3" fmla="*/ 0 h 73"/>
                <a:gd name="T4" fmla="*/ 140 w 140"/>
                <a:gd name="T5" fmla="*/ 8 h 73"/>
                <a:gd name="T6" fmla="*/ 4 w 140"/>
                <a:gd name="T7" fmla="*/ 73 h 73"/>
                <a:gd name="T8" fmla="*/ 0 w 140"/>
                <a:gd name="T9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73">
                  <a:moveTo>
                    <a:pt x="0" y="64"/>
                  </a:moveTo>
                  <a:lnTo>
                    <a:pt x="136" y="0"/>
                  </a:lnTo>
                  <a:lnTo>
                    <a:pt x="140" y="8"/>
                  </a:lnTo>
                  <a:lnTo>
                    <a:pt x="4" y="7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241"/>
            <p:cNvSpPr/>
            <p:nvPr/>
          </p:nvSpPr>
          <p:spPr bwMode="auto">
            <a:xfrm>
              <a:off x="2781802" y="3340532"/>
              <a:ext cx="105065" cy="105065"/>
            </a:xfrm>
            <a:custGeom>
              <a:avLst/>
              <a:gdLst>
                <a:gd name="T0" fmla="*/ 23 w 78"/>
                <a:gd name="T1" fmla="*/ 4 h 78"/>
                <a:gd name="T2" fmla="*/ 23 w 78"/>
                <a:gd name="T3" fmla="*/ 4 h 78"/>
                <a:gd name="T4" fmla="*/ 31 w 78"/>
                <a:gd name="T5" fmla="*/ 1 h 78"/>
                <a:gd name="T6" fmla="*/ 38 w 78"/>
                <a:gd name="T7" fmla="*/ 0 h 78"/>
                <a:gd name="T8" fmla="*/ 46 w 78"/>
                <a:gd name="T9" fmla="*/ 1 h 78"/>
                <a:gd name="T10" fmla="*/ 52 w 78"/>
                <a:gd name="T11" fmla="*/ 3 h 78"/>
                <a:gd name="T12" fmla="*/ 59 w 78"/>
                <a:gd name="T13" fmla="*/ 5 h 78"/>
                <a:gd name="T14" fmla="*/ 66 w 78"/>
                <a:gd name="T15" fmla="*/ 11 h 78"/>
                <a:gd name="T16" fmla="*/ 70 w 78"/>
                <a:gd name="T17" fmla="*/ 16 h 78"/>
                <a:gd name="T18" fmla="*/ 74 w 78"/>
                <a:gd name="T19" fmla="*/ 23 h 78"/>
                <a:gd name="T20" fmla="*/ 74 w 78"/>
                <a:gd name="T21" fmla="*/ 23 h 78"/>
                <a:gd name="T22" fmla="*/ 77 w 78"/>
                <a:gd name="T23" fmla="*/ 30 h 78"/>
                <a:gd name="T24" fmla="*/ 78 w 78"/>
                <a:gd name="T25" fmla="*/ 38 h 78"/>
                <a:gd name="T26" fmla="*/ 78 w 78"/>
                <a:gd name="T27" fmla="*/ 46 h 78"/>
                <a:gd name="T28" fmla="*/ 75 w 78"/>
                <a:gd name="T29" fmla="*/ 53 h 78"/>
                <a:gd name="T30" fmla="*/ 73 w 78"/>
                <a:gd name="T31" fmla="*/ 59 h 78"/>
                <a:gd name="T32" fmla="*/ 69 w 78"/>
                <a:gd name="T33" fmla="*/ 65 h 78"/>
                <a:gd name="T34" fmla="*/ 62 w 78"/>
                <a:gd name="T35" fmla="*/ 70 h 78"/>
                <a:gd name="T36" fmla="*/ 55 w 78"/>
                <a:gd name="T37" fmla="*/ 74 h 78"/>
                <a:gd name="T38" fmla="*/ 55 w 78"/>
                <a:gd name="T39" fmla="*/ 74 h 78"/>
                <a:gd name="T40" fmla="*/ 48 w 78"/>
                <a:gd name="T41" fmla="*/ 77 h 78"/>
                <a:gd name="T42" fmla="*/ 40 w 78"/>
                <a:gd name="T43" fmla="*/ 78 h 78"/>
                <a:gd name="T44" fmla="*/ 33 w 78"/>
                <a:gd name="T45" fmla="*/ 78 h 78"/>
                <a:gd name="T46" fmla="*/ 25 w 78"/>
                <a:gd name="T47" fmla="*/ 75 h 78"/>
                <a:gd name="T48" fmla="*/ 19 w 78"/>
                <a:gd name="T49" fmla="*/ 73 h 78"/>
                <a:gd name="T50" fmla="*/ 13 w 78"/>
                <a:gd name="T51" fmla="*/ 67 h 78"/>
                <a:gd name="T52" fmla="*/ 8 w 78"/>
                <a:gd name="T53" fmla="*/ 62 h 78"/>
                <a:gd name="T54" fmla="*/ 4 w 78"/>
                <a:gd name="T55" fmla="*/ 55 h 78"/>
                <a:gd name="T56" fmla="*/ 4 w 78"/>
                <a:gd name="T57" fmla="*/ 55 h 78"/>
                <a:gd name="T58" fmla="*/ 1 w 78"/>
                <a:gd name="T59" fmla="*/ 48 h 78"/>
                <a:gd name="T60" fmla="*/ 0 w 78"/>
                <a:gd name="T61" fmla="*/ 40 h 78"/>
                <a:gd name="T62" fmla="*/ 1 w 78"/>
                <a:gd name="T63" fmla="*/ 34 h 78"/>
                <a:gd name="T64" fmla="*/ 2 w 78"/>
                <a:gd name="T65" fmla="*/ 26 h 78"/>
                <a:gd name="T66" fmla="*/ 6 w 78"/>
                <a:gd name="T67" fmla="*/ 19 h 78"/>
                <a:gd name="T68" fmla="*/ 11 w 78"/>
                <a:gd name="T69" fmla="*/ 13 h 78"/>
                <a:gd name="T70" fmla="*/ 16 w 78"/>
                <a:gd name="T71" fmla="*/ 8 h 78"/>
                <a:gd name="T72" fmla="*/ 23 w 78"/>
                <a:gd name="T73" fmla="*/ 4 h 78"/>
                <a:gd name="T74" fmla="*/ 23 w 78"/>
                <a:gd name="T75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78">
                  <a:moveTo>
                    <a:pt x="23" y="4"/>
                  </a:moveTo>
                  <a:lnTo>
                    <a:pt x="23" y="4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2" y="3"/>
                  </a:lnTo>
                  <a:lnTo>
                    <a:pt x="59" y="5"/>
                  </a:lnTo>
                  <a:lnTo>
                    <a:pt x="66" y="11"/>
                  </a:lnTo>
                  <a:lnTo>
                    <a:pt x="70" y="16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7" y="30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5" y="53"/>
                  </a:lnTo>
                  <a:lnTo>
                    <a:pt x="73" y="59"/>
                  </a:lnTo>
                  <a:lnTo>
                    <a:pt x="69" y="65"/>
                  </a:lnTo>
                  <a:lnTo>
                    <a:pt x="62" y="70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48" y="77"/>
                  </a:lnTo>
                  <a:lnTo>
                    <a:pt x="40" y="78"/>
                  </a:lnTo>
                  <a:lnTo>
                    <a:pt x="33" y="78"/>
                  </a:lnTo>
                  <a:lnTo>
                    <a:pt x="25" y="75"/>
                  </a:lnTo>
                  <a:lnTo>
                    <a:pt x="19" y="73"/>
                  </a:lnTo>
                  <a:lnTo>
                    <a:pt x="13" y="67"/>
                  </a:lnTo>
                  <a:lnTo>
                    <a:pt x="8" y="62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6" y="19"/>
                  </a:lnTo>
                  <a:lnTo>
                    <a:pt x="11" y="13"/>
                  </a:lnTo>
                  <a:lnTo>
                    <a:pt x="16" y="8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80B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242"/>
            <p:cNvSpPr/>
            <p:nvPr/>
          </p:nvSpPr>
          <p:spPr bwMode="auto">
            <a:xfrm>
              <a:off x="2803353" y="3393065"/>
              <a:ext cx="30981" cy="52533"/>
            </a:xfrm>
            <a:custGeom>
              <a:avLst/>
              <a:gdLst>
                <a:gd name="T0" fmla="*/ 17 w 23"/>
                <a:gd name="T1" fmla="*/ 39 h 39"/>
                <a:gd name="T2" fmla="*/ 17 w 23"/>
                <a:gd name="T3" fmla="*/ 39 h 39"/>
                <a:gd name="T4" fmla="*/ 8 w 23"/>
                <a:gd name="T5" fmla="*/ 36 h 39"/>
                <a:gd name="T6" fmla="*/ 0 w 23"/>
                <a:gd name="T7" fmla="*/ 31 h 39"/>
                <a:gd name="T8" fmla="*/ 23 w 23"/>
                <a:gd name="T9" fmla="*/ 0 h 39"/>
                <a:gd name="T10" fmla="*/ 17 w 23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9">
                  <a:moveTo>
                    <a:pt x="17" y="39"/>
                  </a:moveTo>
                  <a:lnTo>
                    <a:pt x="17" y="39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23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C0F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243"/>
            <p:cNvSpPr/>
            <p:nvPr/>
          </p:nvSpPr>
          <p:spPr bwMode="auto">
            <a:xfrm>
              <a:off x="2781802" y="3368819"/>
              <a:ext cx="52533" cy="66003"/>
            </a:xfrm>
            <a:custGeom>
              <a:avLst/>
              <a:gdLst>
                <a:gd name="T0" fmla="*/ 16 w 39"/>
                <a:gd name="T1" fmla="*/ 49 h 49"/>
                <a:gd name="T2" fmla="*/ 16 w 39"/>
                <a:gd name="T3" fmla="*/ 49 h 49"/>
                <a:gd name="T4" fmla="*/ 9 w 39"/>
                <a:gd name="T5" fmla="*/ 42 h 49"/>
                <a:gd name="T6" fmla="*/ 4 w 39"/>
                <a:gd name="T7" fmla="*/ 34 h 49"/>
                <a:gd name="T8" fmla="*/ 4 w 39"/>
                <a:gd name="T9" fmla="*/ 34 h 49"/>
                <a:gd name="T10" fmla="*/ 1 w 39"/>
                <a:gd name="T11" fmla="*/ 26 h 49"/>
                <a:gd name="T12" fmla="*/ 0 w 39"/>
                <a:gd name="T13" fmla="*/ 17 h 49"/>
                <a:gd name="T14" fmla="*/ 1 w 39"/>
                <a:gd name="T15" fmla="*/ 9 h 49"/>
                <a:gd name="T16" fmla="*/ 5 w 39"/>
                <a:gd name="T17" fmla="*/ 0 h 49"/>
                <a:gd name="T18" fmla="*/ 39 w 39"/>
                <a:gd name="T19" fmla="*/ 18 h 49"/>
                <a:gd name="T20" fmla="*/ 16 w 39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9">
                  <a:moveTo>
                    <a:pt x="16" y="49"/>
                  </a:moveTo>
                  <a:lnTo>
                    <a:pt x="16" y="49"/>
                  </a:lnTo>
                  <a:lnTo>
                    <a:pt x="9" y="4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1" y="9"/>
                  </a:lnTo>
                  <a:lnTo>
                    <a:pt x="5" y="0"/>
                  </a:lnTo>
                  <a:lnTo>
                    <a:pt x="39" y="18"/>
                  </a:lnTo>
                  <a:lnTo>
                    <a:pt x="16" y="49"/>
                  </a:lnTo>
                  <a:close/>
                </a:path>
              </a:pathLst>
            </a:custGeom>
            <a:solidFill>
              <a:srgbClr val="AF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244"/>
            <p:cNvSpPr/>
            <p:nvPr/>
          </p:nvSpPr>
          <p:spPr bwMode="auto">
            <a:xfrm>
              <a:off x="2788536" y="3345920"/>
              <a:ext cx="45797" cy="47145"/>
            </a:xfrm>
            <a:custGeom>
              <a:avLst/>
              <a:gdLst>
                <a:gd name="T0" fmla="*/ 0 w 34"/>
                <a:gd name="T1" fmla="*/ 17 h 35"/>
                <a:gd name="T2" fmla="*/ 0 w 34"/>
                <a:gd name="T3" fmla="*/ 17 h 35"/>
                <a:gd name="T4" fmla="*/ 3 w 34"/>
                <a:gd name="T5" fmla="*/ 12 h 35"/>
                <a:gd name="T6" fmla="*/ 7 w 34"/>
                <a:gd name="T7" fmla="*/ 7 h 35"/>
                <a:gd name="T8" fmla="*/ 12 w 34"/>
                <a:gd name="T9" fmla="*/ 3 h 35"/>
                <a:gd name="T10" fmla="*/ 18 w 34"/>
                <a:gd name="T11" fmla="*/ 0 h 35"/>
                <a:gd name="T12" fmla="*/ 34 w 34"/>
                <a:gd name="T13" fmla="*/ 35 h 35"/>
                <a:gd name="T14" fmla="*/ 0 w 34"/>
                <a:gd name="T15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0" y="17"/>
                  </a:moveTo>
                  <a:lnTo>
                    <a:pt x="0" y="17"/>
                  </a:ln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34" y="3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ED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245"/>
            <p:cNvSpPr/>
            <p:nvPr/>
          </p:nvSpPr>
          <p:spPr bwMode="auto">
            <a:xfrm>
              <a:off x="2812782" y="3340532"/>
              <a:ext cx="39063" cy="52533"/>
            </a:xfrm>
            <a:custGeom>
              <a:avLst/>
              <a:gdLst>
                <a:gd name="T0" fmla="*/ 0 w 29"/>
                <a:gd name="T1" fmla="*/ 4 h 39"/>
                <a:gd name="T2" fmla="*/ 16 w 29"/>
                <a:gd name="T3" fmla="*/ 39 h 39"/>
                <a:gd name="T4" fmla="*/ 29 w 29"/>
                <a:gd name="T5" fmla="*/ 3 h 39"/>
                <a:gd name="T6" fmla="*/ 29 w 29"/>
                <a:gd name="T7" fmla="*/ 3 h 39"/>
                <a:gd name="T8" fmla="*/ 23 w 29"/>
                <a:gd name="T9" fmla="*/ 1 h 39"/>
                <a:gd name="T10" fmla="*/ 15 w 29"/>
                <a:gd name="T11" fmla="*/ 0 h 39"/>
                <a:gd name="T12" fmla="*/ 8 w 29"/>
                <a:gd name="T13" fmla="*/ 1 h 39"/>
                <a:gd name="T14" fmla="*/ 0 w 29"/>
                <a:gd name="T15" fmla="*/ 4 h 39"/>
                <a:gd name="T16" fmla="*/ 0 w 29"/>
                <a:gd name="T17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0" y="4"/>
                  </a:moveTo>
                  <a:lnTo>
                    <a:pt x="16" y="39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EC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246"/>
            <p:cNvSpPr/>
            <p:nvPr/>
          </p:nvSpPr>
          <p:spPr bwMode="auto">
            <a:xfrm>
              <a:off x="2542039" y="3496782"/>
              <a:ext cx="219559" cy="107759"/>
            </a:xfrm>
            <a:custGeom>
              <a:avLst/>
              <a:gdLst>
                <a:gd name="T0" fmla="*/ 0 w 163"/>
                <a:gd name="T1" fmla="*/ 74 h 80"/>
                <a:gd name="T2" fmla="*/ 162 w 163"/>
                <a:gd name="T3" fmla="*/ 0 h 80"/>
                <a:gd name="T4" fmla="*/ 163 w 163"/>
                <a:gd name="T5" fmla="*/ 4 h 80"/>
                <a:gd name="T6" fmla="*/ 1 w 163"/>
                <a:gd name="T7" fmla="*/ 80 h 80"/>
                <a:gd name="T8" fmla="*/ 0 w 163"/>
                <a:gd name="T9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80">
                  <a:moveTo>
                    <a:pt x="0" y="74"/>
                  </a:moveTo>
                  <a:lnTo>
                    <a:pt x="162" y="0"/>
                  </a:lnTo>
                  <a:lnTo>
                    <a:pt x="163" y="4"/>
                  </a:lnTo>
                  <a:lnTo>
                    <a:pt x="1" y="8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247"/>
            <p:cNvSpPr/>
            <p:nvPr/>
          </p:nvSpPr>
          <p:spPr bwMode="auto">
            <a:xfrm>
              <a:off x="2486812" y="3461761"/>
              <a:ext cx="92942" cy="134698"/>
            </a:xfrm>
            <a:custGeom>
              <a:avLst/>
              <a:gdLst>
                <a:gd name="T0" fmla="*/ 0 w 69"/>
                <a:gd name="T1" fmla="*/ 14 h 100"/>
                <a:gd name="T2" fmla="*/ 28 w 69"/>
                <a:gd name="T3" fmla="*/ 0 h 100"/>
                <a:gd name="T4" fmla="*/ 69 w 69"/>
                <a:gd name="T5" fmla="*/ 88 h 100"/>
                <a:gd name="T6" fmla="*/ 41 w 69"/>
                <a:gd name="T7" fmla="*/ 100 h 100"/>
                <a:gd name="T8" fmla="*/ 0 w 69"/>
                <a:gd name="T9" fmla="*/ 1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0">
                  <a:moveTo>
                    <a:pt x="0" y="14"/>
                  </a:moveTo>
                  <a:lnTo>
                    <a:pt x="28" y="0"/>
                  </a:lnTo>
                  <a:lnTo>
                    <a:pt x="69" y="88"/>
                  </a:lnTo>
                  <a:lnTo>
                    <a:pt x="41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248"/>
            <p:cNvSpPr/>
            <p:nvPr/>
          </p:nvSpPr>
          <p:spPr bwMode="auto">
            <a:xfrm>
              <a:off x="2552814" y="3486006"/>
              <a:ext cx="72737" cy="90248"/>
            </a:xfrm>
            <a:custGeom>
              <a:avLst/>
              <a:gdLst>
                <a:gd name="T0" fmla="*/ 0 w 54"/>
                <a:gd name="T1" fmla="*/ 13 h 67"/>
                <a:gd name="T2" fmla="*/ 28 w 54"/>
                <a:gd name="T3" fmla="*/ 0 h 67"/>
                <a:gd name="T4" fmla="*/ 54 w 54"/>
                <a:gd name="T5" fmla="*/ 54 h 67"/>
                <a:gd name="T6" fmla="*/ 25 w 54"/>
                <a:gd name="T7" fmla="*/ 67 h 67"/>
                <a:gd name="T8" fmla="*/ 0 w 54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0" y="13"/>
                  </a:moveTo>
                  <a:lnTo>
                    <a:pt x="28" y="0"/>
                  </a:lnTo>
                  <a:lnTo>
                    <a:pt x="54" y="54"/>
                  </a:lnTo>
                  <a:lnTo>
                    <a:pt x="25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91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249"/>
            <p:cNvSpPr/>
            <p:nvPr/>
          </p:nvSpPr>
          <p:spPr bwMode="auto">
            <a:xfrm>
              <a:off x="2608040" y="3490048"/>
              <a:ext cx="61961" cy="64655"/>
            </a:xfrm>
            <a:custGeom>
              <a:avLst/>
              <a:gdLst>
                <a:gd name="T0" fmla="*/ 0 w 46"/>
                <a:gd name="T1" fmla="*/ 13 h 48"/>
                <a:gd name="T2" fmla="*/ 29 w 46"/>
                <a:gd name="T3" fmla="*/ 0 h 48"/>
                <a:gd name="T4" fmla="*/ 46 w 46"/>
                <a:gd name="T5" fmla="*/ 36 h 48"/>
                <a:gd name="T6" fmla="*/ 17 w 46"/>
                <a:gd name="T7" fmla="*/ 48 h 48"/>
                <a:gd name="T8" fmla="*/ 0 w 46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8">
                  <a:moveTo>
                    <a:pt x="0" y="13"/>
                  </a:moveTo>
                  <a:lnTo>
                    <a:pt x="29" y="0"/>
                  </a:lnTo>
                  <a:lnTo>
                    <a:pt x="46" y="36"/>
                  </a:lnTo>
                  <a:lnTo>
                    <a:pt x="17" y="4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4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250"/>
            <p:cNvSpPr/>
            <p:nvPr/>
          </p:nvSpPr>
          <p:spPr bwMode="auto">
            <a:xfrm>
              <a:off x="2643062" y="3445597"/>
              <a:ext cx="71391" cy="88901"/>
            </a:xfrm>
            <a:custGeom>
              <a:avLst/>
              <a:gdLst>
                <a:gd name="T0" fmla="*/ 0 w 53"/>
                <a:gd name="T1" fmla="*/ 14 h 66"/>
                <a:gd name="T2" fmla="*/ 28 w 53"/>
                <a:gd name="T3" fmla="*/ 0 h 66"/>
                <a:gd name="T4" fmla="*/ 53 w 53"/>
                <a:gd name="T5" fmla="*/ 53 h 66"/>
                <a:gd name="T6" fmla="*/ 24 w 53"/>
                <a:gd name="T7" fmla="*/ 66 h 66"/>
                <a:gd name="T8" fmla="*/ 0 w 53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6">
                  <a:moveTo>
                    <a:pt x="0" y="14"/>
                  </a:moveTo>
                  <a:lnTo>
                    <a:pt x="28" y="0"/>
                  </a:lnTo>
                  <a:lnTo>
                    <a:pt x="53" y="53"/>
                  </a:lnTo>
                  <a:lnTo>
                    <a:pt x="24" y="6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251"/>
            <p:cNvSpPr/>
            <p:nvPr/>
          </p:nvSpPr>
          <p:spPr bwMode="auto">
            <a:xfrm>
              <a:off x="2698289" y="3445597"/>
              <a:ext cx="61961" cy="67349"/>
            </a:xfrm>
            <a:custGeom>
              <a:avLst/>
              <a:gdLst>
                <a:gd name="T0" fmla="*/ 0 w 46"/>
                <a:gd name="T1" fmla="*/ 14 h 50"/>
                <a:gd name="T2" fmla="*/ 28 w 46"/>
                <a:gd name="T3" fmla="*/ 0 h 50"/>
                <a:gd name="T4" fmla="*/ 46 w 46"/>
                <a:gd name="T5" fmla="*/ 38 h 50"/>
                <a:gd name="T6" fmla="*/ 17 w 46"/>
                <a:gd name="T7" fmla="*/ 50 h 50"/>
                <a:gd name="T8" fmla="*/ 0 w 46"/>
                <a:gd name="T9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0" y="14"/>
                  </a:moveTo>
                  <a:lnTo>
                    <a:pt x="28" y="0"/>
                  </a:lnTo>
                  <a:lnTo>
                    <a:pt x="46" y="38"/>
                  </a:lnTo>
                  <a:lnTo>
                    <a:pt x="17" y="5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B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252"/>
            <p:cNvSpPr/>
            <p:nvPr/>
          </p:nvSpPr>
          <p:spPr bwMode="auto">
            <a:xfrm>
              <a:off x="2815476" y="3460414"/>
              <a:ext cx="22899" cy="14817"/>
            </a:xfrm>
            <a:custGeom>
              <a:avLst/>
              <a:gdLst>
                <a:gd name="T0" fmla="*/ 0 w 17"/>
                <a:gd name="T1" fmla="*/ 7 h 11"/>
                <a:gd name="T2" fmla="*/ 15 w 17"/>
                <a:gd name="T3" fmla="*/ 0 h 11"/>
                <a:gd name="T4" fmla="*/ 17 w 17"/>
                <a:gd name="T5" fmla="*/ 4 h 11"/>
                <a:gd name="T6" fmla="*/ 2 w 17"/>
                <a:gd name="T7" fmla="*/ 11 h 11"/>
                <a:gd name="T8" fmla="*/ 0 w 17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0" y="7"/>
                  </a:moveTo>
                  <a:lnTo>
                    <a:pt x="15" y="0"/>
                  </a:lnTo>
                  <a:lnTo>
                    <a:pt x="17" y="4"/>
                  </a:lnTo>
                  <a:lnTo>
                    <a:pt x="2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253"/>
            <p:cNvSpPr/>
            <p:nvPr/>
          </p:nvSpPr>
          <p:spPr bwMode="auto">
            <a:xfrm>
              <a:off x="2845110" y="3429433"/>
              <a:ext cx="60615" cy="32328"/>
            </a:xfrm>
            <a:custGeom>
              <a:avLst/>
              <a:gdLst>
                <a:gd name="T0" fmla="*/ 0 w 45"/>
                <a:gd name="T1" fmla="*/ 20 h 24"/>
                <a:gd name="T2" fmla="*/ 43 w 45"/>
                <a:gd name="T3" fmla="*/ 0 h 24"/>
                <a:gd name="T4" fmla="*/ 45 w 45"/>
                <a:gd name="T5" fmla="*/ 4 h 24"/>
                <a:gd name="T6" fmla="*/ 1 w 45"/>
                <a:gd name="T7" fmla="*/ 24 h 24"/>
                <a:gd name="T8" fmla="*/ 0 w 45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4">
                  <a:moveTo>
                    <a:pt x="0" y="20"/>
                  </a:moveTo>
                  <a:lnTo>
                    <a:pt x="43" y="0"/>
                  </a:lnTo>
                  <a:lnTo>
                    <a:pt x="45" y="4"/>
                  </a:lnTo>
                  <a:lnTo>
                    <a:pt x="1" y="2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254"/>
            <p:cNvSpPr/>
            <p:nvPr/>
          </p:nvSpPr>
          <p:spPr bwMode="auto">
            <a:xfrm>
              <a:off x="2552814" y="3542580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255"/>
            <p:cNvSpPr/>
            <p:nvPr/>
          </p:nvSpPr>
          <p:spPr bwMode="auto">
            <a:xfrm>
              <a:off x="2560896" y="3562785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256"/>
            <p:cNvSpPr/>
            <p:nvPr/>
          </p:nvSpPr>
          <p:spPr bwMode="auto">
            <a:xfrm>
              <a:off x="2570325" y="3581643"/>
              <a:ext cx="172414" cy="90248"/>
            </a:xfrm>
            <a:custGeom>
              <a:avLst/>
              <a:gdLst>
                <a:gd name="T0" fmla="*/ 0 w 128"/>
                <a:gd name="T1" fmla="*/ 58 h 67"/>
                <a:gd name="T2" fmla="*/ 126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8"/>
                  </a:moveTo>
                  <a:lnTo>
                    <a:pt x="126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257"/>
            <p:cNvSpPr/>
            <p:nvPr/>
          </p:nvSpPr>
          <p:spPr bwMode="auto">
            <a:xfrm>
              <a:off x="2579754" y="3600500"/>
              <a:ext cx="172414" cy="90248"/>
            </a:xfrm>
            <a:custGeom>
              <a:avLst/>
              <a:gdLst>
                <a:gd name="T0" fmla="*/ 0 w 128"/>
                <a:gd name="T1" fmla="*/ 59 h 67"/>
                <a:gd name="T2" fmla="*/ 125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9"/>
                  </a:moveTo>
                  <a:lnTo>
                    <a:pt x="125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258"/>
            <p:cNvSpPr/>
            <p:nvPr/>
          </p:nvSpPr>
          <p:spPr bwMode="auto">
            <a:xfrm>
              <a:off x="2589183" y="3620705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259"/>
            <p:cNvSpPr/>
            <p:nvPr/>
          </p:nvSpPr>
          <p:spPr bwMode="auto">
            <a:xfrm>
              <a:off x="2597264" y="3640910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260"/>
            <p:cNvSpPr/>
            <p:nvPr/>
          </p:nvSpPr>
          <p:spPr bwMode="auto">
            <a:xfrm>
              <a:off x="2606694" y="3659768"/>
              <a:ext cx="175108" cy="90248"/>
            </a:xfrm>
            <a:custGeom>
              <a:avLst/>
              <a:gdLst>
                <a:gd name="T0" fmla="*/ 0 w 130"/>
                <a:gd name="T1" fmla="*/ 59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9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261"/>
            <p:cNvSpPr/>
            <p:nvPr/>
          </p:nvSpPr>
          <p:spPr bwMode="auto">
            <a:xfrm>
              <a:off x="2616122" y="3719035"/>
              <a:ext cx="88901" cy="49839"/>
            </a:xfrm>
            <a:custGeom>
              <a:avLst/>
              <a:gdLst>
                <a:gd name="T0" fmla="*/ 0 w 66"/>
                <a:gd name="T1" fmla="*/ 29 h 37"/>
                <a:gd name="T2" fmla="*/ 62 w 66"/>
                <a:gd name="T3" fmla="*/ 0 h 37"/>
                <a:gd name="T4" fmla="*/ 66 w 66"/>
                <a:gd name="T5" fmla="*/ 8 h 37"/>
                <a:gd name="T6" fmla="*/ 4 w 66"/>
                <a:gd name="T7" fmla="*/ 37 h 37"/>
                <a:gd name="T8" fmla="*/ 0 w 66"/>
                <a:gd name="T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7">
                  <a:moveTo>
                    <a:pt x="0" y="29"/>
                  </a:moveTo>
                  <a:lnTo>
                    <a:pt x="62" y="0"/>
                  </a:lnTo>
                  <a:lnTo>
                    <a:pt x="66" y="8"/>
                  </a:lnTo>
                  <a:lnTo>
                    <a:pt x="4" y="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262"/>
            <p:cNvSpPr/>
            <p:nvPr/>
          </p:nvSpPr>
          <p:spPr bwMode="auto">
            <a:xfrm>
              <a:off x="2750821" y="3449638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263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264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265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266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267"/>
            <p:cNvSpPr/>
            <p:nvPr/>
          </p:nvSpPr>
          <p:spPr bwMode="auto">
            <a:xfrm>
              <a:off x="2777760" y="3508905"/>
              <a:ext cx="175108" cy="90248"/>
            </a:xfrm>
            <a:custGeom>
              <a:avLst/>
              <a:gdLst>
                <a:gd name="T0" fmla="*/ 0 w 130"/>
                <a:gd name="T1" fmla="*/ 58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8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268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269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270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271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272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273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274"/>
            <p:cNvSpPr/>
            <p:nvPr/>
          </p:nvSpPr>
          <p:spPr bwMode="auto">
            <a:xfrm>
              <a:off x="2814129" y="3609929"/>
              <a:ext cx="123923" cy="67349"/>
            </a:xfrm>
            <a:custGeom>
              <a:avLst/>
              <a:gdLst>
                <a:gd name="T0" fmla="*/ 0 w 92"/>
                <a:gd name="T1" fmla="*/ 42 h 50"/>
                <a:gd name="T2" fmla="*/ 88 w 92"/>
                <a:gd name="T3" fmla="*/ 0 h 50"/>
                <a:gd name="T4" fmla="*/ 92 w 92"/>
                <a:gd name="T5" fmla="*/ 9 h 50"/>
                <a:gd name="T6" fmla="*/ 4 w 92"/>
                <a:gd name="T7" fmla="*/ 50 h 50"/>
                <a:gd name="T8" fmla="*/ 0 w 92"/>
                <a:gd name="T9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0">
                  <a:moveTo>
                    <a:pt x="0" y="42"/>
                  </a:moveTo>
                  <a:lnTo>
                    <a:pt x="88" y="0"/>
                  </a:lnTo>
                  <a:lnTo>
                    <a:pt x="92" y="9"/>
                  </a:lnTo>
                  <a:lnTo>
                    <a:pt x="4" y="5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pic>
          <p:nvPicPr>
            <p:cNvPr id="66" name="Picture 275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2979808" y="3371513"/>
              <a:ext cx="359645" cy="64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Freeform 276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8" name="Freeform 277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278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279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280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281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282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283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284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285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286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287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288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289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290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291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292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293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294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295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296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297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298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299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300"/>
            <p:cNvSpPr/>
            <p:nvPr/>
          </p:nvSpPr>
          <p:spPr bwMode="auto">
            <a:xfrm>
              <a:off x="2896295" y="3363431"/>
              <a:ext cx="17511" cy="5388"/>
            </a:xfrm>
            <a:custGeom>
              <a:avLst/>
              <a:gdLst>
                <a:gd name="T0" fmla="*/ 2 w 13"/>
                <a:gd name="T1" fmla="*/ 4 h 4"/>
                <a:gd name="T2" fmla="*/ 2 w 13"/>
                <a:gd name="T3" fmla="*/ 4 h 4"/>
                <a:gd name="T4" fmla="*/ 1 w 13"/>
                <a:gd name="T5" fmla="*/ 4 h 4"/>
                <a:gd name="T6" fmla="*/ 0 w 13"/>
                <a:gd name="T7" fmla="*/ 2 h 4"/>
                <a:gd name="T8" fmla="*/ 0 w 13"/>
                <a:gd name="T9" fmla="*/ 2 h 4"/>
                <a:gd name="T10" fmla="*/ 1 w 13"/>
                <a:gd name="T11" fmla="*/ 0 h 4"/>
                <a:gd name="T12" fmla="*/ 2 w 13"/>
                <a:gd name="T13" fmla="*/ 0 h 4"/>
                <a:gd name="T14" fmla="*/ 12 w 13"/>
                <a:gd name="T15" fmla="*/ 0 h 4"/>
                <a:gd name="T16" fmla="*/ 12 w 13"/>
                <a:gd name="T17" fmla="*/ 0 h 4"/>
                <a:gd name="T18" fmla="*/ 13 w 13"/>
                <a:gd name="T19" fmla="*/ 0 h 4"/>
                <a:gd name="T20" fmla="*/ 13 w 13"/>
                <a:gd name="T21" fmla="*/ 2 h 4"/>
                <a:gd name="T22" fmla="*/ 13 w 13"/>
                <a:gd name="T23" fmla="*/ 2 h 4"/>
                <a:gd name="T24" fmla="*/ 13 w 13"/>
                <a:gd name="T25" fmla="*/ 3 h 4"/>
                <a:gd name="T26" fmla="*/ 12 w 13"/>
                <a:gd name="T27" fmla="*/ 4 h 4"/>
                <a:gd name="T28" fmla="*/ 2 w 13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4">
                  <a:moveTo>
                    <a:pt x="2" y="4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648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301"/>
            <p:cNvSpPr/>
            <p:nvPr/>
          </p:nvSpPr>
          <p:spPr bwMode="auto">
            <a:xfrm>
              <a:off x="2907071" y="3345920"/>
              <a:ext cx="391973" cy="35022"/>
            </a:xfrm>
            <a:custGeom>
              <a:avLst/>
              <a:gdLst>
                <a:gd name="T0" fmla="*/ 15 w 291"/>
                <a:gd name="T1" fmla="*/ 26 h 26"/>
                <a:gd name="T2" fmla="*/ 15 w 291"/>
                <a:gd name="T3" fmla="*/ 26 h 26"/>
                <a:gd name="T4" fmla="*/ 9 w 291"/>
                <a:gd name="T5" fmla="*/ 24 h 26"/>
                <a:gd name="T6" fmla="*/ 4 w 291"/>
                <a:gd name="T7" fmla="*/ 23 h 26"/>
                <a:gd name="T8" fmla="*/ 1 w 291"/>
                <a:gd name="T9" fmla="*/ 19 h 26"/>
                <a:gd name="T10" fmla="*/ 0 w 291"/>
                <a:gd name="T11" fmla="*/ 15 h 26"/>
                <a:gd name="T12" fmla="*/ 0 w 291"/>
                <a:gd name="T13" fmla="*/ 15 h 26"/>
                <a:gd name="T14" fmla="*/ 1 w 291"/>
                <a:gd name="T15" fmla="*/ 11 h 26"/>
                <a:gd name="T16" fmla="*/ 4 w 291"/>
                <a:gd name="T17" fmla="*/ 8 h 26"/>
                <a:gd name="T18" fmla="*/ 8 w 291"/>
                <a:gd name="T19" fmla="*/ 5 h 26"/>
                <a:gd name="T20" fmla="*/ 15 w 291"/>
                <a:gd name="T21" fmla="*/ 4 h 26"/>
                <a:gd name="T22" fmla="*/ 277 w 291"/>
                <a:gd name="T23" fmla="*/ 0 h 26"/>
                <a:gd name="T24" fmla="*/ 277 w 291"/>
                <a:gd name="T25" fmla="*/ 0 h 26"/>
                <a:gd name="T26" fmla="*/ 282 w 291"/>
                <a:gd name="T27" fmla="*/ 1 h 26"/>
                <a:gd name="T28" fmla="*/ 287 w 291"/>
                <a:gd name="T29" fmla="*/ 3 h 26"/>
                <a:gd name="T30" fmla="*/ 290 w 291"/>
                <a:gd name="T31" fmla="*/ 7 h 26"/>
                <a:gd name="T32" fmla="*/ 291 w 291"/>
                <a:gd name="T33" fmla="*/ 11 h 26"/>
                <a:gd name="T34" fmla="*/ 291 w 291"/>
                <a:gd name="T35" fmla="*/ 11 h 26"/>
                <a:gd name="T36" fmla="*/ 290 w 291"/>
                <a:gd name="T37" fmla="*/ 15 h 26"/>
                <a:gd name="T38" fmla="*/ 287 w 291"/>
                <a:gd name="T39" fmla="*/ 17 h 26"/>
                <a:gd name="T40" fmla="*/ 283 w 291"/>
                <a:gd name="T41" fmla="*/ 20 h 26"/>
                <a:gd name="T42" fmla="*/ 277 w 291"/>
                <a:gd name="T43" fmla="*/ 22 h 26"/>
                <a:gd name="T44" fmla="*/ 15 w 291"/>
                <a:gd name="T4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1" h="26">
                  <a:moveTo>
                    <a:pt x="15" y="26"/>
                  </a:moveTo>
                  <a:lnTo>
                    <a:pt x="15" y="26"/>
                  </a:lnTo>
                  <a:lnTo>
                    <a:pt x="9" y="24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8"/>
                  </a:lnTo>
                  <a:lnTo>
                    <a:pt x="8" y="5"/>
                  </a:lnTo>
                  <a:lnTo>
                    <a:pt x="15" y="4"/>
                  </a:lnTo>
                  <a:lnTo>
                    <a:pt x="277" y="0"/>
                  </a:lnTo>
                  <a:lnTo>
                    <a:pt x="277" y="0"/>
                  </a:lnTo>
                  <a:lnTo>
                    <a:pt x="282" y="1"/>
                  </a:lnTo>
                  <a:lnTo>
                    <a:pt x="287" y="3"/>
                  </a:lnTo>
                  <a:lnTo>
                    <a:pt x="290" y="7"/>
                  </a:lnTo>
                  <a:lnTo>
                    <a:pt x="291" y="11"/>
                  </a:lnTo>
                  <a:lnTo>
                    <a:pt x="291" y="11"/>
                  </a:lnTo>
                  <a:lnTo>
                    <a:pt x="290" y="15"/>
                  </a:lnTo>
                  <a:lnTo>
                    <a:pt x="287" y="17"/>
                  </a:lnTo>
                  <a:lnTo>
                    <a:pt x="283" y="20"/>
                  </a:lnTo>
                  <a:lnTo>
                    <a:pt x="277" y="2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302"/>
            <p:cNvSpPr/>
            <p:nvPr/>
          </p:nvSpPr>
          <p:spPr bwMode="auto">
            <a:xfrm>
              <a:off x="2928623" y="3341879"/>
              <a:ext cx="352910" cy="41757"/>
            </a:xfrm>
            <a:custGeom>
              <a:avLst/>
              <a:gdLst>
                <a:gd name="T0" fmla="*/ 14 w 262"/>
                <a:gd name="T1" fmla="*/ 31 h 31"/>
                <a:gd name="T2" fmla="*/ 14 w 262"/>
                <a:gd name="T3" fmla="*/ 31 h 31"/>
                <a:gd name="T4" fmla="*/ 8 w 262"/>
                <a:gd name="T5" fmla="*/ 30 h 31"/>
                <a:gd name="T6" fmla="*/ 4 w 262"/>
                <a:gd name="T7" fmla="*/ 27 h 31"/>
                <a:gd name="T8" fmla="*/ 1 w 262"/>
                <a:gd name="T9" fmla="*/ 23 h 31"/>
                <a:gd name="T10" fmla="*/ 0 w 262"/>
                <a:gd name="T11" fmla="*/ 18 h 31"/>
                <a:gd name="T12" fmla="*/ 0 w 262"/>
                <a:gd name="T13" fmla="*/ 18 h 31"/>
                <a:gd name="T14" fmla="*/ 1 w 262"/>
                <a:gd name="T15" fmla="*/ 12 h 31"/>
                <a:gd name="T16" fmla="*/ 4 w 262"/>
                <a:gd name="T17" fmla="*/ 8 h 31"/>
                <a:gd name="T18" fmla="*/ 8 w 262"/>
                <a:gd name="T19" fmla="*/ 6 h 31"/>
                <a:gd name="T20" fmla="*/ 14 w 262"/>
                <a:gd name="T21" fmla="*/ 4 h 31"/>
                <a:gd name="T22" fmla="*/ 248 w 262"/>
                <a:gd name="T23" fmla="*/ 0 h 31"/>
                <a:gd name="T24" fmla="*/ 248 w 262"/>
                <a:gd name="T25" fmla="*/ 0 h 31"/>
                <a:gd name="T26" fmla="*/ 254 w 262"/>
                <a:gd name="T27" fmla="*/ 2 h 31"/>
                <a:gd name="T28" fmla="*/ 258 w 262"/>
                <a:gd name="T29" fmla="*/ 4 h 31"/>
                <a:gd name="T30" fmla="*/ 261 w 262"/>
                <a:gd name="T31" fmla="*/ 8 h 31"/>
                <a:gd name="T32" fmla="*/ 262 w 262"/>
                <a:gd name="T33" fmla="*/ 14 h 31"/>
                <a:gd name="T34" fmla="*/ 262 w 262"/>
                <a:gd name="T35" fmla="*/ 14 h 31"/>
                <a:gd name="T36" fmla="*/ 261 w 262"/>
                <a:gd name="T37" fmla="*/ 19 h 31"/>
                <a:gd name="T38" fmla="*/ 258 w 262"/>
                <a:gd name="T39" fmla="*/ 23 h 31"/>
                <a:gd name="T40" fmla="*/ 254 w 262"/>
                <a:gd name="T41" fmla="*/ 26 h 31"/>
                <a:gd name="T42" fmla="*/ 250 w 262"/>
                <a:gd name="T43" fmla="*/ 27 h 31"/>
                <a:gd name="T44" fmla="*/ 14 w 262"/>
                <a:gd name="T4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" h="31">
                  <a:moveTo>
                    <a:pt x="14" y="31"/>
                  </a:moveTo>
                  <a:lnTo>
                    <a:pt x="14" y="31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8"/>
                  </a:lnTo>
                  <a:lnTo>
                    <a:pt x="8" y="6"/>
                  </a:lnTo>
                  <a:lnTo>
                    <a:pt x="14" y="4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54" y="2"/>
                  </a:lnTo>
                  <a:lnTo>
                    <a:pt x="258" y="4"/>
                  </a:lnTo>
                  <a:lnTo>
                    <a:pt x="261" y="8"/>
                  </a:lnTo>
                  <a:lnTo>
                    <a:pt x="262" y="14"/>
                  </a:lnTo>
                  <a:lnTo>
                    <a:pt x="262" y="14"/>
                  </a:lnTo>
                  <a:lnTo>
                    <a:pt x="261" y="19"/>
                  </a:lnTo>
                  <a:lnTo>
                    <a:pt x="258" y="23"/>
                  </a:lnTo>
                  <a:lnTo>
                    <a:pt x="254" y="26"/>
                  </a:lnTo>
                  <a:lnTo>
                    <a:pt x="250" y="27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303"/>
            <p:cNvSpPr/>
            <p:nvPr/>
          </p:nvSpPr>
          <p:spPr bwMode="auto">
            <a:xfrm>
              <a:off x="3134712" y="3341879"/>
              <a:ext cx="130658" cy="47145"/>
            </a:xfrm>
            <a:custGeom>
              <a:avLst/>
              <a:gdLst>
                <a:gd name="T0" fmla="*/ 93 w 97"/>
                <a:gd name="T1" fmla="*/ 27 h 35"/>
                <a:gd name="T2" fmla="*/ 78 w 97"/>
                <a:gd name="T3" fmla="*/ 35 h 35"/>
                <a:gd name="T4" fmla="*/ 6 w 97"/>
                <a:gd name="T5" fmla="*/ 35 h 35"/>
                <a:gd name="T6" fmla="*/ 6 w 97"/>
                <a:gd name="T7" fmla="*/ 35 h 35"/>
                <a:gd name="T8" fmla="*/ 4 w 97"/>
                <a:gd name="T9" fmla="*/ 34 h 35"/>
                <a:gd name="T10" fmla="*/ 0 w 97"/>
                <a:gd name="T11" fmla="*/ 31 h 35"/>
                <a:gd name="T12" fmla="*/ 59 w 97"/>
                <a:gd name="T13" fmla="*/ 30 h 35"/>
                <a:gd name="T14" fmla="*/ 59 w 97"/>
                <a:gd name="T15" fmla="*/ 30 h 35"/>
                <a:gd name="T16" fmla="*/ 60 w 97"/>
                <a:gd name="T17" fmla="*/ 27 h 35"/>
                <a:gd name="T18" fmla="*/ 63 w 97"/>
                <a:gd name="T19" fmla="*/ 22 h 35"/>
                <a:gd name="T20" fmla="*/ 63 w 97"/>
                <a:gd name="T21" fmla="*/ 16 h 35"/>
                <a:gd name="T22" fmla="*/ 63 w 97"/>
                <a:gd name="T23" fmla="*/ 12 h 35"/>
                <a:gd name="T24" fmla="*/ 63 w 97"/>
                <a:gd name="T25" fmla="*/ 6 h 35"/>
                <a:gd name="T26" fmla="*/ 60 w 97"/>
                <a:gd name="T27" fmla="*/ 0 h 35"/>
                <a:gd name="T28" fmla="*/ 93 w 97"/>
                <a:gd name="T29" fmla="*/ 0 h 35"/>
                <a:gd name="T30" fmla="*/ 93 w 97"/>
                <a:gd name="T31" fmla="*/ 0 h 35"/>
                <a:gd name="T32" fmla="*/ 94 w 97"/>
                <a:gd name="T33" fmla="*/ 2 h 35"/>
                <a:gd name="T34" fmla="*/ 97 w 97"/>
                <a:gd name="T35" fmla="*/ 8 h 35"/>
                <a:gd name="T36" fmla="*/ 97 w 97"/>
                <a:gd name="T37" fmla="*/ 16 h 35"/>
                <a:gd name="T38" fmla="*/ 95 w 97"/>
                <a:gd name="T39" fmla="*/ 22 h 35"/>
                <a:gd name="T40" fmla="*/ 93 w 97"/>
                <a:gd name="T41" fmla="*/ 27 h 35"/>
                <a:gd name="T42" fmla="*/ 93 w 97"/>
                <a:gd name="T43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35">
                  <a:moveTo>
                    <a:pt x="93" y="27"/>
                  </a:moveTo>
                  <a:lnTo>
                    <a:pt x="7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0" y="31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3" y="22"/>
                  </a:lnTo>
                  <a:lnTo>
                    <a:pt x="63" y="16"/>
                  </a:lnTo>
                  <a:lnTo>
                    <a:pt x="63" y="12"/>
                  </a:lnTo>
                  <a:lnTo>
                    <a:pt x="63" y="6"/>
                  </a:lnTo>
                  <a:lnTo>
                    <a:pt x="60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95" y="22"/>
                  </a:lnTo>
                  <a:lnTo>
                    <a:pt x="93" y="27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304"/>
            <p:cNvSpPr/>
            <p:nvPr/>
          </p:nvSpPr>
          <p:spPr bwMode="auto">
            <a:xfrm>
              <a:off x="2912459" y="3480618"/>
              <a:ext cx="383891" cy="68697"/>
            </a:xfrm>
            <a:custGeom>
              <a:avLst/>
              <a:gdLst>
                <a:gd name="T0" fmla="*/ 1 w 285"/>
                <a:gd name="T1" fmla="*/ 51 h 51"/>
                <a:gd name="T2" fmla="*/ 0 w 285"/>
                <a:gd name="T3" fmla="*/ 5 h 51"/>
                <a:gd name="T4" fmla="*/ 283 w 285"/>
                <a:gd name="T5" fmla="*/ 0 h 51"/>
                <a:gd name="T6" fmla="*/ 285 w 285"/>
                <a:gd name="T7" fmla="*/ 46 h 51"/>
                <a:gd name="T8" fmla="*/ 1 w 28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51">
                  <a:moveTo>
                    <a:pt x="1" y="51"/>
                  </a:moveTo>
                  <a:lnTo>
                    <a:pt x="0" y="5"/>
                  </a:lnTo>
                  <a:lnTo>
                    <a:pt x="283" y="0"/>
                  </a:lnTo>
                  <a:lnTo>
                    <a:pt x="285" y="4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305"/>
            <p:cNvSpPr/>
            <p:nvPr/>
          </p:nvSpPr>
          <p:spPr bwMode="auto">
            <a:xfrm>
              <a:off x="2934010" y="3527763"/>
              <a:ext cx="340787" cy="21552"/>
            </a:xfrm>
            <a:custGeom>
              <a:avLst/>
              <a:gdLst>
                <a:gd name="T0" fmla="*/ 0 w 253"/>
                <a:gd name="T1" fmla="*/ 16 h 16"/>
                <a:gd name="T2" fmla="*/ 0 w 253"/>
                <a:gd name="T3" fmla="*/ 5 h 16"/>
                <a:gd name="T4" fmla="*/ 253 w 253"/>
                <a:gd name="T5" fmla="*/ 0 h 16"/>
                <a:gd name="T6" fmla="*/ 253 w 253"/>
                <a:gd name="T7" fmla="*/ 11 h 16"/>
                <a:gd name="T8" fmla="*/ 0 w 25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">
                  <a:moveTo>
                    <a:pt x="0" y="16"/>
                  </a:moveTo>
                  <a:lnTo>
                    <a:pt x="0" y="5"/>
                  </a:lnTo>
                  <a:lnTo>
                    <a:pt x="253" y="0"/>
                  </a:lnTo>
                  <a:lnTo>
                    <a:pt x="253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306"/>
            <p:cNvSpPr/>
            <p:nvPr/>
          </p:nvSpPr>
          <p:spPr bwMode="auto">
            <a:xfrm>
              <a:off x="2944786" y="3518334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307"/>
            <p:cNvSpPr/>
            <p:nvPr/>
          </p:nvSpPr>
          <p:spPr bwMode="auto">
            <a:xfrm>
              <a:off x="2969032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308"/>
            <p:cNvSpPr/>
            <p:nvPr/>
          </p:nvSpPr>
          <p:spPr bwMode="auto">
            <a:xfrm>
              <a:off x="2991931" y="3516987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309"/>
            <p:cNvSpPr/>
            <p:nvPr/>
          </p:nvSpPr>
          <p:spPr bwMode="auto">
            <a:xfrm>
              <a:off x="3016177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310"/>
            <p:cNvSpPr/>
            <p:nvPr/>
          </p:nvSpPr>
          <p:spPr bwMode="auto">
            <a:xfrm>
              <a:off x="3041769" y="3514293"/>
              <a:ext cx="6735" cy="33675"/>
            </a:xfrm>
            <a:custGeom>
              <a:avLst/>
              <a:gdLst>
                <a:gd name="T0" fmla="*/ 0 w 5"/>
                <a:gd name="T1" fmla="*/ 25 h 25"/>
                <a:gd name="T2" fmla="*/ 0 w 5"/>
                <a:gd name="T3" fmla="*/ 2 h 25"/>
                <a:gd name="T4" fmla="*/ 5 w 5"/>
                <a:gd name="T5" fmla="*/ 0 h 25"/>
                <a:gd name="T6" fmla="*/ 5 w 5"/>
                <a:gd name="T7" fmla="*/ 23 h 25"/>
                <a:gd name="T8" fmla="*/ 0 w 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0" y="2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5" y="2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Rectangle 311"/>
            <p:cNvSpPr>
              <a:spLocks noChangeArrowheads="1"/>
            </p:cNvSpPr>
            <p:nvPr/>
          </p:nvSpPr>
          <p:spPr bwMode="auto">
            <a:xfrm>
              <a:off x="3064668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Rectangle 312"/>
            <p:cNvSpPr>
              <a:spLocks noChangeArrowheads="1"/>
            </p:cNvSpPr>
            <p:nvPr/>
          </p:nvSpPr>
          <p:spPr bwMode="auto">
            <a:xfrm>
              <a:off x="3088914" y="3514293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Rectangle 313"/>
            <p:cNvSpPr>
              <a:spLocks noChangeArrowheads="1"/>
            </p:cNvSpPr>
            <p:nvPr/>
          </p:nvSpPr>
          <p:spPr bwMode="auto">
            <a:xfrm>
              <a:off x="3111812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Rectangle 314"/>
            <p:cNvSpPr>
              <a:spLocks noChangeArrowheads="1"/>
            </p:cNvSpPr>
            <p:nvPr/>
          </p:nvSpPr>
          <p:spPr bwMode="auto">
            <a:xfrm>
              <a:off x="3136058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Rectangle 315"/>
            <p:cNvSpPr>
              <a:spLocks noChangeArrowheads="1"/>
            </p:cNvSpPr>
            <p:nvPr/>
          </p:nvSpPr>
          <p:spPr bwMode="auto">
            <a:xfrm>
              <a:off x="3160304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Rectangle 316"/>
            <p:cNvSpPr>
              <a:spLocks noChangeArrowheads="1"/>
            </p:cNvSpPr>
            <p:nvPr/>
          </p:nvSpPr>
          <p:spPr bwMode="auto">
            <a:xfrm>
              <a:off x="3183203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Freeform 317"/>
            <p:cNvSpPr/>
            <p:nvPr/>
          </p:nvSpPr>
          <p:spPr bwMode="auto">
            <a:xfrm>
              <a:off x="3207449" y="3511599"/>
              <a:ext cx="8082" cy="32328"/>
            </a:xfrm>
            <a:custGeom>
              <a:avLst/>
              <a:gdLst>
                <a:gd name="T0" fmla="*/ 1 w 6"/>
                <a:gd name="T1" fmla="*/ 24 h 24"/>
                <a:gd name="T2" fmla="*/ 0 w 6"/>
                <a:gd name="T3" fmla="*/ 1 h 24"/>
                <a:gd name="T4" fmla="*/ 5 w 6"/>
                <a:gd name="T5" fmla="*/ 0 h 24"/>
                <a:gd name="T6" fmla="*/ 6 w 6"/>
                <a:gd name="T7" fmla="*/ 23 h 24"/>
                <a:gd name="T8" fmla="*/ 1 w 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1" y="24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318"/>
            <p:cNvSpPr/>
            <p:nvPr/>
          </p:nvSpPr>
          <p:spPr bwMode="auto">
            <a:xfrm>
              <a:off x="3230347" y="3511599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319"/>
            <p:cNvSpPr/>
            <p:nvPr/>
          </p:nvSpPr>
          <p:spPr bwMode="auto">
            <a:xfrm>
              <a:off x="3254593" y="3511599"/>
              <a:ext cx="8082" cy="30981"/>
            </a:xfrm>
            <a:custGeom>
              <a:avLst/>
              <a:gdLst>
                <a:gd name="T0" fmla="*/ 1 w 6"/>
                <a:gd name="T1" fmla="*/ 23 h 23"/>
                <a:gd name="T2" fmla="*/ 0 w 6"/>
                <a:gd name="T3" fmla="*/ 0 h 23"/>
                <a:gd name="T4" fmla="*/ 5 w 6"/>
                <a:gd name="T5" fmla="*/ 0 h 23"/>
                <a:gd name="T6" fmla="*/ 6 w 6"/>
                <a:gd name="T7" fmla="*/ 23 h 23"/>
                <a:gd name="T8" fmla="*/ 1 w 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320"/>
            <p:cNvSpPr/>
            <p:nvPr/>
          </p:nvSpPr>
          <p:spPr bwMode="auto">
            <a:xfrm>
              <a:off x="2901683" y="3414617"/>
              <a:ext cx="401401" cy="44451"/>
            </a:xfrm>
            <a:custGeom>
              <a:avLst/>
              <a:gdLst>
                <a:gd name="T0" fmla="*/ 267 w 298"/>
                <a:gd name="T1" fmla="*/ 27 h 33"/>
                <a:gd name="T2" fmla="*/ 298 w 298"/>
                <a:gd name="T3" fmla="*/ 14 h 33"/>
                <a:gd name="T4" fmla="*/ 266 w 298"/>
                <a:gd name="T5" fmla="*/ 0 h 33"/>
                <a:gd name="T6" fmla="*/ 8 w 298"/>
                <a:gd name="T7" fmla="*/ 6 h 33"/>
                <a:gd name="T8" fmla="*/ 8 w 298"/>
                <a:gd name="T9" fmla="*/ 6 h 33"/>
                <a:gd name="T10" fmla="*/ 5 w 298"/>
                <a:gd name="T11" fmla="*/ 6 h 33"/>
                <a:gd name="T12" fmla="*/ 3 w 298"/>
                <a:gd name="T13" fmla="*/ 7 h 33"/>
                <a:gd name="T14" fmla="*/ 1 w 298"/>
                <a:gd name="T15" fmla="*/ 10 h 33"/>
                <a:gd name="T16" fmla="*/ 0 w 298"/>
                <a:gd name="T17" fmla="*/ 14 h 33"/>
                <a:gd name="T18" fmla="*/ 0 w 298"/>
                <a:gd name="T19" fmla="*/ 26 h 33"/>
                <a:gd name="T20" fmla="*/ 0 w 298"/>
                <a:gd name="T21" fmla="*/ 26 h 33"/>
                <a:gd name="T22" fmla="*/ 1 w 298"/>
                <a:gd name="T23" fmla="*/ 29 h 33"/>
                <a:gd name="T24" fmla="*/ 3 w 298"/>
                <a:gd name="T25" fmla="*/ 31 h 33"/>
                <a:gd name="T26" fmla="*/ 5 w 298"/>
                <a:gd name="T27" fmla="*/ 33 h 33"/>
                <a:gd name="T28" fmla="*/ 8 w 298"/>
                <a:gd name="T29" fmla="*/ 33 h 33"/>
                <a:gd name="T30" fmla="*/ 267 w 298"/>
                <a:gd name="T31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8" h="33">
                  <a:moveTo>
                    <a:pt x="267" y="27"/>
                  </a:moveTo>
                  <a:lnTo>
                    <a:pt x="298" y="14"/>
                  </a:lnTo>
                  <a:lnTo>
                    <a:pt x="266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267" y="27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321"/>
            <p:cNvSpPr/>
            <p:nvPr/>
          </p:nvSpPr>
          <p:spPr bwMode="auto">
            <a:xfrm>
              <a:off x="2901683" y="3433474"/>
              <a:ext cx="401401" cy="25593"/>
            </a:xfrm>
            <a:custGeom>
              <a:avLst/>
              <a:gdLst>
                <a:gd name="T0" fmla="*/ 267 w 298"/>
                <a:gd name="T1" fmla="*/ 13 h 19"/>
                <a:gd name="T2" fmla="*/ 298 w 298"/>
                <a:gd name="T3" fmla="*/ 0 h 19"/>
                <a:gd name="T4" fmla="*/ 264 w 298"/>
                <a:gd name="T5" fmla="*/ 0 h 19"/>
                <a:gd name="T6" fmla="*/ 0 w 298"/>
                <a:gd name="T7" fmla="*/ 5 h 19"/>
                <a:gd name="T8" fmla="*/ 0 w 298"/>
                <a:gd name="T9" fmla="*/ 12 h 19"/>
                <a:gd name="T10" fmla="*/ 0 w 298"/>
                <a:gd name="T11" fmla="*/ 12 h 19"/>
                <a:gd name="T12" fmla="*/ 1 w 298"/>
                <a:gd name="T13" fmla="*/ 15 h 19"/>
                <a:gd name="T14" fmla="*/ 3 w 298"/>
                <a:gd name="T15" fmla="*/ 17 h 19"/>
                <a:gd name="T16" fmla="*/ 5 w 298"/>
                <a:gd name="T17" fmla="*/ 19 h 19"/>
                <a:gd name="T18" fmla="*/ 8 w 298"/>
                <a:gd name="T19" fmla="*/ 19 h 19"/>
                <a:gd name="T20" fmla="*/ 267 w 298"/>
                <a:gd name="T2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19">
                  <a:moveTo>
                    <a:pt x="267" y="13"/>
                  </a:moveTo>
                  <a:lnTo>
                    <a:pt x="298" y="0"/>
                  </a:lnTo>
                  <a:lnTo>
                    <a:pt x="264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267" y="13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322"/>
            <p:cNvSpPr/>
            <p:nvPr/>
          </p:nvSpPr>
          <p:spPr bwMode="auto">
            <a:xfrm>
              <a:off x="2924582" y="3414617"/>
              <a:ext cx="378503" cy="44451"/>
            </a:xfrm>
            <a:custGeom>
              <a:avLst/>
              <a:gdLst>
                <a:gd name="T0" fmla="*/ 250 w 281"/>
                <a:gd name="T1" fmla="*/ 27 h 33"/>
                <a:gd name="T2" fmla="*/ 281 w 281"/>
                <a:gd name="T3" fmla="*/ 14 h 33"/>
                <a:gd name="T4" fmla="*/ 249 w 281"/>
                <a:gd name="T5" fmla="*/ 0 h 33"/>
                <a:gd name="T6" fmla="*/ 2 w 281"/>
                <a:gd name="T7" fmla="*/ 6 h 33"/>
                <a:gd name="T8" fmla="*/ 2 w 281"/>
                <a:gd name="T9" fmla="*/ 6 h 33"/>
                <a:gd name="T10" fmla="*/ 0 w 281"/>
                <a:gd name="T11" fmla="*/ 19 h 33"/>
                <a:gd name="T12" fmla="*/ 2 w 281"/>
                <a:gd name="T13" fmla="*/ 33 h 33"/>
                <a:gd name="T14" fmla="*/ 250 w 28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33">
                  <a:moveTo>
                    <a:pt x="250" y="27"/>
                  </a:moveTo>
                  <a:lnTo>
                    <a:pt x="281" y="14"/>
                  </a:lnTo>
                  <a:lnTo>
                    <a:pt x="249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9"/>
                  </a:lnTo>
                  <a:lnTo>
                    <a:pt x="2" y="33"/>
                  </a:lnTo>
                  <a:lnTo>
                    <a:pt x="25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323"/>
            <p:cNvSpPr/>
            <p:nvPr/>
          </p:nvSpPr>
          <p:spPr bwMode="auto">
            <a:xfrm>
              <a:off x="2924582" y="3433474"/>
              <a:ext cx="378503" cy="25593"/>
            </a:xfrm>
            <a:custGeom>
              <a:avLst/>
              <a:gdLst>
                <a:gd name="T0" fmla="*/ 250 w 281"/>
                <a:gd name="T1" fmla="*/ 13 h 19"/>
                <a:gd name="T2" fmla="*/ 281 w 281"/>
                <a:gd name="T3" fmla="*/ 0 h 19"/>
                <a:gd name="T4" fmla="*/ 247 w 281"/>
                <a:gd name="T5" fmla="*/ 0 h 19"/>
                <a:gd name="T6" fmla="*/ 0 w 281"/>
                <a:gd name="T7" fmla="*/ 5 h 19"/>
                <a:gd name="T8" fmla="*/ 0 w 281"/>
                <a:gd name="T9" fmla="*/ 5 h 19"/>
                <a:gd name="T10" fmla="*/ 2 w 281"/>
                <a:gd name="T11" fmla="*/ 19 h 19"/>
                <a:gd name="T12" fmla="*/ 250 w 28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9">
                  <a:moveTo>
                    <a:pt x="250" y="13"/>
                  </a:moveTo>
                  <a:lnTo>
                    <a:pt x="281" y="0"/>
                  </a:lnTo>
                  <a:lnTo>
                    <a:pt x="24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9"/>
                  </a:lnTo>
                  <a:lnTo>
                    <a:pt x="250" y="13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324"/>
            <p:cNvSpPr/>
            <p:nvPr/>
          </p:nvSpPr>
          <p:spPr bwMode="auto">
            <a:xfrm>
              <a:off x="2938052" y="3414617"/>
              <a:ext cx="365033" cy="44451"/>
            </a:xfrm>
            <a:custGeom>
              <a:avLst/>
              <a:gdLst>
                <a:gd name="T0" fmla="*/ 240 w 271"/>
                <a:gd name="T1" fmla="*/ 27 h 33"/>
                <a:gd name="T2" fmla="*/ 271 w 271"/>
                <a:gd name="T3" fmla="*/ 14 h 33"/>
                <a:gd name="T4" fmla="*/ 239 w 271"/>
                <a:gd name="T5" fmla="*/ 0 h 33"/>
                <a:gd name="T6" fmla="*/ 1 w 271"/>
                <a:gd name="T7" fmla="*/ 4 h 33"/>
                <a:gd name="T8" fmla="*/ 1 w 271"/>
                <a:gd name="T9" fmla="*/ 4 h 33"/>
                <a:gd name="T10" fmla="*/ 0 w 271"/>
                <a:gd name="T11" fmla="*/ 19 h 33"/>
                <a:gd name="T12" fmla="*/ 1 w 271"/>
                <a:gd name="T13" fmla="*/ 33 h 33"/>
                <a:gd name="T14" fmla="*/ 240 w 27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3">
                  <a:moveTo>
                    <a:pt x="240" y="27"/>
                  </a:moveTo>
                  <a:lnTo>
                    <a:pt x="271" y="14"/>
                  </a:lnTo>
                  <a:lnTo>
                    <a:pt x="239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9"/>
                  </a:lnTo>
                  <a:lnTo>
                    <a:pt x="1" y="33"/>
                  </a:lnTo>
                  <a:lnTo>
                    <a:pt x="240" y="27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325"/>
            <p:cNvSpPr/>
            <p:nvPr/>
          </p:nvSpPr>
          <p:spPr bwMode="auto">
            <a:xfrm>
              <a:off x="2938052" y="3433474"/>
              <a:ext cx="365033" cy="25593"/>
            </a:xfrm>
            <a:custGeom>
              <a:avLst/>
              <a:gdLst>
                <a:gd name="T0" fmla="*/ 240 w 271"/>
                <a:gd name="T1" fmla="*/ 13 h 19"/>
                <a:gd name="T2" fmla="*/ 271 w 271"/>
                <a:gd name="T3" fmla="*/ 0 h 19"/>
                <a:gd name="T4" fmla="*/ 237 w 271"/>
                <a:gd name="T5" fmla="*/ 0 h 19"/>
                <a:gd name="T6" fmla="*/ 0 w 271"/>
                <a:gd name="T7" fmla="*/ 5 h 19"/>
                <a:gd name="T8" fmla="*/ 0 w 271"/>
                <a:gd name="T9" fmla="*/ 5 h 19"/>
                <a:gd name="T10" fmla="*/ 1 w 271"/>
                <a:gd name="T11" fmla="*/ 19 h 19"/>
                <a:gd name="T12" fmla="*/ 240 w 27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9">
                  <a:moveTo>
                    <a:pt x="240" y="13"/>
                  </a:moveTo>
                  <a:lnTo>
                    <a:pt x="271" y="0"/>
                  </a:lnTo>
                  <a:lnTo>
                    <a:pt x="23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40" y="13"/>
                  </a:lnTo>
                  <a:close/>
                </a:path>
              </a:pathLst>
            </a:custGeom>
            <a:solidFill>
              <a:srgbClr val="E4A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326"/>
            <p:cNvSpPr/>
            <p:nvPr/>
          </p:nvSpPr>
          <p:spPr bwMode="auto">
            <a:xfrm>
              <a:off x="3257287" y="3414617"/>
              <a:ext cx="45797" cy="36369"/>
            </a:xfrm>
            <a:custGeom>
              <a:avLst/>
              <a:gdLst>
                <a:gd name="T0" fmla="*/ 3 w 34"/>
                <a:gd name="T1" fmla="*/ 27 h 27"/>
                <a:gd name="T2" fmla="*/ 34 w 34"/>
                <a:gd name="T3" fmla="*/ 14 h 27"/>
                <a:gd name="T4" fmla="*/ 2 w 34"/>
                <a:gd name="T5" fmla="*/ 0 h 27"/>
                <a:gd name="T6" fmla="*/ 2 w 34"/>
                <a:gd name="T7" fmla="*/ 0 h 27"/>
                <a:gd name="T8" fmla="*/ 0 w 34"/>
                <a:gd name="T9" fmla="*/ 14 h 27"/>
                <a:gd name="T10" fmla="*/ 0 w 34"/>
                <a:gd name="T11" fmla="*/ 14 h 27"/>
                <a:gd name="T12" fmla="*/ 3 w 34"/>
                <a:gd name="T13" fmla="*/ 27 h 27"/>
                <a:gd name="T14" fmla="*/ 3 w 34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3" y="27"/>
                  </a:moveTo>
                  <a:lnTo>
                    <a:pt x="34" y="1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7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327"/>
            <p:cNvSpPr/>
            <p:nvPr/>
          </p:nvSpPr>
          <p:spPr bwMode="auto">
            <a:xfrm>
              <a:off x="3257287" y="3433474"/>
              <a:ext cx="45797" cy="17511"/>
            </a:xfrm>
            <a:custGeom>
              <a:avLst/>
              <a:gdLst>
                <a:gd name="T0" fmla="*/ 3 w 34"/>
                <a:gd name="T1" fmla="*/ 13 h 13"/>
                <a:gd name="T2" fmla="*/ 34 w 34"/>
                <a:gd name="T3" fmla="*/ 0 h 13"/>
                <a:gd name="T4" fmla="*/ 0 w 34"/>
                <a:gd name="T5" fmla="*/ 0 h 13"/>
                <a:gd name="T6" fmla="*/ 0 w 34"/>
                <a:gd name="T7" fmla="*/ 0 h 13"/>
                <a:gd name="T8" fmla="*/ 3 w 34"/>
                <a:gd name="T9" fmla="*/ 13 h 13"/>
                <a:gd name="T10" fmla="*/ 3 w 3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3">
                  <a:moveTo>
                    <a:pt x="3" y="13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328"/>
            <p:cNvSpPr/>
            <p:nvPr/>
          </p:nvSpPr>
          <p:spPr bwMode="auto">
            <a:xfrm>
              <a:off x="3288268" y="3425392"/>
              <a:ext cx="14817" cy="13470"/>
            </a:xfrm>
            <a:custGeom>
              <a:avLst/>
              <a:gdLst>
                <a:gd name="T0" fmla="*/ 0 w 11"/>
                <a:gd name="T1" fmla="*/ 10 h 10"/>
                <a:gd name="T2" fmla="*/ 11 w 11"/>
                <a:gd name="T3" fmla="*/ 6 h 10"/>
                <a:gd name="T4" fmla="*/ 0 w 11"/>
                <a:gd name="T5" fmla="*/ 0 h 10"/>
                <a:gd name="T6" fmla="*/ 0 w 11"/>
                <a:gd name="T7" fmla="*/ 0 h 10"/>
                <a:gd name="T8" fmla="*/ 0 w 11"/>
                <a:gd name="T9" fmla="*/ 6 h 10"/>
                <a:gd name="T10" fmla="*/ 0 w 11"/>
                <a:gd name="T11" fmla="*/ 6 h 10"/>
                <a:gd name="T12" fmla="*/ 0 w 11"/>
                <a:gd name="T13" fmla="*/ 10 h 10"/>
                <a:gd name="T14" fmla="*/ 0 w 1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329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330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331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332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333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334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335"/>
            <p:cNvSpPr/>
            <p:nvPr/>
          </p:nvSpPr>
          <p:spPr bwMode="auto">
            <a:xfrm>
              <a:off x="2372319" y="2980888"/>
              <a:ext cx="16164" cy="48491"/>
            </a:xfrm>
            <a:custGeom>
              <a:avLst/>
              <a:gdLst>
                <a:gd name="T0" fmla="*/ 11 w 12"/>
                <a:gd name="T1" fmla="*/ 9 h 36"/>
                <a:gd name="T2" fmla="*/ 12 w 12"/>
                <a:gd name="T3" fmla="*/ 36 h 36"/>
                <a:gd name="T4" fmla="*/ 12 w 12"/>
                <a:gd name="T5" fmla="*/ 36 h 36"/>
                <a:gd name="T6" fmla="*/ 11 w 12"/>
                <a:gd name="T7" fmla="*/ 36 h 36"/>
                <a:gd name="T8" fmla="*/ 9 w 12"/>
                <a:gd name="T9" fmla="*/ 36 h 36"/>
                <a:gd name="T10" fmla="*/ 3 w 12"/>
                <a:gd name="T11" fmla="*/ 31 h 36"/>
                <a:gd name="T12" fmla="*/ 3 w 12"/>
                <a:gd name="T13" fmla="*/ 31 h 36"/>
                <a:gd name="T14" fmla="*/ 0 w 12"/>
                <a:gd name="T15" fmla="*/ 27 h 36"/>
                <a:gd name="T16" fmla="*/ 0 w 12"/>
                <a:gd name="T17" fmla="*/ 1 h 36"/>
                <a:gd name="T18" fmla="*/ 0 w 12"/>
                <a:gd name="T19" fmla="*/ 1 h 36"/>
                <a:gd name="T20" fmla="*/ 0 w 12"/>
                <a:gd name="T21" fmla="*/ 0 h 36"/>
                <a:gd name="T22" fmla="*/ 1 w 12"/>
                <a:gd name="T23" fmla="*/ 0 h 36"/>
                <a:gd name="T24" fmla="*/ 9 w 12"/>
                <a:gd name="T25" fmla="*/ 6 h 36"/>
                <a:gd name="T26" fmla="*/ 9 w 12"/>
                <a:gd name="T27" fmla="*/ 6 h 36"/>
                <a:gd name="T28" fmla="*/ 11 w 12"/>
                <a:gd name="T29" fmla="*/ 9 h 36"/>
                <a:gd name="T30" fmla="*/ 11 w 12"/>
                <a:gd name="T3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36">
                  <a:moveTo>
                    <a:pt x="11" y="9"/>
                  </a:moveTo>
                  <a:lnTo>
                    <a:pt x="12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2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E65E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Freeform 336"/>
            <p:cNvSpPr/>
            <p:nvPr/>
          </p:nvSpPr>
          <p:spPr bwMode="auto">
            <a:xfrm>
              <a:off x="2370971" y="2998398"/>
              <a:ext cx="21552" cy="56573"/>
            </a:xfrm>
            <a:custGeom>
              <a:avLst/>
              <a:gdLst>
                <a:gd name="T0" fmla="*/ 14 w 16"/>
                <a:gd name="T1" fmla="*/ 3 h 42"/>
                <a:gd name="T2" fmla="*/ 16 w 16"/>
                <a:gd name="T3" fmla="*/ 39 h 42"/>
                <a:gd name="T4" fmla="*/ 16 w 16"/>
                <a:gd name="T5" fmla="*/ 39 h 42"/>
                <a:gd name="T6" fmla="*/ 14 w 16"/>
                <a:gd name="T7" fmla="*/ 41 h 42"/>
                <a:gd name="T8" fmla="*/ 13 w 16"/>
                <a:gd name="T9" fmla="*/ 42 h 42"/>
                <a:gd name="T10" fmla="*/ 2 w 16"/>
                <a:gd name="T11" fmla="*/ 42 h 42"/>
                <a:gd name="T12" fmla="*/ 2 w 16"/>
                <a:gd name="T13" fmla="*/ 42 h 42"/>
                <a:gd name="T14" fmla="*/ 1 w 16"/>
                <a:gd name="T15" fmla="*/ 42 h 42"/>
                <a:gd name="T16" fmla="*/ 0 w 16"/>
                <a:gd name="T17" fmla="*/ 39 h 42"/>
                <a:gd name="T18" fmla="*/ 0 w 16"/>
                <a:gd name="T19" fmla="*/ 3 h 42"/>
                <a:gd name="T20" fmla="*/ 0 w 16"/>
                <a:gd name="T21" fmla="*/ 3 h 42"/>
                <a:gd name="T22" fmla="*/ 0 w 16"/>
                <a:gd name="T23" fmla="*/ 1 h 42"/>
                <a:gd name="T24" fmla="*/ 1 w 16"/>
                <a:gd name="T25" fmla="*/ 0 h 42"/>
                <a:gd name="T26" fmla="*/ 12 w 16"/>
                <a:gd name="T27" fmla="*/ 0 h 42"/>
                <a:gd name="T28" fmla="*/ 12 w 16"/>
                <a:gd name="T29" fmla="*/ 0 h 42"/>
                <a:gd name="T30" fmla="*/ 14 w 16"/>
                <a:gd name="T31" fmla="*/ 0 h 42"/>
                <a:gd name="T32" fmla="*/ 14 w 16"/>
                <a:gd name="T33" fmla="*/ 3 h 42"/>
                <a:gd name="T34" fmla="*/ 14 w 16"/>
                <a:gd name="T3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42">
                  <a:moveTo>
                    <a:pt x="14" y="3"/>
                  </a:moveTo>
                  <a:lnTo>
                    <a:pt x="16" y="39"/>
                  </a:lnTo>
                  <a:lnTo>
                    <a:pt x="16" y="39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337"/>
            <p:cNvSpPr/>
            <p:nvPr/>
          </p:nvSpPr>
          <p:spPr bwMode="auto">
            <a:xfrm>
              <a:off x="2356155" y="3013215"/>
              <a:ext cx="53879" cy="191272"/>
            </a:xfrm>
            <a:custGeom>
              <a:avLst/>
              <a:gdLst>
                <a:gd name="T0" fmla="*/ 38 w 40"/>
                <a:gd name="T1" fmla="*/ 12 h 142"/>
                <a:gd name="T2" fmla="*/ 40 w 40"/>
                <a:gd name="T3" fmla="*/ 135 h 142"/>
                <a:gd name="T4" fmla="*/ 40 w 40"/>
                <a:gd name="T5" fmla="*/ 135 h 142"/>
                <a:gd name="T6" fmla="*/ 39 w 40"/>
                <a:gd name="T7" fmla="*/ 138 h 142"/>
                <a:gd name="T8" fmla="*/ 38 w 40"/>
                <a:gd name="T9" fmla="*/ 140 h 142"/>
                <a:gd name="T10" fmla="*/ 36 w 40"/>
                <a:gd name="T11" fmla="*/ 142 h 142"/>
                <a:gd name="T12" fmla="*/ 34 w 40"/>
                <a:gd name="T13" fmla="*/ 142 h 142"/>
                <a:gd name="T14" fmla="*/ 9 w 40"/>
                <a:gd name="T15" fmla="*/ 142 h 142"/>
                <a:gd name="T16" fmla="*/ 9 w 40"/>
                <a:gd name="T17" fmla="*/ 142 h 142"/>
                <a:gd name="T18" fmla="*/ 7 w 40"/>
                <a:gd name="T19" fmla="*/ 142 h 142"/>
                <a:gd name="T20" fmla="*/ 5 w 40"/>
                <a:gd name="T21" fmla="*/ 140 h 142"/>
                <a:gd name="T22" fmla="*/ 3 w 40"/>
                <a:gd name="T23" fmla="*/ 139 h 142"/>
                <a:gd name="T24" fmla="*/ 3 w 40"/>
                <a:gd name="T25" fmla="*/ 136 h 142"/>
                <a:gd name="T26" fmla="*/ 0 w 40"/>
                <a:gd name="T27" fmla="*/ 13 h 142"/>
                <a:gd name="T28" fmla="*/ 0 w 40"/>
                <a:gd name="T29" fmla="*/ 13 h 142"/>
                <a:gd name="T30" fmla="*/ 1 w 40"/>
                <a:gd name="T31" fmla="*/ 8 h 142"/>
                <a:gd name="T32" fmla="*/ 4 w 40"/>
                <a:gd name="T33" fmla="*/ 4 h 142"/>
                <a:gd name="T34" fmla="*/ 7 w 40"/>
                <a:gd name="T35" fmla="*/ 1 h 142"/>
                <a:gd name="T36" fmla="*/ 9 w 40"/>
                <a:gd name="T37" fmla="*/ 1 h 142"/>
                <a:gd name="T38" fmla="*/ 27 w 40"/>
                <a:gd name="T39" fmla="*/ 0 h 142"/>
                <a:gd name="T40" fmla="*/ 27 w 40"/>
                <a:gd name="T41" fmla="*/ 0 h 142"/>
                <a:gd name="T42" fmla="*/ 30 w 40"/>
                <a:gd name="T43" fmla="*/ 1 h 142"/>
                <a:gd name="T44" fmla="*/ 32 w 40"/>
                <a:gd name="T45" fmla="*/ 4 h 142"/>
                <a:gd name="T46" fmla="*/ 36 w 40"/>
                <a:gd name="T47" fmla="*/ 7 h 142"/>
                <a:gd name="T48" fmla="*/ 38 w 40"/>
                <a:gd name="T49" fmla="*/ 12 h 142"/>
                <a:gd name="T50" fmla="*/ 38 w 40"/>
                <a:gd name="T51" fmla="*/ 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142">
                  <a:moveTo>
                    <a:pt x="38" y="12"/>
                  </a:moveTo>
                  <a:lnTo>
                    <a:pt x="40" y="135"/>
                  </a:lnTo>
                  <a:lnTo>
                    <a:pt x="40" y="135"/>
                  </a:lnTo>
                  <a:lnTo>
                    <a:pt x="39" y="138"/>
                  </a:lnTo>
                  <a:lnTo>
                    <a:pt x="38" y="140"/>
                  </a:lnTo>
                  <a:lnTo>
                    <a:pt x="36" y="142"/>
                  </a:lnTo>
                  <a:lnTo>
                    <a:pt x="34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7" y="142"/>
                  </a:lnTo>
                  <a:lnTo>
                    <a:pt x="5" y="140"/>
                  </a:lnTo>
                  <a:lnTo>
                    <a:pt x="3" y="139"/>
                  </a:lnTo>
                  <a:lnTo>
                    <a:pt x="3" y="13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2" y="4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338"/>
            <p:cNvSpPr/>
            <p:nvPr/>
          </p:nvSpPr>
          <p:spPr bwMode="auto">
            <a:xfrm>
              <a:off x="2348073" y="3029379"/>
              <a:ext cx="67349" cy="167026"/>
            </a:xfrm>
            <a:custGeom>
              <a:avLst/>
              <a:gdLst>
                <a:gd name="T0" fmla="*/ 48 w 50"/>
                <a:gd name="T1" fmla="*/ 4 h 124"/>
                <a:gd name="T2" fmla="*/ 50 w 50"/>
                <a:gd name="T3" fmla="*/ 119 h 124"/>
                <a:gd name="T4" fmla="*/ 50 w 50"/>
                <a:gd name="T5" fmla="*/ 119 h 124"/>
                <a:gd name="T6" fmla="*/ 49 w 50"/>
                <a:gd name="T7" fmla="*/ 122 h 124"/>
                <a:gd name="T8" fmla="*/ 46 w 50"/>
                <a:gd name="T9" fmla="*/ 123 h 124"/>
                <a:gd name="T10" fmla="*/ 9 w 50"/>
                <a:gd name="T11" fmla="*/ 124 h 124"/>
                <a:gd name="T12" fmla="*/ 9 w 50"/>
                <a:gd name="T13" fmla="*/ 124 h 124"/>
                <a:gd name="T14" fmla="*/ 4 w 50"/>
                <a:gd name="T15" fmla="*/ 123 h 124"/>
                <a:gd name="T16" fmla="*/ 3 w 50"/>
                <a:gd name="T17" fmla="*/ 120 h 124"/>
                <a:gd name="T18" fmla="*/ 0 w 50"/>
                <a:gd name="T19" fmla="*/ 5 h 124"/>
                <a:gd name="T20" fmla="*/ 0 w 50"/>
                <a:gd name="T21" fmla="*/ 5 h 124"/>
                <a:gd name="T22" fmla="*/ 2 w 50"/>
                <a:gd name="T23" fmla="*/ 3 h 124"/>
                <a:gd name="T24" fmla="*/ 6 w 50"/>
                <a:gd name="T25" fmla="*/ 1 h 124"/>
                <a:gd name="T26" fmla="*/ 44 w 50"/>
                <a:gd name="T27" fmla="*/ 0 h 124"/>
                <a:gd name="T28" fmla="*/ 44 w 50"/>
                <a:gd name="T29" fmla="*/ 0 h 124"/>
                <a:gd name="T30" fmla="*/ 46 w 50"/>
                <a:gd name="T31" fmla="*/ 1 h 124"/>
                <a:gd name="T32" fmla="*/ 48 w 50"/>
                <a:gd name="T33" fmla="*/ 4 h 124"/>
                <a:gd name="T34" fmla="*/ 48 w 50"/>
                <a:gd name="T35" fmla="*/ 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24">
                  <a:moveTo>
                    <a:pt x="48" y="4"/>
                  </a:moveTo>
                  <a:lnTo>
                    <a:pt x="50" y="119"/>
                  </a:lnTo>
                  <a:lnTo>
                    <a:pt x="50" y="119"/>
                  </a:lnTo>
                  <a:lnTo>
                    <a:pt x="49" y="122"/>
                  </a:lnTo>
                  <a:lnTo>
                    <a:pt x="46" y="123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4" y="123"/>
                  </a:lnTo>
                  <a:lnTo>
                    <a:pt x="3" y="1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0" name="Freeform 339"/>
            <p:cNvSpPr/>
            <p:nvPr/>
          </p:nvSpPr>
          <p:spPr bwMode="auto">
            <a:xfrm>
              <a:off x="2348073" y="3038808"/>
              <a:ext cx="67349" cy="148168"/>
            </a:xfrm>
            <a:custGeom>
              <a:avLst/>
              <a:gdLst>
                <a:gd name="T0" fmla="*/ 48 w 50"/>
                <a:gd name="T1" fmla="*/ 0 h 110"/>
                <a:gd name="T2" fmla="*/ 50 w 50"/>
                <a:gd name="T3" fmla="*/ 109 h 110"/>
                <a:gd name="T4" fmla="*/ 3 w 50"/>
                <a:gd name="T5" fmla="*/ 110 h 110"/>
                <a:gd name="T6" fmla="*/ 0 w 50"/>
                <a:gd name="T7" fmla="*/ 1 h 110"/>
                <a:gd name="T8" fmla="*/ 48 w 5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10">
                  <a:moveTo>
                    <a:pt x="48" y="0"/>
                  </a:moveTo>
                  <a:lnTo>
                    <a:pt x="50" y="109"/>
                  </a:lnTo>
                  <a:lnTo>
                    <a:pt x="3" y="110"/>
                  </a:lnTo>
                  <a:lnTo>
                    <a:pt x="0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1" name="Freeform 340"/>
            <p:cNvSpPr/>
            <p:nvPr/>
          </p:nvSpPr>
          <p:spPr bwMode="auto">
            <a:xfrm>
              <a:off x="2345379" y="2882557"/>
              <a:ext cx="64655" cy="70043"/>
            </a:xfrm>
            <a:custGeom>
              <a:avLst/>
              <a:gdLst>
                <a:gd name="T0" fmla="*/ 47 w 48"/>
                <a:gd name="T1" fmla="*/ 4 h 52"/>
                <a:gd name="T2" fmla="*/ 48 w 48"/>
                <a:gd name="T3" fmla="*/ 47 h 52"/>
                <a:gd name="T4" fmla="*/ 48 w 48"/>
                <a:gd name="T5" fmla="*/ 47 h 52"/>
                <a:gd name="T6" fmla="*/ 47 w 48"/>
                <a:gd name="T7" fmla="*/ 50 h 52"/>
                <a:gd name="T8" fmla="*/ 44 w 48"/>
                <a:gd name="T9" fmla="*/ 51 h 52"/>
                <a:gd name="T10" fmla="*/ 6 w 48"/>
                <a:gd name="T11" fmla="*/ 52 h 52"/>
                <a:gd name="T12" fmla="*/ 6 w 48"/>
                <a:gd name="T13" fmla="*/ 52 h 52"/>
                <a:gd name="T14" fmla="*/ 2 w 48"/>
                <a:gd name="T15" fmla="*/ 51 h 52"/>
                <a:gd name="T16" fmla="*/ 1 w 48"/>
                <a:gd name="T17" fmla="*/ 47 h 52"/>
                <a:gd name="T18" fmla="*/ 0 w 48"/>
                <a:gd name="T19" fmla="*/ 5 h 52"/>
                <a:gd name="T20" fmla="*/ 0 w 48"/>
                <a:gd name="T21" fmla="*/ 5 h 52"/>
                <a:gd name="T22" fmla="*/ 1 w 48"/>
                <a:gd name="T23" fmla="*/ 2 h 52"/>
                <a:gd name="T24" fmla="*/ 5 w 48"/>
                <a:gd name="T25" fmla="*/ 1 h 52"/>
                <a:gd name="T26" fmla="*/ 43 w 48"/>
                <a:gd name="T27" fmla="*/ 0 h 52"/>
                <a:gd name="T28" fmla="*/ 43 w 48"/>
                <a:gd name="T29" fmla="*/ 0 h 52"/>
                <a:gd name="T30" fmla="*/ 46 w 48"/>
                <a:gd name="T31" fmla="*/ 1 h 52"/>
                <a:gd name="T32" fmla="*/ 47 w 48"/>
                <a:gd name="T33" fmla="*/ 4 h 52"/>
                <a:gd name="T34" fmla="*/ 47 w 48"/>
                <a:gd name="T35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2">
                  <a:moveTo>
                    <a:pt x="47" y="4"/>
                  </a:moveTo>
                  <a:lnTo>
                    <a:pt x="48" y="47"/>
                  </a:lnTo>
                  <a:lnTo>
                    <a:pt x="48" y="47"/>
                  </a:lnTo>
                  <a:lnTo>
                    <a:pt x="47" y="50"/>
                  </a:lnTo>
                  <a:lnTo>
                    <a:pt x="44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2" y="51"/>
                  </a:lnTo>
                  <a:lnTo>
                    <a:pt x="1" y="4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1"/>
                  </a:lnTo>
                  <a:lnTo>
                    <a:pt x="47" y="4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2" name="Freeform 341"/>
            <p:cNvSpPr/>
            <p:nvPr/>
          </p:nvSpPr>
          <p:spPr bwMode="auto">
            <a:xfrm>
              <a:off x="2352113" y="2877169"/>
              <a:ext cx="52533" cy="64655"/>
            </a:xfrm>
            <a:custGeom>
              <a:avLst/>
              <a:gdLst>
                <a:gd name="T0" fmla="*/ 39 w 39"/>
                <a:gd name="T1" fmla="*/ 44 h 48"/>
                <a:gd name="T2" fmla="*/ 38 w 39"/>
                <a:gd name="T3" fmla="*/ 4 h 48"/>
                <a:gd name="T4" fmla="*/ 38 w 39"/>
                <a:gd name="T5" fmla="*/ 4 h 48"/>
                <a:gd name="T6" fmla="*/ 37 w 39"/>
                <a:gd name="T7" fmla="*/ 1 h 48"/>
                <a:gd name="T8" fmla="*/ 34 w 39"/>
                <a:gd name="T9" fmla="*/ 0 h 48"/>
                <a:gd name="T10" fmla="*/ 3 w 39"/>
                <a:gd name="T11" fmla="*/ 1 h 48"/>
                <a:gd name="T12" fmla="*/ 3 w 39"/>
                <a:gd name="T13" fmla="*/ 1 h 48"/>
                <a:gd name="T14" fmla="*/ 1 w 39"/>
                <a:gd name="T15" fmla="*/ 2 h 48"/>
                <a:gd name="T16" fmla="*/ 0 w 39"/>
                <a:gd name="T17" fmla="*/ 4 h 48"/>
                <a:gd name="T18" fmla="*/ 1 w 39"/>
                <a:gd name="T19" fmla="*/ 46 h 48"/>
                <a:gd name="T20" fmla="*/ 1 w 39"/>
                <a:gd name="T21" fmla="*/ 46 h 48"/>
                <a:gd name="T22" fmla="*/ 1 w 39"/>
                <a:gd name="T23" fmla="*/ 47 h 48"/>
                <a:gd name="T24" fmla="*/ 4 w 39"/>
                <a:gd name="T25" fmla="*/ 48 h 48"/>
                <a:gd name="T26" fmla="*/ 35 w 39"/>
                <a:gd name="T27" fmla="*/ 48 h 48"/>
                <a:gd name="T28" fmla="*/ 35 w 39"/>
                <a:gd name="T29" fmla="*/ 48 h 48"/>
                <a:gd name="T30" fmla="*/ 38 w 39"/>
                <a:gd name="T31" fmla="*/ 47 h 48"/>
                <a:gd name="T32" fmla="*/ 39 w 39"/>
                <a:gd name="T33" fmla="*/ 44 h 48"/>
                <a:gd name="T34" fmla="*/ 39 w 39"/>
                <a:gd name="T35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48">
                  <a:moveTo>
                    <a:pt x="39" y="44"/>
                  </a:moveTo>
                  <a:lnTo>
                    <a:pt x="38" y="4"/>
                  </a:lnTo>
                  <a:lnTo>
                    <a:pt x="38" y="4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4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8" y="47"/>
                  </a:lnTo>
                  <a:lnTo>
                    <a:pt x="39" y="44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650"/>
            <p:cNvSpPr/>
            <p:nvPr/>
          </p:nvSpPr>
          <p:spPr bwMode="auto">
            <a:xfrm>
              <a:off x="2539344" y="3533151"/>
              <a:ext cx="227641" cy="289602"/>
            </a:xfrm>
            <a:custGeom>
              <a:avLst/>
              <a:gdLst>
                <a:gd name="T0" fmla="*/ 143 w 169"/>
                <a:gd name="T1" fmla="*/ 30 h 215"/>
                <a:gd name="T2" fmla="*/ 122 w 169"/>
                <a:gd name="T3" fmla="*/ 62 h 215"/>
                <a:gd name="T4" fmla="*/ 110 w 169"/>
                <a:gd name="T5" fmla="*/ 78 h 215"/>
                <a:gd name="T6" fmla="*/ 108 w 169"/>
                <a:gd name="T7" fmla="*/ 77 h 215"/>
                <a:gd name="T8" fmla="*/ 116 w 169"/>
                <a:gd name="T9" fmla="*/ 36 h 215"/>
                <a:gd name="T10" fmla="*/ 119 w 169"/>
                <a:gd name="T11" fmla="*/ 16 h 215"/>
                <a:gd name="T12" fmla="*/ 118 w 169"/>
                <a:gd name="T13" fmla="*/ 8 h 215"/>
                <a:gd name="T14" fmla="*/ 114 w 169"/>
                <a:gd name="T15" fmla="*/ 3 h 215"/>
                <a:gd name="T16" fmla="*/ 108 w 169"/>
                <a:gd name="T17" fmla="*/ 0 h 215"/>
                <a:gd name="T18" fmla="*/ 103 w 169"/>
                <a:gd name="T19" fmla="*/ 1 h 215"/>
                <a:gd name="T20" fmla="*/ 97 w 169"/>
                <a:gd name="T21" fmla="*/ 4 h 215"/>
                <a:gd name="T22" fmla="*/ 91 w 169"/>
                <a:gd name="T23" fmla="*/ 18 h 215"/>
                <a:gd name="T24" fmla="*/ 88 w 169"/>
                <a:gd name="T25" fmla="*/ 27 h 215"/>
                <a:gd name="T26" fmla="*/ 77 w 169"/>
                <a:gd name="T27" fmla="*/ 59 h 215"/>
                <a:gd name="T28" fmla="*/ 72 w 169"/>
                <a:gd name="T29" fmla="*/ 69 h 215"/>
                <a:gd name="T30" fmla="*/ 73 w 169"/>
                <a:gd name="T31" fmla="*/ 58 h 215"/>
                <a:gd name="T32" fmla="*/ 76 w 169"/>
                <a:gd name="T33" fmla="*/ 35 h 215"/>
                <a:gd name="T34" fmla="*/ 74 w 169"/>
                <a:gd name="T35" fmla="*/ 20 h 215"/>
                <a:gd name="T36" fmla="*/ 70 w 169"/>
                <a:gd name="T37" fmla="*/ 13 h 215"/>
                <a:gd name="T38" fmla="*/ 64 w 169"/>
                <a:gd name="T39" fmla="*/ 13 h 215"/>
                <a:gd name="T40" fmla="*/ 60 w 169"/>
                <a:gd name="T41" fmla="*/ 15 h 215"/>
                <a:gd name="T42" fmla="*/ 53 w 169"/>
                <a:gd name="T43" fmla="*/ 28 h 215"/>
                <a:gd name="T44" fmla="*/ 34 w 169"/>
                <a:gd name="T45" fmla="*/ 92 h 215"/>
                <a:gd name="T46" fmla="*/ 24 w 169"/>
                <a:gd name="T47" fmla="*/ 115 h 215"/>
                <a:gd name="T48" fmla="*/ 8 w 169"/>
                <a:gd name="T49" fmla="*/ 154 h 215"/>
                <a:gd name="T50" fmla="*/ 0 w 169"/>
                <a:gd name="T51" fmla="*/ 178 h 215"/>
                <a:gd name="T52" fmla="*/ 24 w 169"/>
                <a:gd name="T53" fmla="*/ 196 h 215"/>
                <a:gd name="T54" fmla="*/ 47 w 169"/>
                <a:gd name="T55" fmla="*/ 215 h 215"/>
                <a:gd name="T56" fmla="*/ 56 w 169"/>
                <a:gd name="T57" fmla="*/ 208 h 215"/>
                <a:gd name="T58" fmla="*/ 93 w 169"/>
                <a:gd name="T59" fmla="*/ 189 h 215"/>
                <a:gd name="T60" fmla="*/ 126 w 169"/>
                <a:gd name="T61" fmla="*/ 175 h 215"/>
                <a:gd name="T62" fmla="*/ 158 w 169"/>
                <a:gd name="T63" fmla="*/ 167 h 215"/>
                <a:gd name="T64" fmla="*/ 159 w 169"/>
                <a:gd name="T65" fmla="*/ 162 h 215"/>
                <a:gd name="T66" fmla="*/ 161 w 169"/>
                <a:gd name="T67" fmla="*/ 153 h 215"/>
                <a:gd name="T68" fmla="*/ 154 w 169"/>
                <a:gd name="T69" fmla="*/ 143 h 215"/>
                <a:gd name="T70" fmla="*/ 138 w 169"/>
                <a:gd name="T71" fmla="*/ 142 h 215"/>
                <a:gd name="T72" fmla="*/ 124 w 169"/>
                <a:gd name="T73" fmla="*/ 143 h 215"/>
                <a:gd name="T74" fmla="*/ 110 w 169"/>
                <a:gd name="T75" fmla="*/ 148 h 215"/>
                <a:gd name="T76" fmla="*/ 105 w 169"/>
                <a:gd name="T77" fmla="*/ 151 h 215"/>
                <a:gd name="T78" fmla="*/ 154 w 169"/>
                <a:gd name="T79" fmla="*/ 73 h 215"/>
                <a:gd name="T80" fmla="*/ 168 w 169"/>
                <a:gd name="T81" fmla="*/ 40 h 215"/>
                <a:gd name="T82" fmla="*/ 169 w 169"/>
                <a:gd name="T83" fmla="*/ 28 h 215"/>
                <a:gd name="T84" fmla="*/ 166 w 169"/>
                <a:gd name="T85" fmla="*/ 22 h 215"/>
                <a:gd name="T86" fmla="*/ 162 w 169"/>
                <a:gd name="T87" fmla="*/ 18 h 215"/>
                <a:gd name="T88" fmla="*/ 157 w 169"/>
                <a:gd name="T89" fmla="*/ 18 h 215"/>
                <a:gd name="T90" fmla="*/ 150 w 169"/>
                <a:gd name="T91" fmla="*/ 22 h 215"/>
                <a:gd name="T92" fmla="*/ 143 w 169"/>
                <a:gd name="T93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215">
                  <a:moveTo>
                    <a:pt x="143" y="30"/>
                  </a:moveTo>
                  <a:lnTo>
                    <a:pt x="143" y="30"/>
                  </a:lnTo>
                  <a:lnTo>
                    <a:pt x="134" y="46"/>
                  </a:lnTo>
                  <a:lnTo>
                    <a:pt x="122" y="62"/>
                  </a:lnTo>
                  <a:lnTo>
                    <a:pt x="112" y="76"/>
                  </a:lnTo>
                  <a:lnTo>
                    <a:pt x="110" y="78"/>
                  </a:lnTo>
                  <a:lnTo>
                    <a:pt x="108" y="78"/>
                  </a:lnTo>
                  <a:lnTo>
                    <a:pt x="108" y="77"/>
                  </a:lnTo>
                  <a:lnTo>
                    <a:pt x="108" y="77"/>
                  </a:lnTo>
                  <a:lnTo>
                    <a:pt x="116" y="3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2"/>
                  </a:lnTo>
                  <a:lnTo>
                    <a:pt x="118" y="8"/>
                  </a:lnTo>
                  <a:lnTo>
                    <a:pt x="116" y="4"/>
                  </a:lnTo>
                  <a:lnTo>
                    <a:pt x="114" y="3"/>
                  </a:lnTo>
                  <a:lnTo>
                    <a:pt x="111" y="0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97" y="4"/>
                  </a:lnTo>
                  <a:lnTo>
                    <a:pt x="93" y="9"/>
                  </a:lnTo>
                  <a:lnTo>
                    <a:pt x="91" y="18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3" y="47"/>
                  </a:lnTo>
                  <a:lnTo>
                    <a:pt x="77" y="59"/>
                  </a:lnTo>
                  <a:lnTo>
                    <a:pt x="73" y="66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3" y="58"/>
                  </a:lnTo>
                  <a:lnTo>
                    <a:pt x="74" y="47"/>
                  </a:lnTo>
                  <a:lnTo>
                    <a:pt x="76" y="35"/>
                  </a:lnTo>
                  <a:lnTo>
                    <a:pt x="74" y="24"/>
                  </a:lnTo>
                  <a:lnTo>
                    <a:pt x="74" y="20"/>
                  </a:lnTo>
                  <a:lnTo>
                    <a:pt x="73" y="16"/>
                  </a:lnTo>
                  <a:lnTo>
                    <a:pt x="70" y="13"/>
                  </a:lnTo>
                  <a:lnTo>
                    <a:pt x="68" y="12"/>
                  </a:lnTo>
                  <a:lnTo>
                    <a:pt x="64" y="13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20"/>
                  </a:lnTo>
                  <a:lnTo>
                    <a:pt x="53" y="28"/>
                  </a:lnTo>
                  <a:lnTo>
                    <a:pt x="45" y="55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24" y="115"/>
                  </a:lnTo>
                  <a:lnTo>
                    <a:pt x="16" y="135"/>
                  </a:lnTo>
                  <a:lnTo>
                    <a:pt x="8" y="15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2" y="186"/>
                  </a:lnTo>
                  <a:lnTo>
                    <a:pt x="24" y="196"/>
                  </a:lnTo>
                  <a:lnTo>
                    <a:pt x="47" y="215"/>
                  </a:lnTo>
                  <a:lnTo>
                    <a:pt x="47" y="215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66" y="202"/>
                  </a:lnTo>
                  <a:lnTo>
                    <a:pt x="93" y="189"/>
                  </a:lnTo>
                  <a:lnTo>
                    <a:pt x="110" y="182"/>
                  </a:lnTo>
                  <a:lnTo>
                    <a:pt x="126" y="175"/>
                  </a:lnTo>
                  <a:lnTo>
                    <a:pt x="143" y="170"/>
                  </a:lnTo>
                  <a:lnTo>
                    <a:pt x="158" y="167"/>
                  </a:lnTo>
                  <a:lnTo>
                    <a:pt x="158" y="167"/>
                  </a:lnTo>
                  <a:lnTo>
                    <a:pt x="159" y="162"/>
                  </a:lnTo>
                  <a:lnTo>
                    <a:pt x="161" y="158"/>
                  </a:lnTo>
                  <a:lnTo>
                    <a:pt x="161" y="153"/>
                  </a:lnTo>
                  <a:lnTo>
                    <a:pt x="158" y="148"/>
                  </a:lnTo>
                  <a:lnTo>
                    <a:pt x="154" y="143"/>
                  </a:lnTo>
                  <a:lnTo>
                    <a:pt x="147" y="142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4" y="143"/>
                  </a:lnTo>
                  <a:lnTo>
                    <a:pt x="115" y="146"/>
                  </a:lnTo>
                  <a:lnTo>
                    <a:pt x="110" y="148"/>
                  </a:lnTo>
                  <a:lnTo>
                    <a:pt x="105" y="151"/>
                  </a:lnTo>
                  <a:lnTo>
                    <a:pt x="105" y="151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64" y="54"/>
                  </a:lnTo>
                  <a:lnTo>
                    <a:pt x="168" y="40"/>
                  </a:lnTo>
                  <a:lnTo>
                    <a:pt x="169" y="34"/>
                  </a:lnTo>
                  <a:lnTo>
                    <a:pt x="169" y="28"/>
                  </a:lnTo>
                  <a:lnTo>
                    <a:pt x="168" y="24"/>
                  </a:lnTo>
                  <a:lnTo>
                    <a:pt x="166" y="22"/>
                  </a:lnTo>
                  <a:lnTo>
                    <a:pt x="165" y="19"/>
                  </a:lnTo>
                  <a:lnTo>
                    <a:pt x="162" y="18"/>
                  </a:lnTo>
                  <a:lnTo>
                    <a:pt x="159" y="18"/>
                  </a:lnTo>
                  <a:lnTo>
                    <a:pt x="157" y="18"/>
                  </a:lnTo>
                  <a:lnTo>
                    <a:pt x="153" y="19"/>
                  </a:lnTo>
                  <a:lnTo>
                    <a:pt x="150" y="22"/>
                  </a:lnTo>
                  <a:lnTo>
                    <a:pt x="143" y="30"/>
                  </a:lnTo>
                  <a:lnTo>
                    <a:pt x="143" y="3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651"/>
            <p:cNvSpPr/>
            <p:nvPr/>
          </p:nvSpPr>
          <p:spPr bwMode="auto">
            <a:xfrm>
              <a:off x="2578407" y="4132559"/>
              <a:ext cx="766434" cy="490302"/>
            </a:xfrm>
            <a:custGeom>
              <a:avLst/>
              <a:gdLst>
                <a:gd name="T0" fmla="*/ 0 w 569"/>
                <a:gd name="T1" fmla="*/ 103 h 364"/>
                <a:gd name="T2" fmla="*/ 139 w 569"/>
                <a:gd name="T3" fmla="*/ 0 h 364"/>
                <a:gd name="T4" fmla="*/ 569 w 569"/>
                <a:gd name="T5" fmla="*/ 0 h 364"/>
                <a:gd name="T6" fmla="*/ 534 w 569"/>
                <a:gd name="T7" fmla="*/ 362 h 364"/>
                <a:gd name="T8" fmla="*/ 534 w 569"/>
                <a:gd name="T9" fmla="*/ 362 h 364"/>
                <a:gd name="T10" fmla="*/ 522 w 569"/>
                <a:gd name="T11" fmla="*/ 362 h 364"/>
                <a:gd name="T12" fmla="*/ 506 w 569"/>
                <a:gd name="T13" fmla="*/ 364 h 364"/>
                <a:gd name="T14" fmla="*/ 486 w 569"/>
                <a:gd name="T15" fmla="*/ 362 h 364"/>
                <a:gd name="T16" fmla="*/ 460 w 569"/>
                <a:gd name="T17" fmla="*/ 361 h 364"/>
                <a:gd name="T18" fmla="*/ 430 w 569"/>
                <a:gd name="T19" fmla="*/ 357 h 364"/>
                <a:gd name="T20" fmla="*/ 396 w 569"/>
                <a:gd name="T21" fmla="*/ 351 h 364"/>
                <a:gd name="T22" fmla="*/ 359 w 569"/>
                <a:gd name="T23" fmla="*/ 342 h 364"/>
                <a:gd name="T24" fmla="*/ 318 w 569"/>
                <a:gd name="T25" fmla="*/ 330 h 364"/>
                <a:gd name="T26" fmla="*/ 298 w 569"/>
                <a:gd name="T27" fmla="*/ 323 h 364"/>
                <a:gd name="T28" fmla="*/ 276 w 569"/>
                <a:gd name="T29" fmla="*/ 314 h 364"/>
                <a:gd name="T30" fmla="*/ 255 w 569"/>
                <a:gd name="T31" fmla="*/ 304 h 364"/>
                <a:gd name="T32" fmla="*/ 232 w 569"/>
                <a:gd name="T33" fmla="*/ 293 h 364"/>
                <a:gd name="T34" fmla="*/ 209 w 569"/>
                <a:gd name="T35" fmla="*/ 281 h 364"/>
                <a:gd name="T36" fmla="*/ 186 w 569"/>
                <a:gd name="T37" fmla="*/ 268 h 364"/>
                <a:gd name="T38" fmla="*/ 163 w 569"/>
                <a:gd name="T39" fmla="*/ 253 h 364"/>
                <a:gd name="T40" fmla="*/ 140 w 569"/>
                <a:gd name="T41" fmla="*/ 237 h 364"/>
                <a:gd name="T42" fmla="*/ 116 w 569"/>
                <a:gd name="T43" fmla="*/ 218 h 364"/>
                <a:gd name="T44" fmla="*/ 93 w 569"/>
                <a:gd name="T45" fmla="*/ 199 h 364"/>
                <a:gd name="T46" fmla="*/ 70 w 569"/>
                <a:gd name="T47" fmla="*/ 177 h 364"/>
                <a:gd name="T48" fmla="*/ 45 w 569"/>
                <a:gd name="T49" fmla="*/ 154 h 364"/>
                <a:gd name="T50" fmla="*/ 22 w 569"/>
                <a:gd name="T51" fmla="*/ 130 h 364"/>
                <a:gd name="T52" fmla="*/ 0 w 569"/>
                <a:gd name="T53" fmla="*/ 103 h 364"/>
                <a:gd name="T54" fmla="*/ 0 w 569"/>
                <a:gd name="T55" fmla="*/ 10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4">
                  <a:moveTo>
                    <a:pt x="0" y="103"/>
                  </a:moveTo>
                  <a:lnTo>
                    <a:pt x="139" y="0"/>
                  </a:lnTo>
                  <a:lnTo>
                    <a:pt x="569" y="0"/>
                  </a:lnTo>
                  <a:lnTo>
                    <a:pt x="534" y="362"/>
                  </a:lnTo>
                  <a:lnTo>
                    <a:pt x="534" y="362"/>
                  </a:lnTo>
                  <a:lnTo>
                    <a:pt x="522" y="362"/>
                  </a:lnTo>
                  <a:lnTo>
                    <a:pt x="506" y="364"/>
                  </a:lnTo>
                  <a:lnTo>
                    <a:pt x="486" y="362"/>
                  </a:lnTo>
                  <a:lnTo>
                    <a:pt x="460" y="361"/>
                  </a:lnTo>
                  <a:lnTo>
                    <a:pt x="430" y="357"/>
                  </a:lnTo>
                  <a:lnTo>
                    <a:pt x="396" y="351"/>
                  </a:lnTo>
                  <a:lnTo>
                    <a:pt x="359" y="342"/>
                  </a:lnTo>
                  <a:lnTo>
                    <a:pt x="318" y="330"/>
                  </a:lnTo>
                  <a:lnTo>
                    <a:pt x="298" y="323"/>
                  </a:lnTo>
                  <a:lnTo>
                    <a:pt x="276" y="314"/>
                  </a:lnTo>
                  <a:lnTo>
                    <a:pt x="255" y="304"/>
                  </a:lnTo>
                  <a:lnTo>
                    <a:pt x="232" y="293"/>
                  </a:lnTo>
                  <a:lnTo>
                    <a:pt x="209" y="281"/>
                  </a:lnTo>
                  <a:lnTo>
                    <a:pt x="186" y="268"/>
                  </a:lnTo>
                  <a:lnTo>
                    <a:pt x="163" y="253"/>
                  </a:lnTo>
                  <a:lnTo>
                    <a:pt x="140" y="237"/>
                  </a:lnTo>
                  <a:lnTo>
                    <a:pt x="116" y="218"/>
                  </a:lnTo>
                  <a:lnTo>
                    <a:pt x="93" y="199"/>
                  </a:lnTo>
                  <a:lnTo>
                    <a:pt x="70" y="177"/>
                  </a:lnTo>
                  <a:lnTo>
                    <a:pt x="45" y="154"/>
                  </a:lnTo>
                  <a:lnTo>
                    <a:pt x="22" y="13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58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652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  <a:close/>
                </a:path>
              </a:pathLst>
            </a:custGeom>
            <a:solidFill>
              <a:srgbClr val="6C6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653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655"/>
            <p:cNvSpPr/>
            <p:nvPr/>
          </p:nvSpPr>
          <p:spPr bwMode="auto">
            <a:xfrm>
              <a:off x="3207448" y="3833528"/>
              <a:ext cx="98330" cy="57921"/>
            </a:xfrm>
            <a:custGeom>
              <a:avLst/>
              <a:gdLst>
                <a:gd name="T0" fmla="*/ 0 w 73"/>
                <a:gd name="T1" fmla="*/ 0 h 43"/>
                <a:gd name="T2" fmla="*/ 6 w 73"/>
                <a:gd name="T3" fmla="*/ 20 h 43"/>
                <a:gd name="T4" fmla="*/ 6 w 73"/>
                <a:gd name="T5" fmla="*/ 20 h 43"/>
                <a:gd name="T6" fmla="*/ 9 w 73"/>
                <a:gd name="T7" fmla="*/ 25 h 43"/>
                <a:gd name="T8" fmla="*/ 12 w 73"/>
                <a:gd name="T9" fmla="*/ 29 h 43"/>
                <a:gd name="T10" fmla="*/ 16 w 73"/>
                <a:gd name="T11" fmla="*/ 33 h 43"/>
                <a:gd name="T12" fmla="*/ 20 w 73"/>
                <a:gd name="T13" fmla="*/ 36 h 43"/>
                <a:gd name="T14" fmla="*/ 25 w 73"/>
                <a:gd name="T15" fmla="*/ 39 h 43"/>
                <a:gd name="T16" fmla="*/ 31 w 73"/>
                <a:gd name="T17" fmla="*/ 42 h 43"/>
                <a:gd name="T18" fmla="*/ 43 w 73"/>
                <a:gd name="T19" fmla="*/ 43 h 43"/>
                <a:gd name="T20" fmla="*/ 43 w 73"/>
                <a:gd name="T21" fmla="*/ 43 h 43"/>
                <a:gd name="T22" fmla="*/ 51 w 73"/>
                <a:gd name="T23" fmla="*/ 42 h 43"/>
                <a:gd name="T24" fmla="*/ 58 w 73"/>
                <a:gd name="T25" fmla="*/ 40 h 43"/>
                <a:gd name="T26" fmla="*/ 73 w 73"/>
                <a:gd name="T27" fmla="*/ 36 h 43"/>
                <a:gd name="T28" fmla="*/ 14 w 73"/>
                <a:gd name="T29" fmla="*/ 17 h 43"/>
                <a:gd name="T30" fmla="*/ 1 w 73"/>
                <a:gd name="T31" fmla="*/ 2 h 43"/>
                <a:gd name="T32" fmla="*/ 0 w 7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43">
                  <a:moveTo>
                    <a:pt x="0" y="0"/>
                  </a:moveTo>
                  <a:lnTo>
                    <a:pt x="6" y="20"/>
                  </a:lnTo>
                  <a:lnTo>
                    <a:pt x="6" y="20"/>
                  </a:lnTo>
                  <a:lnTo>
                    <a:pt x="9" y="25"/>
                  </a:lnTo>
                  <a:lnTo>
                    <a:pt x="12" y="29"/>
                  </a:lnTo>
                  <a:lnTo>
                    <a:pt x="16" y="33"/>
                  </a:lnTo>
                  <a:lnTo>
                    <a:pt x="20" y="36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51" y="42"/>
                  </a:lnTo>
                  <a:lnTo>
                    <a:pt x="58" y="40"/>
                  </a:lnTo>
                  <a:lnTo>
                    <a:pt x="73" y="36"/>
                  </a:lnTo>
                  <a:lnTo>
                    <a:pt x="14" y="17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656"/>
            <p:cNvSpPr/>
            <p:nvPr/>
          </p:nvSpPr>
          <p:spPr bwMode="auto">
            <a:xfrm>
              <a:off x="3350228" y="3772914"/>
              <a:ext cx="231681" cy="83513"/>
            </a:xfrm>
            <a:custGeom>
              <a:avLst/>
              <a:gdLst>
                <a:gd name="T0" fmla="*/ 172 w 172"/>
                <a:gd name="T1" fmla="*/ 0 h 62"/>
                <a:gd name="T2" fmla="*/ 172 w 172"/>
                <a:gd name="T3" fmla="*/ 0 h 62"/>
                <a:gd name="T4" fmla="*/ 165 w 172"/>
                <a:gd name="T5" fmla="*/ 3 h 62"/>
                <a:gd name="T6" fmla="*/ 0 w 172"/>
                <a:gd name="T7" fmla="*/ 57 h 62"/>
                <a:gd name="T8" fmla="*/ 22 w 172"/>
                <a:gd name="T9" fmla="*/ 62 h 62"/>
                <a:gd name="T10" fmla="*/ 145 w 172"/>
                <a:gd name="T11" fmla="*/ 23 h 62"/>
                <a:gd name="T12" fmla="*/ 145 w 172"/>
                <a:gd name="T13" fmla="*/ 23 h 62"/>
                <a:gd name="T14" fmla="*/ 154 w 172"/>
                <a:gd name="T15" fmla="*/ 19 h 62"/>
                <a:gd name="T16" fmla="*/ 162 w 172"/>
                <a:gd name="T17" fmla="*/ 14 h 62"/>
                <a:gd name="T18" fmla="*/ 168 w 172"/>
                <a:gd name="T19" fmla="*/ 8 h 62"/>
                <a:gd name="T20" fmla="*/ 172 w 172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62">
                  <a:moveTo>
                    <a:pt x="172" y="0"/>
                  </a:moveTo>
                  <a:lnTo>
                    <a:pt x="172" y="0"/>
                  </a:lnTo>
                  <a:lnTo>
                    <a:pt x="165" y="3"/>
                  </a:lnTo>
                  <a:lnTo>
                    <a:pt x="0" y="57"/>
                  </a:lnTo>
                  <a:lnTo>
                    <a:pt x="22" y="62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54" y="19"/>
                  </a:lnTo>
                  <a:lnTo>
                    <a:pt x="162" y="14"/>
                  </a:lnTo>
                  <a:lnTo>
                    <a:pt x="168" y="8"/>
                  </a:lnTo>
                  <a:lnTo>
                    <a:pt x="1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657"/>
            <p:cNvSpPr/>
            <p:nvPr/>
          </p:nvSpPr>
          <p:spPr bwMode="auto">
            <a:xfrm>
              <a:off x="3171080" y="3677278"/>
              <a:ext cx="64655" cy="146822"/>
            </a:xfrm>
            <a:custGeom>
              <a:avLst/>
              <a:gdLst>
                <a:gd name="T0" fmla="*/ 21 w 48"/>
                <a:gd name="T1" fmla="*/ 0 h 109"/>
                <a:gd name="T2" fmla="*/ 21 w 48"/>
                <a:gd name="T3" fmla="*/ 0 h 109"/>
                <a:gd name="T4" fmla="*/ 16 w 48"/>
                <a:gd name="T5" fmla="*/ 2 h 109"/>
                <a:gd name="T6" fmla="*/ 10 w 48"/>
                <a:gd name="T7" fmla="*/ 8 h 109"/>
                <a:gd name="T8" fmla="*/ 6 w 48"/>
                <a:gd name="T9" fmla="*/ 13 h 109"/>
                <a:gd name="T10" fmla="*/ 2 w 48"/>
                <a:gd name="T11" fmla="*/ 19 h 109"/>
                <a:gd name="T12" fmla="*/ 0 w 48"/>
                <a:gd name="T13" fmla="*/ 24 h 109"/>
                <a:gd name="T14" fmla="*/ 0 w 48"/>
                <a:gd name="T15" fmla="*/ 29 h 109"/>
                <a:gd name="T16" fmla="*/ 0 w 48"/>
                <a:gd name="T17" fmla="*/ 36 h 109"/>
                <a:gd name="T18" fmla="*/ 1 w 48"/>
                <a:gd name="T19" fmla="*/ 41 h 109"/>
                <a:gd name="T20" fmla="*/ 24 w 48"/>
                <a:gd name="T21" fmla="*/ 109 h 109"/>
                <a:gd name="T22" fmla="*/ 48 w 48"/>
                <a:gd name="T23" fmla="*/ 102 h 109"/>
                <a:gd name="T24" fmla="*/ 20 w 48"/>
                <a:gd name="T25" fmla="*/ 23 h 109"/>
                <a:gd name="T26" fmla="*/ 20 w 48"/>
                <a:gd name="T27" fmla="*/ 23 h 109"/>
                <a:gd name="T28" fmla="*/ 19 w 48"/>
                <a:gd name="T29" fmla="*/ 17 h 109"/>
                <a:gd name="T30" fmla="*/ 19 w 48"/>
                <a:gd name="T31" fmla="*/ 10 h 109"/>
                <a:gd name="T32" fmla="*/ 20 w 48"/>
                <a:gd name="T33" fmla="*/ 5 h 109"/>
                <a:gd name="T34" fmla="*/ 21 w 48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109">
                  <a:moveTo>
                    <a:pt x="21" y="0"/>
                  </a:moveTo>
                  <a:lnTo>
                    <a:pt x="21" y="0"/>
                  </a:lnTo>
                  <a:lnTo>
                    <a:pt x="16" y="2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41"/>
                  </a:lnTo>
                  <a:lnTo>
                    <a:pt x="24" y="109"/>
                  </a:lnTo>
                  <a:lnTo>
                    <a:pt x="48" y="10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659"/>
            <p:cNvSpPr/>
            <p:nvPr/>
          </p:nvSpPr>
          <p:spPr bwMode="auto">
            <a:xfrm>
              <a:off x="3196672" y="3558743"/>
              <a:ext cx="416219" cy="305766"/>
            </a:xfrm>
            <a:custGeom>
              <a:avLst/>
              <a:gdLst>
                <a:gd name="T0" fmla="*/ 1 w 309"/>
                <a:gd name="T1" fmla="*/ 111 h 227"/>
                <a:gd name="T2" fmla="*/ 35 w 309"/>
                <a:gd name="T3" fmla="*/ 204 h 227"/>
                <a:gd name="T4" fmla="*/ 35 w 309"/>
                <a:gd name="T5" fmla="*/ 204 h 227"/>
                <a:gd name="T6" fmla="*/ 37 w 309"/>
                <a:gd name="T7" fmla="*/ 210 h 227"/>
                <a:gd name="T8" fmla="*/ 41 w 309"/>
                <a:gd name="T9" fmla="*/ 216 h 227"/>
                <a:gd name="T10" fmla="*/ 47 w 309"/>
                <a:gd name="T11" fmla="*/ 221 h 227"/>
                <a:gd name="T12" fmla="*/ 54 w 309"/>
                <a:gd name="T13" fmla="*/ 224 h 227"/>
                <a:gd name="T14" fmla="*/ 62 w 309"/>
                <a:gd name="T15" fmla="*/ 227 h 227"/>
                <a:gd name="T16" fmla="*/ 68 w 309"/>
                <a:gd name="T17" fmla="*/ 227 h 227"/>
                <a:gd name="T18" fmla="*/ 76 w 309"/>
                <a:gd name="T19" fmla="*/ 227 h 227"/>
                <a:gd name="T20" fmla="*/ 85 w 309"/>
                <a:gd name="T21" fmla="*/ 225 h 227"/>
                <a:gd name="T22" fmla="*/ 279 w 309"/>
                <a:gd name="T23" fmla="*/ 162 h 227"/>
                <a:gd name="T24" fmla="*/ 279 w 309"/>
                <a:gd name="T25" fmla="*/ 162 h 227"/>
                <a:gd name="T26" fmla="*/ 287 w 309"/>
                <a:gd name="T27" fmla="*/ 159 h 227"/>
                <a:gd name="T28" fmla="*/ 292 w 309"/>
                <a:gd name="T29" fmla="*/ 155 h 227"/>
                <a:gd name="T30" fmla="*/ 299 w 309"/>
                <a:gd name="T31" fmla="*/ 150 h 227"/>
                <a:gd name="T32" fmla="*/ 303 w 309"/>
                <a:gd name="T33" fmla="*/ 144 h 227"/>
                <a:gd name="T34" fmla="*/ 306 w 309"/>
                <a:gd name="T35" fmla="*/ 138 h 227"/>
                <a:gd name="T36" fmla="*/ 307 w 309"/>
                <a:gd name="T37" fmla="*/ 131 h 227"/>
                <a:gd name="T38" fmla="*/ 309 w 309"/>
                <a:gd name="T39" fmla="*/ 124 h 227"/>
                <a:gd name="T40" fmla="*/ 306 w 309"/>
                <a:gd name="T41" fmla="*/ 117 h 227"/>
                <a:gd name="T42" fmla="*/ 274 w 309"/>
                <a:gd name="T43" fmla="*/ 23 h 227"/>
                <a:gd name="T44" fmla="*/ 274 w 309"/>
                <a:gd name="T45" fmla="*/ 23 h 227"/>
                <a:gd name="T46" fmla="*/ 271 w 309"/>
                <a:gd name="T47" fmla="*/ 16 h 227"/>
                <a:gd name="T48" fmla="*/ 265 w 309"/>
                <a:gd name="T49" fmla="*/ 11 h 227"/>
                <a:gd name="T50" fmla="*/ 260 w 309"/>
                <a:gd name="T51" fmla="*/ 7 h 227"/>
                <a:gd name="T52" fmla="*/ 253 w 309"/>
                <a:gd name="T53" fmla="*/ 4 h 227"/>
                <a:gd name="T54" fmla="*/ 247 w 309"/>
                <a:gd name="T55" fmla="*/ 1 h 227"/>
                <a:gd name="T56" fmla="*/ 238 w 309"/>
                <a:gd name="T57" fmla="*/ 0 h 227"/>
                <a:gd name="T58" fmla="*/ 230 w 309"/>
                <a:gd name="T59" fmla="*/ 1 h 227"/>
                <a:gd name="T60" fmla="*/ 222 w 309"/>
                <a:gd name="T61" fmla="*/ 3 h 227"/>
                <a:gd name="T62" fmla="*/ 29 w 309"/>
                <a:gd name="T63" fmla="*/ 65 h 227"/>
                <a:gd name="T64" fmla="*/ 29 w 309"/>
                <a:gd name="T65" fmla="*/ 65 h 227"/>
                <a:gd name="T66" fmla="*/ 21 w 309"/>
                <a:gd name="T67" fmla="*/ 67 h 227"/>
                <a:gd name="T68" fmla="*/ 14 w 309"/>
                <a:gd name="T69" fmla="*/ 73 h 227"/>
                <a:gd name="T70" fmla="*/ 9 w 309"/>
                <a:gd name="T71" fmla="*/ 77 h 227"/>
                <a:gd name="T72" fmla="*/ 5 w 309"/>
                <a:gd name="T73" fmla="*/ 84 h 227"/>
                <a:gd name="T74" fmla="*/ 1 w 309"/>
                <a:gd name="T75" fmla="*/ 90 h 227"/>
                <a:gd name="T76" fmla="*/ 0 w 309"/>
                <a:gd name="T77" fmla="*/ 97 h 227"/>
                <a:gd name="T78" fmla="*/ 0 w 309"/>
                <a:gd name="T79" fmla="*/ 104 h 227"/>
                <a:gd name="T80" fmla="*/ 1 w 309"/>
                <a:gd name="T8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" h="227">
                  <a:moveTo>
                    <a:pt x="1" y="111"/>
                  </a:moveTo>
                  <a:lnTo>
                    <a:pt x="35" y="204"/>
                  </a:lnTo>
                  <a:lnTo>
                    <a:pt x="35" y="204"/>
                  </a:lnTo>
                  <a:lnTo>
                    <a:pt x="37" y="210"/>
                  </a:lnTo>
                  <a:lnTo>
                    <a:pt x="41" y="216"/>
                  </a:lnTo>
                  <a:lnTo>
                    <a:pt x="47" y="221"/>
                  </a:lnTo>
                  <a:lnTo>
                    <a:pt x="54" y="224"/>
                  </a:lnTo>
                  <a:lnTo>
                    <a:pt x="62" y="227"/>
                  </a:lnTo>
                  <a:lnTo>
                    <a:pt x="68" y="227"/>
                  </a:lnTo>
                  <a:lnTo>
                    <a:pt x="76" y="227"/>
                  </a:lnTo>
                  <a:lnTo>
                    <a:pt x="85" y="225"/>
                  </a:lnTo>
                  <a:lnTo>
                    <a:pt x="279" y="162"/>
                  </a:lnTo>
                  <a:lnTo>
                    <a:pt x="279" y="162"/>
                  </a:lnTo>
                  <a:lnTo>
                    <a:pt x="287" y="159"/>
                  </a:lnTo>
                  <a:lnTo>
                    <a:pt x="292" y="155"/>
                  </a:lnTo>
                  <a:lnTo>
                    <a:pt x="299" y="150"/>
                  </a:lnTo>
                  <a:lnTo>
                    <a:pt x="303" y="144"/>
                  </a:lnTo>
                  <a:lnTo>
                    <a:pt x="306" y="138"/>
                  </a:lnTo>
                  <a:lnTo>
                    <a:pt x="307" y="131"/>
                  </a:lnTo>
                  <a:lnTo>
                    <a:pt x="309" y="124"/>
                  </a:lnTo>
                  <a:lnTo>
                    <a:pt x="306" y="117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1" y="16"/>
                  </a:lnTo>
                  <a:lnTo>
                    <a:pt x="265" y="11"/>
                  </a:lnTo>
                  <a:lnTo>
                    <a:pt x="260" y="7"/>
                  </a:lnTo>
                  <a:lnTo>
                    <a:pt x="253" y="4"/>
                  </a:lnTo>
                  <a:lnTo>
                    <a:pt x="247" y="1"/>
                  </a:lnTo>
                  <a:lnTo>
                    <a:pt x="238" y="0"/>
                  </a:lnTo>
                  <a:lnTo>
                    <a:pt x="230" y="1"/>
                  </a:lnTo>
                  <a:lnTo>
                    <a:pt x="222" y="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1" y="67"/>
                  </a:lnTo>
                  <a:lnTo>
                    <a:pt x="14" y="73"/>
                  </a:lnTo>
                  <a:lnTo>
                    <a:pt x="9" y="77"/>
                  </a:lnTo>
                  <a:lnTo>
                    <a:pt x="5" y="84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104"/>
                  </a:lnTo>
                  <a:lnTo>
                    <a:pt x="1" y="1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1" name="Freeform 661"/>
            <p:cNvSpPr/>
            <p:nvPr/>
          </p:nvSpPr>
          <p:spPr bwMode="auto">
            <a:xfrm>
              <a:off x="3563052" y="3648992"/>
              <a:ext cx="18858" cy="17511"/>
            </a:xfrm>
            <a:custGeom>
              <a:avLst/>
              <a:gdLst>
                <a:gd name="T0" fmla="*/ 4 w 14"/>
                <a:gd name="T1" fmla="*/ 2 h 13"/>
                <a:gd name="T2" fmla="*/ 4 w 14"/>
                <a:gd name="T3" fmla="*/ 2 h 13"/>
                <a:gd name="T4" fmla="*/ 7 w 14"/>
                <a:gd name="T5" fmla="*/ 0 h 13"/>
                <a:gd name="T6" fmla="*/ 10 w 14"/>
                <a:gd name="T7" fmla="*/ 2 h 13"/>
                <a:gd name="T8" fmla="*/ 12 w 14"/>
                <a:gd name="T9" fmla="*/ 3 h 13"/>
                <a:gd name="T10" fmla="*/ 12 w 14"/>
                <a:gd name="T11" fmla="*/ 4 h 13"/>
                <a:gd name="T12" fmla="*/ 12 w 14"/>
                <a:gd name="T13" fmla="*/ 4 h 13"/>
                <a:gd name="T14" fmla="*/ 14 w 14"/>
                <a:gd name="T15" fmla="*/ 7 h 13"/>
                <a:gd name="T16" fmla="*/ 12 w 14"/>
                <a:gd name="T17" fmla="*/ 8 h 13"/>
                <a:gd name="T18" fmla="*/ 11 w 14"/>
                <a:gd name="T19" fmla="*/ 11 h 13"/>
                <a:gd name="T20" fmla="*/ 8 w 14"/>
                <a:gd name="T21" fmla="*/ 11 h 13"/>
                <a:gd name="T22" fmla="*/ 8 w 14"/>
                <a:gd name="T23" fmla="*/ 11 h 13"/>
                <a:gd name="T24" fmla="*/ 6 w 14"/>
                <a:gd name="T25" fmla="*/ 13 h 13"/>
                <a:gd name="T26" fmla="*/ 3 w 14"/>
                <a:gd name="T27" fmla="*/ 11 h 13"/>
                <a:gd name="T28" fmla="*/ 2 w 14"/>
                <a:gd name="T29" fmla="*/ 10 h 13"/>
                <a:gd name="T30" fmla="*/ 0 w 14"/>
                <a:gd name="T31" fmla="*/ 8 h 13"/>
                <a:gd name="T32" fmla="*/ 0 w 14"/>
                <a:gd name="T33" fmla="*/ 8 h 13"/>
                <a:gd name="T34" fmla="*/ 0 w 14"/>
                <a:gd name="T35" fmla="*/ 6 h 13"/>
                <a:gd name="T36" fmla="*/ 2 w 14"/>
                <a:gd name="T37" fmla="*/ 4 h 13"/>
                <a:gd name="T38" fmla="*/ 3 w 14"/>
                <a:gd name="T39" fmla="*/ 3 h 13"/>
                <a:gd name="T40" fmla="*/ 4 w 14"/>
                <a:gd name="T41" fmla="*/ 2 h 13"/>
                <a:gd name="T42" fmla="*/ 4 w 14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4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2" name="Freeform 663"/>
            <p:cNvSpPr/>
            <p:nvPr/>
          </p:nvSpPr>
          <p:spPr bwMode="auto">
            <a:xfrm>
              <a:off x="3219571" y="3570867"/>
              <a:ext cx="301724" cy="282867"/>
            </a:xfrm>
            <a:custGeom>
              <a:avLst/>
              <a:gdLst>
                <a:gd name="T0" fmla="*/ 223 w 224"/>
                <a:gd name="T1" fmla="*/ 0 h 210"/>
                <a:gd name="T2" fmla="*/ 0 w 224"/>
                <a:gd name="T3" fmla="*/ 72 h 210"/>
                <a:gd name="T4" fmla="*/ 0 w 224"/>
                <a:gd name="T5" fmla="*/ 73 h 210"/>
                <a:gd name="T6" fmla="*/ 47 w 224"/>
                <a:gd name="T7" fmla="*/ 210 h 210"/>
                <a:gd name="T8" fmla="*/ 49 w 224"/>
                <a:gd name="T9" fmla="*/ 210 h 210"/>
                <a:gd name="T10" fmla="*/ 50 w 224"/>
                <a:gd name="T11" fmla="*/ 208 h 210"/>
                <a:gd name="T12" fmla="*/ 224 w 224"/>
                <a:gd name="T13" fmla="*/ 0 h 210"/>
                <a:gd name="T14" fmla="*/ 223 w 224"/>
                <a:gd name="T1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10">
                  <a:moveTo>
                    <a:pt x="223" y="0"/>
                  </a:moveTo>
                  <a:lnTo>
                    <a:pt x="0" y="72"/>
                  </a:lnTo>
                  <a:lnTo>
                    <a:pt x="0" y="73"/>
                  </a:lnTo>
                  <a:lnTo>
                    <a:pt x="47" y="210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224" y="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3" name="Freeform 665"/>
            <p:cNvSpPr/>
            <p:nvPr/>
          </p:nvSpPr>
          <p:spPr bwMode="auto">
            <a:xfrm>
              <a:off x="3286920" y="3570867"/>
              <a:ext cx="297684" cy="280173"/>
            </a:xfrm>
            <a:custGeom>
              <a:avLst/>
              <a:gdLst>
                <a:gd name="T0" fmla="*/ 221 w 221"/>
                <a:gd name="T1" fmla="*/ 137 h 208"/>
                <a:gd name="T2" fmla="*/ 174 w 221"/>
                <a:gd name="T3" fmla="*/ 0 h 208"/>
                <a:gd name="T4" fmla="*/ 174 w 221"/>
                <a:gd name="T5" fmla="*/ 0 h 208"/>
                <a:gd name="T6" fmla="*/ 0 w 221"/>
                <a:gd name="T7" fmla="*/ 208 h 208"/>
                <a:gd name="T8" fmla="*/ 221 w 221"/>
                <a:gd name="T9" fmla="*/ 138 h 208"/>
                <a:gd name="T10" fmla="*/ 221 w 221"/>
                <a:gd name="T11" fmla="*/ 13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08">
                  <a:moveTo>
                    <a:pt x="221" y="137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0" y="208"/>
                  </a:lnTo>
                  <a:lnTo>
                    <a:pt x="221" y="138"/>
                  </a:lnTo>
                  <a:lnTo>
                    <a:pt x="221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4" name="Freeform 666"/>
            <p:cNvSpPr>
              <a:spLocks noEditPoints="1"/>
            </p:cNvSpPr>
            <p:nvPr/>
          </p:nvSpPr>
          <p:spPr bwMode="auto">
            <a:xfrm>
              <a:off x="3202060" y="3824100"/>
              <a:ext cx="307112" cy="114494"/>
            </a:xfrm>
            <a:custGeom>
              <a:avLst/>
              <a:gdLst>
                <a:gd name="T0" fmla="*/ 132 w 228"/>
                <a:gd name="T1" fmla="*/ 24 h 85"/>
                <a:gd name="T2" fmla="*/ 77 w 228"/>
                <a:gd name="T3" fmla="*/ 43 h 85"/>
                <a:gd name="T4" fmla="*/ 191 w 228"/>
                <a:gd name="T5" fmla="*/ 78 h 85"/>
                <a:gd name="T6" fmla="*/ 195 w 228"/>
                <a:gd name="T7" fmla="*/ 78 h 85"/>
                <a:gd name="T8" fmla="*/ 195 w 228"/>
                <a:gd name="T9" fmla="*/ 78 h 85"/>
                <a:gd name="T10" fmla="*/ 197 w 228"/>
                <a:gd name="T11" fmla="*/ 80 h 85"/>
                <a:gd name="T12" fmla="*/ 206 w 228"/>
                <a:gd name="T13" fmla="*/ 82 h 85"/>
                <a:gd name="T14" fmla="*/ 214 w 228"/>
                <a:gd name="T15" fmla="*/ 85 h 85"/>
                <a:gd name="T16" fmla="*/ 214 w 228"/>
                <a:gd name="T17" fmla="*/ 85 h 85"/>
                <a:gd name="T18" fmla="*/ 216 w 228"/>
                <a:gd name="T19" fmla="*/ 85 h 85"/>
                <a:gd name="T20" fmla="*/ 216 w 228"/>
                <a:gd name="T21" fmla="*/ 85 h 85"/>
                <a:gd name="T22" fmla="*/ 217 w 228"/>
                <a:gd name="T23" fmla="*/ 85 h 85"/>
                <a:gd name="T24" fmla="*/ 220 w 228"/>
                <a:gd name="T25" fmla="*/ 84 h 85"/>
                <a:gd name="T26" fmla="*/ 222 w 228"/>
                <a:gd name="T27" fmla="*/ 78 h 85"/>
                <a:gd name="T28" fmla="*/ 228 w 228"/>
                <a:gd name="T29" fmla="*/ 63 h 85"/>
                <a:gd name="T30" fmla="*/ 228 w 228"/>
                <a:gd name="T31" fmla="*/ 63 h 85"/>
                <a:gd name="T32" fmla="*/ 228 w 228"/>
                <a:gd name="T33" fmla="*/ 61 h 85"/>
                <a:gd name="T34" fmla="*/ 228 w 228"/>
                <a:gd name="T35" fmla="*/ 57 h 85"/>
                <a:gd name="T36" fmla="*/ 226 w 228"/>
                <a:gd name="T37" fmla="*/ 55 h 85"/>
                <a:gd name="T38" fmla="*/ 224 w 228"/>
                <a:gd name="T39" fmla="*/ 54 h 85"/>
                <a:gd name="T40" fmla="*/ 132 w 228"/>
                <a:gd name="T41" fmla="*/ 24 h 85"/>
                <a:gd name="T42" fmla="*/ 1 w 228"/>
                <a:gd name="T43" fmla="*/ 0 h 85"/>
                <a:gd name="T44" fmla="*/ 0 w 228"/>
                <a:gd name="T45" fmla="*/ 1 h 85"/>
                <a:gd name="T46" fmla="*/ 4 w 228"/>
                <a:gd name="T47" fmla="*/ 7 h 85"/>
                <a:gd name="T48" fmla="*/ 1 w 228"/>
                <a:gd name="T4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8" h="85">
                  <a:moveTo>
                    <a:pt x="132" y="24"/>
                  </a:moveTo>
                  <a:lnTo>
                    <a:pt x="77" y="43"/>
                  </a:lnTo>
                  <a:lnTo>
                    <a:pt x="191" y="78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197" y="80"/>
                  </a:lnTo>
                  <a:lnTo>
                    <a:pt x="206" y="82"/>
                  </a:lnTo>
                  <a:lnTo>
                    <a:pt x="214" y="85"/>
                  </a:lnTo>
                  <a:lnTo>
                    <a:pt x="214" y="85"/>
                  </a:lnTo>
                  <a:lnTo>
                    <a:pt x="216" y="85"/>
                  </a:lnTo>
                  <a:lnTo>
                    <a:pt x="216" y="85"/>
                  </a:lnTo>
                  <a:lnTo>
                    <a:pt x="217" y="85"/>
                  </a:lnTo>
                  <a:lnTo>
                    <a:pt x="220" y="84"/>
                  </a:lnTo>
                  <a:lnTo>
                    <a:pt x="222" y="78"/>
                  </a:lnTo>
                  <a:lnTo>
                    <a:pt x="228" y="63"/>
                  </a:lnTo>
                  <a:lnTo>
                    <a:pt x="228" y="63"/>
                  </a:lnTo>
                  <a:lnTo>
                    <a:pt x="228" y="61"/>
                  </a:lnTo>
                  <a:lnTo>
                    <a:pt x="228" y="57"/>
                  </a:lnTo>
                  <a:lnTo>
                    <a:pt x="226" y="55"/>
                  </a:lnTo>
                  <a:lnTo>
                    <a:pt x="224" y="54"/>
                  </a:lnTo>
                  <a:lnTo>
                    <a:pt x="132" y="24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5" name="Freeform 667"/>
            <p:cNvSpPr/>
            <p:nvPr/>
          </p:nvSpPr>
          <p:spPr bwMode="auto">
            <a:xfrm>
              <a:off x="3305778" y="3856427"/>
              <a:ext cx="203395" cy="82166"/>
            </a:xfrm>
            <a:custGeom>
              <a:avLst/>
              <a:gdLst>
                <a:gd name="T0" fmla="*/ 55 w 151"/>
                <a:gd name="T1" fmla="*/ 0 h 61"/>
                <a:gd name="T2" fmla="*/ 0 w 151"/>
                <a:gd name="T3" fmla="*/ 19 h 61"/>
                <a:gd name="T4" fmla="*/ 114 w 151"/>
                <a:gd name="T5" fmla="*/ 54 h 61"/>
                <a:gd name="T6" fmla="*/ 118 w 151"/>
                <a:gd name="T7" fmla="*/ 54 h 61"/>
                <a:gd name="T8" fmla="*/ 118 w 151"/>
                <a:gd name="T9" fmla="*/ 54 h 61"/>
                <a:gd name="T10" fmla="*/ 120 w 151"/>
                <a:gd name="T11" fmla="*/ 56 h 61"/>
                <a:gd name="T12" fmla="*/ 129 w 151"/>
                <a:gd name="T13" fmla="*/ 58 h 61"/>
                <a:gd name="T14" fmla="*/ 137 w 151"/>
                <a:gd name="T15" fmla="*/ 61 h 61"/>
                <a:gd name="T16" fmla="*/ 137 w 151"/>
                <a:gd name="T17" fmla="*/ 61 h 61"/>
                <a:gd name="T18" fmla="*/ 139 w 151"/>
                <a:gd name="T19" fmla="*/ 61 h 61"/>
                <a:gd name="T20" fmla="*/ 139 w 151"/>
                <a:gd name="T21" fmla="*/ 61 h 61"/>
                <a:gd name="T22" fmla="*/ 140 w 151"/>
                <a:gd name="T23" fmla="*/ 61 h 61"/>
                <a:gd name="T24" fmla="*/ 143 w 151"/>
                <a:gd name="T25" fmla="*/ 60 h 61"/>
                <a:gd name="T26" fmla="*/ 145 w 151"/>
                <a:gd name="T27" fmla="*/ 54 h 61"/>
                <a:gd name="T28" fmla="*/ 151 w 151"/>
                <a:gd name="T29" fmla="*/ 39 h 61"/>
                <a:gd name="T30" fmla="*/ 151 w 151"/>
                <a:gd name="T31" fmla="*/ 39 h 61"/>
                <a:gd name="T32" fmla="*/ 151 w 151"/>
                <a:gd name="T33" fmla="*/ 37 h 61"/>
                <a:gd name="T34" fmla="*/ 151 w 151"/>
                <a:gd name="T35" fmla="*/ 33 h 61"/>
                <a:gd name="T36" fmla="*/ 149 w 151"/>
                <a:gd name="T37" fmla="*/ 31 h 61"/>
                <a:gd name="T38" fmla="*/ 147 w 151"/>
                <a:gd name="T39" fmla="*/ 30 h 61"/>
                <a:gd name="T40" fmla="*/ 55 w 151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1" h="61">
                  <a:moveTo>
                    <a:pt x="55" y="0"/>
                  </a:moveTo>
                  <a:lnTo>
                    <a:pt x="0" y="19"/>
                  </a:lnTo>
                  <a:lnTo>
                    <a:pt x="114" y="54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20" y="56"/>
                  </a:lnTo>
                  <a:lnTo>
                    <a:pt x="129" y="58"/>
                  </a:lnTo>
                  <a:lnTo>
                    <a:pt x="137" y="61"/>
                  </a:lnTo>
                  <a:lnTo>
                    <a:pt x="137" y="61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3" y="60"/>
                  </a:lnTo>
                  <a:lnTo>
                    <a:pt x="145" y="54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1" y="37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6" name="Freeform 668"/>
            <p:cNvSpPr/>
            <p:nvPr/>
          </p:nvSpPr>
          <p:spPr bwMode="auto">
            <a:xfrm>
              <a:off x="3202060" y="3824100"/>
              <a:ext cx="5388" cy="9429"/>
            </a:xfrm>
            <a:custGeom>
              <a:avLst/>
              <a:gdLst>
                <a:gd name="T0" fmla="*/ 1 w 4"/>
                <a:gd name="T1" fmla="*/ 0 h 7"/>
                <a:gd name="T2" fmla="*/ 0 w 4"/>
                <a:gd name="T3" fmla="*/ 1 h 7"/>
                <a:gd name="T4" fmla="*/ 4 w 4"/>
                <a:gd name="T5" fmla="*/ 7 h 7"/>
                <a:gd name="T6" fmla="*/ 1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7" name="Freeform 669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5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8" name="Freeform 670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9" name="Freeform 672"/>
            <p:cNvSpPr/>
            <p:nvPr/>
          </p:nvSpPr>
          <p:spPr bwMode="auto">
            <a:xfrm>
              <a:off x="3203407" y="3814670"/>
              <a:ext cx="176455" cy="67349"/>
            </a:xfrm>
            <a:custGeom>
              <a:avLst/>
              <a:gdLst>
                <a:gd name="T0" fmla="*/ 24 w 131"/>
                <a:gd name="T1" fmla="*/ 0 h 50"/>
                <a:gd name="T2" fmla="*/ 0 w 131"/>
                <a:gd name="T3" fmla="*/ 7 h 50"/>
                <a:gd name="T4" fmla="*/ 3 w 131"/>
                <a:gd name="T5" fmla="*/ 14 h 50"/>
                <a:gd name="T6" fmla="*/ 4 w 131"/>
                <a:gd name="T7" fmla="*/ 16 h 50"/>
                <a:gd name="T8" fmla="*/ 17 w 131"/>
                <a:gd name="T9" fmla="*/ 31 h 50"/>
                <a:gd name="T10" fmla="*/ 76 w 131"/>
                <a:gd name="T11" fmla="*/ 50 h 50"/>
                <a:gd name="T12" fmla="*/ 131 w 131"/>
                <a:gd name="T13" fmla="*/ 31 h 50"/>
                <a:gd name="T14" fmla="*/ 109 w 131"/>
                <a:gd name="T15" fmla="*/ 26 h 50"/>
                <a:gd name="T16" fmla="*/ 80 w 131"/>
                <a:gd name="T17" fmla="*/ 35 h 50"/>
                <a:gd name="T18" fmla="*/ 80 w 131"/>
                <a:gd name="T19" fmla="*/ 35 h 50"/>
                <a:gd name="T20" fmla="*/ 73 w 131"/>
                <a:gd name="T21" fmla="*/ 37 h 50"/>
                <a:gd name="T22" fmla="*/ 65 w 131"/>
                <a:gd name="T23" fmla="*/ 37 h 50"/>
                <a:gd name="T24" fmla="*/ 65 w 131"/>
                <a:gd name="T25" fmla="*/ 37 h 50"/>
                <a:gd name="T26" fmla="*/ 54 w 131"/>
                <a:gd name="T27" fmla="*/ 35 h 50"/>
                <a:gd name="T28" fmla="*/ 49 w 131"/>
                <a:gd name="T29" fmla="*/ 34 h 50"/>
                <a:gd name="T30" fmla="*/ 43 w 131"/>
                <a:gd name="T31" fmla="*/ 31 h 50"/>
                <a:gd name="T32" fmla="*/ 38 w 131"/>
                <a:gd name="T33" fmla="*/ 27 h 50"/>
                <a:gd name="T34" fmla="*/ 35 w 131"/>
                <a:gd name="T35" fmla="*/ 23 h 50"/>
                <a:gd name="T36" fmla="*/ 31 w 131"/>
                <a:gd name="T37" fmla="*/ 19 h 50"/>
                <a:gd name="T38" fmla="*/ 30 w 131"/>
                <a:gd name="T39" fmla="*/ 14 h 50"/>
                <a:gd name="T40" fmla="*/ 24 w 131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50">
                  <a:moveTo>
                    <a:pt x="24" y="0"/>
                  </a:moveTo>
                  <a:lnTo>
                    <a:pt x="0" y="7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17" y="31"/>
                  </a:lnTo>
                  <a:lnTo>
                    <a:pt x="76" y="50"/>
                  </a:lnTo>
                  <a:lnTo>
                    <a:pt x="131" y="31"/>
                  </a:lnTo>
                  <a:lnTo>
                    <a:pt x="109" y="26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3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54" y="35"/>
                  </a:lnTo>
                  <a:lnTo>
                    <a:pt x="49" y="34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0" name="Freeform 674"/>
            <p:cNvSpPr/>
            <p:nvPr/>
          </p:nvSpPr>
          <p:spPr bwMode="auto">
            <a:xfrm>
              <a:off x="3235735" y="3814670"/>
              <a:ext cx="114494" cy="49839"/>
            </a:xfrm>
            <a:custGeom>
              <a:avLst/>
              <a:gdLst>
                <a:gd name="T0" fmla="*/ 3 w 85"/>
                <a:gd name="T1" fmla="*/ 0 h 37"/>
                <a:gd name="T2" fmla="*/ 0 w 85"/>
                <a:gd name="T3" fmla="*/ 0 h 37"/>
                <a:gd name="T4" fmla="*/ 6 w 85"/>
                <a:gd name="T5" fmla="*/ 14 h 37"/>
                <a:gd name="T6" fmla="*/ 6 w 85"/>
                <a:gd name="T7" fmla="*/ 14 h 37"/>
                <a:gd name="T8" fmla="*/ 7 w 85"/>
                <a:gd name="T9" fmla="*/ 19 h 37"/>
                <a:gd name="T10" fmla="*/ 11 w 85"/>
                <a:gd name="T11" fmla="*/ 23 h 37"/>
                <a:gd name="T12" fmla="*/ 14 w 85"/>
                <a:gd name="T13" fmla="*/ 27 h 37"/>
                <a:gd name="T14" fmla="*/ 19 w 85"/>
                <a:gd name="T15" fmla="*/ 31 h 37"/>
                <a:gd name="T16" fmla="*/ 25 w 85"/>
                <a:gd name="T17" fmla="*/ 34 h 37"/>
                <a:gd name="T18" fmla="*/ 30 w 85"/>
                <a:gd name="T19" fmla="*/ 35 h 37"/>
                <a:gd name="T20" fmla="*/ 41 w 85"/>
                <a:gd name="T21" fmla="*/ 37 h 37"/>
                <a:gd name="T22" fmla="*/ 41 w 85"/>
                <a:gd name="T23" fmla="*/ 37 h 37"/>
                <a:gd name="T24" fmla="*/ 49 w 85"/>
                <a:gd name="T25" fmla="*/ 37 h 37"/>
                <a:gd name="T26" fmla="*/ 56 w 85"/>
                <a:gd name="T27" fmla="*/ 35 h 37"/>
                <a:gd name="T28" fmla="*/ 85 w 85"/>
                <a:gd name="T29" fmla="*/ 26 h 37"/>
                <a:gd name="T30" fmla="*/ 65 w 85"/>
                <a:gd name="T31" fmla="*/ 19 h 37"/>
                <a:gd name="T32" fmla="*/ 38 w 85"/>
                <a:gd name="T33" fmla="*/ 27 h 37"/>
                <a:gd name="T34" fmla="*/ 37 w 85"/>
                <a:gd name="T35" fmla="*/ 29 h 37"/>
                <a:gd name="T36" fmla="*/ 35 w 85"/>
                <a:gd name="T37" fmla="*/ 29 h 37"/>
                <a:gd name="T38" fmla="*/ 29 w 85"/>
                <a:gd name="T39" fmla="*/ 7 h 37"/>
                <a:gd name="T40" fmla="*/ 3 w 8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37">
                  <a:moveTo>
                    <a:pt x="3" y="0"/>
                  </a:move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9" y="31"/>
                  </a:lnTo>
                  <a:lnTo>
                    <a:pt x="25" y="34"/>
                  </a:lnTo>
                  <a:lnTo>
                    <a:pt x="30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9" y="37"/>
                  </a:lnTo>
                  <a:lnTo>
                    <a:pt x="56" y="35"/>
                  </a:lnTo>
                  <a:lnTo>
                    <a:pt x="85" y="26"/>
                  </a:lnTo>
                  <a:lnTo>
                    <a:pt x="65" y="19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29" y="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1" name="Freeform 675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2" name="Freeform 676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3" name="Freeform 677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4" name="Freeform 678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5" name="Freeform 679"/>
            <p:cNvSpPr/>
            <p:nvPr/>
          </p:nvSpPr>
          <p:spPr bwMode="auto">
            <a:xfrm>
              <a:off x="3299043" y="3776955"/>
              <a:ext cx="200701" cy="255927"/>
            </a:xfrm>
            <a:custGeom>
              <a:avLst/>
              <a:gdLst>
                <a:gd name="T0" fmla="*/ 135 w 149"/>
                <a:gd name="T1" fmla="*/ 124 h 190"/>
                <a:gd name="T2" fmla="*/ 135 w 149"/>
                <a:gd name="T3" fmla="*/ 124 h 190"/>
                <a:gd name="T4" fmla="*/ 133 w 149"/>
                <a:gd name="T5" fmla="*/ 71 h 190"/>
                <a:gd name="T6" fmla="*/ 130 w 149"/>
                <a:gd name="T7" fmla="*/ 46 h 190"/>
                <a:gd name="T8" fmla="*/ 129 w 149"/>
                <a:gd name="T9" fmla="*/ 35 h 190"/>
                <a:gd name="T10" fmla="*/ 126 w 149"/>
                <a:gd name="T11" fmla="*/ 27 h 190"/>
                <a:gd name="T12" fmla="*/ 126 w 149"/>
                <a:gd name="T13" fmla="*/ 27 h 190"/>
                <a:gd name="T14" fmla="*/ 77 w 149"/>
                <a:gd name="T15" fmla="*/ 40 h 190"/>
                <a:gd name="T16" fmla="*/ 72 w 149"/>
                <a:gd name="T17" fmla="*/ 66 h 190"/>
                <a:gd name="T18" fmla="*/ 48 w 149"/>
                <a:gd name="T19" fmla="*/ 67 h 190"/>
                <a:gd name="T20" fmla="*/ 48 w 149"/>
                <a:gd name="T21" fmla="*/ 67 h 190"/>
                <a:gd name="T22" fmla="*/ 45 w 149"/>
                <a:gd name="T23" fmla="*/ 67 h 190"/>
                <a:gd name="T24" fmla="*/ 44 w 149"/>
                <a:gd name="T25" fmla="*/ 66 h 190"/>
                <a:gd name="T26" fmla="*/ 42 w 149"/>
                <a:gd name="T27" fmla="*/ 65 h 190"/>
                <a:gd name="T28" fmla="*/ 40 w 149"/>
                <a:gd name="T29" fmla="*/ 62 h 190"/>
                <a:gd name="T30" fmla="*/ 38 w 149"/>
                <a:gd name="T31" fmla="*/ 57 h 190"/>
                <a:gd name="T32" fmla="*/ 38 w 149"/>
                <a:gd name="T33" fmla="*/ 50 h 190"/>
                <a:gd name="T34" fmla="*/ 38 w 149"/>
                <a:gd name="T35" fmla="*/ 40 h 190"/>
                <a:gd name="T36" fmla="*/ 38 w 149"/>
                <a:gd name="T37" fmla="*/ 40 h 190"/>
                <a:gd name="T38" fmla="*/ 38 w 149"/>
                <a:gd name="T39" fmla="*/ 35 h 190"/>
                <a:gd name="T40" fmla="*/ 38 w 149"/>
                <a:gd name="T41" fmla="*/ 28 h 190"/>
                <a:gd name="T42" fmla="*/ 36 w 149"/>
                <a:gd name="T43" fmla="*/ 19 h 190"/>
                <a:gd name="T44" fmla="*/ 30 w 149"/>
                <a:gd name="T45" fmla="*/ 11 h 190"/>
                <a:gd name="T46" fmla="*/ 23 w 149"/>
                <a:gd name="T47" fmla="*/ 5 h 190"/>
                <a:gd name="T48" fmla="*/ 23 w 149"/>
                <a:gd name="T49" fmla="*/ 5 h 190"/>
                <a:gd name="T50" fmla="*/ 15 w 149"/>
                <a:gd name="T51" fmla="*/ 1 h 190"/>
                <a:gd name="T52" fmla="*/ 7 w 149"/>
                <a:gd name="T53" fmla="*/ 0 h 190"/>
                <a:gd name="T54" fmla="*/ 7 w 149"/>
                <a:gd name="T55" fmla="*/ 0 h 190"/>
                <a:gd name="T56" fmla="*/ 3 w 149"/>
                <a:gd name="T57" fmla="*/ 1 h 190"/>
                <a:gd name="T58" fmla="*/ 0 w 149"/>
                <a:gd name="T59" fmla="*/ 3 h 190"/>
                <a:gd name="T60" fmla="*/ 0 w 149"/>
                <a:gd name="T61" fmla="*/ 5 h 190"/>
                <a:gd name="T62" fmla="*/ 2 w 149"/>
                <a:gd name="T63" fmla="*/ 11 h 190"/>
                <a:gd name="T64" fmla="*/ 6 w 149"/>
                <a:gd name="T65" fmla="*/ 23 h 190"/>
                <a:gd name="T66" fmla="*/ 10 w 149"/>
                <a:gd name="T67" fmla="*/ 42 h 190"/>
                <a:gd name="T68" fmla="*/ 10 w 149"/>
                <a:gd name="T69" fmla="*/ 42 h 190"/>
                <a:gd name="T70" fmla="*/ 17 w 149"/>
                <a:gd name="T71" fmla="*/ 82 h 190"/>
                <a:gd name="T72" fmla="*/ 19 w 149"/>
                <a:gd name="T73" fmla="*/ 102 h 190"/>
                <a:gd name="T74" fmla="*/ 19 w 149"/>
                <a:gd name="T75" fmla="*/ 102 h 190"/>
                <a:gd name="T76" fmla="*/ 40 w 149"/>
                <a:gd name="T77" fmla="*/ 115 h 190"/>
                <a:gd name="T78" fmla="*/ 54 w 149"/>
                <a:gd name="T79" fmla="*/ 127 h 190"/>
                <a:gd name="T80" fmla="*/ 68 w 149"/>
                <a:gd name="T81" fmla="*/ 136 h 190"/>
                <a:gd name="T82" fmla="*/ 68 w 149"/>
                <a:gd name="T83" fmla="*/ 136 h 190"/>
                <a:gd name="T84" fmla="*/ 73 w 149"/>
                <a:gd name="T85" fmla="*/ 142 h 190"/>
                <a:gd name="T86" fmla="*/ 79 w 149"/>
                <a:gd name="T87" fmla="*/ 150 h 190"/>
                <a:gd name="T88" fmla="*/ 92 w 149"/>
                <a:gd name="T89" fmla="*/ 167 h 190"/>
                <a:gd name="T90" fmla="*/ 107 w 149"/>
                <a:gd name="T91" fmla="*/ 190 h 190"/>
                <a:gd name="T92" fmla="*/ 149 w 149"/>
                <a:gd name="T93" fmla="*/ 166 h 190"/>
                <a:gd name="T94" fmla="*/ 149 w 149"/>
                <a:gd name="T95" fmla="*/ 166 h 190"/>
                <a:gd name="T96" fmla="*/ 148 w 149"/>
                <a:gd name="T97" fmla="*/ 163 h 190"/>
                <a:gd name="T98" fmla="*/ 142 w 149"/>
                <a:gd name="T99" fmla="*/ 156 h 190"/>
                <a:gd name="T100" fmla="*/ 141 w 149"/>
                <a:gd name="T101" fmla="*/ 151 h 190"/>
                <a:gd name="T102" fmla="*/ 138 w 149"/>
                <a:gd name="T103" fmla="*/ 144 h 190"/>
                <a:gd name="T104" fmla="*/ 137 w 149"/>
                <a:gd name="T105" fmla="*/ 135 h 190"/>
                <a:gd name="T106" fmla="*/ 135 w 149"/>
                <a:gd name="T107" fmla="*/ 124 h 190"/>
                <a:gd name="T108" fmla="*/ 135 w 149"/>
                <a:gd name="T109" fmla="*/ 12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" h="190">
                  <a:moveTo>
                    <a:pt x="135" y="124"/>
                  </a:moveTo>
                  <a:lnTo>
                    <a:pt x="135" y="124"/>
                  </a:lnTo>
                  <a:lnTo>
                    <a:pt x="133" y="71"/>
                  </a:lnTo>
                  <a:lnTo>
                    <a:pt x="130" y="46"/>
                  </a:lnTo>
                  <a:lnTo>
                    <a:pt x="129" y="35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77" y="40"/>
                  </a:lnTo>
                  <a:lnTo>
                    <a:pt x="72" y="66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5" y="67"/>
                  </a:lnTo>
                  <a:lnTo>
                    <a:pt x="44" y="66"/>
                  </a:lnTo>
                  <a:lnTo>
                    <a:pt x="42" y="65"/>
                  </a:lnTo>
                  <a:lnTo>
                    <a:pt x="40" y="62"/>
                  </a:lnTo>
                  <a:lnTo>
                    <a:pt x="38" y="57"/>
                  </a:lnTo>
                  <a:lnTo>
                    <a:pt x="38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6" y="19"/>
                  </a:lnTo>
                  <a:lnTo>
                    <a:pt x="30" y="11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1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1"/>
                  </a:lnTo>
                  <a:lnTo>
                    <a:pt x="6" y="2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7" y="8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40" y="115"/>
                  </a:lnTo>
                  <a:lnTo>
                    <a:pt x="54" y="127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73" y="142"/>
                  </a:lnTo>
                  <a:lnTo>
                    <a:pt x="79" y="150"/>
                  </a:lnTo>
                  <a:lnTo>
                    <a:pt x="92" y="167"/>
                  </a:lnTo>
                  <a:lnTo>
                    <a:pt x="107" y="190"/>
                  </a:lnTo>
                  <a:lnTo>
                    <a:pt x="149" y="166"/>
                  </a:lnTo>
                  <a:lnTo>
                    <a:pt x="149" y="166"/>
                  </a:lnTo>
                  <a:lnTo>
                    <a:pt x="148" y="163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8" y="144"/>
                  </a:lnTo>
                  <a:lnTo>
                    <a:pt x="137" y="135"/>
                  </a:lnTo>
                  <a:lnTo>
                    <a:pt x="135" y="124"/>
                  </a:lnTo>
                  <a:lnTo>
                    <a:pt x="135" y="12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6" name="Freeform 680"/>
            <p:cNvSpPr/>
            <p:nvPr/>
          </p:nvSpPr>
          <p:spPr bwMode="auto">
            <a:xfrm>
              <a:off x="2862620" y="4139294"/>
              <a:ext cx="282867" cy="354257"/>
            </a:xfrm>
            <a:custGeom>
              <a:avLst/>
              <a:gdLst>
                <a:gd name="T0" fmla="*/ 54 w 210"/>
                <a:gd name="T1" fmla="*/ 263 h 263"/>
                <a:gd name="T2" fmla="*/ 210 w 210"/>
                <a:gd name="T3" fmla="*/ 85 h 263"/>
                <a:gd name="T4" fmla="*/ 194 w 210"/>
                <a:gd name="T5" fmla="*/ 0 h 263"/>
                <a:gd name="T6" fmla="*/ 107 w 210"/>
                <a:gd name="T7" fmla="*/ 14 h 263"/>
                <a:gd name="T8" fmla="*/ 0 w 210"/>
                <a:gd name="T9" fmla="*/ 226 h 263"/>
                <a:gd name="T10" fmla="*/ 54 w 21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63">
                  <a:moveTo>
                    <a:pt x="54" y="263"/>
                  </a:moveTo>
                  <a:lnTo>
                    <a:pt x="210" y="85"/>
                  </a:lnTo>
                  <a:lnTo>
                    <a:pt x="194" y="0"/>
                  </a:lnTo>
                  <a:lnTo>
                    <a:pt x="107" y="14"/>
                  </a:lnTo>
                  <a:lnTo>
                    <a:pt x="0" y="226"/>
                  </a:lnTo>
                  <a:lnTo>
                    <a:pt x="54" y="26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7" name="Freeform 681"/>
            <p:cNvSpPr/>
            <p:nvPr/>
          </p:nvSpPr>
          <p:spPr bwMode="auto">
            <a:xfrm>
              <a:off x="2466607" y="4256481"/>
              <a:ext cx="564387" cy="615572"/>
            </a:xfrm>
            <a:custGeom>
              <a:avLst/>
              <a:gdLst>
                <a:gd name="T0" fmla="*/ 385 w 419"/>
                <a:gd name="T1" fmla="*/ 115 h 457"/>
                <a:gd name="T2" fmla="*/ 358 w 419"/>
                <a:gd name="T3" fmla="*/ 85 h 457"/>
                <a:gd name="T4" fmla="*/ 332 w 419"/>
                <a:gd name="T5" fmla="*/ 56 h 457"/>
                <a:gd name="T6" fmla="*/ 328 w 419"/>
                <a:gd name="T7" fmla="*/ 49 h 457"/>
                <a:gd name="T8" fmla="*/ 326 w 419"/>
                <a:gd name="T9" fmla="*/ 38 h 457"/>
                <a:gd name="T10" fmla="*/ 326 w 419"/>
                <a:gd name="T11" fmla="*/ 31 h 457"/>
                <a:gd name="T12" fmla="*/ 324 w 419"/>
                <a:gd name="T13" fmla="*/ 11 h 457"/>
                <a:gd name="T14" fmla="*/ 320 w 419"/>
                <a:gd name="T15" fmla="*/ 2 h 457"/>
                <a:gd name="T16" fmla="*/ 312 w 419"/>
                <a:gd name="T17" fmla="*/ 0 h 457"/>
                <a:gd name="T18" fmla="*/ 305 w 419"/>
                <a:gd name="T19" fmla="*/ 3 h 457"/>
                <a:gd name="T20" fmla="*/ 292 w 419"/>
                <a:gd name="T21" fmla="*/ 16 h 457"/>
                <a:gd name="T22" fmla="*/ 281 w 419"/>
                <a:gd name="T23" fmla="*/ 25 h 457"/>
                <a:gd name="T24" fmla="*/ 269 w 419"/>
                <a:gd name="T25" fmla="*/ 29 h 457"/>
                <a:gd name="T26" fmla="*/ 243 w 419"/>
                <a:gd name="T27" fmla="*/ 27 h 457"/>
                <a:gd name="T28" fmla="*/ 193 w 419"/>
                <a:gd name="T29" fmla="*/ 30 h 457"/>
                <a:gd name="T30" fmla="*/ 162 w 419"/>
                <a:gd name="T31" fmla="*/ 37 h 457"/>
                <a:gd name="T32" fmla="*/ 128 w 419"/>
                <a:gd name="T33" fmla="*/ 49 h 457"/>
                <a:gd name="T34" fmla="*/ 93 w 419"/>
                <a:gd name="T35" fmla="*/ 68 h 457"/>
                <a:gd name="T36" fmla="*/ 60 w 419"/>
                <a:gd name="T37" fmla="*/ 95 h 457"/>
                <a:gd name="T38" fmla="*/ 49 w 419"/>
                <a:gd name="T39" fmla="*/ 114 h 457"/>
                <a:gd name="T40" fmla="*/ 30 w 419"/>
                <a:gd name="T41" fmla="*/ 151 h 457"/>
                <a:gd name="T42" fmla="*/ 22 w 419"/>
                <a:gd name="T43" fmla="*/ 172 h 457"/>
                <a:gd name="T44" fmla="*/ 12 w 419"/>
                <a:gd name="T45" fmla="*/ 199 h 457"/>
                <a:gd name="T46" fmla="*/ 6 w 419"/>
                <a:gd name="T47" fmla="*/ 223 h 457"/>
                <a:gd name="T48" fmla="*/ 0 w 419"/>
                <a:gd name="T49" fmla="*/ 268 h 457"/>
                <a:gd name="T50" fmla="*/ 3 w 419"/>
                <a:gd name="T51" fmla="*/ 284 h 457"/>
                <a:gd name="T52" fmla="*/ 6 w 419"/>
                <a:gd name="T53" fmla="*/ 292 h 457"/>
                <a:gd name="T54" fmla="*/ 10 w 419"/>
                <a:gd name="T55" fmla="*/ 299 h 457"/>
                <a:gd name="T56" fmla="*/ 18 w 419"/>
                <a:gd name="T57" fmla="*/ 323 h 457"/>
                <a:gd name="T58" fmla="*/ 29 w 419"/>
                <a:gd name="T59" fmla="*/ 347 h 457"/>
                <a:gd name="T60" fmla="*/ 39 w 419"/>
                <a:gd name="T61" fmla="*/ 365 h 457"/>
                <a:gd name="T62" fmla="*/ 65 w 419"/>
                <a:gd name="T63" fmla="*/ 397 h 457"/>
                <a:gd name="T64" fmla="*/ 95 w 419"/>
                <a:gd name="T65" fmla="*/ 421 h 457"/>
                <a:gd name="T66" fmla="*/ 130 w 419"/>
                <a:gd name="T67" fmla="*/ 440 h 457"/>
                <a:gd name="T68" fmla="*/ 168 w 419"/>
                <a:gd name="T69" fmla="*/ 453 h 457"/>
                <a:gd name="T70" fmla="*/ 205 w 419"/>
                <a:gd name="T71" fmla="*/ 457 h 457"/>
                <a:gd name="T72" fmla="*/ 246 w 419"/>
                <a:gd name="T73" fmla="*/ 454 h 457"/>
                <a:gd name="T74" fmla="*/ 285 w 419"/>
                <a:gd name="T75" fmla="*/ 442 h 457"/>
                <a:gd name="T76" fmla="*/ 304 w 419"/>
                <a:gd name="T77" fmla="*/ 434 h 457"/>
                <a:gd name="T78" fmla="*/ 332 w 419"/>
                <a:gd name="T79" fmla="*/ 415 h 457"/>
                <a:gd name="T80" fmla="*/ 358 w 419"/>
                <a:gd name="T81" fmla="*/ 392 h 457"/>
                <a:gd name="T82" fmla="*/ 378 w 419"/>
                <a:gd name="T83" fmla="*/ 366 h 457"/>
                <a:gd name="T84" fmla="*/ 394 w 419"/>
                <a:gd name="T85" fmla="*/ 338 h 457"/>
                <a:gd name="T86" fmla="*/ 402 w 419"/>
                <a:gd name="T87" fmla="*/ 319 h 457"/>
                <a:gd name="T88" fmla="*/ 413 w 419"/>
                <a:gd name="T89" fmla="*/ 284 h 457"/>
                <a:gd name="T90" fmla="*/ 419 w 419"/>
                <a:gd name="T91" fmla="*/ 249 h 457"/>
                <a:gd name="T92" fmla="*/ 419 w 419"/>
                <a:gd name="T93" fmla="*/ 216 h 457"/>
                <a:gd name="T94" fmla="*/ 415 w 419"/>
                <a:gd name="T95" fmla="*/ 188 h 457"/>
                <a:gd name="T96" fmla="*/ 404 w 419"/>
                <a:gd name="T97" fmla="*/ 150 h 457"/>
                <a:gd name="T98" fmla="*/ 385 w 419"/>
                <a:gd name="T99" fmla="*/ 11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9" h="457">
                  <a:moveTo>
                    <a:pt x="385" y="115"/>
                  </a:moveTo>
                  <a:lnTo>
                    <a:pt x="385" y="115"/>
                  </a:lnTo>
                  <a:lnTo>
                    <a:pt x="371" y="100"/>
                  </a:lnTo>
                  <a:lnTo>
                    <a:pt x="358" y="85"/>
                  </a:lnTo>
                  <a:lnTo>
                    <a:pt x="344" y="70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28" y="49"/>
                  </a:lnTo>
                  <a:lnTo>
                    <a:pt x="327" y="43"/>
                  </a:lnTo>
                  <a:lnTo>
                    <a:pt x="326" y="38"/>
                  </a:lnTo>
                  <a:lnTo>
                    <a:pt x="326" y="31"/>
                  </a:lnTo>
                  <a:lnTo>
                    <a:pt x="326" y="31"/>
                  </a:lnTo>
                  <a:lnTo>
                    <a:pt x="326" y="22"/>
                  </a:lnTo>
                  <a:lnTo>
                    <a:pt x="324" y="11"/>
                  </a:lnTo>
                  <a:lnTo>
                    <a:pt x="323" y="6"/>
                  </a:lnTo>
                  <a:lnTo>
                    <a:pt x="320" y="2"/>
                  </a:lnTo>
                  <a:lnTo>
                    <a:pt x="317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05" y="3"/>
                  </a:lnTo>
                  <a:lnTo>
                    <a:pt x="300" y="7"/>
                  </a:lnTo>
                  <a:lnTo>
                    <a:pt x="292" y="16"/>
                  </a:lnTo>
                  <a:lnTo>
                    <a:pt x="286" y="21"/>
                  </a:lnTo>
                  <a:lnTo>
                    <a:pt x="281" y="25"/>
                  </a:lnTo>
                  <a:lnTo>
                    <a:pt x="276" y="27"/>
                  </a:lnTo>
                  <a:lnTo>
                    <a:pt x="269" y="29"/>
                  </a:lnTo>
                  <a:lnTo>
                    <a:pt x="269" y="29"/>
                  </a:lnTo>
                  <a:lnTo>
                    <a:pt x="243" y="27"/>
                  </a:lnTo>
                  <a:lnTo>
                    <a:pt x="220" y="27"/>
                  </a:lnTo>
                  <a:lnTo>
                    <a:pt x="193" y="30"/>
                  </a:lnTo>
                  <a:lnTo>
                    <a:pt x="177" y="33"/>
                  </a:lnTo>
                  <a:lnTo>
                    <a:pt x="162" y="37"/>
                  </a:lnTo>
                  <a:lnTo>
                    <a:pt x="145" y="42"/>
                  </a:lnTo>
                  <a:lnTo>
                    <a:pt x="128" y="49"/>
                  </a:lnTo>
                  <a:lnTo>
                    <a:pt x="111" y="57"/>
                  </a:lnTo>
                  <a:lnTo>
                    <a:pt x="93" y="68"/>
                  </a:lnTo>
                  <a:lnTo>
                    <a:pt x="77" y="80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49" y="114"/>
                  </a:lnTo>
                  <a:lnTo>
                    <a:pt x="39" y="133"/>
                  </a:lnTo>
                  <a:lnTo>
                    <a:pt x="30" y="151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16" y="185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6" y="223"/>
                  </a:lnTo>
                  <a:lnTo>
                    <a:pt x="2" y="246"/>
                  </a:lnTo>
                  <a:lnTo>
                    <a:pt x="0" y="268"/>
                  </a:lnTo>
                  <a:lnTo>
                    <a:pt x="2" y="276"/>
                  </a:lnTo>
                  <a:lnTo>
                    <a:pt x="3" y="284"/>
                  </a:lnTo>
                  <a:lnTo>
                    <a:pt x="3" y="284"/>
                  </a:lnTo>
                  <a:lnTo>
                    <a:pt x="6" y="292"/>
                  </a:lnTo>
                  <a:lnTo>
                    <a:pt x="10" y="299"/>
                  </a:lnTo>
                  <a:lnTo>
                    <a:pt x="10" y="299"/>
                  </a:lnTo>
                  <a:lnTo>
                    <a:pt x="14" y="311"/>
                  </a:lnTo>
                  <a:lnTo>
                    <a:pt x="18" y="323"/>
                  </a:lnTo>
                  <a:lnTo>
                    <a:pt x="23" y="335"/>
                  </a:lnTo>
                  <a:lnTo>
                    <a:pt x="29" y="347"/>
                  </a:lnTo>
                  <a:lnTo>
                    <a:pt x="29" y="347"/>
                  </a:lnTo>
                  <a:lnTo>
                    <a:pt x="39" y="365"/>
                  </a:lnTo>
                  <a:lnTo>
                    <a:pt x="51" y="382"/>
                  </a:lnTo>
                  <a:lnTo>
                    <a:pt x="65" y="397"/>
                  </a:lnTo>
                  <a:lnTo>
                    <a:pt x="80" y="411"/>
                  </a:lnTo>
                  <a:lnTo>
                    <a:pt x="95" y="421"/>
                  </a:lnTo>
                  <a:lnTo>
                    <a:pt x="112" y="432"/>
                  </a:lnTo>
                  <a:lnTo>
                    <a:pt x="130" y="440"/>
                  </a:lnTo>
                  <a:lnTo>
                    <a:pt x="149" y="447"/>
                  </a:lnTo>
                  <a:lnTo>
                    <a:pt x="168" y="453"/>
                  </a:lnTo>
                  <a:lnTo>
                    <a:pt x="186" y="455"/>
                  </a:lnTo>
                  <a:lnTo>
                    <a:pt x="205" y="457"/>
                  </a:lnTo>
                  <a:lnTo>
                    <a:pt x="226" y="457"/>
                  </a:lnTo>
                  <a:lnTo>
                    <a:pt x="246" y="454"/>
                  </a:lnTo>
                  <a:lnTo>
                    <a:pt x="265" y="448"/>
                  </a:lnTo>
                  <a:lnTo>
                    <a:pt x="285" y="442"/>
                  </a:lnTo>
                  <a:lnTo>
                    <a:pt x="304" y="434"/>
                  </a:lnTo>
                  <a:lnTo>
                    <a:pt x="304" y="434"/>
                  </a:lnTo>
                  <a:lnTo>
                    <a:pt x="319" y="424"/>
                  </a:lnTo>
                  <a:lnTo>
                    <a:pt x="332" y="415"/>
                  </a:lnTo>
                  <a:lnTo>
                    <a:pt x="346" y="404"/>
                  </a:lnTo>
                  <a:lnTo>
                    <a:pt x="358" y="392"/>
                  </a:lnTo>
                  <a:lnTo>
                    <a:pt x="369" y="380"/>
                  </a:lnTo>
                  <a:lnTo>
                    <a:pt x="378" y="366"/>
                  </a:lnTo>
                  <a:lnTo>
                    <a:pt x="386" y="353"/>
                  </a:lnTo>
                  <a:lnTo>
                    <a:pt x="394" y="338"/>
                  </a:lnTo>
                  <a:lnTo>
                    <a:pt x="394" y="338"/>
                  </a:lnTo>
                  <a:lnTo>
                    <a:pt x="402" y="319"/>
                  </a:lnTo>
                  <a:lnTo>
                    <a:pt x="409" y="301"/>
                  </a:lnTo>
                  <a:lnTo>
                    <a:pt x="413" y="284"/>
                  </a:lnTo>
                  <a:lnTo>
                    <a:pt x="417" y="266"/>
                  </a:lnTo>
                  <a:lnTo>
                    <a:pt x="419" y="249"/>
                  </a:lnTo>
                  <a:lnTo>
                    <a:pt x="419" y="232"/>
                  </a:lnTo>
                  <a:lnTo>
                    <a:pt x="419" y="216"/>
                  </a:lnTo>
                  <a:lnTo>
                    <a:pt x="417" y="201"/>
                  </a:lnTo>
                  <a:lnTo>
                    <a:pt x="415" y="188"/>
                  </a:lnTo>
                  <a:lnTo>
                    <a:pt x="412" y="174"/>
                  </a:lnTo>
                  <a:lnTo>
                    <a:pt x="404" y="150"/>
                  </a:lnTo>
                  <a:lnTo>
                    <a:pt x="394" y="130"/>
                  </a:lnTo>
                  <a:lnTo>
                    <a:pt x="385" y="115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8" name="Freeform 682"/>
            <p:cNvSpPr/>
            <p:nvPr/>
          </p:nvSpPr>
          <p:spPr bwMode="auto">
            <a:xfrm>
              <a:off x="2459872" y="4348076"/>
              <a:ext cx="572469" cy="536100"/>
            </a:xfrm>
            <a:custGeom>
              <a:avLst/>
              <a:gdLst>
                <a:gd name="T0" fmla="*/ 89 w 425"/>
                <a:gd name="T1" fmla="*/ 5 h 398"/>
                <a:gd name="T2" fmla="*/ 96 w 425"/>
                <a:gd name="T3" fmla="*/ 1 h 398"/>
                <a:gd name="T4" fmla="*/ 97 w 425"/>
                <a:gd name="T5" fmla="*/ 8 h 398"/>
                <a:gd name="T6" fmla="*/ 82 w 425"/>
                <a:gd name="T7" fmla="*/ 36 h 398"/>
                <a:gd name="T8" fmla="*/ 66 w 425"/>
                <a:gd name="T9" fmla="*/ 73 h 398"/>
                <a:gd name="T10" fmla="*/ 63 w 425"/>
                <a:gd name="T11" fmla="*/ 100 h 398"/>
                <a:gd name="T12" fmla="*/ 67 w 425"/>
                <a:gd name="T13" fmla="*/ 120 h 398"/>
                <a:gd name="T14" fmla="*/ 78 w 425"/>
                <a:gd name="T15" fmla="*/ 133 h 398"/>
                <a:gd name="T16" fmla="*/ 105 w 425"/>
                <a:gd name="T17" fmla="*/ 135 h 398"/>
                <a:gd name="T18" fmla="*/ 164 w 425"/>
                <a:gd name="T19" fmla="*/ 113 h 398"/>
                <a:gd name="T20" fmla="*/ 210 w 425"/>
                <a:gd name="T21" fmla="*/ 100 h 398"/>
                <a:gd name="T22" fmla="*/ 228 w 425"/>
                <a:gd name="T23" fmla="*/ 104 h 398"/>
                <a:gd name="T24" fmla="*/ 245 w 425"/>
                <a:gd name="T25" fmla="*/ 117 h 398"/>
                <a:gd name="T26" fmla="*/ 258 w 425"/>
                <a:gd name="T27" fmla="*/ 148 h 398"/>
                <a:gd name="T28" fmla="*/ 270 w 425"/>
                <a:gd name="T29" fmla="*/ 204 h 398"/>
                <a:gd name="T30" fmla="*/ 279 w 425"/>
                <a:gd name="T31" fmla="*/ 214 h 398"/>
                <a:gd name="T32" fmla="*/ 304 w 425"/>
                <a:gd name="T33" fmla="*/ 221 h 398"/>
                <a:gd name="T34" fmla="*/ 335 w 425"/>
                <a:gd name="T35" fmla="*/ 218 h 398"/>
                <a:gd name="T36" fmla="*/ 366 w 425"/>
                <a:gd name="T37" fmla="*/ 206 h 398"/>
                <a:gd name="T38" fmla="*/ 393 w 425"/>
                <a:gd name="T39" fmla="*/ 186 h 398"/>
                <a:gd name="T40" fmla="*/ 403 w 425"/>
                <a:gd name="T41" fmla="*/ 170 h 398"/>
                <a:gd name="T42" fmla="*/ 416 w 425"/>
                <a:gd name="T43" fmla="*/ 154 h 398"/>
                <a:gd name="T44" fmla="*/ 422 w 425"/>
                <a:gd name="T45" fmla="*/ 158 h 398"/>
                <a:gd name="T46" fmla="*/ 424 w 425"/>
                <a:gd name="T47" fmla="*/ 189 h 398"/>
                <a:gd name="T48" fmla="*/ 412 w 425"/>
                <a:gd name="T49" fmla="*/ 240 h 398"/>
                <a:gd name="T50" fmla="*/ 399 w 425"/>
                <a:gd name="T51" fmla="*/ 270 h 398"/>
                <a:gd name="T52" fmla="*/ 371 w 425"/>
                <a:gd name="T53" fmla="*/ 314 h 398"/>
                <a:gd name="T54" fmla="*/ 335 w 425"/>
                <a:gd name="T55" fmla="*/ 353 h 398"/>
                <a:gd name="T56" fmla="*/ 290 w 425"/>
                <a:gd name="T57" fmla="*/ 383 h 398"/>
                <a:gd name="T58" fmla="*/ 236 w 425"/>
                <a:gd name="T59" fmla="*/ 398 h 398"/>
                <a:gd name="T60" fmla="*/ 174 w 425"/>
                <a:gd name="T61" fmla="*/ 394 h 398"/>
                <a:gd name="T62" fmla="*/ 121 w 425"/>
                <a:gd name="T63" fmla="*/ 389 h 398"/>
                <a:gd name="T64" fmla="*/ 98 w 425"/>
                <a:gd name="T65" fmla="*/ 371 h 398"/>
                <a:gd name="T66" fmla="*/ 62 w 425"/>
                <a:gd name="T67" fmla="*/ 337 h 398"/>
                <a:gd name="T68" fmla="*/ 25 w 425"/>
                <a:gd name="T69" fmla="*/ 287 h 398"/>
                <a:gd name="T70" fmla="*/ 2 w 425"/>
                <a:gd name="T71" fmla="*/ 223 h 398"/>
                <a:gd name="T72" fmla="*/ 0 w 425"/>
                <a:gd name="T73" fmla="*/ 185 h 398"/>
                <a:gd name="T74" fmla="*/ 5 w 425"/>
                <a:gd name="T75" fmla="*/ 144 h 398"/>
                <a:gd name="T76" fmla="*/ 20 w 425"/>
                <a:gd name="T77" fmla="*/ 94 h 398"/>
                <a:gd name="T78" fmla="*/ 42 w 425"/>
                <a:gd name="T79" fmla="*/ 46 h 398"/>
                <a:gd name="T80" fmla="*/ 61 w 425"/>
                <a:gd name="T81" fmla="*/ 19 h 398"/>
                <a:gd name="T82" fmla="*/ 81 w 425"/>
                <a:gd name="T83" fmla="*/ 8 h 398"/>
                <a:gd name="T84" fmla="*/ 88 w 425"/>
                <a:gd name="T85" fmla="*/ 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5" h="398">
                  <a:moveTo>
                    <a:pt x="88" y="8"/>
                  </a:moveTo>
                  <a:lnTo>
                    <a:pt x="88" y="8"/>
                  </a:lnTo>
                  <a:lnTo>
                    <a:pt x="89" y="5"/>
                  </a:lnTo>
                  <a:lnTo>
                    <a:pt x="93" y="1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7" y="2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4" y="15"/>
                  </a:lnTo>
                  <a:lnTo>
                    <a:pt x="89" y="24"/>
                  </a:lnTo>
                  <a:lnTo>
                    <a:pt x="82" y="36"/>
                  </a:lnTo>
                  <a:lnTo>
                    <a:pt x="74" y="50"/>
                  </a:lnTo>
                  <a:lnTo>
                    <a:pt x="67" y="65"/>
                  </a:lnTo>
                  <a:lnTo>
                    <a:pt x="66" y="73"/>
                  </a:lnTo>
                  <a:lnTo>
                    <a:pt x="63" y="82"/>
                  </a:lnTo>
                  <a:lnTo>
                    <a:pt x="63" y="90"/>
                  </a:lnTo>
                  <a:lnTo>
                    <a:pt x="63" y="100"/>
                  </a:lnTo>
                  <a:lnTo>
                    <a:pt x="65" y="109"/>
                  </a:lnTo>
                  <a:lnTo>
                    <a:pt x="67" y="120"/>
                  </a:lnTo>
                  <a:lnTo>
                    <a:pt x="67" y="120"/>
                  </a:lnTo>
                  <a:lnTo>
                    <a:pt x="71" y="128"/>
                  </a:lnTo>
                  <a:lnTo>
                    <a:pt x="75" y="131"/>
                  </a:lnTo>
                  <a:lnTo>
                    <a:pt x="78" y="133"/>
                  </a:lnTo>
                  <a:lnTo>
                    <a:pt x="86" y="136"/>
                  </a:lnTo>
                  <a:lnTo>
                    <a:pt x="94" y="136"/>
                  </a:lnTo>
                  <a:lnTo>
                    <a:pt x="105" y="135"/>
                  </a:lnTo>
                  <a:lnTo>
                    <a:pt x="116" y="132"/>
                  </a:lnTo>
                  <a:lnTo>
                    <a:pt x="140" y="123"/>
                  </a:lnTo>
                  <a:lnTo>
                    <a:pt x="164" y="113"/>
                  </a:lnTo>
                  <a:lnTo>
                    <a:pt x="189" y="104"/>
                  </a:lnTo>
                  <a:lnTo>
                    <a:pt x="200" y="101"/>
                  </a:lnTo>
                  <a:lnTo>
                    <a:pt x="210" y="100"/>
                  </a:lnTo>
                  <a:lnTo>
                    <a:pt x="220" y="101"/>
                  </a:lnTo>
                  <a:lnTo>
                    <a:pt x="228" y="104"/>
                  </a:lnTo>
                  <a:lnTo>
                    <a:pt x="228" y="104"/>
                  </a:lnTo>
                  <a:lnTo>
                    <a:pt x="235" y="108"/>
                  </a:lnTo>
                  <a:lnTo>
                    <a:pt x="240" y="113"/>
                  </a:lnTo>
                  <a:lnTo>
                    <a:pt x="245" y="117"/>
                  </a:lnTo>
                  <a:lnTo>
                    <a:pt x="250" y="124"/>
                  </a:lnTo>
                  <a:lnTo>
                    <a:pt x="255" y="135"/>
                  </a:lnTo>
                  <a:lnTo>
                    <a:pt x="258" y="148"/>
                  </a:lnTo>
                  <a:lnTo>
                    <a:pt x="262" y="175"/>
                  </a:lnTo>
                  <a:lnTo>
                    <a:pt x="264" y="190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4" y="209"/>
                  </a:lnTo>
                  <a:lnTo>
                    <a:pt x="279" y="214"/>
                  </a:lnTo>
                  <a:lnTo>
                    <a:pt x="286" y="217"/>
                  </a:lnTo>
                  <a:lnTo>
                    <a:pt x="294" y="220"/>
                  </a:lnTo>
                  <a:lnTo>
                    <a:pt x="304" y="221"/>
                  </a:lnTo>
                  <a:lnTo>
                    <a:pt x="313" y="221"/>
                  </a:lnTo>
                  <a:lnTo>
                    <a:pt x="324" y="220"/>
                  </a:lnTo>
                  <a:lnTo>
                    <a:pt x="335" y="218"/>
                  </a:lnTo>
                  <a:lnTo>
                    <a:pt x="345" y="214"/>
                  </a:lnTo>
                  <a:lnTo>
                    <a:pt x="356" y="212"/>
                  </a:lnTo>
                  <a:lnTo>
                    <a:pt x="366" y="206"/>
                  </a:lnTo>
                  <a:lnTo>
                    <a:pt x="375" y="201"/>
                  </a:lnTo>
                  <a:lnTo>
                    <a:pt x="385" y="194"/>
                  </a:lnTo>
                  <a:lnTo>
                    <a:pt x="393" y="186"/>
                  </a:lnTo>
                  <a:lnTo>
                    <a:pt x="399" y="178"/>
                  </a:lnTo>
                  <a:lnTo>
                    <a:pt x="403" y="170"/>
                  </a:lnTo>
                  <a:lnTo>
                    <a:pt x="403" y="170"/>
                  </a:lnTo>
                  <a:lnTo>
                    <a:pt x="407" y="162"/>
                  </a:lnTo>
                  <a:lnTo>
                    <a:pt x="412" y="156"/>
                  </a:lnTo>
                  <a:lnTo>
                    <a:pt x="416" y="154"/>
                  </a:lnTo>
                  <a:lnTo>
                    <a:pt x="418" y="152"/>
                  </a:lnTo>
                  <a:lnTo>
                    <a:pt x="421" y="154"/>
                  </a:lnTo>
                  <a:lnTo>
                    <a:pt x="422" y="158"/>
                  </a:lnTo>
                  <a:lnTo>
                    <a:pt x="424" y="163"/>
                  </a:lnTo>
                  <a:lnTo>
                    <a:pt x="425" y="170"/>
                  </a:lnTo>
                  <a:lnTo>
                    <a:pt x="424" y="189"/>
                  </a:lnTo>
                  <a:lnTo>
                    <a:pt x="420" y="212"/>
                  </a:lnTo>
                  <a:lnTo>
                    <a:pt x="417" y="225"/>
                  </a:lnTo>
                  <a:lnTo>
                    <a:pt x="412" y="240"/>
                  </a:lnTo>
                  <a:lnTo>
                    <a:pt x="406" y="254"/>
                  </a:lnTo>
                  <a:lnTo>
                    <a:pt x="399" y="270"/>
                  </a:lnTo>
                  <a:lnTo>
                    <a:pt x="399" y="270"/>
                  </a:lnTo>
                  <a:lnTo>
                    <a:pt x="391" y="285"/>
                  </a:lnTo>
                  <a:lnTo>
                    <a:pt x="382" y="299"/>
                  </a:lnTo>
                  <a:lnTo>
                    <a:pt x="371" y="314"/>
                  </a:lnTo>
                  <a:lnTo>
                    <a:pt x="360" y="328"/>
                  </a:lnTo>
                  <a:lnTo>
                    <a:pt x="348" y="341"/>
                  </a:lnTo>
                  <a:lnTo>
                    <a:pt x="335" y="353"/>
                  </a:lnTo>
                  <a:lnTo>
                    <a:pt x="321" y="364"/>
                  </a:lnTo>
                  <a:lnTo>
                    <a:pt x="306" y="374"/>
                  </a:lnTo>
                  <a:lnTo>
                    <a:pt x="290" y="383"/>
                  </a:lnTo>
                  <a:lnTo>
                    <a:pt x="272" y="390"/>
                  </a:lnTo>
                  <a:lnTo>
                    <a:pt x="255" y="394"/>
                  </a:lnTo>
                  <a:lnTo>
                    <a:pt x="236" y="398"/>
                  </a:lnTo>
                  <a:lnTo>
                    <a:pt x="216" y="398"/>
                  </a:lnTo>
                  <a:lnTo>
                    <a:pt x="196" y="398"/>
                  </a:lnTo>
                  <a:lnTo>
                    <a:pt x="174" y="394"/>
                  </a:lnTo>
                  <a:lnTo>
                    <a:pt x="151" y="389"/>
                  </a:lnTo>
                  <a:lnTo>
                    <a:pt x="143" y="380"/>
                  </a:lnTo>
                  <a:lnTo>
                    <a:pt x="121" y="389"/>
                  </a:lnTo>
                  <a:lnTo>
                    <a:pt x="121" y="389"/>
                  </a:lnTo>
                  <a:lnTo>
                    <a:pt x="115" y="385"/>
                  </a:lnTo>
                  <a:lnTo>
                    <a:pt x="98" y="371"/>
                  </a:lnTo>
                  <a:lnTo>
                    <a:pt x="86" y="362"/>
                  </a:lnTo>
                  <a:lnTo>
                    <a:pt x="74" y="351"/>
                  </a:lnTo>
                  <a:lnTo>
                    <a:pt x="62" y="337"/>
                  </a:lnTo>
                  <a:lnTo>
                    <a:pt x="48" y="322"/>
                  </a:lnTo>
                  <a:lnTo>
                    <a:pt x="36" y="306"/>
                  </a:lnTo>
                  <a:lnTo>
                    <a:pt x="25" y="287"/>
                  </a:lnTo>
                  <a:lnTo>
                    <a:pt x="16" y="267"/>
                  </a:lnTo>
                  <a:lnTo>
                    <a:pt x="8" y="245"/>
                  </a:lnTo>
                  <a:lnTo>
                    <a:pt x="2" y="223"/>
                  </a:lnTo>
                  <a:lnTo>
                    <a:pt x="0" y="210"/>
                  </a:lnTo>
                  <a:lnTo>
                    <a:pt x="0" y="197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2" y="158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13" y="117"/>
                  </a:lnTo>
                  <a:lnTo>
                    <a:pt x="20" y="94"/>
                  </a:lnTo>
                  <a:lnTo>
                    <a:pt x="28" y="75"/>
                  </a:lnTo>
                  <a:lnTo>
                    <a:pt x="35" y="59"/>
                  </a:lnTo>
                  <a:lnTo>
                    <a:pt x="42" y="46"/>
                  </a:lnTo>
                  <a:lnTo>
                    <a:pt x="48" y="35"/>
                  </a:lnTo>
                  <a:lnTo>
                    <a:pt x="55" y="25"/>
                  </a:lnTo>
                  <a:lnTo>
                    <a:pt x="61" y="19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9" name="Freeform 683"/>
            <p:cNvSpPr/>
            <p:nvPr/>
          </p:nvSpPr>
          <p:spPr bwMode="auto">
            <a:xfrm>
              <a:off x="2905723" y="4401955"/>
              <a:ext cx="95636" cy="75431"/>
            </a:xfrm>
            <a:custGeom>
              <a:avLst/>
              <a:gdLst>
                <a:gd name="T0" fmla="*/ 0 w 71"/>
                <a:gd name="T1" fmla="*/ 0 h 56"/>
                <a:gd name="T2" fmla="*/ 0 w 71"/>
                <a:gd name="T3" fmla="*/ 0 h 56"/>
                <a:gd name="T4" fmla="*/ 2 w 71"/>
                <a:gd name="T5" fmla="*/ 11 h 56"/>
                <a:gd name="T6" fmla="*/ 6 w 71"/>
                <a:gd name="T7" fmla="*/ 21 h 56"/>
                <a:gd name="T8" fmla="*/ 12 w 71"/>
                <a:gd name="T9" fmla="*/ 31 h 56"/>
                <a:gd name="T10" fmla="*/ 20 w 71"/>
                <a:gd name="T11" fmla="*/ 42 h 56"/>
                <a:gd name="T12" fmla="*/ 24 w 71"/>
                <a:gd name="T13" fmla="*/ 46 h 56"/>
                <a:gd name="T14" fmla="*/ 28 w 71"/>
                <a:gd name="T15" fmla="*/ 50 h 56"/>
                <a:gd name="T16" fmla="*/ 33 w 71"/>
                <a:gd name="T17" fmla="*/ 53 h 56"/>
                <a:gd name="T18" fmla="*/ 39 w 71"/>
                <a:gd name="T19" fmla="*/ 56 h 56"/>
                <a:gd name="T20" fmla="*/ 45 w 71"/>
                <a:gd name="T21" fmla="*/ 56 h 56"/>
                <a:gd name="T22" fmla="*/ 52 w 71"/>
                <a:gd name="T23" fmla="*/ 54 h 56"/>
                <a:gd name="T24" fmla="*/ 52 w 71"/>
                <a:gd name="T25" fmla="*/ 54 h 56"/>
                <a:gd name="T26" fmla="*/ 63 w 71"/>
                <a:gd name="T27" fmla="*/ 52 h 56"/>
                <a:gd name="T28" fmla="*/ 68 w 71"/>
                <a:gd name="T29" fmla="*/ 49 h 56"/>
                <a:gd name="T30" fmla="*/ 71 w 71"/>
                <a:gd name="T31" fmla="*/ 46 h 56"/>
                <a:gd name="T32" fmla="*/ 70 w 71"/>
                <a:gd name="T33" fmla="*/ 45 h 56"/>
                <a:gd name="T34" fmla="*/ 64 w 71"/>
                <a:gd name="T35" fmla="*/ 43 h 56"/>
                <a:gd name="T36" fmla="*/ 60 w 71"/>
                <a:gd name="T37" fmla="*/ 43 h 56"/>
                <a:gd name="T38" fmla="*/ 0 w 71"/>
                <a:gd name="T3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6">
                  <a:moveTo>
                    <a:pt x="0" y="0"/>
                  </a:moveTo>
                  <a:lnTo>
                    <a:pt x="0" y="0"/>
                  </a:lnTo>
                  <a:lnTo>
                    <a:pt x="2" y="11"/>
                  </a:lnTo>
                  <a:lnTo>
                    <a:pt x="6" y="21"/>
                  </a:lnTo>
                  <a:lnTo>
                    <a:pt x="12" y="31"/>
                  </a:lnTo>
                  <a:lnTo>
                    <a:pt x="20" y="42"/>
                  </a:lnTo>
                  <a:lnTo>
                    <a:pt x="24" y="46"/>
                  </a:lnTo>
                  <a:lnTo>
                    <a:pt x="28" y="50"/>
                  </a:lnTo>
                  <a:lnTo>
                    <a:pt x="33" y="53"/>
                  </a:lnTo>
                  <a:lnTo>
                    <a:pt x="39" y="56"/>
                  </a:lnTo>
                  <a:lnTo>
                    <a:pt x="45" y="5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63" y="52"/>
                  </a:lnTo>
                  <a:lnTo>
                    <a:pt x="68" y="49"/>
                  </a:lnTo>
                  <a:lnTo>
                    <a:pt x="71" y="46"/>
                  </a:lnTo>
                  <a:lnTo>
                    <a:pt x="70" y="45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0" name="Freeform 684"/>
            <p:cNvSpPr/>
            <p:nvPr/>
          </p:nvSpPr>
          <p:spPr bwMode="auto">
            <a:xfrm>
              <a:off x="2706370" y="4303626"/>
              <a:ext cx="106412" cy="55227"/>
            </a:xfrm>
            <a:custGeom>
              <a:avLst/>
              <a:gdLst>
                <a:gd name="T0" fmla="*/ 79 w 79"/>
                <a:gd name="T1" fmla="*/ 33 h 41"/>
                <a:gd name="T2" fmla="*/ 79 w 79"/>
                <a:gd name="T3" fmla="*/ 33 h 41"/>
                <a:gd name="T4" fmla="*/ 69 w 79"/>
                <a:gd name="T5" fmla="*/ 37 h 41"/>
                <a:gd name="T6" fmla="*/ 58 w 79"/>
                <a:gd name="T7" fmla="*/ 38 h 41"/>
                <a:gd name="T8" fmla="*/ 46 w 79"/>
                <a:gd name="T9" fmla="*/ 41 h 41"/>
                <a:gd name="T10" fmla="*/ 34 w 79"/>
                <a:gd name="T11" fmla="*/ 41 h 41"/>
                <a:gd name="T12" fmla="*/ 27 w 79"/>
                <a:gd name="T13" fmla="*/ 40 h 41"/>
                <a:gd name="T14" fmla="*/ 22 w 79"/>
                <a:gd name="T15" fmla="*/ 38 h 41"/>
                <a:gd name="T16" fmla="*/ 17 w 79"/>
                <a:gd name="T17" fmla="*/ 35 h 41"/>
                <a:gd name="T18" fmla="*/ 11 w 79"/>
                <a:gd name="T19" fmla="*/ 31 h 41"/>
                <a:gd name="T20" fmla="*/ 7 w 79"/>
                <a:gd name="T21" fmla="*/ 27 h 41"/>
                <a:gd name="T22" fmla="*/ 4 w 79"/>
                <a:gd name="T23" fmla="*/ 21 h 41"/>
                <a:gd name="T24" fmla="*/ 4 w 79"/>
                <a:gd name="T25" fmla="*/ 21 h 41"/>
                <a:gd name="T26" fmla="*/ 2 w 79"/>
                <a:gd name="T27" fmla="*/ 10 h 41"/>
                <a:gd name="T28" fmla="*/ 0 w 79"/>
                <a:gd name="T29" fmla="*/ 4 h 41"/>
                <a:gd name="T30" fmla="*/ 0 w 79"/>
                <a:gd name="T31" fmla="*/ 2 h 41"/>
                <a:gd name="T32" fmla="*/ 2 w 79"/>
                <a:gd name="T33" fmla="*/ 0 h 41"/>
                <a:gd name="T34" fmla="*/ 6 w 79"/>
                <a:gd name="T35" fmla="*/ 4 h 41"/>
                <a:gd name="T36" fmla="*/ 8 w 79"/>
                <a:gd name="T37" fmla="*/ 7 h 41"/>
                <a:gd name="T38" fmla="*/ 79 w 79"/>
                <a:gd name="T3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41">
                  <a:moveTo>
                    <a:pt x="79" y="33"/>
                  </a:moveTo>
                  <a:lnTo>
                    <a:pt x="79" y="33"/>
                  </a:lnTo>
                  <a:lnTo>
                    <a:pt x="69" y="37"/>
                  </a:lnTo>
                  <a:lnTo>
                    <a:pt x="58" y="38"/>
                  </a:lnTo>
                  <a:lnTo>
                    <a:pt x="46" y="41"/>
                  </a:lnTo>
                  <a:lnTo>
                    <a:pt x="34" y="41"/>
                  </a:lnTo>
                  <a:lnTo>
                    <a:pt x="27" y="40"/>
                  </a:lnTo>
                  <a:lnTo>
                    <a:pt x="22" y="38"/>
                  </a:lnTo>
                  <a:lnTo>
                    <a:pt x="17" y="35"/>
                  </a:lnTo>
                  <a:lnTo>
                    <a:pt x="11" y="31"/>
                  </a:lnTo>
                  <a:lnTo>
                    <a:pt x="7" y="27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4"/>
                  </a:lnTo>
                  <a:lnTo>
                    <a:pt x="8" y="7"/>
                  </a:lnTo>
                  <a:lnTo>
                    <a:pt x="79" y="3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692275" y="758825"/>
            <a:ext cx="72009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Gabriola" panose="04040605051002020D02" charset="0"/>
              </a:rPr>
              <a:t>Pair-work: </a:t>
            </a: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  <a:cs typeface="Gabriola" panose="04040605051002020D02" charset="0"/>
              </a:rPr>
              <a:t>Summarize this reading passage </a:t>
            </a:r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Gabriola" panose="04040605051002020D02" charset="0"/>
              </a:rPr>
              <a:t>in about 60 words according to the given key points.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Gabriola" panose="04040605051002020D02" charset="0"/>
            </a:endParaRPr>
          </a:p>
          <a:p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  <a:cs typeface="Gabriola" panose="04040605051002020D02" charset="0"/>
              </a:rPr>
              <a:t>(tips:  find - paraphrase-connect -write)</a:t>
            </a:r>
            <a:endParaRPr lang="en-US" altLang="zh-CN" sz="2000">
              <a:latin typeface="微软雅黑" panose="020B0503020204020204" pitchFamily="34" charset="-122"/>
              <a:ea typeface="微软雅黑" panose="020B0503020204020204" pitchFamily="34" charset="-122"/>
              <a:cs typeface="Gabriola" panose="04040605051002020D02" charset="0"/>
            </a:endParaRPr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custDataLst>
              <p:tags r:id="rId2"/>
            </p:custDataLst>
          </p:nvPr>
        </p:nvGraphicFramePr>
        <p:xfrm>
          <a:off x="76200" y="2030095"/>
          <a:ext cx="8916670" cy="481203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87755"/>
                <a:gridCol w="7828915"/>
              </a:tblGrid>
              <a:tr h="457200">
                <a:tc>
                  <a:txBody>
                    <a:bodyPr/>
                    <a:p>
                      <a:r>
                        <a:rPr lang="en-US" altLang="zh-CN" sz="2400" dirty="0" smtClean="0"/>
                        <a:t>Para.</a:t>
                      </a:r>
                      <a:endParaRPr lang="en-US" altLang="zh-CN" sz="2400" dirty="0" smtClean="0"/>
                    </a:p>
                  </a:txBody>
                  <a:tcPr marL="91436" marR="91436" marT="45722" marB="45722"/>
                </a:tc>
                <a:tc>
                  <a:txBody>
                    <a:bodyPr/>
                    <a:p>
                      <a:r>
                        <a:rPr lang="en-US" altLang="zh-CN" sz="2400" dirty="0" smtClean="0"/>
                        <a:t>Key</a:t>
                      </a:r>
                      <a:r>
                        <a:rPr lang="en-US" altLang="zh-CN" sz="2400" baseline="0" dirty="0" smtClean="0"/>
                        <a:t> </a:t>
                      </a:r>
                      <a:r>
                        <a:rPr lang="en-US" altLang="zh-CN" sz="2400" dirty="0" smtClean="0"/>
                        <a:t>points </a:t>
                      </a:r>
                      <a:endParaRPr lang="en-US" altLang="zh-CN" sz="2400" dirty="0" smtClean="0"/>
                    </a:p>
                  </a:txBody>
                  <a:tcPr marL="91436" marR="91436" marT="45722" marB="45722"/>
                </a:tc>
              </a:tr>
              <a:tr h="889000">
                <a:tc>
                  <a:txBody>
                    <a:bodyPr/>
                    <a:p>
                      <a:pPr algn="ctr"/>
                      <a:r>
                        <a:rPr lang="en-US" altLang="zh-CN" sz="2400" smtClean="0"/>
                        <a:t>1</a:t>
                      </a:r>
                      <a:endParaRPr lang="en-US" altLang="zh-CN" sz="2400" dirty="0" smtClean="0"/>
                    </a:p>
                  </a:txBody>
                  <a:tcPr marL="91436" marR="91436" marT="45722" marB="45722"/>
                </a:tc>
                <a:tc>
                  <a:txBody>
                    <a:bodyPr/>
                    <a:p>
                      <a:r>
                        <a:rPr lang="en-US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400" b="0" spc="-150" smtClean="0">
                          <a:latin typeface="Times New Roman" panose="02020603050405020304" pitchFamily="18" charset="0"/>
                          <a:ea typeface="方正大黑简体" pitchFamily="65" charset="-122"/>
                          <a:cs typeface="Times New Roman" panose="02020603050405020304" pitchFamily="18" charset="0"/>
                          <a:sym typeface="+mn-ea"/>
                        </a:rPr>
                        <a:t>a wide</a:t>
                      </a:r>
                      <a:r>
                        <a:rPr lang="en-US" altLang="zh-CN" sz="2400" b="0" spc="-150" smtClean="0">
                          <a:latin typeface="Times New Roman" panose="02020603050405020304" pitchFamily="18" charset="0"/>
                          <a:ea typeface="方正大黑简体" pitchFamily="65" charset="-122"/>
                          <a:cs typeface="Times New Roman" panose="02020603050405020304" pitchFamily="18" charset="0"/>
                          <a:sym typeface="+mn-ea"/>
                        </a:rPr>
                        <a:t>ly accepted theory from scientists;  </a:t>
                      </a:r>
                      <a:r>
                        <a:rPr lang="en-US" sz="2400" b="0" spc="-150">
                          <a:latin typeface="Times New Roman" panose="02020603050405020304" pitchFamily="18" charset="0"/>
                          <a:ea typeface="方正大黑简体" pitchFamily="65" charset="-122"/>
                          <a:cs typeface="Times New Roman" panose="02020603050405020304" pitchFamily="18" charset="0"/>
                          <a:sym typeface="+mn-ea"/>
                        </a:rPr>
                        <a:t>The </a:t>
                      </a:r>
                      <a:r>
                        <a:rPr lang="en-US" sz="2400" b="0" spc="-150" smtClean="0">
                          <a:latin typeface="Times New Roman" panose="02020603050405020304" pitchFamily="18" charset="0"/>
                          <a:ea typeface="方正大黑简体" pitchFamily="65" charset="-122"/>
                          <a:cs typeface="Times New Roman" panose="02020603050405020304" pitchFamily="18" charset="0"/>
                          <a:sym typeface="+mn-ea"/>
                        </a:rPr>
                        <a:t>universe </a:t>
                      </a:r>
                      <a:r>
                        <a:rPr lang="en-US" sz="2400" b="0" spc="-150">
                          <a:latin typeface="Times New Roman" panose="02020603050405020304" pitchFamily="18" charset="0"/>
                          <a:ea typeface="方正大黑简体" pitchFamily="65" charset="-122"/>
                          <a:cs typeface="Times New Roman" panose="02020603050405020304" pitchFamily="18" charset="0"/>
                          <a:sym typeface="+mn-ea"/>
                        </a:rPr>
                        <a:t>began with a Big Bang.</a:t>
                      </a:r>
                      <a:endParaRPr lang="en-US" altLang="zh-CN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36" marR="91436" marT="45722" marB="45722"/>
                </a:tc>
              </a:tr>
              <a:tr h="697230">
                <a:tc>
                  <a:txBody>
                    <a:bodyPr/>
                    <a:p>
                      <a:pPr algn="ctr"/>
                      <a:r>
                        <a:rPr lang="en-US" altLang="zh-CN" sz="2400" dirty="0" smtClean="0"/>
                        <a:t>2</a:t>
                      </a:r>
                      <a:endParaRPr lang="en-US" altLang="zh-CN" sz="2400" dirty="0" smtClean="0"/>
                    </a:p>
                  </a:txBody>
                  <a:tcPr marL="91436" marR="91436" marT="45722" marB="45722"/>
                </a:tc>
                <a:tc>
                  <a:txBody>
                    <a:bodyPr/>
                    <a:p>
                      <a:r>
                        <a:rPr lang="zh-CN" altLang="zh-CN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“Big Bang”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;  the earth; </a:t>
                      </a:r>
                      <a:r>
                        <a:rPr lang="zh-CN" altLang="zh-CN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the earth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's</a:t>
                      </a:r>
                      <a:r>
                        <a:rPr lang="zh-CN" altLang="zh-CN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zh-CN" altLang="zh-CN" sz="2400" b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atmosphere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;   water</a:t>
                      </a:r>
                      <a:endParaRPr lang="en-US" altLang="zh-CN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36" marR="91436" marT="45722" marB="45722"/>
                </a:tc>
              </a:tr>
              <a:tr h="705485">
                <a:tc>
                  <a:txBody>
                    <a:bodyPr/>
                    <a:p>
                      <a:pPr algn="ctr"/>
                      <a:r>
                        <a:rPr lang="en-US" altLang="zh-CN" sz="2400" dirty="0" smtClean="0"/>
                        <a:t>3</a:t>
                      </a:r>
                      <a:endParaRPr lang="en-US" altLang="zh-CN" sz="2400" dirty="0" smtClean="0"/>
                    </a:p>
                  </a:txBody>
                  <a:tcPr marL="91436" marR="91436" marT="45722" marB="45722"/>
                </a:tc>
                <a:tc>
                  <a:txBody>
                    <a:bodyPr/>
                    <a:p>
                      <a:r>
                        <a:rPr lang="en-US" sz="2400" b="0"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  <a:sym typeface="+mn-ea"/>
                        </a:rPr>
                        <a:t>water made it possible for life to develop</a:t>
                      </a:r>
                      <a:endParaRPr lang="en-US" altLang="zh-CN" sz="2400" b="0" dirty="0" smtClean="0"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91436" marR="91436" marT="45722" marB="45722"/>
                </a:tc>
              </a:tr>
              <a:tr h="822960">
                <a:tc>
                  <a:txBody>
                    <a:bodyPr/>
                    <a:p>
                      <a:pPr algn="ctr"/>
                      <a:r>
                        <a:rPr lang="en-US" altLang="zh-CN" sz="2400" dirty="0" smtClean="0"/>
                        <a:t>4</a:t>
                      </a:r>
                      <a:endParaRPr lang="en-US" altLang="zh-CN" sz="2400" dirty="0" smtClean="0"/>
                    </a:p>
                  </a:txBody>
                  <a:tcPr marL="91436" marR="91436" marT="45722" marB="45722"/>
                </a:tc>
                <a:tc>
                  <a:txBody>
                    <a:bodyPr/>
                    <a:p>
                      <a:r>
                        <a:rPr lang="en-US" altLang="zh-CN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plants; shellfish and  fish;   insects; amphibians; reptiles; dinosaurs;mamals;</a:t>
                      </a:r>
                      <a:endParaRPr lang="en-US" altLang="zh-CN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2" marB="45722"/>
                </a:tc>
              </a:tr>
              <a:tr h="94043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dirty="0" smtClean="0"/>
                        <a:t>5</a:t>
                      </a:r>
                      <a:endParaRPr lang="en-US" altLang="zh-CN" sz="2400" dirty="0" smtClean="0"/>
                    </a:p>
                  </a:txBody>
                  <a:tcPr marL="91436" marR="91436" marT="45722" marB="45722"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human beings; not looking after the earth very well</a:t>
                      </a:r>
                      <a:endParaRPr lang="en-US" altLang="zh-CN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2" marB="45722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189990" y="2494915"/>
            <a:ext cx="7816850" cy="922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1.According to a widely accepted theory, the earth began with a Big Bang.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2. Most people believe that the earth bagan with a Big Bang.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89990" y="3416935"/>
            <a:ext cx="781685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earth exploded and produced water vapour and many gases, making the earth’s atmosphere. 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1132205" y="4062095"/>
            <a:ext cx="7816850" cy="645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The presence of water made it possible for life to develop.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1179830" y="4853940"/>
            <a:ext cx="7816850" cy="7004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Plants encouraged the development of the fish and then the animals.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endParaRPr lang="en-US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1179195" y="5620385"/>
            <a:ext cx="7816850" cy="922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1.With the rise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of mammals, human appeared and spread, which also has bad effect on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 the earth.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5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5" grpId="0" bldLvl="0" animBg="1"/>
      <p:bldP spid="5" grpId="1" animBg="1"/>
      <p:bldP spid="161" grpId="0" bldLvl="0" animBg="1"/>
      <p:bldP spid="161" grpId="1" animBg="1"/>
      <p:bldP spid="163" grpId="0" bldLvl="0" animBg="1"/>
      <p:bldP spid="163" grpId="1" animBg="1"/>
      <p:bldP spid="164" grpId="0" bldLvl="0" animBg="1"/>
      <p:bldP spid="16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4067174"/>
            <a:ext cx="9144000" cy="169499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kumimoji="1" lang="zh-CN" altLang="en-US" sz="1200" b="1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2"/>
            </p:custDataLst>
          </p:nvPr>
        </p:nvSpPr>
        <p:spPr>
          <a:xfrm>
            <a:off x="-13335" y="249555"/>
            <a:ext cx="9144000" cy="1747520"/>
          </a:xfrm>
          <a:prstGeom prst="rect">
            <a:avLst/>
          </a:prstGeom>
          <a:solidFill>
            <a:srgbClr val="0361E7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kumimoji="1" lang="zh-CN" altLang="en-US" sz="1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400685" y="1337310"/>
            <a:ext cx="8316595" cy="503618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>
                <a:lumMod val="75000"/>
              </a:srgbClr>
            </a:solidFill>
            <a:prstDash val="dash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56210" y="249240"/>
            <a:ext cx="7424145" cy="486672"/>
          </a:xfrm>
          <a:prstGeom prst="rect">
            <a:avLst/>
          </a:prstGeom>
          <a:noFill/>
        </p:spPr>
        <p:txBody>
          <a:bodyPr wrap="square" lIns="67627" tIns="35242" rIns="67627" bIns="35242" rtlCol="0">
            <a:normAutofit fontScale="90000"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2700" b="1" spc="3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Connect and write   	</a:t>
            </a:r>
            <a:endParaRPr lang="en-US" altLang="zh-CN" sz="2700" b="1" spc="3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291439" y="505275"/>
            <a:ext cx="439239" cy="383282"/>
            <a:chOff x="3213087" y="1347855"/>
            <a:chExt cx="723913" cy="631688"/>
          </a:xfrm>
          <a:solidFill>
            <a:srgbClr val="FFFFFF"/>
          </a:solidFill>
        </p:grpSpPr>
        <p:sp>
          <p:nvSpPr>
            <p:cNvPr id="13" name="任意多边形: 形状 12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>
            <a:xfrm>
              <a:off x="3213087" y="1347855"/>
              <a:ext cx="311295" cy="631688"/>
            </a:xfrm>
            <a:custGeom>
              <a:avLst/>
              <a:gdLst>
                <a:gd name="connsiteX0" fmla="*/ 0 w 311295"/>
                <a:gd name="connsiteY0" fmla="*/ 0 h 631688"/>
                <a:gd name="connsiteX1" fmla="*/ 311295 w 311295"/>
                <a:gd name="connsiteY1" fmla="*/ 0 h 631688"/>
                <a:gd name="connsiteX2" fmla="*/ 311295 w 311295"/>
                <a:gd name="connsiteY2" fmla="*/ 278573 h 631688"/>
                <a:gd name="connsiteX3" fmla="*/ 92015 w 311295"/>
                <a:gd name="connsiteY3" fmla="*/ 631688 h 631688"/>
                <a:gd name="connsiteX4" fmla="*/ 80962 w 311295"/>
                <a:gd name="connsiteY4" fmla="*/ 613739 h 631688"/>
                <a:gd name="connsiteX5" fmla="*/ 33054 w 311295"/>
                <a:gd name="connsiteY5" fmla="*/ 568483 h 631688"/>
                <a:gd name="connsiteX6" fmla="*/ 20355 w 311295"/>
                <a:gd name="connsiteY6" fmla="*/ 561364 h 631688"/>
                <a:gd name="connsiteX7" fmla="*/ 150652 w 311295"/>
                <a:gd name="connsiteY7" fmla="*/ 311295 h 631688"/>
                <a:gd name="connsiteX8" fmla="*/ 0 w 311295"/>
                <a:gd name="connsiteY8" fmla="*/ 311295 h 6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295" h="631688">
                  <a:moveTo>
                    <a:pt x="0" y="0"/>
                  </a:moveTo>
                  <a:lnTo>
                    <a:pt x="311295" y="0"/>
                  </a:lnTo>
                  <a:lnTo>
                    <a:pt x="311295" y="278573"/>
                  </a:lnTo>
                  <a:cubicBezTo>
                    <a:pt x="300365" y="511936"/>
                    <a:pt x="92393" y="629207"/>
                    <a:pt x="92015" y="631688"/>
                  </a:cubicBezTo>
                  <a:lnTo>
                    <a:pt x="80962" y="613739"/>
                  </a:lnTo>
                  <a:cubicBezTo>
                    <a:pt x="67726" y="597568"/>
                    <a:pt x="51617" y="582153"/>
                    <a:pt x="33054" y="568483"/>
                  </a:cubicBezTo>
                  <a:lnTo>
                    <a:pt x="20355" y="561364"/>
                  </a:lnTo>
                  <a:cubicBezTo>
                    <a:pt x="21645" y="561467"/>
                    <a:pt x="135315" y="475631"/>
                    <a:pt x="150652" y="311295"/>
                  </a:cubicBezTo>
                  <a:lnTo>
                    <a:pt x="0" y="311295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任意多边形: 形状 13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>
            <a:xfrm>
              <a:off x="3625705" y="1347855"/>
              <a:ext cx="311295" cy="631688"/>
            </a:xfrm>
            <a:custGeom>
              <a:avLst/>
              <a:gdLst>
                <a:gd name="connsiteX0" fmla="*/ 0 w 311295"/>
                <a:gd name="connsiteY0" fmla="*/ 0 h 631688"/>
                <a:gd name="connsiteX1" fmla="*/ 311295 w 311295"/>
                <a:gd name="connsiteY1" fmla="*/ 0 h 631688"/>
                <a:gd name="connsiteX2" fmla="*/ 311295 w 311295"/>
                <a:gd name="connsiteY2" fmla="*/ 278573 h 631688"/>
                <a:gd name="connsiteX3" fmla="*/ 92015 w 311295"/>
                <a:gd name="connsiteY3" fmla="*/ 631688 h 631688"/>
                <a:gd name="connsiteX4" fmla="*/ 80961 w 311295"/>
                <a:gd name="connsiteY4" fmla="*/ 613739 h 631688"/>
                <a:gd name="connsiteX5" fmla="*/ 33054 w 311295"/>
                <a:gd name="connsiteY5" fmla="*/ 568483 h 631688"/>
                <a:gd name="connsiteX6" fmla="*/ 20355 w 311295"/>
                <a:gd name="connsiteY6" fmla="*/ 561364 h 631688"/>
                <a:gd name="connsiteX7" fmla="*/ 150652 w 311295"/>
                <a:gd name="connsiteY7" fmla="*/ 311295 h 631688"/>
                <a:gd name="connsiteX8" fmla="*/ 0 w 311295"/>
                <a:gd name="connsiteY8" fmla="*/ 311295 h 63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1295" h="631688">
                  <a:moveTo>
                    <a:pt x="0" y="0"/>
                  </a:moveTo>
                  <a:lnTo>
                    <a:pt x="311295" y="0"/>
                  </a:lnTo>
                  <a:lnTo>
                    <a:pt x="311295" y="278573"/>
                  </a:lnTo>
                  <a:cubicBezTo>
                    <a:pt x="300365" y="511936"/>
                    <a:pt x="92393" y="629207"/>
                    <a:pt x="92015" y="631688"/>
                  </a:cubicBezTo>
                  <a:lnTo>
                    <a:pt x="80961" y="613739"/>
                  </a:lnTo>
                  <a:cubicBezTo>
                    <a:pt x="67726" y="597568"/>
                    <a:pt x="51617" y="582153"/>
                    <a:pt x="33054" y="568483"/>
                  </a:cubicBezTo>
                  <a:lnTo>
                    <a:pt x="20355" y="561364"/>
                  </a:lnTo>
                  <a:cubicBezTo>
                    <a:pt x="21645" y="561467"/>
                    <a:pt x="135315" y="475631"/>
                    <a:pt x="150652" y="311295"/>
                  </a:cubicBezTo>
                  <a:lnTo>
                    <a:pt x="0" y="311295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358140" y="736038"/>
            <a:ext cx="8112442" cy="557458"/>
          </a:xfrm>
          <a:prstGeom prst="rect">
            <a:avLst/>
          </a:prstGeom>
          <a:noFill/>
        </p:spPr>
        <p:txBody>
          <a:bodyPr wrap="square" lIns="67627" tIns="35242" rIns="67627" bIns="35242" rtlCol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altLang="zh-CN" sz="280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possible version 1</a:t>
            </a:r>
            <a:endParaRPr lang="en-US" altLang="zh-CN" sz="28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直角三角形 3"/>
          <p:cNvSpPr/>
          <p:nvPr>
            <p:custDataLst>
              <p:tags r:id="rId9"/>
            </p:custDataLst>
          </p:nvPr>
        </p:nvSpPr>
        <p:spPr>
          <a:xfrm rot="10800000" flipV="1">
            <a:off x="8470106" y="5482114"/>
            <a:ext cx="673894" cy="518636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448310" y="1337310"/>
            <a:ext cx="8282305" cy="5126990"/>
          </a:xfrm>
          <a:prstGeom prst="rect">
            <a:avLst/>
          </a:prstGeom>
        </p:spPr>
        <p:txBody>
          <a:bodyPr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defRPr>
            </a:lvl9pPr>
          </a:lstStyle>
          <a:p>
            <a:pPr marL="0" lvl="0" indent="0" algn="just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SzPct val="100000"/>
              <a:buNone/>
            </a:pPr>
            <a:r>
              <a:rPr lang="en-US" sz="2400"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    Most people believe that the earth bagan with a Big Bang. </a:t>
            </a:r>
            <a:r>
              <a:rPr lang="en-US" sz="2400" spc="15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Then</a:t>
            </a:r>
            <a:r>
              <a:rPr lang="en-US" sz="2400"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the earth exploded and produced water vapour and many gases, making the earth’s atmosphere. </a:t>
            </a:r>
            <a:r>
              <a:rPr lang="en-US" sz="2400" spc="15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And then</a:t>
            </a:r>
            <a:r>
              <a:rPr lang="en-US" sz="2400"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the presence of water made it possible for life to develop. </a:t>
            </a:r>
            <a:r>
              <a:rPr lang="en-US" sz="2400" spc="150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Gradually,</a:t>
            </a:r>
            <a:r>
              <a:rPr lang="en-US" sz="2400"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plants encouraged the development of the fish and then the animals. With the rise</a:t>
            </a:r>
            <a:r>
              <a:rPr lang="en-US" sz="2400" spc="150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of mammals, human appeared and spread, which also has bad effect on the earth.（70 words）</a:t>
            </a:r>
            <a:endParaRPr lang="en-US" sz="2400" spc="150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965465">
            <a:off x="6232525" y="3549650"/>
            <a:ext cx="276701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/>
          <p:cNvSpPr/>
          <p:nvPr/>
        </p:nvSpPr>
        <p:spPr>
          <a:xfrm>
            <a:off x="1075690" y="509588"/>
            <a:ext cx="4241800" cy="130016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eaLnBrk="1" hangingPunct="1">
              <a:defRPr/>
            </a:pPr>
            <a:r>
              <a:rPr lang="en-US" altLang="zh-CN" sz="80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tumChe" panose="020B0609000101010101" pitchFamily="49" charset="-127"/>
                <a:ea typeface="DotumChe" panose="020B0609000101010101" pitchFamily="49" charset="-127"/>
              </a:rPr>
              <a:t>Homework</a:t>
            </a:r>
            <a:endParaRPr lang="zh-CN" altLang="en-US" sz="8000" b="1" noProof="1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otumChe" panose="020B0609000101010101" pitchFamily="49" charset="-127"/>
              <a:ea typeface="DotumChe" panose="020B0609000101010101" pitchFamily="49" charset="-127"/>
            </a:endParaRPr>
          </a:p>
        </p:txBody>
      </p:sp>
      <p:sp>
        <p:nvSpPr>
          <p:cNvPr id="23" name="直角三角形 22"/>
          <p:cNvSpPr/>
          <p:nvPr/>
        </p:nvSpPr>
        <p:spPr>
          <a:xfrm rot="19744246" flipH="1">
            <a:off x="1636713" y="1716088"/>
            <a:ext cx="3119437" cy="1936750"/>
          </a:xfrm>
          <a:prstGeom prst="rtTriangle">
            <a:avLst/>
          </a:prstGeom>
          <a:solidFill>
            <a:srgbClr val="A5441D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0" noProof="1">
              <a:latin typeface="张海山锐线体2.0" pitchFamily="2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323850" y="1809750"/>
            <a:ext cx="38163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-7143" y="2060575"/>
            <a:ext cx="7315835" cy="154559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eaLnBrk="1" hangingPunct="1">
              <a:defRPr/>
            </a:pPr>
            <a:r>
              <a:rPr lang="en-US" altLang="zh-CN" sz="32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1.Polish the summary writing;</a:t>
            </a:r>
            <a:endParaRPr lang="en-US" altLang="zh-CN" sz="3200" b="1" noProof="1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  <a:p>
            <a:pPr algn="l" eaLnBrk="1" hangingPunct="1">
              <a:defRPr/>
            </a:pPr>
            <a:r>
              <a:rPr lang="en-US" altLang="zh-CN" sz="32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2.Review what</a:t>
            </a:r>
            <a:r>
              <a:rPr lang="zh-CN" altLang="en-US" sz="32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 </a:t>
            </a:r>
            <a:r>
              <a:rPr lang="en-US" altLang="zh-CN" sz="32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we have learnt today.</a:t>
            </a:r>
            <a:endParaRPr lang="en-US" altLang="zh-CN" sz="3200" b="1" noProof="1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  <a:p>
            <a:pPr algn="l" eaLnBrk="1" hangingPunct="1">
              <a:defRPr/>
            </a:pPr>
            <a:r>
              <a:rPr lang="en-US" altLang="zh-CN" sz="3200" b="1" noProof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ea"/>
                <a:ea typeface="+mn-ea"/>
              </a:rPr>
              <a:t> </a:t>
            </a:r>
            <a:endParaRPr lang="en-US" altLang="zh-CN" sz="3200" b="1" noProof="1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ea"/>
              <a:ea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782185" y="4138930"/>
            <a:ext cx="4436745" cy="272923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  <a:alpha val="57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indent="0" algn="ctr" eaLnBrk="1" hangingPunct="1">
              <a:buNone/>
              <a:defRPr/>
            </a:pPr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Thinking </a:t>
            </a:r>
            <a:r>
              <a:rPr lang="en-US" altLang="zh-CN" sz="2400" dirty="0" smtClean="0">
                <a:solidFill>
                  <a:srgbClr val="FF0000"/>
                </a:solidFill>
                <a:ea typeface="宋体" panose="02010600030101010101" pitchFamily="2" charset="-122"/>
              </a:rPr>
              <a:t>quality</a:t>
            </a:r>
            <a:endParaRPr lang="en-US" altLang="zh-CN" sz="2400" dirty="0" smtClean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indent="0" algn="ctr" eaLnBrk="1" hangingPunct="1">
              <a:buNone/>
              <a:defRPr/>
            </a:pPr>
            <a:r>
              <a:rPr lang="zh-CN" altLang="en-US" sz="2400" dirty="0" smtClean="0">
                <a:solidFill>
                  <a:srgbClr val="FF0000"/>
                </a:solidFill>
                <a:ea typeface="宋体" panose="02010600030101010101" pitchFamily="2" charset="-122"/>
              </a:rPr>
              <a:t>（思维品质）</a:t>
            </a:r>
            <a:r>
              <a:rPr lang="zh-CN" altLang="zh-CN" sz="2000" dirty="0" smtClean="0">
                <a:ea typeface="宋体" panose="02010600030101010101" pitchFamily="2" charset="-122"/>
              </a:rPr>
              <a:t>：</a:t>
            </a:r>
            <a:r>
              <a:rPr lang="en-US" altLang="zh-CN" sz="2400" dirty="0" smtClean="0">
                <a:ea typeface="宋体" panose="02010600030101010101" pitchFamily="2" charset="-122"/>
              </a:rPr>
              <a:t>  </a:t>
            </a:r>
            <a:endParaRPr lang="en-US" altLang="zh-CN" sz="2400" dirty="0" smtClean="0">
              <a:ea typeface="宋体" panose="02010600030101010101" pitchFamily="2" charset="-122"/>
            </a:endParaRPr>
          </a:p>
          <a:p>
            <a:pPr indent="0" algn="l" eaLnBrk="1" hangingPunct="1">
              <a:buNone/>
              <a:defRPr/>
            </a:pPr>
            <a:r>
              <a:rPr lang="en-US" altLang="zh-CN" sz="2400" dirty="0" smtClean="0">
                <a:ea typeface="宋体" panose="02010600030101010101" pitchFamily="2" charset="-122"/>
              </a:rPr>
              <a:t> learn to put </a:t>
            </a:r>
            <a:r>
              <a:rPr lang="en-US" altLang="zh-CN" sz="2400" dirty="0">
                <a:ea typeface="宋体" panose="02010600030101010101" pitchFamily="2" charset="-122"/>
              </a:rPr>
              <a:t>forward some effective measures to protect the </a:t>
            </a:r>
            <a:r>
              <a:rPr lang="en-US" altLang="zh-CN" sz="2400" dirty="0" smtClean="0">
                <a:ea typeface="宋体" panose="02010600030101010101" pitchFamily="2" charset="-122"/>
              </a:rPr>
              <a:t>earth.</a:t>
            </a:r>
            <a:endParaRPr lang="zh-CN" altLang="zh-CN" sz="2400" dirty="0">
              <a:ea typeface="宋体" panose="02010600030101010101" pitchFamily="2" charset="-122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rot="15360000" flipV="1">
            <a:off x="3634105" y="1941830"/>
            <a:ext cx="773113" cy="7461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20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782185" y="2016125"/>
            <a:ext cx="420370" cy="42989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zh-CN" altLang="en-US" sz="1420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040313" y="3669030"/>
            <a:ext cx="1076325" cy="2635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20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6420000">
            <a:off x="2614295" y="3374390"/>
            <a:ext cx="894715" cy="979170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zh-CN" altLang="en-US" sz="1420">
              <a:solidFill>
                <a:srgbClr val="FFFFFF"/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-142240" y="152400"/>
            <a:ext cx="4045585" cy="2506980"/>
          </a:xfrm>
          <a:prstGeom prst="roundRect">
            <a:avLst>
              <a:gd name="adj" fmla="val 50000"/>
            </a:avLst>
          </a:prstGeom>
          <a:solidFill>
            <a:srgbClr val="FF9966">
              <a:alpha val="36000"/>
            </a:srgbClr>
          </a:solidFill>
          <a:ln w="9525">
            <a:solidFill>
              <a:srgbClr val="FF9966"/>
            </a:solidFill>
            <a:round/>
          </a:ln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</a:rPr>
              <a:t>Language application</a:t>
            </a: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</a:rPr>
              <a:t>（语言能力）</a:t>
            </a:r>
            <a:r>
              <a:rPr lang="zh-CN" altLang="zh-CN" sz="2400" b="1" dirty="0" smtClean="0">
                <a:latin typeface="Microsoft JhengHei" panose="020B0604030504040204" pitchFamily="34" charset="-120"/>
              </a:rPr>
              <a:t>：</a:t>
            </a:r>
            <a:r>
              <a:rPr lang="en-US" altLang="zh-CN" sz="2400" b="1" dirty="0" smtClean="0">
                <a:latin typeface="Microsoft JhengHei" panose="020B0604030504040204" pitchFamily="34" charset="-120"/>
              </a:rPr>
              <a:t> </a:t>
            </a:r>
            <a:endParaRPr lang="en-US" altLang="zh-CN" sz="2400" b="1" dirty="0" smtClean="0">
              <a:latin typeface="Microsoft JhengHei" panose="020B0604030504040204" pitchFamily="34" charset="-120"/>
            </a:endParaRPr>
          </a:p>
          <a:p>
            <a:pPr algn="l" eaLnBrk="1" hangingPunct="1">
              <a:spcBef>
                <a:spcPct val="20000"/>
              </a:spcBef>
            </a:pPr>
            <a:r>
              <a:rPr lang="en-US" altLang="zh-CN" sz="2400" b="1" dirty="0" smtClean="0">
                <a:latin typeface="Microsoft JhengHei" panose="020B0604030504040204" pitchFamily="34" charset="-120"/>
              </a:rPr>
              <a:t> learn to </a:t>
            </a:r>
            <a:r>
              <a:rPr lang="en-US" altLang="zh-CN" sz="2400" b="1" dirty="0">
                <a:latin typeface="Microsoft JhengHei" panose="020B0604030504040204" pitchFamily="34" charset="-120"/>
              </a:rPr>
              <a:t>know  how life developed</a:t>
            </a:r>
            <a:r>
              <a:rPr lang="en-US" altLang="zh-CN" sz="2400" b="1" dirty="0" smtClean="0">
                <a:latin typeface="Microsoft JhengHei" panose="020B0604030504040204" pitchFamily="34" charset="-120"/>
              </a:rPr>
              <a:t> </a:t>
            </a:r>
            <a:r>
              <a:rPr lang="en-US" altLang="zh-CN" sz="2400" b="1" dirty="0">
                <a:latin typeface="Microsoft JhengHei" panose="020B0604030504040204" pitchFamily="34" charset="-120"/>
              </a:rPr>
              <a:t>on the earth.</a:t>
            </a:r>
            <a:endParaRPr lang="zh-CN" altLang="zh-CN" sz="2400" b="1" dirty="0">
              <a:latin typeface="Microsoft JhengHei" panose="020B0604030504040204" pitchFamily="34" charset="-12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-142240" y="4138930"/>
            <a:ext cx="4382770" cy="2820035"/>
          </a:xfrm>
          <a:prstGeom prst="roundRect">
            <a:avLst>
              <a:gd name="adj" fmla="val 50000"/>
            </a:avLst>
          </a:prstGeom>
          <a:solidFill>
            <a:schemeClr val="accent1">
              <a:lumMod val="90000"/>
              <a:alpha val="58000"/>
            </a:schemeClr>
          </a:solidFill>
          <a:ln>
            <a:noFill/>
          </a:ln>
        </p:spPr>
        <p:txBody>
          <a:bodyPr lIns="0" tIns="0" rIns="0" bIns="0" anchor="ctr" anchorCtr="1"/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zh-CN" sz="2400" dirty="0">
                <a:solidFill>
                  <a:srgbClr val="FF0000"/>
                </a:solidFill>
                <a:ea typeface="宋体" panose="02010600030101010101" pitchFamily="2" charset="-122"/>
              </a:rPr>
              <a:t>Cultural awareness </a:t>
            </a:r>
            <a:endParaRPr lang="en-US" altLang="zh-CN" sz="2400" dirty="0">
              <a:solidFill>
                <a:srgbClr val="FF0000"/>
              </a:solidFill>
              <a:ea typeface="宋体" panose="02010600030101010101" pitchFamily="2" charset="-122"/>
            </a:endParaRPr>
          </a:p>
          <a:p>
            <a:pPr algn="ctr" eaLnBrk="1" hangingPunct="1">
              <a:buFontTx/>
              <a:buNone/>
              <a:defRPr/>
            </a:pPr>
            <a:r>
              <a:rPr lang="zh-CN" altLang="en-US" sz="2400" dirty="0" smtClean="0">
                <a:solidFill>
                  <a:srgbClr val="FF0000"/>
                </a:solidFill>
                <a:ea typeface="宋体" panose="02010600030101010101" pitchFamily="2" charset="-122"/>
              </a:rPr>
              <a:t>（文化意识）</a:t>
            </a:r>
            <a:r>
              <a:rPr lang="zh-CN" altLang="zh-CN" sz="2400" dirty="0" smtClean="0">
                <a:ea typeface="宋体" panose="02010600030101010101" pitchFamily="2" charset="-122"/>
              </a:rPr>
              <a:t>：</a:t>
            </a:r>
            <a:endParaRPr lang="en-US" altLang="zh-CN" sz="2400" dirty="0" smtClean="0">
              <a:ea typeface="宋体" panose="02010600030101010101" pitchFamily="2" charset="-122"/>
            </a:endParaRPr>
          </a:p>
          <a:p>
            <a:pPr eaLnBrk="1" hangingPunct="1">
              <a:buFontTx/>
              <a:buNone/>
              <a:defRPr/>
            </a:pPr>
            <a:r>
              <a:rPr lang="zh-CN" altLang="zh-CN" sz="2400" dirty="0" smtClean="0">
                <a:ea typeface="宋体" panose="02010600030101010101" pitchFamily="2" charset="-122"/>
              </a:rPr>
              <a:t> </a:t>
            </a:r>
            <a:r>
              <a:rPr lang="en-US" altLang="zh-CN" sz="2400" dirty="0" smtClean="0">
                <a:ea typeface="宋体" panose="02010600030101010101" pitchFamily="2" charset="-122"/>
              </a:rPr>
              <a:t>learn to care </a:t>
            </a:r>
            <a:r>
              <a:rPr lang="en-US" altLang="zh-CN" sz="2400" dirty="0">
                <a:ea typeface="宋体" panose="02010600030101010101" pitchFamily="2" charset="-122"/>
              </a:rPr>
              <a:t>about the earth and know about different </a:t>
            </a:r>
            <a:r>
              <a:rPr lang="en-US" altLang="zh-CN" sz="2400" dirty="0" smtClean="0">
                <a:ea typeface="宋体" panose="02010600030101010101" pitchFamily="2" charset="-122"/>
              </a:rPr>
              <a:t>religions' </a:t>
            </a:r>
            <a:r>
              <a:rPr lang="en-US" altLang="zh-CN" sz="2400" dirty="0">
                <a:ea typeface="宋体" panose="02010600030101010101" pitchFamily="2" charset="-122"/>
              </a:rPr>
              <a:t>opinions on the earth.</a:t>
            </a:r>
            <a:endParaRPr lang="zh-CN" altLang="zh-CN" sz="2400" dirty="0">
              <a:ea typeface="宋体" panose="02010600030101010101" pitchFamily="2" charset="-122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19345" y="217805"/>
            <a:ext cx="4224020" cy="2506980"/>
          </a:xfrm>
          <a:prstGeom prst="roundRect">
            <a:avLst>
              <a:gd name="adj" fmla="val 50000"/>
            </a:avLst>
          </a:prstGeom>
          <a:solidFill>
            <a:srgbClr val="F1AF4F">
              <a:alpha val="48000"/>
            </a:srgbClr>
          </a:solidFill>
          <a:ln>
            <a:noFill/>
          </a:ln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zh-CN" sz="2400" b="1" dirty="0">
                <a:solidFill>
                  <a:srgbClr val="FF0000"/>
                </a:solidFill>
                <a:latin typeface="Microsoft JhengHei" panose="020B0604030504040204" pitchFamily="34" charset="-120"/>
              </a:rPr>
              <a:t>Learning abilities</a:t>
            </a:r>
            <a:endParaRPr lang="en-US" altLang="zh-CN" sz="2400" b="1" dirty="0">
              <a:solidFill>
                <a:srgbClr val="FF0000"/>
              </a:solidFill>
              <a:latin typeface="Microsoft JhengHei" panose="020B0604030504040204" pitchFamily="34" charset="-12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Microsoft JhengHei" panose="020B0604030504040204" pitchFamily="34" charset="-120"/>
              </a:rPr>
              <a:t>（学习能力）</a:t>
            </a:r>
            <a:r>
              <a:rPr lang="zh-CN" altLang="zh-CN" sz="2400" b="1" dirty="0">
                <a:latin typeface="Microsoft JhengHei" panose="020B0604030504040204" pitchFamily="34" charset="-120"/>
              </a:rPr>
              <a:t>：</a:t>
            </a:r>
            <a:r>
              <a:rPr lang="en-US" altLang="zh-CN" sz="2400" b="1" dirty="0">
                <a:latin typeface="Microsoft JhengHei" panose="020B0604030504040204" pitchFamily="34" charset="-120"/>
              </a:rPr>
              <a:t>       </a:t>
            </a:r>
            <a:endParaRPr lang="en-US" altLang="zh-CN" sz="2400" b="1" dirty="0" smtClean="0">
              <a:latin typeface="Microsoft JhengHei" panose="020B0604030504040204" pitchFamily="34" charset="-120"/>
            </a:endParaRPr>
          </a:p>
          <a:p>
            <a:pPr eaLnBrk="1" hangingPunct="1">
              <a:spcBef>
                <a:spcPct val="20000"/>
              </a:spcBef>
            </a:pPr>
            <a:r>
              <a:rPr lang="en-US" altLang="zh-CN" sz="2400" b="1" dirty="0" smtClean="0">
                <a:latin typeface="Microsoft JhengHei" panose="020B0604030504040204" pitchFamily="34" charset="-120"/>
              </a:rPr>
              <a:t> learn to know how the passage was organized and how to summarize it.</a:t>
            </a:r>
            <a:endParaRPr lang="zh-CN" altLang="zh-CN" sz="2400" b="1" dirty="0">
              <a:latin typeface="Microsoft JhengHei" panose="020B0604030504040204" pitchFamily="34" charset="-120"/>
            </a:endParaRPr>
          </a:p>
        </p:txBody>
      </p:sp>
      <p:pic>
        <p:nvPicPr>
          <p:cNvPr id="15372" name="图片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74720" y="2272076"/>
            <a:ext cx="1817688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64597" y="3436430"/>
            <a:ext cx="1637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Learning</a:t>
            </a:r>
            <a:endParaRPr lang="en-US" altLang="zh-TW" sz="2400" b="1" dirty="0">
              <a:solidFill>
                <a:schemeClr val="accent6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eaLnBrk="1" hangingPunct="1">
              <a:defRPr/>
            </a:pP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goals</a:t>
            </a:r>
            <a:endParaRPr lang="en-US" altLang="zh-TW" sz="2400" b="1" dirty="0">
              <a:solidFill>
                <a:schemeClr val="accent6">
                  <a:lumMod val="50000"/>
                </a:schemeClr>
              </a:solidFill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文本框 5"/>
          <p:cNvSpPr txBox="1">
            <a:spLocks noChangeArrowheads="1"/>
          </p:cNvSpPr>
          <p:nvPr/>
        </p:nvSpPr>
        <p:spPr bwMode="auto">
          <a:xfrm>
            <a:off x="8890" y="1270635"/>
            <a:ext cx="5763260" cy="56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dirty="0"/>
              <a:t>     </a:t>
            </a:r>
            <a:r>
              <a:rPr lang="zh-CN" altLang="en-US" sz="2400" dirty="0"/>
              <a:t>The</a:t>
            </a:r>
            <a:r>
              <a:rPr lang="zh-CN" altLang="en-US" sz="2400" dirty="0">
                <a:solidFill>
                  <a:srgbClr val="FF0000"/>
                </a:solidFill>
              </a:rPr>
              <a:t> hit</a:t>
            </a:r>
            <a:r>
              <a:rPr lang="zh-CN" altLang="en-US" sz="2400" dirty="0"/>
              <a:t> Chinese </a:t>
            </a:r>
            <a:r>
              <a:rPr lang="zh-CN" altLang="en-US" sz="2400" dirty="0">
                <a:solidFill>
                  <a:srgbClr val="FF0000"/>
                </a:solidFill>
              </a:rPr>
              <a:t>science fiction film</a:t>
            </a:r>
            <a:r>
              <a:rPr lang="zh-CN" altLang="en-US" sz="2400" dirty="0"/>
              <a:t> </a:t>
            </a:r>
            <a:r>
              <a:rPr lang="en-US" altLang="zh-CN" sz="2400" dirty="0"/>
              <a:t>“</a:t>
            </a:r>
            <a:r>
              <a:rPr lang="zh-CN" altLang="en-US" sz="2400" i="1" dirty="0"/>
              <a:t>The Wandering </a:t>
            </a:r>
            <a:r>
              <a:rPr lang="zh-CN" altLang="en-US" sz="2400" i="1" dirty="0" smtClean="0"/>
              <a:t>Earth</a:t>
            </a:r>
            <a:r>
              <a:rPr lang="en-US" altLang="zh-CN" sz="2400" i="1" dirty="0" smtClean="0"/>
              <a:t>” </a:t>
            </a:r>
            <a:r>
              <a:rPr lang="zh-CN" altLang="en-US" sz="2400" dirty="0" smtClean="0">
                <a:solidFill>
                  <a:srgbClr val="FF0000"/>
                </a:solidFill>
              </a:rPr>
              <a:t>dominated</a:t>
            </a:r>
            <a:r>
              <a:rPr lang="zh-CN" altLang="en-US" sz="2400" dirty="0" smtClean="0"/>
              <a:t> </a:t>
            </a:r>
            <a:r>
              <a:rPr lang="zh-CN" altLang="en-US" sz="2000" dirty="0" smtClean="0"/>
              <a:t>（领先）</a:t>
            </a:r>
            <a:r>
              <a:rPr lang="zh-CN" altLang="en-US" sz="2400" dirty="0" smtClean="0"/>
              <a:t>this year</a:t>
            </a:r>
            <a:r>
              <a:rPr lang="en-US" altLang="zh-CN" sz="2400" dirty="0" smtClean="0"/>
              <a:t>’</a:t>
            </a:r>
            <a:r>
              <a:rPr lang="zh-CN" altLang="en-US" sz="2400" dirty="0" smtClean="0"/>
              <a:t>s Lunar New Year </a:t>
            </a:r>
            <a:r>
              <a:rPr lang="zh-CN" altLang="en-US" sz="2400" dirty="0" smtClean="0">
                <a:solidFill>
                  <a:srgbClr val="FF0000"/>
                </a:solidFill>
              </a:rPr>
              <a:t>box office</a:t>
            </a:r>
            <a:r>
              <a:rPr lang="zh-CN" altLang="en-US" sz="2400" dirty="0" smtClean="0"/>
              <a:t>.  </a:t>
            </a:r>
            <a:r>
              <a:rPr lang="en-US" altLang="zh-CN" sz="2400" dirty="0" smtClean="0"/>
              <a:t>T</a:t>
            </a:r>
            <a:r>
              <a:rPr lang="zh-CN" altLang="en-US" sz="2400" dirty="0" smtClean="0"/>
              <a:t>he movie currently has a score of 7.9 out of 10 on the review site </a:t>
            </a:r>
            <a:r>
              <a:rPr lang="zh-CN" altLang="en-US" sz="2400" i="1" dirty="0" smtClean="0"/>
              <a:t>Douban</a:t>
            </a:r>
            <a:r>
              <a:rPr lang="zh-CN" altLang="en-US" sz="2400" dirty="0" smtClean="0"/>
              <a:t>. It tells the story of a group of </a:t>
            </a:r>
            <a:r>
              <a:rPr lang="zh-CN" altLang="en-US" sz="2400" dirty="0" smtClean="0">
                <a:solidFill>
                  <a:srgbClr val="FF0000"/>
                </a:solidFill>
              </a:rPr>
              <a:t>Chinese astronauts</a:t>
            </a:r>
            <a:r>
              <a:rPr lang="zh-CN" altLang="en-US" sz="2400" dirty="0" smtClean="0"/>
              <a:t> working to </a:t>
            </a:r>
            <a:r>
              <a:rPr lang="zh-CN" altLang="en-US" sz="2400" dirty="0" smtClean="0">
                <a:solidFill>
                  <a:srgbClr val="FF0000"/>
                </a:solidFill>
              </a:rPr>
              <a:t>save the Earth </a:t>
            </a:r>
            <a:r>
              <a:rPr lang="zh-CN" altLang="en-US" sz="2400" dirty="0" smtClean="0"/>
              <a:t>from a dying and rapidly expanding sun by pushing the earth out of </a:t>
            </a:r>
            <a:r>
              <a:rPr lang="zh-CN" altLang="en-US" sz="2400" dirty="0" smtClean="0">
                <a:solidFill>
                  <a:srgbClr val="FF0000"/>
                </a:solidFill>
              </a:rPr>
              <a:t>the solar system. </a:t>
            </a:r>
            <a:endParaRPr lang="zh-CN" alt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17412" name="图片 6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954258" y="525278"/>
            <a:ext cx="26543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文本框 8"/>
          <p:cNvSpPr txBox="1">
            <a:spLocks noChangeArrowheads="1"/>
          </p:cNvSpPr>
          <p:nvPr/>
        </p:nvSpPr>
        <p:spPr bwMode="auto">
          <a:xfrm>
            <a:off x="1631554" y="34209"/>
            <a:ext cx="7175712" cy="522288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   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            </a:t>
            </a:r>
            <a:r>
              <a:rPr lang="en-US" altLang="zh-CN" sz="2800" b="1" dirty="0">
                <a:solidFill>
                  <a:schemeClr val="bg1"/>
                </a:solidFill>
              </a:rPr>
              <a:t>Pre-reading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0" y="2244090"/>
            <a:ext cx="3402965" cy="2954655"/>
          </a:xfrm>
          <a:prstGeom prst="rect">
            <a:avLst/>
          </a:prstGeom>
        </p:spPr>
      </p:pic>
      <p:grpSp>
        <p:nvGrpSpPr>
          <p:cNvPr id="8" name="组 2"/>
          <p:cNvGrpSpPr/>
          <p:nvPr/>
        </p:nvGrpSpPr>
        <p:grpSpPr>
          <a:xfrm flipV="1">
            <a:off x="309880" y="0"/>
            <a:ext cx="1454150" cy="1499870"/>
            <a:chOff x="2256477" y="2877169"/>
            <a:chExt cx="1368536" cy="20070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 55"/>
            <p:cNvSpPr/>
            <p:nvPr/>
          </p:nvSpPr>
          <p:spPr bwMode="auto">
            <a:xfrm>
              <a:off x="2539344" y="4135253"/>
              <a:ext cx="933460" cy="266703"/>
            </a:xfrm>
            <a:custGeom>
              <a:avLst/>
              <a:gdLst>
                <a:gd name="T0" fmla="*/ 686 w 693"/>
                <a:gd name="T1" fmla="*/ 0 h 198"/>
                <a:gd name="T2" fmla="*/ 0 w 693"/>
                <a:gd name="T3" fmla="*/ 0 h 198"/>
                <a:gd name="T4" fmla="*/ 0 w 693"/>
                <a:gd name="T5" fmla="*/ 0 h 198"/>
                <a:gd name="T6" fmla="*/ 0 w 693"/>
                <a:gd name="T7" fmla="*/ 11 h 198"/>
                <a:gd name="T8" fmla="*/ 0 w 693"/>
                <a:gd name="T9" fmla="*/ 11 h 198"/>
                <a:gd name="T10" fmla="*/ 3 w 693"/>
                <a:gd name="T11" fmla="*/ 21 h 198"/>
                <a:gd name="T12" fmla="*/ 6 w 693"/>
                <a:gd name="T13" fmla="*/ 34 h 198"/>
                <a:gd name="T14" fmla="*/ 11 w 693"/>
                <a:gd name="T15" fmla="*/ 44 h 198"/>
                <a:gd name="T16" fmla="*/ 18 w 693"/>
                <a:gd name="T17" fmla="*/ 57 h 198"/>
                <a:gd name="T18" fmla="*/ 26 w 693"/>
                <a:gd name="T19" fmla="*/ 67 h 198"/>
                <a:gd name="T20" fmla="*/ 35 w 693"/>
                <a:gd name="T21" fmla="*/ 79 h 198"/>
                <a:gd name="T22" fmla="*/ 45 w 693"/>
                <a:gd name="T23" fmla="*/ 92 h 198"/>
                <a:gd name="T24" fmla="*/ 57 w 693"/>
                <a:gd name="T25" fmla="*/ 104 h 198"/>
                <a:gd name="T26" fmla="*/ 84 w 693"/>
                <a:gd name="T27" fmla="*/ 128 h 198"/>
                <a:gd name="T28" fmla="*/ 115 w 693"/>
                <a:gd name="T29" fmla="*/ 152 h 198"/>
                <a:gd name="T30" fmla="*/ 149 w 693"/>
                <a:gd name="T31" fmla="*/ 175 h 198"/>
                <a:gd name="T32" fmla="*/ 185 w 693"/>
                <a:gd name="T33" fmla="*/ 198 h 198"/>
                <a:gd name="T34" fmla="*/ 671 w 693"/>
                <a:gd name="T35" fmla="*/ 198 h 198"/>
                <a:gd name="T36" fmla="*/ 671 w 693"/>
                <a:gd name="T37" fmla="*/ 198 h 198"/>
                <a:gd name="T38" fmla="*/ 681 w 693"/>
                <a:gd name="T39" fmla="*/ 173 h 198"/>
                <a:gd name="T40" fmla="*/ 686 w 693"/>
                <a:gd name="T41" fmla="*/ 147 h 198"/>
                <a:gd name="T42" fmla="*/ 691 w 693"/>
                <a:gd name="T43" fmla="*/ 121 h 198"/>
                <a:gd name="T44" fmla="*/ 693 w 693"/>
                <a:gd name="T45" fmla="*/ 96 h 198"/>
                <a:gd name="T46" fmla="*/ 693 w 693"/>
                <a:gd name="T47" fmla="*/ 70 h 198"/>
                <a:gd name="T48" fmla="*/ 691 w 693"/>
                <a:gd name="T49" fmla="*/ 46 h 198"/>
                <a:gd name="T50" fmla="*/ 689 w 693"/>
                <a:gd name="T51" fmla="*/ 23 h 198"/>
                <a:gd name="T52" fmla="*/ 686 w 693"/>
                <a:gd name="T5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3" h="198">
                  <a:moveTo>
                    <a:pt x="6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1"/>
                  </a:lnTo>
                  <a:lnTo>
                    <a:pt x="6" y="34"/>
                  </a:lnTo>
                  <a:lnTo>
                    <a:pt x="11" y="44"/>
                  </a:lnTo>
                  <a:lnTo>
                    <a:pt x="18" y="57"/>
                  </a:lnTo>
                  <a:lnTo>
                    <a:pt x="26" y="67"/>
                  </a:lnTo>
                  <a:lnTo>
                    <a:pt x="35" y="79"/>
                  </a:lnTo>
                  <a:lnTo>
                    <a:pt x="45" y="92"/>
                  </a:lnTo>
                  <a:lnTo>
                    <a:pt x="57" y="104"/>
                  </a:lnTo>
                  <a:lnTo>
                    <a:pt x="84" y="128"/>
                  </a:lnTo>
                  <a:lnTo>
                    <a:pt x="115" y="152"/>
                  </a:lnTo>
                  <a:lnTo>
                    <a:pt x="149" y="175"/>
                  </a:lnTo>
                  <a:lnTo>
                    <a:pt x="185" y="198"/>
                  </a:lnTo>
                  <a:lnTo>
                    <a:pt x="671" y="198"/>
                  </a:lnTo>
                  <a:lnTo>
                    <a:pt x="671" y="198"/>
                  </a:lnTo>
                  <a:lnTo>
                    <a:pt x="681" y="173"/>
                  </a:lnTo>
                  <a:lnTo>
                    <a:pt x="686" y="147"/>
                  </a:lnTo>
                  <a:lnTo>
                    <a:pt x="691" y="121"/>
                  </a:lnTo>
                  <a:lnTo>
                    <a:pt x="693" y="96"/>
                  </a:lnTo>
                  <a:lnTo>
                    <a:pt x="693" y="70"/>
                  </a:lnTo>
                  <a:lnTo>
                    <a:pt x="691" y="46"/>
                  </a:lnTo>
                  <a:lnTo>
                    <a:pt x="689" y="23"/>
                  </a:lnTo>
                  <a:lnTo>
                    <a:pt x="6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218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219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220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221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222"/>
            <p:cNvSpPr/>
            <p:nvPr/>
          </p:nvSpPr>
          <p:spPr bwMode="auto">
            <a:xfrm>
              <a:off x="2994625" y="3053625"/>
              <a:ext cx="134698" cy="101024"/>
            </a:xfrm>
            <a:custGeom>
              <a:avLst/>
              <a:gdLst>
                <a:gd name="T0" fmla="*/ 83 w 100"/>
                <a:gd name="T1" fmla="*/ 1 h 75"/>
                <a:gd name="T2" fmla="*/ 74 w 100"/>
                <a:gd name="T3" fmla="*/ 0 h 75"/>
                <a:gd name="T4" fmla="*/ 66 w 100"/>
                <a:gd name="T5" fmla="*/ 2 h 75"/>
                <a:gd name="T6" fmla="*/ 29 w 100"/>
                <a:gd name="T7" fmla="*/ 21 h 75"/>
                <a:gd name="T8" fmla="*/ 28 w 100"/>
                <a:gd name="T9" fmla="*/ 24 h 75"/>
                <a:gd name="T10" fmla="*/ 29 w 100"/>
                <a:gd name="T11" fmla="*/ 25 h 75"/>
                <a:gd name="T12" fmla="*/ 67 w 100"/>
                <a:gd name="T13" fmla="*/ 6 h 75"/>
                <a:gd name="T14" fmla="*/ 74 w 100"/>
                <a:gd name="T15" fmla="*/ 4 h 75"/>
                <a:gd name="T16" fmla="*/ 82 w 100"/>
                <a:gd name="T17" fmla="*/ 5 h 75"/>
                <a:gd name="T18" fmla="*/ 93 w 100"/>
                <a:gd name="T19" fmla="*/ 13 h 75"/>
                <a:gd name="T20" fmla="*/ 94 w 100"/>
                <a:gd name="T21" fmla="*/ 20 h 75"/>
                <a:gd name="T22" fmla="*/ 94 w 100"/>
                <a:gd name="T23" fmla="*/ 27 h 75"/>
                <a:gd name="T24" fmla="*/ 85 w 100"/>
                <a:gd name="T25" fmla="*/ 37 h 75"/>
                <a:gd name="T26" fmla="*/ 25 w 100"/>
                <a:gd name="T27" fmla="*/ 68 h 75"/>
                <a:gd name="T28" fmla="*/ 15 w 100"/>
                <a:gd name="T29" fmla="*/ 70 h 75"/>
                <a:gd name="T30" fmla="*/ 6 w 100"/>
                <a:gd name="T31" fmla="*/ 63 h 75"/>
                <a:gd name="T32" fmla="*/ 4 w 100"/>
                <a:gd name="T33" fmla="*/ 58 h 75"/>
                <a:gd name="T34" fmla="*/ 8 w 100"/>
                <a:gd name="T35" fmla="*/ 48 h 75"/>
                <a:gd name="T36" fmla="*/ 64 w 100"/>
                <a:gd name="T37" fmla="*/ 17 h 75"/>
                <a:gd name="T38" fmla="*/ 69 w 100"/>
                <a:gd name="T39" fmla="*/ 17 h 75"/>
                <a:gd name="T40" fmla="*/ 71 w 100"/>
                <a:gd name="T41" fmla="*/ 17 h 75"/>
                <a:gd name="T42" fmla="*/ 77 w 100"/>
                <a:gd name="T43" fmla="*/ 21 h 75"/>
                <a:gd name="T44" fmla="*/ 78 w 100"/>
                <a:gd name="T45" fmla="*/ 24 h 75"/>
                <a:gd name="T46" fmla="*/ 78 w 100"/>
                <a:gd name="T47" fmla="*/ 28 h 75"/>
                <a:gd name="T48" fmla="*/ 73 w 100"/>
                <a:gd name="T49" fmla="*/ 33 h 75"/>
                <a:gd name="T50" fmla="*/ 24 w 100"/>
                <a:gd name="T51" fmla="*/ 59 h 75"/>
                <a:gd name="T52" fmla="*/ 23 w 100"/>
                <a:gd name="T53" fmla="*/ 62 h 75"/>
                <a:gd name="T54" fmla="*/ 24 w 100"/>
                <a:gd name="T55" fmla="*/ 63 h 75"/>
                <a:gd name="T56" fmla="*/ 75 w 100"/>
                <a:gd name="T57" fmla="*/ 37 h 75"/>
                <a:gd name="T58" fmla="*/ 79 w 100"/>
                <a:gd name="T59" fmla="*/ 33 h 75"/>
                <a:gd name="T60" fmla="*/ 82 w 100"/>
                <a:gd name="T61" fmla="*/ 29 h 75"/>
                <a:gd name="T62" fmla="*/ 81 w 100"/>
                <a:gd name="T63" fmla="*/ 18 h 75"/>
                <a:gd name="T64" fmla="*/ 78 w 100"/>
                <a:gd name="T65" fmla="*/ 14 h 75"/>
                <a:gd name="T66" fmla="*/ 73 w 100"/>
                <a:gd name="T67" fmla="*/ 13 h 75"/>
                <a:gd name="T68" fmla="*/ 63 w 100"/>
                <a:gd name="T69" fmla="*/ 13 h 75"/>
                <a:gd name="T70" fmla="*/ 9 w 100"/>
                <a:gd name="T71" fmla="*/ 41 h 75"/>
                <a:gd name="T72" fmla="*/ 1 w 100"/>
                <a:gd name="T73" fmla="*/ 52 h 75"/>
                <a:gd name="T74" fmla="*/ 1 w 100"/>
                <a:gd name="T75" fmla="*/ 66 h 75"/>
                <a:gd name="T76" fmla="*/ 5 w 100"/>
                <a:gd name="T77" fmla="*/ 70 h 75"/>
                <a:gd name="T78" fmla="*/ 17 w 100"/>
                <a:gd name="T79" fmla="*/ 75 h 75"/>
                <a:gd name="T80" fmla="*/ 23 w 100"/>
                <a:gd name="T81" fmla="*/ 74 h 75"/>
                <a:gd name="T82" fmla="*/ 86 w 100"/>
                <a:gd name="T83" fmla="*/ 41 h 75"/>
                <a:gd name="T84" fmla="*/ 90 w 100"/>
                <a:gd name="T85" fmla="*/ 39 h 75"/>
                <a:gd name="T86" fmla="*/ 97 w 100"/>
                <a:gd name="T87" fmla="*/ 32 h 75"/>
                <a:gd name="T88" fmla="*/ 98 w 100"/>
                <a:gd name="T89" fmla="*/ 28 h 75"/>
                <a:gd name="T90" fmla="*/ 100 w 100"/>
                <a:gd name="T91" fmla="*/ 20 h 75"/>
                <a:gd name="T92" fmla="*/ 97 w 100"/>
                <a:gd name="T93" fmla="*/ 12 h 75"/>
                <a:gd name="T94" fmla="*/ 94 w 100"/>
                <a:gd name="T95" fmla="*/ 8 h 75"/>
                <a:gd name="T96" fmla="*/ 87 w 100"/>
                <a:gd name="T97" fmla="*/ 2 h 75"/>
                <a:gd name="T98" fmla="*/ 83 w 100"/>
                <a:gd name="T9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0" h="75">
                  <a:moveTo>
                    <a:pt x="83" y="1"/>
                  </a:moveTo>
                  <a:lnTo>
                    <a:pt x="83" y="1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1"/>
                  </a:lnTo>
                  <a:lnTo>
                    <a:pt x="66" y="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32" y="25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4" y="4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7" y="8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0" y="70"/>
                  </a:lnTo>
                  <a:lnTo>
                    <a:pt x="15" y="70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8"/>
                  </a:lnTo>
                  <a:lnTo>
                    <a:pt x="5" y="52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5" y="18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5" y="31"/>
                  </a:lnTo>
                  <a:lnTo>
                    <a:pt x="73" y="33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3" y="60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9" y="33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78" y="14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7" y="12"/>
                  </a:lnTo>
                  <a:lnTo>
                    <a:pt x="63" y="13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4" y="45"/>
                  </a:lnTo>
                  <a:lnTo>
                    <a:pt x="1" y="52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5" y="70"/>
                  </a:lnTo>
                  <a:lnTo>
                    <a:pt x="10" y="74"/>
                  </a:lnTo>
                  <a:lnTo>
                    <a:pt x="17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90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4" y="8"/>
                  </a:lnTo>
                  <a:lnTo>
                    <a:pt x="91" y="5"/>
                  </a:lnTo>
                  <a:lnTo>
                    <a:pt x="87" y="2"/>
                  </a:lnTo>
                  <a:lnTo>
                    <a:pt x="83" y="1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223"/>
            <p:cNvSpPr/>
            <p:nvPr/>
          </p:nvSpPr>
          <p:spPr bwMode="auto">
            <a:xfrm>
              <a:off x="2983849" y="2960682"/>
              <a:ext cx="133352" cy="98330"/>
            </a:xfrm>
            <a:custGeom>
              <a:avLst/>
              <a:gdLst>
                <a:gd name="T0" fmla="*/ 85 w 99"/>
                <a:gd name="T1" fmla="*/ 0 h 73"/>
                <a:gd name="T2" fmla="*/ 75 w 99"/>
                <a:gd name="T3" fmla="*/ 0 h 73"/>
                <a:gd name="T4" fmla="*/ 67 w 99"/>
                <a:gd name="T5" fmla="*/ 1 h 73"/>
                <a:gd name="T6" fmla="*/ 31 w 99"/>
                <a:gd name="T7" fmla="*/ 19 h 73"/>
                <a:gd name="T8" fmla="*/ 29 w 99"/>
                <a:gd name="T9" fmla="*/ 23 h 73"/>
                <a:gd name="T10" fmla="*/ 31 w 99"/>
                <a:gd name="T11" fmla="*/ 24 h 73"/>
                <a:gd name="T12" fmla="*/ 68 w 99"/>
                <a:gd name="T13" fmla="*/ 5 h 73"/>
                <a:gd name="T14" fmla="*/ 75 w 99"/>
                <a:gd name="T15" fmla="*/ 4 h 73"/>
                <a:gd name="T16" fmla="*/ 83 w 99"/>
                <a:gd name="T17" fmla="*/ 5 h 73"/>
                <a:gd name="T18" fmla="*/ 94 w 99"/>
                <a:gd name="T19" fmla="*/ 13 h 73"/>
                <a:gd name="T20" fmla="*/ 95 w 99"/>
                <a:gd name="T21" fmla="*/ 20 h 73"/>
                <a:gd name="T22" fmla="*/ 94 w 99"/>
                <a:gd name="T23" fmla="*/ 27 h 73"/>
                <a:gd name="T24" fmla="*/ 85 w 99"/>
                <a:gd name="T25" fmla="*/ 38 h 73"/>
                <a:gd name="T26" fmla="*/ 24 w 99"/>
                <a:gd name="T27" fmla="*/ 67 h 73"/>
                <a:gd name="T28" fmla="*/ 13 w 99"/>
                <a:gd name="T29" fmla="*/ 67 h 73"/>
                <a:gd name="T30" fmla="*/ 5 w 99"/>
                <a:gd name="T31" fmla="*/ 60 h 73"/>
                <a:gd name="T32" fmla="*/ 4 w 99"/>
                <a:gd name="T33" fmla="*/ 56 h 73"/>
                <a:gd name="T34" fmla="*/ 8 w 99"/>
                <a:gd name="T35" fmla="*/ 46 h 73"/>
                <a:gd name="T36" fmla="*/ 66 w 99"/>
                <a:gd name="T37" fmla="*/ 17 h 73"/>
                <a:gd name="T38" fmla="*/ 68 w 99"/>
                <a:gd name="T39" fmla="*/ 16 h 73"/>
                <a:gd name="T40" fmla="*/ 72 w 99"/>
                <a:gd name="T41" fmla="*/ 16 h 73"/>
                <a:gd name="T42" fmla="*/ 78 w 99"/>
                <a:gd name="T43" fmla="*/ 21 h 73"/>
                <a:gd name="T44" fmla="*/ 79 w 99"/>
                <a:gd name="T45" fmla="*/ 24 h 73"/>
                <a:gd name="T46" fmla="*/ 78 w 99"/>
                <a:gd name="T47" fmla="*/ 28 h 73"/>
                <a:gd name="T48" fmla="*/ 74 w 99"/>
                <a:gd name="T49" fmla="*/ 33 h 73"/>
                <a:gd name="T50" fmla="*/ 24 w 99"/>
                <a:gd name="T51" fmla="*/ 58 h 73"/>
                <a:gd name="T52" fmla="*/ 23 w 99"/>
                <a:gd name="T53" fmla="*/ 60 h 73"/>
                <a:gd name="T54" fmla="*/ 24 w 99"/>
                <a:gd name="T55" fmla="*/ 62 h 73"/>
                <a:gd name="T56" fmla="*/ 75 w 99"/>
                <a:gd name="T57" fmla="*/ 38 h 73"/>
                <a:gd name="T58" fmla="*/ 81 w 99"/>
                <a:gd name="T59" fmla="*/ 33 h 73"/>
                <a:gd name="T60" fmla="*/ 83 w 99"/>
                <a:gd name="T61" fmla="*/ 29 h 73"/>
                <a:gd name="T62" fmla="*/ 82 w 99"/>
                <a:gd name="T63" fmla="*/ 19 h 73"/>
                <a:gd name="T64" fmla="*/ 79 w 99"/>
                <a:gd name="T65" fmla="*/ 15 h 73"/>
                <a:gd name="T66" fmla="*/ 74 w 99"/>
                <a:gd name="T67" fmla="*/ 12 h 73"/>
                <a:gd name="T68" fmla="*/ 63 w 99"/>
                <a:gd name="T69" fmla="*/ 13 h 73"/>
                <a:gd name="T70" fmla="*/ 10 w 99"/>
                <a:gd name="T71" fmla="*/ 39 h 73"/>
                <a:gd name="T72" fmla="*/ 1 w 99"/>
                <a:gd name="T73" fmla="*/ 50 h 73"/>
                <a:gd name="T74" fmla="*/ 1 w 99"/>
                <a:gd name="T75" fmla="*/ 63 h 73"/>
                <a:gd name="T76" fmla="*/ 5 w 99"/>
                <a:gd name="T77" fmla="*/ 69 h 73"/>
                <a:gd name="T78" fmla="*/ 16 w 99"/>
                <a:gd name="T79" fmla="*/ 73 h 73"/>
                <a:gd name="T80" fmla="*/ 23 w 99"/>
                <a:gd name="T81" fmla="*/ 73 h 73"/>
                <a:gd name="T82" fmla="*/ 87 w 99"/>
                <a:gd name="T83" fmla="*/ 42 h 73"/>
                <a:gd name="T84" fmla="*/ 91 w 99"/>
                <a:gd name="T85" fmla="*/ 39 h 73"/>
                <a:gd name="T86" fmla="*/ 97 w 99"/>
                <a:gd name="T87" fmla="*/ 32 h 73"/>
                <a:gd name="T88" fmla="*/ 98 w 99"/>
                <a:gd name="T89" fmla="*/ 28 h 73"/>
                <a:gd name="T90" fmla="*/ 99 w 99"/>
                <a:gd name="T91" fmla="*/ 20 h 73"/>
                <a:gd name="T92" fmla="*/ 98 w 99"/>
                <a:gd name="T93" fmla="*/ 12 h 73"/>
                <a:gd name="T94" fmla="*/ 95 w 99"/>
                <a:gd name="T95" fmla="*/ 8 h 73"/>
                <a:gd name="T96" fmla="*/ 89 w 99"/>
                <a:gd name="T97" fmla="*/ 2 h 73"/>
                <a:gd name="T98" fmla="*/ 85 w 99"/>
                <a:gd name="T9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73">
                  <a:moveTo>
                    <a:pt x="85" y="0"/>
                  </a:moveTo>
                  <a:lnTo>
                    <a:pt x="85" y="0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75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5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18" y="69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4" y="56"/>
                  </a:lnTo>
                  <a:lnTo>
                    <a:pt x="5" y="51"/>
                  </a:lnTo>
                  <a:lnTo>
                    <a:pt x="8" y="46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5" y="19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7" y="31"/>
                  </a:lnTo>
                  <a:lnTo>
                    <a:pt x="74" y="33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81" y="33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9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68" y="12"/>
                  </a:lnTo>
                  <a:lnTo>
                    <a:pt x="63" y="13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5" y="69"/>
                  </a:lnTo>
                  <a:lnTo>
                    <a:pt x="10" y="71"/>
                  </a:lnTo>
                  <a:lnTo>
                    <a:pt x="16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3" y="5"/>
                  </a:lnTo>
                  <a:lnTo>
                    <a:pt x="89" y="2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224"/>
            <p:cNvSpPr>
              <a:spLocks noEditPoints="1"/>
            </p:cNvSpPr>
            <p:nvPr/>
          </p:nvSpPr>
          <p:spPr bwMode="auto">
            <a:xfrm>
              <a:off x="2641715" y="3014562"/>
              <a:ext cx="468750" cy="845906"/>
            </a:xfrm>
            <a:custGeom>
              <a:avLst/>
              <a:gdLst>
                <a:gd name="T0" fmla="*/ 325 w 348"/>
                <a:gd name="T1" fmla="*/ 423 h 628"/>
                <a:gd name="T2" fmla="*/ 308 w 348"/>
                <a:gd name="T3" fmla="*/ 423 h 628"/>
                <a:gd name="T4" fmla="*/ 308 w 348"/>
                <a:gd name="T5" fmla="*/ 423 h 628"/>
                <a:gd name="T6" fmla="*/ 290 w 348"/>
                <a:gd name="T7" fmla="*/ 424 h 628"/>
                <a:gd name="T8" fmla="*/ 304 w 348"/>
                <a:gd name="T9" fmla="*/ 454 h 628"/>
                <a:gd name="T10" fmla="*/ 0 w 348"/>
                <a:gd name="T11" fmla="*/ 596 h 628"/>
                <a:gd name="T12" fmla="*/ 15 w 348"/>
                <a:gd name="T13" fmla="*/ 628 h 628"/>
                <a:gd name="T14" fmla="*/ 348 w 348"/>
                <a:gd name="T15" fmla="*/ 473 h 628"/>
                <a:gd name="T16" fmla="*/ 325 w 348"/>
                <a:gd name="T17" fmla="*/ 423 h 628"/>
                <a:gd name="T18" fmla="*/ 294 w 348"/>
                <a:gd name="T19" fmla="*/ 357 h 628"/>
                <a:gd name="T20" fmla="*/ 259 w 348"/>
                <a:gd name="T21" fmla="*/ 357 h 628"/>
                <a:gd name="T22" fmla="*/ 268 w 348"/>
                <a:gd name="T23" fmla="*/ 378 h 628"/>
                <a:gd name="T24" fmla="*/ 305 w 348"/>
                <a:gd name="T25" fmla="*/ 377 h 628"/>
                <a:gd name="T26" fmla="*/ 294 w 348"/>
                <a:gd name="T27" fmla="*/ 357 h 628"/>
                <a:gd name="T28" fmla="*/ 232 w 348"/>
                <a:gd name="T29" fmla="*/ 299 h 628"/>
                <a:gd name="T30" fmla="*/ 245 w 348"/>
                <a:gd name="T31" fmla="*/ 330 h 628"/>
                <a:gd name="T32" fmla="*/ 282 w 348"/>
                <a:gd name="T33" fmla="*/ 328 h 628"/>
                <a:gd name="T34" fmla="*/ 268 w 348"/>
                <a:gd name="T35" fmla="*/ 301 h 628"/>
                <a:gd name="T36" fmla="*/ 250 w 348"/>
                <a:gd name="T37" fmla="*/ 301 h 628"/>
                <a:gd name="T38" fmla="*/ 250 w 348"/>
                <a:gd name="T39" fmla="*/ 301 h 628"/>
                <a:gd name="T40" fmla="*/ 250 w 348"/>
                <a:gd name="T41" fmla="*/ 301 h 628"/>
                <a:gd name="T42" fmla="*/ 250 w 348"/>
                <a:gd name="T43" fmla="*/ 301 h 628"/>
                <a:gd name="T44" fmla="*/ 245 w 348"/>
                <a:gd name="T45" fmla="*/ 301 h 628"/>
                <a:gd name="T46" fmla="*/ 243 w 348"/>
                <a:gd name="T47" fmla="*/ 299 h 628"/>
                <a:gd name="T48" fmla="*/ 235 w 348"/>
                <a:gd name="T49" fmla="*/ 300 h 628"/>
                <a:gd name="T50" fmla="*/ 235 w 348"/>
                <a:gd name="T51" fmla="*/ 300 h 628"/>
                <a:gd name="T52" fmla="*/ 235 w 348"/>
                <a:gd name="T53" fmla="*/ 300 h 628"/>
                <a:gd name="T54" fmla="*/ 235 w 348"/>
                <a:gd name="T55" fmla="*/ 300 h 628"/>
                <a:gd name="T56" fmla="*/ 232 w 348"/>
                <a:gd name="T57" fmla="*/ 299 h 628"/>
                <a:gd name="T58" fmla="*/ 129 w 348"/>
                <a:gd name="T59" fmla="*/ 0 h 628"/>
                <a:gd name="T60" fmla="*/ 100 w 348"/>
                <a:gd name="T61" fmla="*/ 15 h 628"/>
                <a:gd name="T62" fmla="*/ 224 w 348"/>
                <a:gd name="T63" fmla="*/ 282 h 628"/>
                <a:gd name="T64" fmla="*/ 224 w 348"/>
                <a:gd name="T65" fmla="*/ 282 h 628"/>
                <a:gd name="T66" fmla="*/ 229 w 348"/>
                <a:gd name="T67" fmla="*/ 280 h 628"/>
                <a:gd name="T68" fmla="*/ 235 w 348"/>
                <a:gd name="T69" fmla="*/ 278 h 628"/>
                <a:gd name="T70" fmla="*/ 241 w 348"/>
                <a:gd name="T71" fmla="*/ 278 h 628"/>
                <a:gd name="T72" fmla="*/ 241 w 348"/>
                <a:gd name="T73" fmla="*/ 278 h 628"/>
                <a:gd name="T74" fmla="*/ 245 w 348"/>
                <a:gd name="T75" fmla="*/ 277 h 628"/>
                <a:gd name="T76" fmla="*/ 250 w 348"/>
                <a:gd name="T77" fmla="*/ 276 h 628"/>
                <a:gd name="T78" fmla="*/ 256 w 348"/>
                <a:gd name="T79" fmla="*/ 276 h 628"/>
                <a:gd name="T80" fmla="*/ 129 w 348"/>
                <a:gd name="T81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8" h="628">
                  <a:moveTo>
                    <a:pt x="325" y="423"/>
                  </a:moveTo>
                  <a:lnTo>
                    <a:pt x="308" y="423"/>
                  </a:lnTo>
                  <a:lnTo>
                    <a:pt x="308" y="423"/>
                  </a:lnTo>
                  <a:lnTo>
                    <a:pt x="290" y="424"/>
                  </a:lnTo>
                  <a:lnTo>
                    <a:pt x="304" y="454"/>
                  </a:lnTo>
                  <a:lnTo>
                    <a:pt x="0" y="596"/>
                  </a:lnTo>
                  <a:lnTo>
                    <a:pt x="15" y="628"/>
                  </a:lnTo>
                  <a:lnTo>
                    <a:pt x="348" y="473"/>
                  </a:lnTo>
                  <a:lnTo>
                    <a:pt x="325" y="423"/>
                  </a:lnTo>
                  <a:close/>
                  <a:moveTo>
                    <a:pt x="294" y="357"/>
                  </a:moveTo>
                  <a:lnTo>
                    <a:pt x="259" y="357"/>
                  </a:lnTo>
                  <a:lnTo>
                    <a:pt x="268" y="378"/>
                  </a:lnTo>
                  <a:lnTo>
                    <a:pt x="305" y="377"/>
                  </a:lnTo>
                  <a:lnTo>
                    <a:pt x="294" y="357"/>
                  </a:lnTo>
                  <a:close/>
                  <a:moveTo>
                    <a:pt x="232" y="299"/>
                  </a:moveTo>
                  <a:lnTo>
                    <a:pt x="245" y="330"/>
                  </a:lnTo>
                  <a:lnTo>
                    <a:pt x="282" y="328"/>
                  </a:lnTo>
                  <a:lnTo>
                    <a:pt x="268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45" y="301"/>
                  </a:lnTo>
                  <a:lnTo>
                    <a:pt x="243" y="299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2" y="299"/>
                  </a:lnTo>
                  <a:close/>
                  <a:moveTo>
                    <a:pt x="129" y="0"/>
                  </a:moveTo>
                  <a:lnTo>
                    <a:pt x="100" y="15"/>
                  </a:lnTo>
                  <a:lnTo>
                    <a:pt x="224" y="282"/>
                  </a:lnTo>
                  <a:lnTo>
                    <a:pt x="224" y="282"/>
                  </a:lnTo>
                  <a:lnTo>
                    <a:pt x="229" y="280"/>
                  </a:lnTo>
                  <a:lnTo>
                    <a:pt x="235" y="278"/>
                  </a:lnTo>
                  <a:lnTo>
                    <a:pt x="241" y="278"/>
                  </a:lnTo>
                  <a:lnTo>
                    <a:pt x="241" y="278"/>
                  </a:lnTo>
                  <a:lnTo>
                    <a:pt x="245" y="277"/>
                  </a:lnTo>
                  <a:lnTo>
                    <a:pt x="250" y="276"/>
                  </a:lnTo>
                  <a:lnTo>
                    <a:pt x="256" y="27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225"/>
            <p:cNvSpPr/>
            <p:nvPr/>
          </p:nvSpPr>
          <p:spPr bwMode="auto">
            <a:xfrm>
              <a:off x="2641715" y="3584337"/>
              <a:ext cx="468750" cy="276132"/>
            </a:xfrm>
            <a:custGeom>
              <a:avLst/>
              <a:gdLst>
                <a:gd name="T0" fmla="*/ 325 w 348"/>
                <a:gd name="T1" fmla="*/ 0 h 205"/>
                <a:gd name="T2" fmla="*/ 308 w 348"/>
                <a:gd name="T3" fmla="*/ 0 h 205"/>
                <a:gd name="T4" fmla="*/ 308 w 348"/>
                <a:gd name="T5" fmla="*/ 0 h 205"/>
                <a:gd name="T6" fmla="*/ 290 w 348"/>
                <a:gd name="T7" fmla="*/ 1 h 205"/>
                <a:gd name="T8" fmla="*/ 304 w 348"/>
                <a:gd name="T9" fmla="*/ 31 h 205"/>
                <a:gd name="T10" fmla="*/ 0 w 348"/>
                <a:gd name="T11" fmla="*/ 173 h 205"/>
                <a:gd name="T12" fmla="*/ 15 w 348"/>
                <a:gd name="T13" fmla="*/ 205 h 205"/>
                <a:gd name="T14" fmla="*/ 348 w 348"/>
                <a:gd name="T15" fmla="*/ 50 h 205"/>
                <a:gd name="T16" fmla="*/ 325 w 348"/>
                <a:gd name="T1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5">
                  <a:moveTo>
                    <a:pt x="325" y="0"/>
                  </a:moveTo>
                  <a:lnTo>
                    <a:pt x="308" y="0"/>
                  </a:lnTo>
                  <a:lnTo>
                    <a:pt x="308" y="0"/>
                  </a:lnTo>
                  <a:lnTo>
                    <a:pt x="290" y="1"/>
                  </a:lnTo>
                  <a:lnTo>
                    <a:pt x="304" y="31"/>
                  </a:lnTo>
                  <a:lnTo>
                    <a:pt x="0" y="173"/>
                  </a:lnTo>
                  <a:lnTo>
                    <a:pt x="15" y="205"/>
                  </a:lnTo>
                  <a:lnTo>
                    <a:pt x="348" y="50"/>
                  </a:lnTo>
                  <a:lnTo>
                    <a:pt x="3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226"/>
            <p:cNvSpPr/>
            <p:nvPr/>
          </p:nvSpPr>
          <p:spPr bwMode="auto">
            <a:xfrm>
              <a:off x="2990584" y="3495436"/>
              <a:ext cx="61961" cy="28287"/>
            </a:xfrm>
            <a:custGeom>
              <a:avLst/>
              <a:gdLst>
                <a:gd name="T0" fmla="*/ 35 w 46"/>
                <a:gd name="T1" fmla="*/ 0 h 21"/>
                <a:gd name="T2" fmla="*/ 0 w 46"/>
                <a:gd name="T3" fmla="*/ 0 h 21"/>
                <a:gd name="T4" fmla="*/ 9 w 46"/>
                <a:gd name="T5" fmla="*/ 21 h 21"/>
                <a:gd name="T6" fmla="*/ 46 w 46"/>
                <a:gd name="T7" fmla="*/ 20 h 21"/>
                <a:gd name="T8" fmla="*/ 35 w 4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1">
                  <a:moveTo>
                    <a:pt x="35" y="0"/>
                  </a:moveTo>
                  <a:lnTo>
                    <a:pt x="0" y="0"/>
                  </a:lnTo>
                  <a:lnTo>
                    <a:pt x="9" y="21"/>
                  </a:lnTo>
                  <a:lnTo>
                    <a:pt x="46" y="20"/>
                  </a:lnTo>
                  <a:lnTo>
                    <a:pt x="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227"/>
            <p:cNvSpPr/>
            <p:nvPr/>
          </p:nvSpPr>
          <p:spPr bwMode="auto">
            <a:xfrm>
              <a:off x="2954216" y="3417311"/>
              <a:ext cx="67349" cy="41757"/>
            </a:xfrm>
            <a:custGeom>
              <a:avLst/>
              <a:gdLst>
                <a:gd name="T0" fmla="*/ 0 w 50"/>
                <a:gd name="T1" fmla="*/ 0 h 31"/>
                <a:gd name="T2" fmla="*/ 13 w 50"/>
                <a:gd name="T3" fmla="*/ 31 h 31"/>
                <a:gd name="T4" fmla="*/ 50 w 50"/>
                <a:gd name="T5" fmla="*/ 29 h 31"/>
                <a:gd name="T6" fmla="*/ 36 w 50"/>
                <a:gd name="T7" fmla="*/ 2 h 31"/>
                <a:gd name="T8" fmla="*/ 18 w 50"/>
                <a:gd name="T9" fmla="*/ 2 h 31"/>
                <a:gd name="T10" fmla="*/ 18 w 50"/>
                <a:gd name="T11" fmla="*/ 2 h 31"/>
                <a:gd name="T12" fmla="*/ 18 w 50"/>
                <a:gd name="T13" fmla="*/ 2 h 31"/>
                <a:gd name="T14" fmla="*/ 18 w 50"/>
                <a:gd name="T15" fmla="*/ 2 h 31"/>
                <a:gd name="T16" fmla="*/ 13 w 50"/>
                <a:gd name="T17" fmla="*/ 2 h 31"/>
                <a:gd name="T18" fmla="*/ 11 w 50"/>
                <a:gd name="T19" fmla="*/ 0 h 31"/>
                <a:gd name="T20" fmla="*/ 3 w 50"/>
                <a:gd name="T21" fmla="*/ 1 h 31"/>
                <a:gd name="T22" fmla="*/ 3 w 50"/>
                <a:gd name="T23" fmla="*/ 1 h 31"/>
                <a:gd name="T24" fmla="*/ 3 w 50"/>
                <a:gd name="T25" fmla="*/ 1 h 31"/>
                <a:gd name="T26" fmla="*/ 3 w 50"/>
                <a:gd name="T27" fmla="*/ 1 h 31"/>
                <a:gd name="T28" fmla="*/ 0 w 5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1">
                  <a:moveTo>
                    <a:pt x="0" y="0"/>
                  </a:moveTo>
                  <a:lnTo>
                    <a:pt x="13" y="31"/>
                  </a:lnTo>
                  <a:lnTo>
                    <a:pt x="50" y="29"/>
                  </a:lnTo>
                  <a:lnTo>
                    <a:pt x="3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228"/>
            <p:cNvSpPr/>
            <p:nvPr/>
          </p:nvSpPr>
          <p:spPr bwMode="auto">
            <a:xfrm>
              <a:off x="2776414" y="3014562"/>
              <a:ext cx="210130" cy="379850"/>
            </a:xfrm>
            <a:custGeom>
              <a:avLst/>
              <a:gdLst>
                <a:gd name="T0" fmla="*/ 29 w 156"/>
                <a:gd name="T1" fmla="*/ 0 h 282"/>
                <a:gd name="T2" fmla="*/ 0 w 156"/>
                <a:gd name="T3" fmla="*/ 15 h 282"/>
                <a:gd name="T4" fmla="*/ 124 w 156"/>
                <a:gd name="T5" fmla="*/ 282 h 282"/>
                <a:gd name="T6" fmla="*/ 124 w 156"/>
                <a:gd name="T7" fmla="*/ 282 h 282"/>
                <a:gd name="T8" fmla="*/ 129 w 156"/>
                <a:gd name="T9" fmla="*/ 280 h 282"/>
                <a:gd name="T10" fmla="*/ 135 w 156"/>
                <a:gd name="T11" fmla="*/ 278 h 282"/>
                <a:gd name="T12" fmla="*/ 141 w 156"/>
                <a:gd name="T13" fmla="*/ 278 h 282"/>
                <a:gd name="T14" fmla="*/ 141 w 156"/>
                <a:gd name="T15" fmla="*/ 278 h 282"/>
                <a:gd name="T16" fmla="*/ 145 w 156"/>
                <a:gd name="T17" fmla="*/ 277 h 282"/>
                <a:gd name="T18" fmla="*/ 150 w 156"/>
                <a:gd name="T19" fmla="*/ 276 h 282"/>
                <a:gd name="T20" fmla="*/ 156 w 156"/>
                <a:gd name="T21" fmla="*/ 276 h 282"/>
                <a:gd name="T22" fmla="*/ 29 w 156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282">
                  <a:moveTo>
                    <a:pt x="29" y="0"/>
                  </a:moveTo>
                  <a:lnTo>
                    <a:pt x="0" y="15"/>
                  </a:lnTo>
                  <a:lnTo>
                    <a:pt x="124" y="282"/>
                  </a:lnTo>
                  <a:lnTo>
                    <a:pt x="124" y="282"/>
                  </a:lnTo>
                  <a:lnTo>
                    <a:pt x="129" y="280"/>
                  </a:lnTo>
                  <a:lnTo>
                    <a:pt x="135" y="278"/>
                  </a:lnTo>
                  <a:lnTo>
                    <a:pt x="141" y="278"/>
                  </a:lnTo>
                  <a:lnTo>
                    <a:pt x="141" y="278"/>
                  </a:lnTo>
                  <a:lnTo>
                    <a:pt x="145" y="277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229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230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231"/>
            <p:cNvSpPr/>
            <p:nvPr/>
          </p:nvSpPr>
          <p:spPr bwMode="auto">
            <a:xfrm>
              <a:off x="2454484" y="3112892"/>
              <a:ext cx="220905" cy="113147"/>
            </a:xfrm>
            <a:custGeom>
              <a:avLst/>
              <a:gdLst>
                <a:gd name="T0" fmla="*/ 0 w 164"/>
                <a:gd name="T1" fmla="*/ 76 h 84"/>
                <a:gd name="T2" fmla="*/ 160 w 164"/>
                <a:gd name="T3" fmla="*/ 0 h 84"/>
                <a:gd name="T4" fmla="*/ 164 w 164"/>
                <a:gd name="T5" fmla="*/ 8 h 84"/>
                <a:gd name="T6" fmla="*/ 2 w 164"/>
                <a:gd name="T7" fmla="*/ 84 h 84"/>
                <a:gd name="T8" fmla="*/ 0 w 164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84">
                  <a:moveTo>
                    <a:pt x="0" y="76"/>
                  </a:moveTo>
                  <a:lnTo>
                    <a:pt x="160" y="0"/>
                  </a:lnTo>
                  <a:lnTo>
                    <a:pt x="164" y="8"/>
                  </a:lnTo>
                  <a:lnTo>
                    <a:pt x="2" y="8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232"/>
            <p:cNvSpPr/>
            <p:nvPr/>
          </p:nvSpPr>
          <p:spPr bwMode="auto">
            <a:xfrm>
              <a:off x="2392523" y="310615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233"/>
            <p:cNvSpPr/>
            <p:nvPr/>
          </p:nvSpPr>
          <p:spPr bwMode="auto">
            <a:xfrm>
              <a:off x="2401952" y="3126362"/>
              <a:ext cx="370421" cy="181843"/>
            </a:xfrm>
            <a:custGeom>
              <a:avLst/>
              <a:gdLst>
                <a:gd name="T0" fmla="*/ 0 w 275"/>
                <a:gd name="T1" fmla="*/ 126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6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234"/>
            <p:cNvSpPr/>
            <p:nvPr/>
          </p:nvSpPr>
          <p:spPr bwMode="auto">
            <a:xfrm>
              <a:off x="2410034" y="3145220"/>
              <a:ext cx="371768" cy="181843"/>
            </a:xfrm>
            <a:custGeom>
              <a:avLst/>
              <a:gdLst>
                <a:gd name="T0" fmla="*/ 0 w 276"/>
                <a:gd name="T1" fmla="*/ 127 h 135"/>
                <a:gd name="T2" fmla="*/ 273 w 276"/>
                <a:gd name="T3" fmla="*/ 0 h 135"/>
                <a:gd name="T4" fmla="*/ 276 w 276"/>
                <a:gd name="T5" fmla="*/ 9 h 135"/>
                <a:gd name="T6" fmla="*/ 4 w 276"/>
                <a:gd name="T7" fmla="*/ 135 h 135"/>
                <a:gd name="T8" fmla="*/ 0 w 276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35">
                  <a:moveTo>
                    <a:pt x="0" y="127"/>
                  </a:moveTo>
                  <a:lnTo>
                    <a:pt x="273" y="0"/>
                  </a:lnTo>
                  <a:lnTo>
                    <a:pt x="276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235"/>
            <p:cNvSpPr/>
            <p:nvPr/>
          </p:nvSpPr>
          <p:spPr bwMode="auto">
            <a:xfrm>
              <a:off x="2419463" y="3165424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236"/>
            <p:cNvSpPr/>
            <p:nvPr/>
          </p:nvSpPr>
          <p:spPr bwMode="auto">
            <a:xfrm>
              <a:off x="2428892" y="3184282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237"/>
            <p:cNvSpPr/>
            <p:nvPr/>
          </p:nvSpPr>
          <p:spPr bwMode="auto">
            <a:xfrm>
              <a:off x="2438320" y="320448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238"/>
            <p:cNvSpPr/>
            <p:nvPr/>
          </p:nvSpPr>
          <p:spPr bwMode="auto">
            <a:xfrm>
              <a:off x="2446402" y="3223345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9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239"/>
            <p:cNvSpPr/>
            <p:nvPr/>
          </p:nvSpPr>
          <p:spPr bwMode="auto">
            <a:xfrm>
              <a:off x="2455832" y="3243549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8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240"/>
            <p:cNvSpPr/>
            <p:nvPr/>
          </p:nvSpPr>
          <p:spPr bwMode="auto">
            <a:xfrm>
              <a:off x="2465260" y="3347267"/>
              <a:ext cx="188578" cy="98330"/>
            </a:xfrm>
            <a:custGeom>
              <a:avLst/>
              <a:gdLst>
                <a:gd name="T0" fmla="*/ 0 w 140"/>
                <a:gd name="T1" fmla="*/ 64 h 73"/>
                <a:gd name="T2" fmla="*/ 136 w 140"/>
                <a:gd name="T3" fmla="*/ 0 h 73"/>
                <a:gd name="T4" fmla="*/ 140 w 140"/>
                <a:gd name="T5" fmla="*/ 8 h 73"/>
                <a:gd name="T6" fmla="*/ 4 w 140"/>
                <a:gd name="T7" fmla="*/ 73 h 73"/>
                <a:gd name="T8" fmla="*/ 0 w 140"/>
                <a:gd name="T9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73">
                  <a:moveTo>
                    <a:pt x="0" y="64"/>
                  </a:moveTo>
                  <a:lnTo>
                    <a:pt x="136" y="0"/>
                  </a:lnTo>
                  <a:lnTo>
                    <a:pt x="140" y="8"/>
                  </a:lnTo>
                  <a:lnTo>
                    <a:pt x="4" y="7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241"/>
            <p:cNvSpPr/>
            <p:nvPr/>
          </p:nvSpPr>
          <p:spPr bwMode="auto">
            <a:xfrm>
              <a:off x="2781802" y="3340532"/>
              <a:ext cx="105065" cy="105065"/>
            </a:xfrm>
            <a:custGeom>
              <a:avLst/>
              <a:gdLst>
                <a:gd name="T0" fmla="*/ 23 w 78"/>
                <a:gd name="T1" fmla="*/ 4 h 78"/>
                <a:gd name="T2" fmla="*/ 23 w 78"/>
                <a:gd name="T3" fmla="*/ 4 h 78"/>
                <a:gd name="T4" fmla="*/ 31 w 78"/>
                <a:gd name="T5" fmla="*/ 1 h 78"/>
                <a:gd name="T6" fmla="*/ 38 w 78"/>
                <a:gd name="T7" fmla="*/ 0 h 78"/>
                <a:gd name="T8" fmla="*/ 46 w 78"/>
                <a:gd name="T9" fmla="*/ 1 h 78"/>
                <a:gd name="T10" fmla="*/ 52 w 78"/>
                <a:gd name="T11" fmla="*/ 3 h 78"/>
                <a:gd name="T12" fmla="*/ 59 w 78"/>
                <a:gd name="T13" fmla="*/ 5 h 78"/>
                <a:gd name="T14" fmla="*/ 66 w 78"/>
                <a:gd name="T15" fmla="*/ 11 h 78"/>
                <a:gd name="T16" fmla="*/ 70 w 78"/>
                <a:gd name="T17" fmla="*/ 16 h 78"/>
                <a:gd name="T18" fmla="*/ 74 w 78"/>
                <a:gd name="T19" fmla="*/ 23 h 78"/>
                <a:gd name="T20" fmla="*/ 74 w 78"/>
                <a:gd name="T21" fmla="*/ 23 h 78"/>
                <a:gd name="T22" fmla="*/ 77 w 78"/>
                <a:gd name="T23" fmla="*/ 30 h 78"/>
                <a:gd name="T24" fmla="*/ 78 w 78"/>
                <a:gd name="T25" fmla="*/ 38 h 78"/>
                <a:gd name="T26" fmla="*/ 78 w 78"/>
                <a:gd name="T27" fmla="*/ 46 h 78"/>
                <a:gd name="T28" fmla="*/ 75 w 78"/>
                <a:gd name="T29" fmla="*/ 53 h 78"/>
                <a:gd name="T30" fmla="*/ 73 w 78"/>
                <a:gd name="T31" fmla="*/ 59 h 78"/>
                <a:gd name="T32" fmla="*/ 69 w 78"/>
                <a:gd name="T33" fmla="*/ 65 h 78"/>
                <a:gd name="T34" fmla="*/ 62 w 78"/>
                <a:gd name="T35" fmla="*/ 70 h 78"/>
                <a:gd name="T36" fmla="*/ 55 w 78"/>
                <a:gd name="T37" fmla="*/ 74 h 78"/>
                <a:gd name="T38" fmla="*/ 55 w 78"/>
                <a:gd name="T39" fmla="*/ 74 h 78"/>
                <a:gd name="T40" fmla="*/ 48 w 78"/>
                <a:gd name="T41" fmla="*/ 77 h 78"/>
                <a:gd name="T42" fmla="*/ 40 w 78"/>
                <a:gd name="T43" fmla="*/ 78 h 78"/>
                <a:gd name="T44" fmla="*/ 33 w 78"/>
                <a:gd name="T45" fmla="*/ 78 h 78"/>
                <a:gd name="T46" fmla="*/ 25 w 78"/>
                <a:gd name="T47" fmla="*/ 75 h 78"/>
                <a:gd name="T48" fmla="*/ 19 w 78"/>
                <a:gd name="T49" fmla="*/ 73 h 78"/>
                <a:gd name="T50" fmla="*/ 13 w 78"/>
                <a:gd name="T51" fmla="*/ 67 h 78"/>
                <a:gd name="T52" fmla="*/ 8 w 78"/>
                <a:gd name="T53" fmla="*/ 62 h 78"/>
                <a:gd name="T54" fmla="*/ 4 w 78"/>
                <a:gd name="T55" fmla="*/ 55 h 78"/>
                <a:gd name="T56" fmla="*/ 4 w 78"/>
                <a:gd name="T57" fmla="*/ 55 h 78"/>
                <a:gd name="T58" fmla="*/ 1 w 78"/>
                <a:gd name="T59" fmla="*/ 48 h 78"/>
                <a:gd name="T60" fmla="*/ 0 w 78"/>
                <a:gd name="T61" fmla="*/ 40 h 78"/>
                <a:gd name="T62" fmla="*/ 1 w 78"/>
                <a:gd name="T63" fmla="*/ 34 h 78"/>
                <a:gd name="T64" fmla="*/ 2 w 78"/>
                <a:gd name="T65" fmla="*/ 26 h 78"/>
                <a:gd name="T66" fmla="*/ 6 w 78"/>
                <a:gd name="T67" fmla="*/ 19 h 78"/>
                <a:gd name="T68" fmla="*/ 11 w 78"/>
                <a:gd name="T69" fmla="*/ 13 h 78"/>
                <a:gd name="T70" fmla="*/ 16 w 78"/>
                <a:gd name="T71" fmla="*/ 8 h 78"/>
                <a:gd name="T72" fmla="*/ 23 w 78"/>
                <a:gd name="T73" fmla="*/ 4 h 78"/>
                <a:gd name="T74" fmla="*/ 23 w 78"/>
                <a:gd name="T75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78">
                  <a:moveTo>
                    <a:pt x="23" y="4"/>
                  </a:moveTo>
                  <a:lnTo>
                    <a:pt x="23" y="4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2" y="3"/>
                  </a:lnTo>
                  <a:lnTo>
                    <a:pt x="59" y="5"/>
                  </a:lnTo>
                  <a:lnTo>
                    <a:pt x="66" y="11"/>
                  </a:lnTo>
                  <a:lnTo>
                    <a:pt x="70" y="16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7" y="30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5" y="53"/>
                  </a:lnTo>
                  <a:lnTo>
                    <a:pt x="73" y="59"/>
                  </a:lnTo>
                  <a:lnTo>
                    <a:pt x="69" y="65"/>
                  </a:lnTo>
                  <a:lnTo>
                    <a:pt x="62" y="70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48" y="77"/>
                  </a:lnTo>
                  <a:lnTo>
                    <a:pt x="40" y="78"/>
                  </a:lnTo>
                  <a:lnTo>
                    <a:pt x="33" y="78"/>
                  </a:lnTo>
                  <a:lnTo>
                    <a:pt x="25" y="75"/>
                  </a:lnTo>
                  <a:lnTo>
                    <a:pt x="19" y="73"/>
                  </a:lnTo>
                  <a:lnTo>
                    <a:pt x="13" y="67"/>
                  </a:lnTo>
                  <a:lnTo>
                    <a:pt x="8" y="62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6" y="19"/>
                  </a:lnTo>
                  <a:lnTo>
                    <a:pt x="11" y="13"/>
                  </a:lnTo>
                  <a:lnTo>
                    <a:pt x="16" y="8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80B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242"/>
            <p:cNvSpPr/>
            <p:nvPr/>
          </p:nvSpPr>
          <p:spPr bwMode="auto">
            <a:xfrm>
              <a:off x="2803353" y="3393065"/>
              <a:ext cx="30981" cy="52533"/>
            </a:xfrm>
            <a:custGeom>
              <a:avLst/>
              <a:gdLst>
                <a:gd name="T0" fmla="*/ 17 w 23"/>
                <a:gd name="T1" fmla="*/ 39 h 39"/>
                <a:gd name="T2" fmla="*/ 17 w 23"/>
                <a:gd name="T3" fmla="*/ 39 h 39"/>
                <a:gd name="T4" fmla="*/ 8 w 23"/>
                <a:gd name="T5" fmla="*/ 36 h 39"/>
                <a:gd name="T6" fmla="*/ 0 w 23"/>
                <a:gd name="T7" fmla="*/ 31 h 39"/>
                <a:gd name="T8" fmla="*/ 23 w 23"/>
                <a:gd name="T9" fmla="*/ 0 h 39"/>
                <a:gd name="T10" fmla="*/ 17 w 23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9">
                  <a:moveTo>
                    <a:pt x="17" y="39"/>
                  </a:moveTo>
                  <a:lnTo>
                    <a:pt x="17" y="39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23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C0F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243"/>
            <p:cNvSpPr/>
            <p:nvPr/>
          </p:nvSpPr>
          <p:spPr bwMode="auto">
            <a:xfrm>
              <a:off x="2781802" y="3368819"/>
              <a:ext cx="52533" cy="66003"/>
            </a:xfrm>
            <a:custGeom>
              <a:avLst/>
              <a:gdLst>
                <a:gd name="T0" fmla="*/ 16 w 39"/>
                <a:gd name="T1" fmla="*/ 49 h 49"/>
                <a:gd name="T2" fmla="*/ 16 w 39"/>
                <a:gd name="T3" fmla="*/ 49 h 49"/>
                <a:gd name="T4" fmla="*/ 9 w 39"/>
                <a:gd name="T5" fmla="*/ 42 h 49"/>
                <a:gd name="T6" fmla="*/ 4 w 39"/>
                <a:gd name="T7" fmla="*/ 34 h 49"/>
                <a:gd name="T8" fmla="*/ 4 w 39"/>
                <a:gd name="T9" fmla="*/ 34 h 49"/>
                <a:gd name="T10" fmla="*/ 1 w 39"/>
                <a:gd name="T11" fmla="*/ 26 h 49"/>
                <a:gd name="T12" fmla="*/ 0 w 39"/>
                <a:gd name="T13" fmla="*/ 17 h 49"/>
                <a:gd name="T14" fmla="*/ 1 w 39"/>
                <a:gd name="T15" fmla="*/ 9 h 49"/>
                <a:gd name="T16" fmla="*/ 5 w 39"/>
                <a:gd name="T17" fmla="*/ 0 h 49"/>
                <a:gd name="T18" fmla="*/ 39 w 39"/>
                <a:gd name="T19" fmla="*/ 18 h 49"/>
                <a:gd name="T20" fmla="*/ 16 w 39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9">
                  <a:moveTo>
                    <a:pt x="16" y="49"/>
                  </a:moveTo>
                  <a:lnTo>
                    <a:pt x="16" y="49"/>
                  </a:lnTo>
                  <a:lnTo>
                    <a:pt x="9" y="4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1" y="9"/>
                  </a:lnTo>
                  <a:lnTo>
                    <a:pt x="5" y="0"/>
                  </a:lnTo>
                  <a:lnTo>
                    <a:pt x="39" y="18"/>
                  </a:lnTo>
                  <a:lnTo>
                    <a:pt x="16" y="49"/>
                  </a:lnTo>
                  <a:close/>
                </a:path>
              </a:pathLst>
            </a:custGeom>
            <a:solidFill>
              <a:srgbClr val="AF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244"/>
            <p:cNvSpPr/>
            <p:nvPr/>
          </p:nvSpPr>
          <p:spPr bwMode="auto">
            <a:xfrm>
              <a:off x="2788536" y="3345920"/>
              <a:ext cx="45797" cy="47145"/>
            </a:xfrm>
            <a:custGeom>
              <a:avLst/>
              <a:gdLst>
                <a:gd name="T0" fmla="*/ 0 w 34"/>
                <a:gd name="T1" fmla="*/ 17 h 35"/>
                <a:gd name="T2" fmla="*/ 0 w 34"/>
                <a:gd name="T3" fmla="*/ 17 h 35"/>
                <a:gd name="T4" fmla="*/ 3 w 34"/>
                <a:gd name="T5" fmla="*/ 12 h 35"/>
                <a:gd name="T6" fmla="*/ 7 w 34"/>
                <a:gd name="T7" fmla="*/ 7 h 35"/>
                <a:gd name="T8" fmla="*/ 12 w 34"/>
                <a:gd name="T9" fmla="*/ 3 h 35"/>
                <a:gd name="T10" fmla="*/ 18 w 34"/>
                <a:gd name="T11" fmla="*/ 0 h 35"/>
                <a:gd name="T12" fmla="*/ 34 w 34"/>
                <a:gd name="T13" fmla="*/ 35 h 35"/>
                <a:gd name="T14" fmla="*/ 0 w 34"/>
                <a:gd name="T15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0" y="17"/>
                  </a:moveTo>
                  <a:lnTo>
                    <a:pt x="0" y="17"/>
                  </a:ln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34" y="3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ED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245"/>
            <p:cNvSpPr/>
            <p:nvPr/>
          </p:nvSpPr>
          <p:spPr bwMode="auto">
            <a:xfrm>
              <a:off x="2812782" y="3340532"/>
              <a:ext cx="39063" cy="52533"/>
            </a:xfrm>
            <a:custGeom>
              <a:avLst/>
              <a:gdLst>
                <a:gd name="T0" fmla="*/ 0 w 29"/>
                <a:gd name="T1" fmla="*/ 4 h 39"/>
                <a:gd name="T2" fmla="*/ 16 w 29"/>
                <a:gd name="T3" fmla="*/ 39 h 39"/>
                <a:gd name="T4" fmla="*/ 29 w 29"/>
                <a:gd name="T5" fmla="*/ 3 h 39"/>
                <a:gd name="T6" fmla="*/ 29 w 29"/>
                <a:gd name="T7" fmla="*/ 3 h 39"/>
                <a:gd name="T8" fmla="*/ 23 w 29"/>
                <a:gd name="T9" fmla="*/ 1 h 39"/>
                <a:gd name="T10" fmla="*/ 15 w 29"/>
                <a:gd name="T11" fmla="*/ 0 h 39"/>
                <a:gd name="T12" fmla="*/ 8 w 29"/>
                <a:gd name="T13" fmla="*/ 1 h 39"/>
                <a:gd name="T14" fmla="*/ 0 w 29"/>
                <a:gd name="T15" fmla="*/ 4 h 39"/>
                <a:gd name="T16" fmla="*/ 0 w 29"/>
                <a:gd name="T17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0" y="4"/>
                  </a:moveTo>
                  <a:lnTo>
                    <a:pt x="16" y="39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EC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246"/>
            <p:cNvSpPr/>
            <p:nvPr/>
          </p:nvSpPr>
          <p:spPr bwMode="auto">
            <a:xfrm>
              <a:off x="2542039" y="3496782"/>
              <a:ext cx="219559" cy="107759"/>
            </a:xfrm>
            <a:custGeom>
              <a:avLst/>
              <a:gdLst>
                <a:gd name="T0" fmla="*/ 0 w 163"/>
                <a:gd name="T1" fmla="*/ 74 h 80"/>
                <a:gd name="T2" fmla="*/ 162 w 163"/>
                <a:gd name="T3" fmla="*/ 0 h 80"/>
                <a:gd name="T4" fmla="*/ 163 w 163"/>
                <a:gd name="T5" fmla="*/ 4 h 80"/>
                <a:gd name="T6" fmla="*/ 1 w 163"/>
                <a:gd name="T7" fmla="*/ 80 h 80"/>
                <a:gd name="T8" fmla="*/ 0 w 163"/>
                <a:gd name="T9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80">
                  <a:moveTo>
                    <a:pt x="0" y="74"/>
                  </a:moveTo>
                  <a:lnTo>
                    <a:pt x="162" y="0"/>
                  </a:lnTo>
                  <a:lnTo>
                    <a:pt x="163" y="4"/>
                  </a:lnTo>
                  <a:lnTo>
                    <a:pt x="1" y="8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247"/>
            <p:cNvSpPr/>
            <p:nvPr/>
          </p:nvSpPr>
          <p:spPr bwMode="auto">
            <a:xfrm>
              <a:off x="2486812" y="3461761"/>
              <a:ext cx="92942" cy="134698"/>
            </a:xfrm>
            <a:custGeom>
              <a:avLst/>
              <a:gdLst>
                <a:gd name="T0" fmla="*/ 0 w 69"/>
                <a:gd name="T1" fmla="*/ 14 h 100"/>
                <a:gd name="T2" fmla="*/ 28 w 69"/>
                <a:gd name="T3" fmla="*/ 0 h 100"/>
                <a:gd name="T4" fmla="*/ 69 w 69"/>
                <a:gd name="T5" fmla="*/ 88 h 100"/>
                <a:gd name="T6" fmla="*/ 41 w 69"/>
                <a:gd name="T7" fmla="*/ 100 h 100"/>
                <a:gd name="T8" fmla="*/ 0 w 69"/>
                <a:gd name="T9" fmla="*/ 1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0">
                  <a:moveTo>
                    <a:pt x="0" y="14"/>
                  </a:moveTo>
                  <a:lnTo>
                    <a:pt x="28" y="0"/>
                  </a:lnTo>
                  <a:lnTo>
                    <a:pt x="69" y="88"/>
                  </a:lnTo>
                  <a:lnTo>
                    <a:pt x="41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248"/>
            <p:cNvSpPr/>
            <p:nvPr/>
          </p:nvSpPr>
          <p:spPr bwMode="auto">
            <a:xfrm>
              <a:off x="2552814" y="3486006"/>
              <a:ext cx="72737" cy="90248"/>
            </a:xfrm>
            <a:custGeom>
              <a:avLst/>
              <a:gdLst>
                <a:gd name="T0" fmla="*/ 0 w 54"/>
                <a:gd name="T1" fmla="*/ 13 h 67"/>
                <a:gd name="T2" fmla="*/ 28 w 54"/>
                <a:gd name="T3" fmla="*/ 0 h 67"/>
                <a:gd name="T4" fmla="*/ 54 w 54"/>
                <a:gd name="T5" fmla="*/ 54 h 67"/>
                <a:gd name="T6" fmla="*/ 25 w 54"/>
                <a:gd name="T7" fmla="*/ 67 h 67"/>
                <a:gd name="T8" fmla="*/ 0 w 54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0" y="13"/>
                  </a:moveTo>
                  <a:lnTo>
                    <a:pt x="28" y="0"/>
                  </a:lnTo>
                  <a:lnTo>
                    <a:pt x="54" y="54"/>
                  </a:lnTo>
                  <a:lnTo>
                    <a:pt x="25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91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249"/>
            <p:cNvSpPr/>
            <p:nvPr/>
          </p:nvSpPr>
          <p:spPr bwMode="auto">
            <a:xfrm>
              <a:off x="2608040" y="3490048"/>
              <a:ext cx="61961" cy="64655"/>
            </a:xfrm>
            <a:custGeom>
              <a:avLst/>
              <a:gdLst>
                <a:gd name="T0" fmla="*/ 0 w 46"/>
                <a:gd name="T1" fmla="*/ 13 h 48"/>
                <a:gd name="T2" fmla="*/ 29 w 46"/>
                <a:gd name="T3" fmla="*/ 0 h 48"/>
                <a:gd name="T4" fmla="*/ 46 w 46"/>
                <a:gd name="T5" fmla="*/ 36 h 48"/>
                <a:gd name="T6" fmla="*/ 17 w 46"/>
                <a:gd name="T7" fmla="*/ 48 h 48"/>
                <a:gd name="T8" fmla="*/ 0 w 46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8">
                  <a:moveTo>
                    <a:pt x="0" y="13"/>
                  </a:moveTo>
                  <a:lnTo>
                    <a:pt x="29" y="0"/>
                  </a:lnTo>
                  <a:lnTo>
                    <a:pt x="46" y="36"/>
                  </a:lnTo>
                  <a:lnTo>
                    <a:pt x="17" y="4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4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250"/>
            <p:cNvSpPr/>
            <p:nvPr/>
          </p:nvSpPr>
          <p:spPr bwMode="auto">
            <a:xfrm>
              <a:off x="2643062" y="3445597"/>
              <a:ext cx="71391" cy="88901"/>
            </a:xfrm>
            <a:custGeom>
              <a:avLst/>
              <a:gdLst>
                <a:gd name="T0" fmla="*/ 0 w 53"/>
                <a:gd name="T1" fmla="*/ 14 h 66"/>
                <a:gd name="T2" fmla="*/ 28 w 53"/>
                <a:gd name="T3" fmla="*/ 0 h 66"/>
                <a:gd name="T4" fmla="*/ 53 w 53"/>
                <a:gd name="T5" fmla="*/ 53 h 66"/>
                <a:gd name="T6" fmla="*/ 24 w 53"/>
                <a:gd name="T7" fmla="*/ 66 h 66"/>
                <a:gd name="T8" fmla="*/ 0 w 53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6">
                  <a:moveTo>
                    <a:pt x="0" y="14"/>
                  </a:moveTo>
                  <a:lnTo>
                    <a:pt x="28" y="0"/>
                  </a:lnTo>
                  <a:lnTo>
                    <a:pt x="53" y="53"/>
                  </a:lnTo>
                  <a:lnTo>
                    <a:pt x="24" y="6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251"/>
            <p:cNvSpPr/>
            <p:nvPr/>
          </p:nvSpPr>
          <p:spPr bwMode="auto">
            <a:xfrm>
              <a:off x="2698289" y="3445597"/>
              <a:ext cx="61961" cy="67349"/>
            </a:xfrm>
            <a:custGeom>
              <a:avLst/>
              <a:gdLst>
                <a:gd name="T0" fmla="*/ 0 w 46"/>
                <a:gd name="T1" fmla="*/ 14 h 50"/>
                <a:gd name="T2" fmla="*/ 28 w 46"/>
                <a:gd name="T3" fmla="*/ 0 h 50"/>
                <a:gd name="T4" fmla="*/ 46 w 46"/>
                <a:gd name="T5" fmla="*/ 38 h 50"/>
                <a:gd name="T6" fmla="*/ 17 w 46"/>
                <a:gd name="T7" fmla="*/ 50 h 50"/>
                <a:gd name="T8" fmla="*/ 0 w 46"/>
                <a:gd name="T9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0" y="14"/>
                  </a:moveTo>
                  <a:lnTo>
                    <a:pt x="28" y="0"/>
                  </a:lnTo>
                  <a:lnTo>
                    <a:pt x="46" y="38"/>
                  </a:lnTo>
                  <a:lnTo>
                    <a:pt x="17" y="5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B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252"/>
            <p:cNvSpPr/>
            <p:nvPr/>
          </p:nvSpPr>
          <p:spPr bwMode="auto">
            <a:xfrm>
              <a:off x="2815476" y="3460414"/>
              <a:ext cx="22899" cy="14817"/>
            </a:xfrm>
            <a:custGeom>
              <a:avLst/>
              <a:gdLst>
                <a:gd name="T0" fmla="*/ 0 w 17"/>
                <a:gd name="T1" fmla="*/ 7 h 11"/>
                <a:gd name="T2" fmla="*/ 15 w 17"/>
                <a:gd name="T3" fmla="*/ 0 h 11"/>
                <a:gd name="T4" fmla="*/ 17 w 17"/>
                <a:gd name="T5" fmla="*/ 4 h 11"/>
                <a:gd name="T6" fmla="*/ 2 w 17"/>
                <a:gd name="T7" fmla="*/ 11 h 11"/>
                <a:gd name="T8" fmla="*/ 0 w 17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0" y="7"/>
                  </a:moveTo>
                  <a:lnTo>
                    <a:pt x="15" y="0"/>
                  </a:lnTo>
                  <a:lnTo>
                    <a:pt x="17" y="4"/>
                  </a:lnTo>
                  <a:lnTo>
                    <a:pt x="2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253"/>
            <p:cNvSpPr/>
            <p:nvPr/>
          </p:nvSpPr>
          <p:spPr bwMode="auto">
            <a:xfrm>
              <a:off x="2845110" y="3429433"/>
              <a:ext cx="60615" cy="32328"/>
            </a:xfrm>
            <a:custGeom>
              <a:avLst/>
              <a:gdLst>
                <a:gd name="T0" fmla="*/ 0 w 45"/>
                <a:gd name="T1" fmla="*/ 20 h 24"/>
                <a:gd name="T2" fmla="*/ 43 w 45"/>
                <a:gd name="T3" fmla="*/ 0 h 24"/>
                <a:gd name="T4" fmla="*/ 45 w 45"/>
                <a:gd name="T5" fmla="*/ 4 h 24"/>
                <a:gd name="T6" fmla="*/ 1 w 45"/>
                <a:gd name="T7" fmla="*/ 24 h 24"/>
                <a:gd name="T8" fmla="*/ 0 w 45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4">
                  <a:moveTo>
                    <a:pt x="0" y="20"/>
                  </a:moveTo>
                  <a:lnTo>
                    <a:pt x="43" y="0"/>
                  </a:lnTo>
                  <a:lnTo>
                    <a:pt x="45" y="4"/>
                  </a:lnTo>
                  <a:lnTo>
                    <a:pt x="1" y="2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254"/>
            <p:cNvSpPr/>
            <p:nvPr/>
          </p:nvSpPr>
          <p:spPr bwMode="auto">
            <a:xfrm>
              <a:off x="2552814" y="3542580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255"/>
            <p:cNvSpPr/>
            <p:nvPr/>
          </p:nvSpPr>
          <p:spPr bwMode="auto">
            <a:xfrm>
              <a:off x="2560896" y="3562785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256"/>
            <p:cNvSpPr/>
            <p:nvPr/>
          </p:nvSpPr>
          <p:spPr bwMode="auto">
            <a:xfrm>
              <a:off x="2570325" y="3581643"/>
              <a:ext cx="172414" cy="90248"/>
            </a:xfrm>
            <a:custGeom>
              <a:avLst/>
              <a:gdLst>
                <a:gd name="T0" fmla="*/ 0 w 128"/>
                <a:gd name="T1" fmla="*/ 58 h 67"/>
                <a:gd name="T2" fmla="*/ 126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8"/>
                  </a:moveTo>
                  <a:lnTo>
                    <a:pt x="126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257"/>
            <p:cNvSpPr/>
            <p:nvPr/>
          </p:nvSpPr>
          <p:spPr bwMode="auto">
            <a:xfrm>
              <a:off x="2579754" y="3600500"/>
              <a:ext cx="172414" cy="90248"/>
            </a:xfrm>
            <a:custGeom>
              <a:avLst/>
              <a:gdLst>
                <a:gd name="T0" fmla="*/ 0 w 128"/>
                <a:gd name="T1" fmla="*/ 59 h 67"/>
                <a:gd name="T2" fmla="*/ 125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9"/>
                  </a:moveTo>
                  <a:lnTo>
                    <a:pt x="125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258"/>
            <p:cNvSpPr/>
            <p:nvPr/>
          </p:nvSpPr>
          <p:spPr bwMode="auto">
            <a:xfrm>
              <a:off x="2589183" y="3620705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259"/>
            <p:cNvSpPr/>
            <p:nvPr/>
          </p:nvSpPr>
          <p:spPr bwMode="auto">
            <a:xfrm>
              <a:off x="2597264" y="3640910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260"/>
            <p:cNvSpPr/>
            <p:nvPr/>
          </p:nvSpPr>
          <p:spPr bwMode="auto">
            <a:xfrm>
              <a:off x="2606694" y="3659768"/>
              <a:ext cx="175108" cy="90248"/>
            </a:xfrm>
            <a:custGeom>
              <a:avLst/>
              <a:gdLst>
                <a:gd name="T0" fmla="*/ 0 w 130"/>
                <a:gd name="T1" fmla="*/ 59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9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261"/>
            <p:cNvSpPr/>
            <p:nvPr/>
          </p:nvSpPr>
          <p:spPr bwMode="auto">
            <a:xfrm>
              <a:off x="2616122" y="3719035"/>
              <a:ext cx="88901" cy="49839"/>
            </a:xfrm>
            <a:custGeom>
              <a:avLst/>
              <a:gdLst>
                <a:gd name="T0" fmla="*/ 0 w 66"/>
                <a:gd name="T1" fmla="*/ 29 h 37"/>
                <a:gd name="T2" fmla="*/ 62 w 66"/>
                <a:gd name="T3" fmla="*/ 0 h 37"/>
                <a:gd name="T4" fmla="*/ 66 w 66"/>
                <a:gd name="T5" fmla="*/ 8 h 37"/>
                <a:gd name="T6" fmla="*/ 4 w 66"/>
                <a:gd name="T7" fmla="*/ 37 h 37"/>
                <a:gd name="T8" fmla="*/ 0 w 66"/>
                <a:gd name="T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7">
                  <a:moveTo>
                    <a:pt x="0" y="29"/>
                  </a:moveTo>
                  <a:lnTo>
                    <a:pt x="62" y="0"/>
                  </a:lnTo>
                  <a:lnTo>
                    <a:pt x="66" y="8"/>
                  </a:lnTo>
                  <a:lnTo>
                    <a:pt x="4" y="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262"/>
            <p:cNvSpPr/>
            <p:nvPr/>
          </p:nvSpPr>
          <p:spPr bwMode="auto">
            <a:xfrm>
              <a:off x="2750821" y="3449638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263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264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265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266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267"/>
            <p:cNvSpPr/>
            <p:nvPr/>
          </p:nvSpPr>
          <p:spPr bwMode="auto">
            <a:xfrm>
              <a:off x="2777760" y="3508905"/>
              <a:ext cx="175108" cy="90248"/>
            </a:xfrm>
            <a:custGeom>
              <a:avLst/>
              <a:gdLst>
                <a:gd name="T0" fmla="*/ 0 w 130"/>
                <a:gd name="T1" fmla="*/ 58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8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268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269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270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271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272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273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274"/>
            <p:cNvSpPr/>
            <p:nvPr/>
          </p:nvSpPr>
          <p:spPr bwMode="auto">
            <a:xfrm>
              <a:off x="2814129" y="3609929"/>
              <a:ext cx="123923" cy="67349"/>
            </a:xfrm>
            <a:custGeom>
              <a:avLst/>
              <a:gdLst>
                <a:gd name="T0" fmla="*/ 0 w 92"/>
                <a:gd name="T1" fmla="*/ 42 h 50"/>
                <a:gd name="T2" fmla="*/ 88 w 92"/>
                <a:gd name="T3" fmla="*/ 0 h 50"/>
                <a:gd name="T4" fmla="*/ 92 w 92"/>
                <a:gd name="T5" fmla="*/ 9 h 50"/>
                <a:gd name="T6" fmla="*/ 4 w 92"/>
                <a:gd name="T7" fmla="*/ 50 h 50"/>
                <a:gd name="T8" fmla="*/ 0 w 92"/>
                <a:gd name="T9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0">
                  <a:moveTo>
                    <a:pt x="0" y="42"/>
                  </a:moveTo>
                  <a:lnTo>
                    <a:pt x="88" y="0"/>
                  </a:lnTo>
                  <a:lnTo>
                    <a:pt x="92" y="9"/>
                  </a:lnTo>
                  <a:lnTo>
                    <a:pt x="4" y="5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pic>
          <p:nvPicPr>
            <p:cNvPr id="67" name="Picture 27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79808" y="3371513"/>
              <a:ext cx="359645" cy="64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Freeform 276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277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278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279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280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281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282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283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284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285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286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287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288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289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290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291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292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293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294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295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296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297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298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299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300"/>
            <p:cNvSpPr/>
            <p:nvPr/>
          </p:nvSpPr>
          <p:spPr bwMode="auto">
            <a:xfrm>
              <a:off x="2896295" y="3363431"/>
              <a:ext cx="17511" cy="5388"/>
            </a:xfrm>
            <a:custGeom>
              <a:avLst/>
              <a:gdLst>
                <a:gd name="T0" fmla="*/ 2 w 13"/>
                <a:gd name="T1" fmla="*/ 4 h 4"/>
                <a:gd name="T2" fmla="*/ 2 w 13"/>
                <a:gd name="T3" fmla="*/ 4 h 4"/>
                <a:gd name="T4" fmla="*/ 1 w 13"/>
                <a:gd name="T5" fmla="*/ 4 h 4"/>
                <a:gd name="T6" fmla="*/ 0 w 13"/>
                <a:gd name="T7" fmla="*/ 2 h 4"/>
                <a:gd name="T8" fmla="*/ 0 w 13"/>
                <a:gd name="T9" fmla="*/ 2 h 4"/>
                <a:gd name="T10" fmla="*/ 1 w 13"/>
                <a:gd name="T11" fmla="*/ 0 h 4"/>
                <a:gd name="T12" fmla="*/ 2 w 13"/>
                <a:gd name="T13" fmla="*/ 0 h 4"/>
                <a:gd name="T14" fmla="*/ 12 w 13"/>
                <a:gd name="T15" fmla="*/ 0 h 4"/>
                <a:gd name="T16" fmla="*/ 12 w 13"/>
                <a:gd name="T17" fmla="*/ 0 h 4"/>
                <a:gd name="T18" fmla="*/ 13 w 13"/>
                <a:gd name="T19" fmla="*/ 0 h 4"/>
                <a:gd name="T20" fmla="*/ 13 w 13"/>
                <a:gd name="T21" fmla="*/ 2 h 4"/>
                <a:gd name="T22" fmla="*/ 13 w 13"/>
                <a:gd name="T23" fmla="*/ 2 h 4"/>
                <a:gd name="T24" fmla="*/ 13 w 13"/>
                <a:gd name="T25" fmla="*/ 3 h 4"/>
                <a:gd name="T26" fmla="*/ 12 w 13"/>
                <a:gd name="T27" fmla="*/ 4 h 4"/>
                <a:gd name="T28" fmla="*/ 2 w 13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4">
                  <a:moveTo>
                    <a:pt x="2" y="4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648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301"/>
            <p:cNvSpPr/>
            <p:nvPr/>
          </p:nvSpPr>
          <p:spPr bwMode="auto">
            <a:xfrm>
              <a:off x="2907071" y="3345920"/>
              <a:ext cx="391973" cy="35022"/>
            </a:xfrm>
            <a:custGeom>
              <a:avLst/>
              <a:gdLst>
                <a:gd name="T0" fmla="*/ 15 w 291"/>
                <a:gd name="T1" fmla="*/ 26 h 26"/>
                <a:gd name="T2" fmla="*/ 15 w 291"/>
                <a:gd name="T3" fmla="*/ 26 h 26"/>
                <a:gd name="T4" fmla="*/ 9 w 291"/>
                <a:gd name="T5" fmla="*/ 24 h 26"/>
                <a:gd name="T6" fmla="*/ 4 w 291"/>
                <a:gd name="T7" fmla="*/ 23 h 26"/>
                <a:gd name="T8" fmla="*/ 1 w 291"/>
                <a:gd name="T9" fmla="*/ 19 h 26"/>
                <a:gd name="T10" fmla="*/ 0 w 291"/>
                <a:gd name="T11" fmla="*/ 15 h 26"/>
                <a:gd name="T12" fmla="*/ 0 w 291"/>
                <a:gd name="T13" fmla="*/ 15 h 26"/>
                <a:gd name="T14" fmla="*/ 1 w 291"/>
                <a:gd name="T15" fmla="*/ 11 h 26"/>
                <a:gd name="T16" fmla="*/ 4 w 291"/>
                <a:gd name="T17" fmla="*/ 8 h 26"/>
                <a:gd name="T18" fmla="*/ 8 w 291"/>
                <a:gd name="T19" fmla="*/ 5 h 26"/>
                <a:gd name="T20" fmla="*/ 15 w 291"/>
                <a:gd name="T21" fmla="*/ 4 h 26"/>
                <a:gd name="T22" fmla="*/ 277 w 291"/>
                <a:gd name="T23" fmla="*/ 0 h 26"/>
                <a:gd name="T24" fmla="*/ 277 w 291"/>
                <a:gd name="T25" fmla="*/ 0 h 26"/>
                <a:gd name="T26" fmla="*/ 282 w 291"/>
                <a:gd name="T27" fmla="*/ 1 h 26"/>
                <a:gd name="T28" fmla="*/ 287 w 291"/>
                <a:gd name="T29" fmla="*/ 3 h 26"/>
                <a:gd name="T30" fmla="*/ 290 w 291"/>
                <a:gd name="T31" fmla="*/ 7 h 26"/>
                <a:gd name="T32" fmla="*/ 291 w 291"/>
                <a:gd name="T33" fmla="*/ 11 h 26"/>
                <a:gd name="T34" fmla="*/ 291 w 291"/>
                <a:gd name="T35" fmla="*/ 11 h 26"/>
                <a:gd name="T36" fmla="*/ 290 w 291"/>
                <a:gd name="T37" fmla="*/ 15 h 26"/>
                <a:gd name="T38" fmla="*/ 287 w 291"/>
                <a:gd name="T39" fmla="*/ 17 h 26"/>
                <a:gd name="T40" fmla="*/ 283 w 291"/>
                <a:gd name="T41" fmla="*/ 20 h 26"/>
                <a:gd name="T42" fmla="*/ 277 w 291"/>
                <a:gd name="T43" fmla="*/ 22 h 26"/>
                <a:gd name="T44" fmla="*/ 15 w 291"/>
                <a:gd name="T4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1" h="26">
                  <a:moveTo>
                    <a:pt x="15" y="26"/>
                  </a:moveTo>
                  <a:lnTo>
                    <a:pt x="15" y="26"/>
                  </a:lnTo>
                  <a:lnTo>
                    <a:pt x="9" y="24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8"/>
                  </a:lnTo>
                  <a:lnTo>
                    <a:pt x="8" y="5"/>
                  </a:lnTo>
                  <a:lnTo>
                    <a:pt x="15" y="4"/>
                  </a:lnTo>
                  <a:lnTo>
                    <a:pt x="277" y="0"/>
                  </a:lnTo>
                  <a:lnTo>
                    <a:pt x="277" y="0"/>
                  </a:lnTo>
                  <a:lnTo>
                    <a:pt x="282" y="1"/>
                  </a:lnTo>
                  <a:lnTo>
                    <a:pt x="287" y="3"/>
                  </a:lnTo>
                  <a:lnTo>
                    <a:pt x="290" y="7"/>
                  </a:lnTo>
                  <a:lnTo>
                    <a:pt x="291" y="11"/>
                  </a:lnTo>
                  <a:lnTo>
                    <a:pt x="291" y="11"/>
                  </a:lnTo>
                  <a:lnTo>
                    <a:pt x="290" y="15"/>
                  </a:lnTo>
                  <a:lnTo>
                    <a:pt x="287" y="17"/>
                  </a:lnTo>
                  <a:lnTo>
                    <a:pt x="283" y="20"/>
                  </a:lnTo>
                  <a:lnTo>
                    <a:pt x="277" y="2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302"/>
            <p:cNvSpPr/>
            <p:nvPr/>
          </p:nvSpPr>
          <p:spPr bwMode="auto">
            <a:xfrm>
              <a:off x="2928623" y="3341879"/>
              <a:ext cx="352910" cy="41757"/>
            </a:xfrm>
            <a:custGeom>
              <a:avLst/>
              <a:gdLst>
                <a:gd name="T0" fmla="*/ 14 w 262"/>
                <a:gd name="T1" fmla="*/ 31 h 31"/>
                <a:gd name="T2" fmla="*/ 14 w 262"/>
                <a:gd name="T3" fmla="*/ 31 h 31"/>
                <a:gd name="T4" fmla="*/ 8 w 262"/>
                <a:gd name="T5" fmla="*/ 30 h 31"/>
                <a:gd name="T6" fmla="*/ 4 w 262"/>
                <a:gd name="T7" fmla="*/ 27 h 31"/>
                <a:gd name="T8" fmla="*/ 1 w 262"/>
                <a:gd name="T9" fmla="*/ 23 h 31"/>
                <a:gd name="T10" fmla="*/ 0 w 262"/>
                <a:gd name="T11" fmla="*/ 18 h 31"/>
                <a:gd name="T12" fmla="*/ 0 w 262"/>
                <a:gd name="T13" fmla="*/ 18 h 31"/>
                <a:gd name="T14" fmla="*/ 1 w 262"/>
                <a:gd name="T15" fmla="*/ 12 h 31"/>
                <a:gd name="T16" fmla="*/ 4 w 262"/>
                <a:gd name="T17" fmla="*/ 8 h 31"/>
                <a:gd name="T18" fmla="*/ 8 w 262"/>
                <a:gd name="T19" fmla="*/ 6 h 31"/>
                <a:gd name="T20" fmla="*/ 14 w 262"/>
                <a:gd name="T21" fmla="*/ 4 h 31"/>
                <a:gd name="T22" fmla="*/ 248 w 262"/>
                <a:gd name="T23" fmla="*/ 0 h 31"/>
                <a:gd name="T24" fmla="*/ 248 w 262"/>
                <a:gd name="T25" fmla="*/ 0 h 31"/>
                <a:gd name="T26" fmla="*/ 254 w 262"/>
                <a:gd name="T27" fmla="*/ 2 h 31"/>
                <a:gd name="T28" fmla="*/ 258 w 262"/>
                <a:gd name="T29" fmla="*/ 4 h 31"/>
                <a:gd name="T30" fmla="*/ 261 w 262"/>
                <a:gd name="T31" fmla="*/ 8 h 31"/>
                <a:gd name="T32" fmla="*/ 262 w 262"/>
                <a:gd name="T33" fmla="*/ 14 h 31"/>
                <a:gd name="T34" fmla="*/ 262 w 262"/>
                <a:gd name="T35" fmla="*/ 14 h 31"/>
                <a:gd name="T36" fmla="*/ 261 w 262"/>
                <a:gd name="T37" fmla="*/ 19 h 31"/>
                <a:gd name="T38" fmla="*/ 258 w 262"/>
                <a:gd name="T39" fmla="*/ 23 h 31"/>
                <a:gd name="T40" fmla="*/ 254 w 262"/>
                <a:gd name="T41" fmla="*/ 26 h 31"/>
                <a:gd name="T42" fmla="*/ 250 w 262"/>
                <a:gd name="T43" fmla="*/ 27 h 31"/>
                <a:gd name="T44" fmla="*/ 14 w 262"/>
                <a:gd name="T4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" h="31">
                  <a:moveTo>
                    <a:pt x="14" y="31"/>
                  </a:moveTo>
                  <a:lnTo>
                    <a:pt x="14" y="31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8"/>
                  </a:lnTo>
                  <a:lnTo>
                    <a:pt x="8" y="6"/>
                  </a:lnTo>
                  <a:lnTo>
                    <a:pt x="14" y="4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54" y="2"/>
                  </a:lnTo>
                  <a:lnTo>
                    <a:pt x="258" y="4"/>
                  </a:lnTo>
                  <a:lnTo>
                    <a:pt x="261" y="8"/>
                  </a:lnTo>
                  <a:lnTo>
                    <a:pt x="262" y="14"/>
                  </a:lnTo>
                  <a:lnTo>
                    <a:pt x="262" y="14"/>
                  </a:lnTo>
                  <a:lnTo>
                    <a:pt x="261" y="19"/>
                  </a:lnTo>
                  <a:lnTo>
                    <a:pt x="258" y="23"/>
                  </a:lnTo>
                  <a:lnTo>
                    <a:pt x="254" y="26"/>
                  </a:lnTo>
                  <a:lnTo>
                    <a:pt x="250" y="27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303"/>
            <p:cNvSpPr/>
            <p:nvPr/>
          </p:nvSpPr>
          <p:spPr bwMode="auto">
            <a:xfrm>
              <a:off x="3134712" y="3341879"/>
              <a:ext cx="130658" cy="47145"/>
            </a:xfrm>
            <a:custGeom>
              <a:avLst/>
              <a:gdLst>
                <a:gd name="T0" fmla="*/ 93 w 97"/>
                <a:gd name="T1" fmla="*/ 27 h 35"/>
                <a:gd name="T2" fmla="*/ 78 w 97"/>
                <a:gd name="T3" fmla="*/ 35 h 35"/>
                <a:gd name="T4" fmla="*/ 6 w 97"/>
                <a:gd name="T5" fmla="*/ 35 h 35"/>
                <a:gd name="T6" fmla="*/ 6 w 97"/>
                <a:gd name="T7" fmla="*/ 35 h 35"/>
                <a:gd name="T8" fmla="*/ 4 w 97"/>
                <a:gd name="T9" fmla="*/ 34 h 35"/>
                <a:gd name="T10" fmla="*/ 0 w 97"/>
                <a:gd name="T11" fmla="*/ 31 h 35"/>
                <a:gd name="T12" fmla="*/ 59 w 97"/>
                <a:gd name="T13" fmla="*/ 30 h 35"/>
                <a:gd name="T14" fmla="*/ 59 w 97"/>
                <a:gd name="T15" fmla="*/ 30 h 35"/>
                <a:gd name="T16" fmla="*/ 60 w 97"/>
                <a:gd name="T17" fmla="*/ 27 h 35"/>
                <a:gd name="T18" fmla="*/ 63 w 97"/>
                <a:gd name="T19" fmla="*/ 22 h 35"/>
                <a:gd name="T20" fmla="*/ 63 w 97"/>
                <a:gd name="T21" fmla="*/ 16 h 35"/>
                <a:gd name="T22" fmla="*/ 63 w 97"/>
                <a:gd name="T23" fmla="*/ 12 h 35"/>
                <a:gd name="T24" fmla="*/ 63 w 97"/>
                <a:gd name="T25" fmla="*/ 6 h 35"/>
                <a:gd name="T26" fmla="*/ 60 w 97"/>
                <a:gd name="T27" fmla="*/ 0 h 35"/>
                <a:gd name="T28" fmla="*/ 93 w 97"/>
                <a:gd name="T29" fmla="*/ 0 h 35"/>
                <a:gd name="T30" fmla="*/ 93 w 97"/>
                <a:gd name="T31" fmla="*/ 0 h 35"/>
                <a:gd name="T32" fmla="*/ 94 w 97"/>
                <a:gd name="T33" fmla="*/ 2 h 35"/>
                <a:gd name="T34" fmla="*/ 97 w 97"/>
                <a:gd name="T35" fmla="*/ 8 h 35"/>
                <a:gd name="T36" fmla="*/ 97 w 97"/>
                <a:gd name="T37" fmla="*/ 16 h 35"/>
                <a:gd name="T38" fmla="*/ 95 w 97"/>
                <a:gd name="T39" fmla="*/ 22 h 35"/>
                <a:gd name="T40" fmla="*/ 93 w 97"/>
                <a:gd name="T41" fmla="*/ 27 h 35"/>
                <a:gd name="T42" fmla="*/ 93 w 97"/>
                <a:gd name="T43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35">
                  <a:moveTo>
                    <a:pt x="93" y="27"/>
                  </a:moveTo>
                  <a:lnTo>
                    <a:pt x="7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0" y="31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3" y="22"/>
                  </a:lnTo>
                  <a:lnTo>
                    <a:pt x="63" y="16"/>
                  </a:lnTo>
                  <a:lnTo>
                    <a:pt x="63" y="12"/>
                  </a:lnTo>
                  <a:lnTo>
                    <a:pt x="63" y="6"/>
                  </a:lnTo>
                  <a:lnTo>
                    <a:pt x="60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95" y="22"/>
                  </a:lnTo>
                  <a:lnTo>
                    <a:pt x="93" y="27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304"/>
            <p:cNvSpPr/>
            <p:nvPr/>
          </p:nvSpPr>
          <p:spPr bwMode="auto">
            <a:xfrm>
              <a:off x="2912459" y="3480618"/>
              <a:ext cx="383891" cy="68697"/>
            </a:xfrm>
            <a:custGeom>
              <a:avLst/>
              <a:gdLst>
                <a:gd name="T0" fmla="*/ 1 w 285"/>
                <a:gd name="T1" fmla="*/ 51 h 51"/>
                <a:gd name="T2" fmla="*/ 0 w 285"/>
                <a:gd name="T3" fmla="*/ 5 h 51"/>
                <a:gd name="T4" fmla="*/ 283 w 285"/>
                <a:gd name="T5" fmla="*/ 0 h 51"/>
                <a:gd name="T6" fmla="*/ 285 w 285"/>
                <a:gd name="T7" fmla="*/ 46 h 51"/>
                <a:gd name="T8" fmla="*/ 1 w 28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51">
                  <a:moveTo>
                    <a:pt x="1" y="51"/>
                  </a:moveTo>
                  <a:lnTo>
                    <a:pt x="0" y="5"/>
                  </a:lnTo>
                  <a:lnTo>
                    <a:pt x="283" y="0"/>
                  </a:lnTo>
                  <a:lnTo>
                    <a:pt x="285" y="4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305"/>
            <p:cNvSpPr/>
            <p:nvPr/>
          </p:nvSpPr>
          <p:spPr bwMode="auto">
            <a:xfrm>
              <a:off x="2934010" y="3527763"/>
              <a:ext cx="340787" cy="21552"/>
            </a:xfrm>
            <a:custGeom>
              <a:avLst/>
              <a:gdLst>
                <a:gd name="T0" fmla="*/ 0 w 253"/>
                <a:gd name="T1" fmla="*/ 16 h 16"/>
                <a:gd name="T2" fmla="*/ 0 w 253"/>
                <a:gd name="T3" fmla="*/ 5 h 16"/>
                <a:gd name="T4" fmla="*/ 253 w 253"/>
                <a:gd name="T5" fmla="*/ 0 h 16"/>
                <a:gd name="T6" fmla="*/ 253 w 253"/>
                <a:gd name="T7" fmla="*/ 11 h 16"/>
                <a:gd name="T8" fmla="*/ 0 w 25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">
                  <a:moveTo>
                    <a:pt x="0" y="16"/>
                  </a:moveTo>
                  <a:lnTo>
                    <a:pt x="0" y="5"/>
                  </a:lnTo>
                  <a:lnTo>
                    <a:pt x="253" y="0"/>
                  </a:lnTo>
                  <a:lnTo>
                    <a:pt x="253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306"/>
            <p:cNvSpPr/>
            <p:nvPr/>
          </p:nvSpPr>
          <p:spPr bwMode="auto">
            <a:xfrm>
              <a:off x="2944786" y="3518334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307"/>
            <p:cNvSpPr/>
            <p:nvPr/>
          </p:nvSpPr>
          <p:spPr bwMode="auto">
            <a:xfrm>
              <a:off x="2969032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308"/>
            <p:cNvSpPr/>
            <p:nvPr/>
          </p:nvSpPr>
          <p:spPr bwMode="auto">
            <a:xfrm>
              <a:off x="2991931" y="3516987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309"/>
            <p:cNvSpPr/>
            <p:nvPr/>
          </p:nvSpPr>
          <p:spPr bwMode="auto">
            <a:xfrm>
              <a:off x="3016177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310"/>
            <p:cNvSpPr/>
            <p:nvPr/>
          </p:nvSpPr>
          <p:spPr bwMode="auto">
            <a:xfrm>
              <a:off x="3041769" y="3514293"/>
              <a:ext cx="6735" cy="33675"/>
            </a:xfrm>
            <a:custGeom>
              <a:avLst/>
              <a:gdLst>
                <a:gd name="T0" fmla="*/ 0 w 5"/>
                <a:gd name="T1" fmla="*/ 25 h 25"/>
                <a:gd name="T2" fmla="*/ 0 w 5"/>
                <a:gd name="T3" fmla="*/ 2 h 25"/>
                <a:gd name="T4" fmla="*/ 5 w 5"/>
                <a:gd name="T5" fmla="*/ 0 h 25"/>
                <a:gd name="T6" fmla="*/ 5 w 5"/>
                <a:gd name="T7" fmla="*/ 23 h 25"/>
                <a:gd name="T8" fmla="*/ 0 w 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0" y="2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5" y="2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Rectangle 311"/>
            <p:cNvSpPr>
              <a:spLocks noChangeArrowheads="1"/>
            </p:cNvSpPr>
            <p:nvPr/>
          </p:nvSpPr>
          <p:spPr bwMode="auto">
            <a:xfrm>
              <a:off x="3064668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Rectangle 312"/>
            <p:cNvSpPr>
              <a:spLocks noChangeArrowheads="1"/>
            </p:cNvSpPr>
            <p:nvPr/>
          </p:nvSpPr>
          <p:spPr bwMode="auto">
            <a:xfrm>
              <a:off x="3088914" y="3514293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Rectangle 313"/>
            <p:cNvSpPr>
              <a:spLocks noChangeArrowheads="1"/>
            </p:cNvSpPr>
            <p:nvPr/>
          </p:nvSpPr>
          <p:spPr bwMode="auto">
            <a:xfrm>
              <a:off x="3111812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Rectangle 314"/>
            <p:cNvSpPr>
              <a:spLocks noChangeArrowheads="1"/>
            </p:cNvSpPr>
            <p:nvPr/>
          </p:nvSpPr>
          <p:spPr bwMode="auto">
            <a:xfrm>
              <a:off x="3136058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Rectangle 315"/>
            <p:cNvSpPr>
              <a:spLocks noChangeArrowheads="1"/>
            </p:cNvSpPr>
            <p:nvPr/>
          </p:nvSpPr>
          <p:spPr bwMode="auto">
            <a:xfrm>
              <a:off x="3160304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Rectangle 316"/>
            <p:cNvSpPr>
              <a:spLocks noChangeArrowheads="1"/>
            </p:cNvSpPr>
            <p:nvPr/>
          </p:nvSpPr>
          <p:spPr bwMode="auto">
            <a:xfrm>
              <a:off x="3183203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317"/>
            <p:cNvSpPr/>
            <p:nvPr/>
          </p:nvSpPr>
          <p:spPr bwMode="auto">
            <a:xfrm>
              <a:off x="3207449" y="3511599"/>
              <a:ext cx="8082" cy="32328"/>
            </a:xfrm>
            <a:custGeom>
              <a:avLst/>
              <a:gdLst>
                <a:gd name="T0" fmla="*/ 1 w 6"/>
                <a:gd name="T1" fmla="*/ 24 h 24"/>
                <a:gd name="T2" fmla="*/ 0 w 6"/>
                <a:gd name="T3" fmla="*/ 1 h 24"/>
                <a:gd name="T4" fmla="*/ 5 w 6"/>
                <a:gd name="T5" fmla="*/ 0 h 24"/>
                <a:gd name="T6" fmla="*/ 6 w 6"/>
                <a:gd name="T7" fmla="*/ 23 h 24"/>
                <a:gd name="T8" fmla="*/ 1 w 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1" y="24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318"/>
            <p:cNvSpPr/>
            <p:nvPr/>
          </p:nvSpPr>
          <p:spPr bwMode="auto">
            <a:xfrm>
              <a:off x="3230347" y="3511599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319"/>
            <p:cNvSpPr/>
            <p:nvPr/>
          </p:nvSpPr>
          <p:spPr bwMode="auto">
            <a:xfrm>
              <a:off x="3254593" y="3511599"/>
              <a:ext cx="8082" cy="30981"/>
            </a:xfrm>
            <a:custGeom>
              <a:avLst/>
              <a:gdLst>
                <a:gd name="T0" fmla="*/ 1 w 6"/>
                <a:gd name="T1" fmla="*/ 23 h 23"/>
                <a:gd name="T2" fmla="*/ 0 w 6"/>
                <a:gd name="T3" fmla="*/ 0 h 23"/>
                <a:gd name="T4" fmla="*/ 5 w 6"/>
                <a:gd name="T5" fmla="*/ 0 h 23"/>
                <a:gd name="T6" fmla="*/ 6 w 6"/>
                <a:gd name="T7" fmla="*/ 23 h 23"/>
                <a:gd name="T8" fmla="*/ 1 w 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320"/>
            <p:cNvSpPr/>
            <p:nvPr/>
          </p:nvSpPr>
          <p:spPr bwMode="auto">
            <a:xfrm>
              <a:off x="2901683" y="3414617"/>
              <a:ext cx="401401" cy="44451"/>
            </a:xfrm>
            <a:custGeom>
              <a:avLst/>
              <a:gdLst>
                <a:gd name="T0" fmla="*/ 267 w 298"/>
                <a:gd name="T1" fmla="*/ 27 h 33"/>
                <a:gd name="T2" fmla="*/ 298 w 298"/>
                <a:gd name="T3" fmla="*/ 14 h 33"/>
                <a:gd name="T4" fmla="*/ 266 w 298"/>
                <a:gd name="T5" fmla="*/ 0 h 33"/>
                <a:gd name="T6" fmla="*/ 8 w 298"/>
                <a:gd name="T7" fmla="*/ 6 h 33"/>
                <a:gd name="T8" fmla="*/ 8 w 298"/>
                <a:gd name="T9" fmla="*/ 6 h 33"/>
                <a:gd name="T10" fmla="*/ 5 w 298"/>
                <a:gd name="T11" fmla="*/ 6 h 33"/>
                <a:gd name="T12" fmla="*/ 3 w 298"/>
                <a:gd name="T13" fmla="*/ 7 h 33"/>
                <a:gd name="T14" fmla="*/ 1 w 298"/>
                <a:gd name="T15" fmla="*/ 10 h 33"/>
                <a:gd name="T16" fmla="*/ 0 w 298"/>
                <a:gd name="T17" fmla="*/ 14 h 33"/>
                <a:gd name="T18" fmla="*/ 0 w 298"/>
                <a:gd name="T19" fmla="*/ 26 h 33"/>
                <a:gd name="T20" fmla="*/ 0 w 298"/>
                <a:gd name="T21" fmla="*/ 26 h 33"/>
                <a:gd name="T22" fmla="*/ 1 w 298"/>
                <a:gd name="T23" fmla="*/ 29 h 33"/>
                <a:gd name="T24" fmla="*/ 3 w 298"/>
                <a:gd name="T25" fmla="*/ 31 h 33"/>
                <a:gd name="T26" fmla="*/ 5 w 298"/>
                <a:gd name="T27" fmla="*/ 33 h 33"/>
                <a:gd name="T28" fmla="*/ 8 w 298"/>
                <a:gd name="T29" fmla="*/ 33 h 33"/>
                <a:gd name="T30" fmla="*/ 267 w 298"/>
                <a:gd name="T31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8" h="33">
                  <a:moveTo>
                    <a:pt x="267" y="27"/>
                  </a:moveTo>
                  <a:lnTo>
                    <a:pt x="298" y="14"/>
                  </a:lnTo>
                  <a:lnTo>
                    <a:pt x="266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267" y="27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321"/>
            <p:cNvSpPr/>
            <p:nvPr/>
          </p:nvSpPr>
          <p:spPr bwMode="auto">
            <a:xfrm>
              <a:off x="2901683" y="3433474"/>
              <a:ext cx="401401" cy="25593"/>
            </a:xfrm>
            <a:custGeom>
              <a:avLst/>
              <a:gdLst>
                <a:gd name="T0" fmla="*/ 267 w 298"/>
                <a:gd name="T1" fmla="*/ 13 h 19"/>
                <a:gd name="T2" fmla="*/ 298 w 298"/>
                <a:gd name="T3" fmla="*/ 0 h 19"/>
                <a:gd name="T4" fmla="*/ 264 w 298"/>
                <a:gd name="T5" fmla="*/ 0 h 19"/>
                <a:gd name="T6" fmla="*/ 0 w 298"/>
                <a:gd name="T7" fmla="*/ 5 h 19"/>
                <a:gd name="T8" fmla="*/ 0 w 298"/>
                <a:gd name="T9" fmla="*/ 12 h 19"/>
                <a:gd name="T10" fmla="*/ 0 w 298"/>
                <a:gd name="T11" fmla="*/ 12 h 19"/>
                <a:gd name="T12" fmla="*/ 1 w 298"/>
                <a:gd name="T13" fmla="*/ 15 h 19"/>
                <a:gd name="T14" fmla="*/ 3 w 298"/>
                <a:gd name="T15" fmla="*/ 17 h 19"/>
                <a:gd name="T16" fmla="*/ 5 w 298"/>
                <a:gd name="T17" fmla="*/ 19 h 19"/>
                <a:gd name="T18" fmla="*/ 8 w 298"/>
                <a:gd name="T19" fmla="*/ 19 h 19"/>
                <a:gd name="T20" fmla="*/ 267 w 298"/>
                <a:gd name="T2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19">
                  <a:moveTo>
                    <a:pt x="267" y="13"/>
                  </a:moveTo>
                  <a:lnTo>
                    <a:pt x="298" y="0"/>
                  </a:lnTo>
                  <a:lnTo>
                    <a:pt x="264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267" y="13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322"/>
            <p:cNvSpPr/>
            <p:nvPr/>
          </p:nvSpPr>
          <p:spPr bwMode="auto">
            <a:xfrm>
              <a:off x="2924582" y="3414617"/>
              <a:ext cx="378503" cy="44451"/>
            </a:xfrm>
            <a:custGeom>
              <a:avLst/>
              <a:gdLst>
                <a:gd name="T0" fmla="*/ 250 w 281"/>
                <a:gd name="T1" fmla="*/ 27 h 33"/>
                <a:gd name="T2" fmla="*/ 281 w 281"/>
                <a:gd name="T3" fmla="*/ 14 h 33"/>
                <a:gd name="T4" fmla="*/ 249 w 281"/>
                <a:gd name="T5" fmla="*/ 0 h 33"/>
                <a:gd name="T6" fmla="*/ 2 w 281"/>
                <a:gd name="T7" fmla="*/ 6 h 33"/>
                <a:gd name="T8" fmla="*/ 2 w 281"/>
                <a:gd name="T9" fmla="*/ 6 h 33"/>
                <a:gd name="T10" fmla="*/ 0 w 281"/>
                <a:gd name="T11" fmla="*/ 19 h 33"/>
                <a:gd name="T12" fmla="*/ 2 w 281"/>
                <a:gd name="T13" fmla="*/ 33 h 33"/>
                <a:gd name="T14" fmla="*/ 250 w 28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33">
                  <a:moveTo>
                    <a:pt x="250" y="27"/>
                  </a:moveTo>
                  <a:lnTo>
                    <a:pt x="281" y="14"/>
                  </a:lnTo>
                  <a:lnTo>
                    <a:pt x="249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9"/>
                  </a:lnTo>
                  <a:lnTo>
                    <a:pt x="2" y="33"/>
                  </a:lnTo>
                  <a:lnTo>
                    <a:pt x="25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323"/>
            <p:cNvSpPr/>
            <p:nvPr/>
          </p:nvSpPr>
          <p:spPr bwMode="auto">
            <a:xfrm>
              <a:off x="2924582" y="3433474"/>
              <a:ext cx="378503" cy="25593"/>
            </a:xfrm>
            <a:custGeom>
              <a:avLst/>
              <a:gdLst>
                <a:gd name="T0" fmla="*/ 250 w 281"/>
                <a:gd name="T1" fmla="*/ 13 h 19"/>
                <a:gd name="T2" fmla="*/ 281 w 281"/>
                <a:gd name="T3" fmla="*/ 0 h 19"/>
                <a:gd name="T4" fmla="*/ 247 w 281"/>
                <a:gd name="T5" fmla="*/ 0 h 19"/>
                <a:gd name="T6" fmla="*/ 0 w 281"/>
                <a:gd name="T7" fmla="*/ 5 h 19"/>
                <a:gd name="T8" fmla="*/ 0 w 281"/>
                <a:gd name="T9" fmla="*/ 5 h 19"/>
                <a:gd name="T10" fmla="*/ 2 w 281"/>
                <a:gd name="T11" fmla="*/ 19 h 19"/>
                <a:gd name="T12" fmla="*/ 250 w 28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9">
                  <a:moveTo>
                    <a:pt x="250" y="13"/>
                  </a:moveTo>
                  <a:lnTo>
                    <a:pt x="281" y="0"/>
                  </a:lnTo>
                  <a:lnTo>
                    <a:pt x="24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9"/>
                  </a:lnTo>
                  <a:lnTo>
                    <a:pt x="250" y="13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324"/>
            <p:cNvSpPr/>
            <p:nvPr/>
          </p:nvSpPr>
          <p:spPr bwMode="auto">
            <a:xfrm>
              <a:off x="2938052" y="3414617"/>
              <a:ext cx="365033" cy="44451"/>
            </a:xfrm>
            <a:custGeom>
              <a:avLst/>
              <a:gdLst>
                <a:gd name="T0" fmla="*/ 240 w 271"/>
                <a:gd name="T1" fmla="*/ 27 h 33"/>
                <a:gd name="T2" fmla="*/ 271 w 271"/>
                <a:gd name="T3" fmla="*/ 14 h 33"/>
                <a:gd name="T4" fmla="*/ 239 w 271"/>
                <a:gd name="T5" fmla="*/ 0 h 33"/>
                <a:gd name="T6" fmla="*/ 1 w 271"/>
                <a:gd name="T7" fmla="*/ 4 h 33"/>
                <a:gd name="T8" fmla="*/ 1 w 271"/>
                <a:gd name="T9" fmla="*/ 4 h 33"/>
                <a:gd name="T10" fmla="*/ 0 w 271"/>
                <a:gd name="T11" fmla="*/ 19 h 33"/>
                <a:gd name="T12" fmla="*/ 1 w 271"/>
                <a:gd name="T13" fmla="*/ 33 h 33"/>
                <a:gd name="T14" fmla="*/ 240 w 27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3">
                  <a:moveTo>
                    <a:pt x="240" y="27"/>
                  </a:moveTo>
                  <a:lnTo>
                    <a:pt x="271" y="14"/>
                  </a:lnTo>
                  <a:lnTo>
                    <a:pt x="239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9"/>
                  </a:lnTo>
                  <a:lnTo>
                    <a:pt x="1" y="33"/>
                  </a:lnTo>
                  <a:lnTo>
                    <a:pt x="240" y="27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325"/>
            <p:cNvSpPr/>
            <p:nvPr/>
          </p:nvSpPr>
          <p:spPr bwMode="auto">
            <a:xfrm>
              <a:off x="2938052" y="3433474"/>
              <a:ext cx="365033" cy="25593"/>
            </a:xfrm>
            <a:custGeom>
              <a:avLst/>
              <a:gdLst>
                <a:gd name="T0" fmla="*/ 240 w 271"/>
                <a:gd name="T1" fmla="*/ 13 h 19"/>
                <a:gd name="T2" fmla="*/ 271 w 271"/>
                <a:gd name="T3" fmla="*/ 0 h 19"/>
                <a:gd name="T4" fmla="*/ 237 w 271"/>
                <a:gd name="T5" fmla="*/ 0 h 19"/>
                <a:gd name="T6" fmla="*/ 0 w 271"/>
                <a:gd name="T7" fmla="*/ 5 h 19"/>
                <a:gd name="T8" fmla="*/ 0 w 271"/>
                <a:gd name="T9" fmla="*/ 5 h 19"/>
                <a:gd name="T10" fmla="*/ 1 w 271"/>
                <a:gd name="T11" fmla="*/ 19 h 19"/>
                <a:gd name="T12" fmla="*/ 240 w 27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9">
                  <a:moveTo>
                    <a:pt x="240" y="13"/>
                  </a:moveTo>
                  <a:lnTo>
                    <a:pt x="271" y="0"/>
                  </a:lnTo>
                  <a:lnTo>
                    <a:pt x="23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40" y="13"/>
                  </a:lnTo>
                  <a:close/>
                </a:path>
              </a:pathLst>
            </a:custGeom>
            <a:solidFill>
              <a:srgbClr val="E4A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326"/>
            <p:cNvSpPr/>
            <p:nvPr/>
          </p:nvSpPr>
          <p:spPr bwMode="auto">
            <a:xfrm>
              <a:off x="3257287" y="3414617"/>
              <a:ext cx="45797" cy="36369"/>
            </a:xfrm>
            <a:custGeom>
              <a:avLst/>
              <a:gdLst>
                <a:gd name="T0" fmla="*/ 3 w 34"/>
                <a:gd name="T1" fmla="*/ 27 h 27"/>
                <a:gd name="T2" fmla="*/ 34 w 34"/>
                <a:gd name="T3" fmla="*/ 14 h 27"/>
                <a:gd name="T4" fmla="*/ 2 w 34"/>
                <a:gd name="T5" fmla="*/ 0 h 27"/>
                <a:gd name="T6" fmla="*/ 2 w 34"/>
                <a:gd name="T7" fmla="*/ 0 h 27"/>
                <a:gd name="T8" fmla="*/ 0 w 34"/>
                <a:gd name="T9" fmla="*/ 14 h 27"/>
                <a:gd name="T10" fmla="*/ 0 w 34"/>
                <a:gd name="T11" fmla="*/ 14 h 27"/>
                <a:gd name="T12" fmla="*/ 3 w 34"/>
                <a:gd name="T13" fmla="*/ 27 h 27"/>
                <a:gd name="T14" fmla="*/ 3 w 34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3" y="27"/>
                  </a:moveTo>
                  <a:lnTo>
                    <a:pt x="34" y="1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7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327"/>
            <p:cNvSpPr/>
            <p:nvPr/>
          </p:nvSpPr>
          <p:spPr bwMode="auto">
            <a:xfrm>
              <a:off x="3257287" y="3433474"/>
              <a:ext cx="45797" cy="17511"/>
            </a:xfrm>
            <a:custGeom>
              <a:avLst/>
              <a:gdLst>
                <a:gd name="T0" fmla="*/ 3 w 34"/>
                <a:gd name="T1" fmla="*/ 13 h 13"/>
                <a:gd name="T2" fmla="*/ 34 w 34"/>
                <a:gd name="T3" fmla="*/ 0 h 13"/>
                <a:gd name="T4" fmla="*/ 0 w 34"/>
                <a:gd name="T5" fmla="*/ 0 h 13"/>
                <a:gd name="T6" fmla="*/ 0 w 34"/>
                <a:gd name="T7" fmla="*/ 0 h 13"/>
                <a:gd name="T8" fmla="*/ 3 w 34"/>
                <a:gd name="T9" fmla="*/ 13 h 13"/>
                <a:gd name="T10" fmla="*/ 3 w 3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3">
                  <a:moveTo>
                    <a:pt x="3" y="13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328"/>
            <p:cNvSpPr/>
            <p:nvPr/>
          </p:nvSpPr>
          <p:spPr bwMode="auto">
            <a:xfrm>
              <a:off x="3288268" y="3425392"/>
              <a:ext cx="14817" cy="13470"/>
            </a:xfrm>
            <a:custGeom>
              <a:avLst/>
              <a:gdLst>
                <a:gd name="T0" fmla="*/ 0 w 11"/>
                <a:gd name="T1" fmla="*/ 10 h 10"/>
                <a:gd name="T2" fmla="*/ 11 w 11"/>
                <a:gd name="T3" fmla="*/ 6 h 10"/>
                <a:gd name="T4" fmla="*/ 0 w 11"/>
                <a:gd name="T5" fmla="*/ 0 h 10"/>
                <a:gd name="T6" fmla="*/ 0 w 11"/>
                <a:gd name="T7" fmla="*/ 0 h 10"/>
                <a:gd name="T8" fmla="*/ 0 w 11"/>
                <a:gd name="T9" fmla="*/ 6 h 10"/>
                <a:gd name="T10" fmla="*/ 0 w 11"/>
                <a:gd name="T11" fmla="*/ 6 h 10"/>
                <a:gd name="T12" fmla="*/ 0 w 11"/>
                <a:gd name="T13" fmla="*/ 10 h 10"/>
                <a:gd name="T14" fmla="*/ 0 w 1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329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330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331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332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333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334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Freeform 335"/>
            <p:cNvSpPr/>
            <p:nvPr/>
          </p:nvSpPr>
          <p:spPr bwMode="auto">
            <a:xfrm>
              <a:off x="2372319" y="2980888"/>
              <a:ext cx="16164" cy="48491"/>
            </a:xfrm>
            <a:custGeom>
              <a:avLst/>
              <a:gdLst>
                <a:gd name="T0" fmla="*/ 11 w 12"/>
                <a:gd name="T1" fmla="*/ 9 h 36"/>
                <a:gd name="T2" fmla="*/ 12 w 12"/>
                <a:gd name="T3" fmla="*/ 36 h 36"/>
                <a:gd name="T4" fmla="*/ 12 w 12"/>
                <a:gd name="T5" fmla="*/ 36 h 36"/>
                <a:gd name="T6" fmla="*/ 11 w 12"/>
                <a:gd name="T7" fmla="*/ 36 h 36"/>
                <a:gd name="T8" fmla="*/ 9 w 12"/>
                <a:gd name="T9" fmla="*/ 36 h 36"/>
                <a:gd name="T10" fmla="*/ 3 w 12"/>
                <a:gd name="T11" fmla="*/ 31 h 36"/>
                <a:gd name="T12" fmla="*/ 3 w 12"/>
                <a:gd name="T13" fmla="*/ 31 h 36"/>
                <a:gd name="T14" fmla="*/ 0 w 12"/>
                <a:gd name="T15" fmla="*/ 27 h 36"/>
                <a:gd name="T16" fmla="*/ 0 w 12"/>
                <a:gd name="T17" fmla="*/ 1 h 36"/>
                <a:gd name="T18" fmla="*/ 0 w 12"/>
                <a:gd name="T19" fmla="*/ 1 h 36"/>
                <a:gd name="T20" fmla="*/ 0 w 12"/>
                <a:gd name="T21" fmla="*/ 0 h 36"/>
                <a:gd name="T22" fmla="*/ 1 w 12"/>
                <a:gd name="T23" fmla="*/ 0 h 36"/>
                <a:gd name="T24" fmla="*/ 9 w 12"/>
                <a:gd name="T25" fmla="*/ 6 h 36"/>
                <a:gd name="T26" fmla="*/ 9 w 12"/>
                <a:gd name="T27" fmla="*/ 6 h 36"/>
                <a:gd name="T28" fmla="*/ 11 w 12"/>
                <a:gd name="T29" fmla="*/ 9 h 36"/>
                <a:gd name="T30" fmla="*/ 11 w 12"/>
                <a:gd name="T3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36">
                  <a:moveTo>
                    <a:pt x="11" y="9"/>
                  </a:moveTo>
                  <a:lnTo>
                    <a:pt x="12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2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E65E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336"/>
            <p:cNvSpPr/>
            <p:nvPr/>
          </p:nvSpPr>
          <p:spPr bwMode="auto">
            <a:xfrm>
              <a:off x="2370971" y="2998398"/>
              <a:ext cx="21552" cy="56573"/>
            </a:xfrm>
            <a:custGeom>
              <a:avLst/>
              <a:gdLst>
                <a:gd name="T0" fmla="*/ 14 w 16"/>
                <a:gd name="T1" fmla="*/ 3 h 42"/>
                <a:gd name="T2" fmla="*/ 16 w 16"/>
                <a:gd name="T3" fmla="*/ 39 h 42"/>
                <a:gd name="T4" fmla="*/ 16 w 16"/>
                <a:gd name="T5" fmla="*/ 39 h 42"/>
                <a:gd name="T6" fmla="*/ 14 w 16"/>
                <a:gd name="T7" fmla="*/ 41 h 42"/>
                <a:gd name="T8" fmla="*/ 13 w 16"/>
                <a:gd name="T9" fmla="*/ 42 h 42"/>
                <a:gd name="T10" fmla="*/ 2 w 16"/>
                <a:gd name="T11" fmla="*/ 42 h 42"/>
                <a:gd name="T12" fmla="*/ 2 w 16"/>
                <a:gd name="T13" fmla="*/ 42 h 42"/>
                <a:gd name="T14" fmla="*/ 1 w 16"/>
                <a:gd name="T15" fmla="*/ 42 h 42"/>
                <a:gd name="T16" fmla="*/ 0 w 16"/>
                <a:gd name="T17" fmla="*/ 39 h 42"/>
                <a:gd name="T18" fmla="*/ 0 w 16"/>
                <a:gd name="T19" fmla="*/ 3 h 42"/>
                <a:gd name="T20" fmla="*/ 0 w 16"/>
                <a:gd name="T21" fmla="*/ 3 h 42"/>
                <a:gd name="T22" fmla="*/ 0 w 16"/>
                <a:gd name="T23" fmla="*/ 1 h 42"/>
                <a:gd name="T24" fmla="*/ 1 w 16"/>
                <a:gd name="T25" fmla="*/ 0 h 42"/>
                <a:gd name="T26" fmla="*/ 12 w 16"/>
                <a:gd name="T27" fmla="*/ 0 h 42"/>
                <a:gd name="T28" fmla="*/ 12 w 16"/>
                <a:gd name="T29" fmla="*/ 0 h 42"/>
                <a:gd name="T30" fmla="*/ 14 w 16"/>
                <a:gd name="T31" fmla="*/ 0 h 42"/>
                <a:gd name="T32" fmla="*/ 14 w 16"/>
                <a:gd name="T33" fmla="*/ 3 h 42"/>
                <a:gd name="T34" fmla="*/ 14 w 16"/>
                <a:gd name="T3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42">
                  <a:moveTo>
                    <a:pt x="14" y="3"/>
                  </a:moveTo>
                  <a:lnTo>
                    <a:pt x="16" y="39"/>
                  </a:lnTo>
                  <a:lnTo>
                    <a:pt x="16" y="39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337"/>
            <p:cNvSpPr/>
            <p:nvPr/>
          </p:nvSpPr>
          <p:spPr bwMode="auto">
            <a:xfrm>
              <a:off x="2356155" y="3013215"/>
              <a:ext cx="53879" cy="191272"/>
            </a:xfrm>
            <a:custGeom>
              <a:avLst/>
              <a:gdLst>
                <a:gd name="T0" fmla="*/ 38 w 40"/>
                <a:gd name="T1" fmla="*/ 12 h 142"/>
                <a:gd name="T2" fmla="*/ 40 w 40"/>
                <a:gd name="T3" fmla="*/ 135 h 142"/>
                <a:gd name="T4" fmla="*/ 40 w 40"/>
                <a:gd name="T5" fmla="*/ 135 h 142"/>
                <a:gd name="T6" fmla="*/ 39 w 40"/>
                <a:gd name="T7" fmla="*/ 138 h 142"/>
                <a:gd name="T8" fmla="*/ 38 w 40"/>
                <a:gd name="T9" fmla="*/ 140 h 142"/>
                <a:gd name="T10" fmla="*/ 36 w 40"/>
                <a:gd name="T11" fmla="*/ 142 h 142"/>
                <a:gd name="T12" fmla="*/ 34 w 40"/>
                <a:gd name="T13" fmla="*/ 142 h 142"/>
                <a:gd name="T14" fmla="*/ 9 w 40"/>
                <a:gd name="T15" fmla="*/ 142 h 142"/>
                <a:gd name="T16" fmla="*/ 9 w 40"/>
                <a:gd name="T17" fmla="*/ 142 h 142"/>
                <a:gd name="T18" fmla="*/ 7 w 40"/>
                <a:gd name="T19" fmla="*/ 142 h 142"/>
                <a:gd name="T20" fmla="*/ 5 w 40"/>
                <a:gd name="T21" fmla="*/ 140 h 142"/>
                <a:gd name="T22" fmla="*/ 3 w 40"/>
                <a:gd name="T23" fmla="*/ 139 h 142"/>
                <a:gd name="T24" fmla="*/ 3 w 40"/>
                <a:gd name="T25" fmla="*/ 136 h 142"/>
                <a:gd name="T26" fmla="*/ 0 w 40"/>
                <a:gd name="T27" fmla="*/ 13 h 142"/>
                <a:gd name="T28" fmla="*/ 0 w 40"/>
                <a:gd name="T29" fmla="*/ 13 h 142"/>
                <a:gd name="T30" fmla="*/ 1 w 40"/>
                <a:gd name="T31" fmla="*/ 8 h 142"/>
                <a:gd name="T32" fmla="*/ 4 w 40"/>
                <a:gd name="T33" fmla="*/ 4 h 142"/>
                <a:gd name="T34" fmla="*/ 7 w 40"/>
                <a:gd name="T35" fmla="*/ 1 h 142"/>
                <a:gd name="T36" fmla="*/ 9 w 40"/>
                <a:gd name="T37" fmla="*/ 1 h 142"/>
                <a:gd name="T38" fmla="*/ 27 w 40"/>
                <a:gd name="T39" fmla="*/ 0 h 142"/>
                <a:gd name="T40" fmla="*/ 27 w 40"/>
                <a:gd name="T41" fmla="*/ 0 h 142"/>
                <a:gd name="T42" fmla="*/ 30 w 40"/>
                <a:gd name="T43" fmla="*/ 1 h 142"/>
                <a:gd name="T44" fmla="*/ 32 w 40"/>
                <a:gd name="T45" fmla="*/ 4 h 142"/>
                <a:gd name="T46" fmla="*/ 36 w 40"/>
                <a:gd name="T47" fmla="*/ 7 h 142"/>
                <a:gd name="T48" fmla="*/ 38 w 40"/>
                <a:gd name="T49" fmla="*/ 12 h 142"/>
                <a:gd name="T50" fmla="*/ 38 w 40"/>
                <a:gd name="T51" fmla="*/ 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142">
                  <a:moveTo>
                    <a:pt x="38" y="12"/>
                  </a:moveTo>
                  <a:lnTo>
                    <a:pt x="40" y="135"/>
                  </a:lnTo>
                  <a:lnTo>
                    <a:pt x="40" y="135"/>
                  </a:lnTo>
                  <a:lnTo>
                    <a:pt x="39" y="138"/>
                  </a:lnTo>
                  <a:lnTo>
                    <a:pt x="38" y="140"/>
                  </a:lnTo>
                  <a:lnTo>
                    <a:pt x="36" y="142"/>
                  </a:lnTo>
                  <a:lnTo>
                    <a:pt x="34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7" y="142"/>
                  </a:lnTo>
                  <a:lnTo>
                    <a:pt x="5" y="140"/>
                  </a:lnTo>
                  <a:lnTo>
                    <a:pt x="3" y="139"/>
                  </a:lnTo>
                  <a:lnTo>
                    <a:pt x="3" y="13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2" y="4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0" name="Freeform 338"/>
            <p:cNvSpPr/>
            <p:nvPr/>
          </p:nvSpPr>
          <p:spPr bwMode="auto">
            <a:xfrm>
              <a:off x="2348073" y="3029379"/>
              <a:ext cx="67349" cy="167026"/>
            </a:xfrm>
            <a:custGeom>
              <a:avLst/>
              <a:gdLst>
                <a:gd name="T0" fmla="*/ 48 w 50"/>
                <a:gd name="T1" fmla="*/ 4 h 124"/>
                <a:gd name="T2" fmla="*/ 50 w 50"/>
                <a:gd name="T3" fmla="*/ 119 h 124"/>
                <a:gd name="T4" fmla="*/ 50 w 50"/>
                <a:gd name="T5" fmla="*/ 119 h 124"/>
                <a:gd name="T6" fmla="*/ 49 w 50"/>
                <a:gd name="T7" fmla="*/ 122 h 124"/>
                <a:gd name="T8" fmla="*/ 46 w 50"/>
                <a:gd name="T9" fmla="*/ 123 h 124"/>
                <a:gd name="T10" fmla="*/ 9 w 50"/>
                <a:gd name="T11" fmla="*/ 124 h 124"/>
                <a:gd name="T12" fmla="*/ 9 w 50"/>
                <a:gd name="T13" fmla="*/ 124 h 124"/>
                <a:gd name="T14" fmla="*/ 4 w 50"/>
                <a:gd name="T15" fmla="*/ 123 h 124"/>
                <a:gd name="T16" fmla="*/ 3 w 50"/>
                <a:gd name="T17" fmla="*/ 120 h 124"/>
                <a:gd name="T18" fmla="*/ 0 w 50"/>
                <a:gd name="T19" fmla="*/ 5 h 124"/>
                <a:gd name="T20" fmla="*/ 0 w 50"/>
                <a:gd name="T21" fmla="*/ 5 h 124"/>
                <a:gd name="T22" fmla="*/ 2 w 50"/>
                <a:gd name="T23" fmla="*/ 3 h 124"/>
                <a:gd name="T24" fmla="*/ 6 w 50"/>
                <a:gd name="T25" fmla="*/ 1 h 124"/>
                <a:gd name="T26" fmla="*/ 44 w 50"/>
                <a:gd name="T27" fmla="*/ 0 h 124"/>
                <a:gd name="T28" fmla="*/ 44 w 50"/>
                <a:gd name="T29" fmla="*/ 0 h 124"/>
                <a:gd name="T30" fmla="*/ 46 w 50"/>
                <a:gd name="T31" fmla="*/ 1 h 124"/>
                <a:gd name="T32" fmla="*/ 48 w 50"/>
                <a:gd name="T33" fmla="*/ 4 h 124"/>
                <a:gd name="T34" fmla="*/ 48 w 50"/>
                <a:gd name="T35" fmla="*/ 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24">
                  <a:moveTo>
                    <a:pt x="48" y="4"/>
                  </a:moveTo>
                  <a:lnTo>
                    <a:pt x="50" y="119"/>
                  </a:lnTo>
                  <a:lnTo>
                    <a:pt x="50" y="119"/>
                  </a:lnTo>
                  <a:lnTo>
                    <a:pt x="49" y="122"/>
                  </a:lnTo>
                  <a:lnTo>
                    <a:pt x="46" y="123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4" y="123"/>
                  </a:lnTo>
                  <a:lnTo>
                    <a:pt x="3" y="1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1" name="Freeform 339"/>
            <p:cNvSpPr/>
            <p:nvPr/>
          </p:nvSpPr>
          <p:spPr bwMode="auto">
            <a:xfrm>
              <a:off x="2348073" y="3038808"/>
              <a:ext cx="67349" cy="148168"/>
            </a:xfrm>
            <a:custGeom>
              <a:avLst/>
              <a:gdLst>
                <a:gd name="T0" fmla="*/ 48 w 50"/>
                <a:gd name="T1" fmla="*/ 0 h 110"/>
                <a:gd name="T2" fmla="*/ 50 w 50"/>
                <a:gd name="T3" fmla="*/ 109 h 110"/>
                <a:gd name="T4" fmla="*/ 3 w 50"/>
                <a:gd name="T5" fmla="*/ 110 h 110"/>
                <a:gd name="T6" fmla="*/ 0 w 50"/>
                <a:gd name="T7" fmla="*/ 1 h 110"/>
                <a:gd name="T8" fmla="*/ 48 w 5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10">
                  <a:moveTo>
                    <a:pt x="48" y="0"/>
                  </a:moveTo>
                  <a:lnTo>
                    <a:pt x="50" y="109"/>
                  </a:lnTo>
                  <a:lnTo>
                    <a:pt x="3" y="110"/>
                  </a:lnTo>
                  <a:lnTo>
                    <a:pt x="0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2" name="Freeform 340"/>
            <p:cNvSpPr/>
            <p:nvPr/>
          </p:nvSpPr>
          <p:spPr bwMode="auto">
            <a:xfrm>
              <a:off x="2345379" y="2882557"/>
              <a:ext cx="64655" cy="70043"/>
            </a:xfrm>
            <a:custGeom>
              <a:avLst/>
              <a:gdLst>
                <a:gd name="T0" fmla="*/ 47 w 48"/>
                <a:gd name="T1" fmla="*/ 4 h 52"/>
                <a:gd name="T2" fmla="*/ 48 w 48"/>
                <a:gd name="T3" fmla="*/ 47 h 52"/>
                <a:gd name="T4" fmla="*/ 48 w 48"/>
                <a:gd name="T5" fmla="*/ 47 h 52"/>
                <a:gd name="T6" fmla="*/ 47 w 48"/>
                <a:gd name="T7" fmla="*/ 50 h 52"/>
                <a:gd name="T8" fmla="*/ 44 w 48"/>
                <a:gd name="T9" fmla="*/ 51 h 52"/>
                <a:gd name="T10" fmla="*/ 6 w 48"/>
                <a:gd name="T11" fmla="*/ 52 h 52"/>
                <a:gd name="T12" fmla="*/ 6 w 48"/>
                <a:gd name="T13" fmla="*/ 52 h 52"/>
                <a:gd name="T14" fmla="*/ 2 w 48"/>
                <a:gd name="T15" fmla="*/ 51 h 52"/>
                <a:gd name="T16" fmla="*/ 1 w 48"/>
                <a:gd name="T17" fmla="*/ 47 h 52"/>
                <a:gd name="T18" fmla="*/ 0 w 48"/>
                <a:gd name="T19" fmla="*/ 5 h 52"/>
                <a:gd name="T20" fmla="*/ 0 w 48"/>
                <a:gd name="T21" fmla="*/ 5 h 52"/>
                <a:gd name="T22" fmla="*/ 1 w 48"/>
                <a:gd name="T23" fmla="*/ 2 h 52"/>
                <a:gd name="T24" fmla="*/ 5 w 48"/>
                <a:gd name="T25" fmla="*/ 1 h 52"/>
                <a:gd name="T26" fmla="*/ 43 w 48"/>
                <a:gd name="T27" fmla="*/ 0 h 52"/>
                <a:gd name="T28" fmla="*/ 43 w 48"/>
                <a:gd name="T29" fmla="*/ 0 h 52"/>
                <a:gd name="T30" fmla="*/ 46 w 48"/>
                <a:gd name="T31" fmla="*/ 1 h 52"/>
                <a:gd name="T32" fmla="*/ 47 w 48"/>
                <a:gd name="T33" fmla="*/ 4 h 52"/>
                <a:gd name="T34" fmla="*/ 47 w 48"/>
                <a:gd name="T35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2">
                  <a:moveTo>
                    <a:pt x="47" y="4"/>
                  </a:moveTo>
                  <a:lnTo>
                    <a:pt x="48" y="47"/>
                  </a:lnTo>
                  <a:lnTo>
                    <a:pt x="48" y="47"/>
                  </a:lnTo>
                  <a:lnTo>
                    <a:pt x="47" y="50"/>
                  </a:lnTo>
                  <a:lnTo>
                    <a:pt x="44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2" y="51"/>
                  </a:lnTo>
                  <a:lnTo>
                    <a:pt x="1" y="4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1"/>
                  </a:lnTo>
                  <a:lnTo>
                    <a:pt x="47" y="4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341"/>
            <p:cNvSpPr/>
            <p:nvPr/>
          </p:nvSpPr>
          <p:spPr bwMode="auto">
            <a:xfrm>
              <a:off x="2352113" y="2877169"/>
              <a:ext cx="52533" cy="64655"/>
            </a:xfrm>
            <a:custGeom>
              <a:avLst/>
              <a:gdLst>
                <a:gd name="T0" fmla="*/ 39 w 39"/>
                <a:gd name="T1" fmla="*/ 44 h 48"/>
                <a:gd name="T2" fmla="*/ 38 w 39"/>
                <a:gd name="T3" fmla="*/ 4 h 48"/>
                <a:gd name="T4" fmla="*/ 38 w 39"/>
                <a:gd name="T5" fmla="*/ 4 h 48"/>
                <a:gd name="T6" fmla="*/ 37 w 39"/>
                <a:gd name="T7" fmla="*/ 1 h 48"/>
                <a:gd name="T8" fmla="*/ 34 w 39"/>
                <a:gd name="T9" fmla="*/ 0 h 48"/>
                <a:gd name="T10" fmla="*/ 3 w 39"/>
                <a:gd name="T11" fmla="*/ 1 h 48"/>
                <a:gd name="T12" fmla="*/ 3 w 39"/>
                <a:gd name="T13" fmla="*/ 1 h 48"/>
                <a:gd name="T14" fmla="*/ 1 w 39"/>
                <a:gd name="T15" fmla="*/ 2 h 48"/>
                <a:gd name="T16" fmla="*/ 0 w 39"/>
                <a:gd name="T17" fmla="*/ 4 h 48"/>
                <a:gd name="T18" fmla="*/ 1 w 39"/>
                <a:gd name="T19" fmla="*/ 46 h 48"/>
                <a:gd name="T20" fmla="*/ 1 w 39"/>
                <a:gd name="T21" fmla="*/ 46 h 48"/>
                <a:gd name="T22" fmla="*/ 1 w 39"/>
                <a:gd name="T23" fmla="*/ 47 h 48"/>
                <a:gd name="T24" fmla="*/ 4 w 39"/>
                <a:gd name="T25" fmla="*/ 48 h 48"/>
                <a:gd name="T26" fmla="*/ 35 w 39"/>
                <a:gd name="T27" fmla="*/ 48 h 48"/>
                <a:gd name="T28" fmla="*/ 35 w 39"/>
                <a:gd name="T29" fmla="*/ 48 h 48"/>
                <a:gd name="T30" fmla="*/ 38 w 39"/>
                <a:gd name="T31" fmla="*/ 47 h 48"/>
                <a:gd name="T32" fmla="*/ 39 w 39"/>
                <a:gd name="T33" fmla="*/ 44 h 48"/>
                <a:gd name="T34" fmla="*/ 39 w 39"/>
                <a:gd name="T35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48">
                  <a:moveTo>
                    <a:pt x="39" y="44"/>
                  </a:moveTo>
                  <a:lnTo>
                    <a:pt x="38" y="4"/>
                  </a:lnTo>
                  <a:lnTo>
                    <a:pt x="38" y="4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4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8" y="47"/>
                  </a:lnTo>
                  <a:lnTo>
                    <a:pt x="39" y="44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650"/>
            <p:cNvSpPr/>
            <p:nvPr/>
          </p:nvSpPr>
          <p:spPr bwMode="auto">
            <a:xfrm>
              <a:off x="2539344" y="3533151"/>
              <a:ext cx="227641" cy="289602"/>
            </a:xfrm>
            <a:custGeom>
              <a:avLst/>
              <a:gdLst>
                <a:gd name="T0" fmla="*/ 143 w 169"/>
                <a:gd name="T1" fmla="*/ 30 h 215"/>
                <a:gd name="T2" fmla="*/ 122 w 169"/>
                <a:gd name="T3" fmla="*/ 62 h 215"/>
                <a:gd name="T4" fmla="*/ 110 w 169"/>
                <a:gd name="T5" fmla="*/ 78 h 215"/>
                <a:gd name="T6" fmla="*/ 108 w 169"/>
                <a:gd name="T7" fmla="*/ 77 h 215"/>
                <a:gd name="T8" fmla="*/ 116 w 169"/>
                <a:gd name="T9" fmla="*/ 36 h 215"/>
                <a:gd name="T10" fmla="*/ 119 w 169"/>
                <a:gd name="T11" fmla="*/ 16 h 215"/>
                <a:gd name="T12" fmla="*/ 118 w 169"/>
                <a:gd name="T13" fmla="*/ 8 h 215"/>
                <a:gd name="T14" fmla="*/ 114 w 169"/>
                <a:gd name="T15" fmla="*/ 3 h 215"/>
                <a:gd name="T16" fmla="*/ 108 w 169"/>
                <a:gd name="T17" fmla="*/ 0 h 215"/>
                <a:gd name="T18" fmla="*/ 103 w 169"/>
                <a:gd name="T19" fmla="*/ 1 h 215"/>
                <a:gd name="T20" fmla="*/ 97 w 169"/>
                <a:gd name="T21" fmla="*/ 4 h 215"/>
                <a:gd name="T22" fmla="*/ 91 w 169"/>
                <a:gd name="T23" fmla="*/ 18 h 215"/>
                <a:gd name="T24" fmla="*/ 88 w 169"/>
                <a:gd name="T25" fmla="*/ 27 h 215"/>
                <a:gd name="T26" fmla="*/ 77 w 169"/>
                <a:gd name="T27" fmla="*/ 59 h 215"/>
                <a:gd name="T28" fmla="*/ 72 w 169"/>
                <a:gd name="T29" fmla="*/ 69 h 215"/>
                <a:gd name="T30" fmla="*/ 73 w 169"/>
                <a:gd name="T31" fmla="*/ 58 h 215"/>
                <a:gd name="T32" fmla="*/ 76 w 169"/>
                <a:gd name="T33" fmla="*/ 35 h 215"/>
                <a:gd name="T34" fmla="*/ 74 w 169"/>
                <a:gd name="T35" fmla="*/ 20 h 215"/>
                <a:gd name="T36" fmla="*/ 70 w 169"/>
                <a:gd name="T37" fmla="*/ 13 h 215"/>
                <a:gd name="T38" fmla="*/ 64 w 169"/>
                <a:gd name="T39" fmla="*/ 13 h 215"/>
                <a:gd name="T40" fmla="*/ 60 w 169"/>
                <a:gd name="T41" fmla="*/ 15 h 215"/>
                <a:gd name="T42" fmla="*/ 53 w 169"/>
                <a:gd name="T43" fmla="*/ 28 h 215"/>
                <a:gd name="T44" fmla="*/ 34 w 169"/>
                <a:gd name="T45" fmla="*/ 92 h 215"/>
                <a:gd name="T46" fmla="*/ 24 w 169"/>
                <a:gd name="T47" fmla="*/ 115 h 215"/>
                <a:gd name="T48" fmla="*/ 8 w 169"/>
                <a:gd name="T49" fmla="*/ 154 h 215"/>
                <a:gd name="T50" fmla="*/ 0 w 169"/>
                <a:gd name="T51" fmla="*/ 178 h 215"/>
                <a:gd name="T52" fmla="*/ 24 w 169"/>
                <a:gd name="T53" fmla="*/ 196 h 215"/>
                <a:gd name="T54" fmla="*/ 47 w 169"/>
                <a:gd name="T55" fmla="*/ 215 h 215"/>
                <a:gd name="T56" fmla="*/ 56 w 169"/>
                <a:gd name="T57" fmla="*/ 208 h 215"/>
                <a:gd name="T58" fmla="*/ 93 w 169"/>
                <a:gd name="T59" fmla="*/ 189 h 215"/>
                <a:gd name="T60" fmla="*/ 126 w 169"/>
                <a:gd name="T61" fmla="*/ 175 h 215"/>
                <a:gd name="T62" fmla="*/ 158 w 169"/>
                <a:gd name="T63" fmla="*/ 167 h 215"/>
                <a:gd name="T64" fmla="*/ 159 w 169"/>
                <a:gd name="T65" fmla="*/ 162 h 215"/>
                <a:gd name="T66" fmla="*/ 161 w 169"/>
                <a:gd name="T67" fmla="*/ 153 h 215"/>
                <a:gd name="T68" fmla="*/ 154 w 169"/>
                <a:gd name="T69" fmla="*/ 143 h 215"/>
                <a:gd name="T70" fmla="*/ 138 w 169"/>
                <a:gd name="T71" fmla="*/ 142 h 215"/>
                <a:gd name="T72" fmla="*/ 124 w 169"/>
                <a:gd name="T73" fmla="*/ 143 h 215"/>
                <a:gd name="T74" fmla="*/ 110 w 169"/>
                <a:gd name="T75" fmla="*/ 148 h 215"/>
                <a:gd name="T76" fmla="*/ 105 w 169"/>
                <a:gd name="T77" fmla="*/ 151 h 215"/>
                <a:gd name="T78" fmla="*/ 154 w 169"/>
                <a:gd name="T79" fmla="*/ 73 h 215"/>
                <a:gd name="T80" fmla="*/ 168 w 169"/>
                <a:gd name="T81" fmla="*/ 40 h 215"/>
                <a:gd name="T82" fmla="*/ 169 w 169"/>
                <a:gd name="T83" fmla="*/ 28 h 215"/>
                <a:gd name="T84" fmla="*/ 166 w 169"/>
                <a:gd name="T85" fmla="*/ 22 h 215"/>
                <a:gd name="T86" fmla="*/ 162 w 169"/>
                <a:gd name="T87" fmla="*/ 18 h 215"/>
                <a:gd name="T88" fmla="*/ 157 w 169"/>
                <a:gd name="T89" fmla="*/ 18 h 215"/>
                <a:gd name="T90" fmla="*/ 150 w 169"/>
                <a:gd name="T91" fmla="*/ 22 h 215"/>
                <a:gd name="T92" fmla="*/ 143 w 169"/>
                <a:gd name="T93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215">
                  <a:moveTo>
                    <a:pt x="143" y="30"/>
                  </a:moveTo>
                  <a:lnTo>
                    <a:pt x="143" y="30"/>
                  </a:lnTo>
                  <a:lnTo>
                    <a:pt x="134" y="46"/>
                  </a:lnTo>
                  <a:lnTo>
                    <a:pt x="122" y="62"/>
                  </a:lnTo>
                  <a:lnTo>
                    <a:pt x="112" y="76"/>
                  </a:lnTo>
                  <a:lnTo>
                    <a:pt x="110" y="78"/>
                  </a:lnTo>
                  <a:lnTo>
                    <a:pt x="108" y="78"/>
                  </a:lnTo>
                  <a:lnTo>
                    <a:pt x="108" y="77"/>
                  </a:lnTo>
                  <a:lnTo>
                    <a:pt x="108" y="77"/>
                  </a:lnTo>
                  <a:lnTo>
                    <a:pt x="116" y="3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2"/>
                  </a:lnTo>
                  <a:lnTo>
                    <a:pt x="118" y="8"/>
                  </a:lnTo>
                  <a:lnTo>
                    <a:pt x="116" y="4"/>
                  </a:lnTo>
                  <a:lnTo>
                    <a:pt x="114" y="3"/>
                  </a:lnTo>
                  <a:lnTo>
                    <a:pt x="111" y="0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97" y="4"/>
                  </a:lnTo>
                  <a:lnTo>
                    <a:pt x="93" y="9"/>
                  </a:lnTo>
                  <a:lnTo>
                    <a:pt x="91" y="18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3" y="47"/>
                  </a:lnTo>
                  <a:lnTo>
                    <a:pt x="77" y="59"/>
                  </a:lnTo>
                  <a:lnTo>
                    <a:pt x="73" y="66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3" y="58"/>
                  </a:lnTo>
                  <a:lnTo>
                    <a:pt x="74" y="47"/>
                  </a:lnTo>
                  <a:lnTo>
                    <a:pt x="76" y="35"/>
                  </a:lnTo>
                  <a:lnTo>
                    <a:pt x="74" y="24"/>
                  </a:lnTo>
                  <a:lnTo>
                    <a:pt x="74" y="20"/>
                  </a:lnTo>
                  <a:lnTo>
                    <a:pt x="73" y="16"/>
                  </a:lnTo>
                  <a:lnTo>
                    <a:pt x="70" y="13"/>
                  </a:lnTo>
                  <a:lnTo>
                    <a:pt x="68" y="12"/>
                  </a:lnTo>
                  <a:lnTo>
                    <a:pt x="64" y="13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20"/>
                  </a:lnTo>
                  <a:lnTo>
                    <a:pt x="53" y="28"/>
                  </a:lnTo>
                  <a:lnTo>
                    <a:pt x="45" y="55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24" y="115"/>
                  </a:lnTo>
                  <a:lnTo>
                    <a:pt x="16" y="135"/>
                  </a:lnTo>
                  <a:lnTo>
                    <a:pt x="8" y="15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2" y="186"/>
                  </a:lnTo>
                  <a:lnTo>
                    <a:pt x="24" y="196"/>
                  </a:lnTo>
                  <a:lnTo>
                    <a:pt x="47" y="215"/>
                  </a:lnTo>
                  <a:lnTo>
                    <a:pt x="47" y="215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66" y="202"/>
                  </a:lnTo>
                  <a:lnTo>
                    <a:pt x="93" y="189"/>
                  </a:lnTo>
                  <a:lnTo>
                    <a:pt x="110" y="182"/>
                  </a:lnTo>
                  <a:lnTo>
                    <a:pt x="126" y="175"/>
                  </a:lnTo>
                  <a:lnTo>
                    <a:pt x="143" y="170"/>
                  </a:lnTo>
                  <a:lnTo>
                    <a:pt x="158" y="167"/>
                  </a:lnTo>
                  <a:lnTo>
                    <a:pt x="158" y="167"/>
                  </a:lnTo>
                  <a:lnTo>
                    <a:pt x="159" y="162"/>
                  </a:lnTo>
                  <a:lnTo>
                    <a:pt x="161" y="158"/>
                  </a:lnTo>
                  <a:lnTo>
                    <a:pt x="161" y="153"/>
                  </a:lnTo>
                  <a:lnTo>
                    <a:pt x="158" y="148"/>
                  </a:lnTo>
                  <a:lnTo>
                    <a:pt x="154" y="143"/>
                  </a:lnTo>
                  <a:lnTo>
                    <a:pt x="147" y="142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4" y="143"/>
                  </a:lnTo>
                  <a:lnTo>
                    <a:pt x="115" y="146"/>
                  </a:lnTo>
                  <a:lnTo>
                    <a:pt x="110" y="148"/>
                  </a:lnTo>
                  <a:lnTo>
                    <a:pt x="105" y="151"/>
                  </a:lnTo>
                  <a:lnTo>
                    <a:pt x="105" y="151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64" y="54"/>
                  </a:lnTo>
                  <a:lnTo>
                    <a:pt x="168" y="40"/>
                  </a:lnTo>
                  <a:lnTo>
                    <a:pt x="169" y="34"/>
                  </a:lnTo>
                  <a:lnTo>
                    <a:pt x="169" y="28"/>
                  </a:lnTo>
                  <a:lnTo>
                    <a:pt x="168" y="24"/>
                  </a:lnTo>
                  <a:lnTo>
                    <a:pt x="166" y="22"/>
                  </a:lnTo>
                  <a:lnTo>
                    <a:pt x="165" y="19"/>
                  </a:lnTo>
                  <a:lnTo>
                    <a:pt x="162" y="18"/>
                  </a:lnTo>
                  <a:lnTo>
                    <a:pt x="159" y="18"/>
                  </a:lnTo>
                  <a:lnTo>
                    <a:pt x="157" y="18"/>
                  </a:lnTo>
                  <a:lnTo>
                    <a:pt x="153" y="19"/>
                  </a:lnTo>
                  <a:lnTo>
                    <a:pt x="150" y="22"/>
                  </a:lnTo>
                  <a:lnTo>
                    <a:pt x="143" y="30"/>
                  </a:lnTo>
                  <a:lnTo>
                    <a:pt x="143" y="3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651"/>
            <p:cNvSpPr/>
            <p:nvPr/>
          </p:nvSpPr>
          <p:spPr bwMode="auto">
            <a:xfrm>
              <a:off x="2578407" y="4132559"/>
              <a:ext cx="766434" cy="490302"/>
            </a:xfrm>
            <a:custGeom>
              <a:avLst/>
              <a:gdLst>
                <a:gd name="T0" fmla="*/ 0 w 569"/>
                <a:gd name="T1" fmla="*/ 103 h 364"/>
                <a:gd name="T2" fmla="*/ 139 w 569"/>
                <a:gd name="T3" fmla="*/ 0 h 364"/>
                <a:gd name="T4" fmla="*/ 569 w 569"/>
                <a:gd name="T5" fmla="*/ 0 h 364"/>
                <a:gd name="T6" fmla="*/ 534 w 569"/>
                <a:gd name="T7" fmla="*/ 362 h 364"/>
                <a:gd name="T8" fmla="*/ 534 w 569"/>
                <a:gd name="T9" fmla="*/ 362 h 364"/>
                <a:gd name="T10" fmla="*/ 522 w 569"/>
                <a:gd name="T11" fmla="*/ 362 h 364"/>
                <a:gd name="T12" fmla="*/ 506 w 569"/>
                <a:gd name="T13" fmla="*/ 364 h 364"/>
                <a:gd name="T14" fmla="*/ 486 w 569"/>
                <a:gd name="T15" fmla="*/ 362 h 364"/>
                <a:gd name="T16" fmla="*/ 460 w 569"/>
                <a:gd name="T17" fmla="*/ 361 h 364"/>
                <a:gd name="T18" fmla="*/ 430 w 569"/>
                <a:gd name="T19" fmla="*/ 357 h 364"/>
                <a:gd name="T20" fmla="*/ 396 w 569"/>
                <a:gd name="T21" fmla="*/ 351 h 364"/>
                <a:gd name="T22" fmla="*/ 359 w 569"/>
                <a:gd name="T23" fmla="*/ 342 h 364"/>
                <a:gd name="T24" fmla="*/ 318 w 569"/>
                <a:gd name="T25" fmla="*/ 330 h 364"/>
                <a:gd name="T26" fmla="*/ 298 w 569"/>
                <a:gd name="T27" fmla="*/ 323 h 364"/>
                <a:gd name="T28" fmla="*/ 276 w 569"/>
                <a:gd name="T29" fmla="*/ 314 h 364"/>
                <a:gd name="T30" fmla="*/ 255 w 569"/>
                <a:gd name="T31" fmla="*/ 304 h 364"/>
                <a:gd name="T32" fmla="*/ 232 w 569"/>
                <a:gd name="T33" fmla="*/ 293 h 364"/>
                <a:gd name="T34" fmla="*/ 209 w 569"/>
                <a:gd name="T35" fmla="*/ 281 h 364"/>
                <a:gd name="T36" fmla="*/ 186 w 569"/>
                <a:gd name="T37" fmla="*/ 268 h 364"/>
                <a:gd name="T38" fmla="*/ 163 w 569"/>
                <a:gd name="T39" fmla="*/ 253 h 364"/>
                <a:gd name="T40" fmla="*/ 140 w 569"/>
                <a:gd name="T41" fmla="*/ 237 h 364"/>
                <a:gd name="T42" fmla="*/ 116 w 569"/>
                <a:gd name="T43" fmla="*/ 218 h 364"/>
                <a:gd name="T44" fmla="*/ 93 w 569"/>
                <a:gd name="T45" fmla="*/ 199 h 364"/>
                <a:gd name="T46" fmla="*/ 70 w 569"/>
                <a:gd name="T47" fmla="*/ 177 h 364"/>
                <a:gd name="T48" fmla="*/ 45 w 569"/>
                <a:gd name="T49" fmla="*/ 154 h 364"/>
                <a:gd name="T50" fmla="*/ 22 w 569"/>
                <a:gd name="T51" fmla="*/ 130 h 364"/>
                <a:gd name="T52" fmla="*/ 0 w 569"/>
                <a:gd name="T53" fmla="*/ 103 h 364"/>
                <a:gd name="T54" fmla="*/ 0 w 569"/>
                <a:gd name="T55" fmla="*/ 10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4">
                  <a:moveTo>
                    <a:pt x="0" y="103"/>
                  </a:moveTo>
                  <a:lnTo>
                    <a:pt x="139" y="0"/>
                  </a:lnTo>
                  <a:lnTo>
                    <a:pt x="569" y="0"/>
                  </a:lnTo>
                  <a:lnTo>
                    <a:pt x="534" y="362"/>
                  </a:lnTo>
                  <a:lnTo>
                    <a:pt x="534" y="362"/>
                  </a:lnTo>
                  <a:lnTo>
                    <a:pt x="522" y="362"/>
                  </a:lnTo>
                  <a:lnTo>
                    <a:pt x="506" y="364"/>
                  </a:lnTo>
                  <a:lnTo>
                    <a:pt x="486" y="362"/>
                  </a:lnTo>
                  <a:lnTo>
                    <a:pt x="460" y="361"/>
                  </a:lnTo>
                  <a:lnTo>
                    <a:pt x="430" y="357"/>
                  </a:lnTo>
                  <a:lnTo>
                    <a:pt x="396" y="351"/>
                  </a:lnTo>
                  <a:lnTo>
                    <a:pt x="359" y="342"/>
                  </a:lnTo>
                  <a:lnTo>
                    <a:pt x="318" y="330"/>
                  </a:lnTo>
                  <a:lnTo>
                    <a:pt x="298" y="323"/>
                  </a:lnTo>
                  <a:lnTo>
                    <a:pt x="276" y="314"/>
                  </a:lnTo>
                  <a:lnTo>
                    <a:pt x="255" y="304"/>
                  </a:lnTo>
                  <a:lnTo>
                    <a:pt x="232" y="293"/>
                  </a:lnTo>
                  <a:lnTo>
                    <a:pt x="209" y="281"/>
                  </a:lnTo>
                  <a:lnTo>
                    <a:pt x="186" y="268"/>
                  </a:lnTo>
                  <a:lnTo>
                    <a:pt x="163" y="253"/>
                  </a:lnTo>
                  <a:lnTo>
                    <a:pt x="140" y="237"/>
                  </a:lnTo>
                  <a:lnTo>
                    <a:pt x="116" y="218"/>
                  </a:lnTo>
                  <a:lnTo>
                    <a:pt x="93" y="199"/>
                  </a:lnTo>
                  <a:lnTo>
                    <a:pt x="70" y="177"/>
                  </a:lnTo>
                  <a:lnTo>
                    <a:pt x="45" y="154"/>
                  </a:lnTo>
                  <a:lnTo>
                    <a:pt x="22" y="13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58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652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  <a:close/>
                </a:path>
              </a:pathLst>
            </a:custGeom>
            <a:solidFill>
              <a:srgbClr val="6C6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653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655"/>
            <p:cNvSpPr/>
            <p:nvPr/>
          </p:nvSpPr>
          <p:spPr bwMode="auto">
            <a:xfrm>
              <a:off x="3207448" y="3833528"/>
              <a:ext cx="98330" cy="57921"/>
            </a:xfrm>
            <a:custGeom>
              <a:avLst/>
              <a:gdLst>
                <a:gd name="T0" fmla="*/ 0 w 73"/>
                <a:gd name="T1" fmla="*/ 0 h 43"/>
                <a:gd name="T2" fmla="*/ 6 w 73"/>
                <a:gd name="T3" fmla="*/ 20 h 43"/>
                <a:gd name="T4" fmla="*/ 6 w 73"/>
                <a:gd name="T5" fmla="*/ 20 h 43"/>
                <a:gd name="T6" fmla="*/ 9 w 73"/>
                <a:gd name="T7" fmla="*/ 25 h 43"/>
                <a:gd name="T8" fmla="*/ 12 w 73"/>
                <a:gd name="T9" fmla="*/ 29 h 43"/>
                <a:gd name="T10" fmla="*/ 16 w 73"/>
                <a:gd name="T11" fmla="*/ 33 h 43"/>
                <a:gd name="T12" fmla="*/ 20 w 73"/>
                <a:gd name="T13" fmla="*/ 36 h 43"/>
                <a:gd name="T14" fmla="*/ 25 w 73"/>
                <a:gd name="T15" fmla="*/ 39 h 43"/>
                <a:gd name="T16" fmla="*/ 31 w 73"/>
                <a:gd name="T17" fmla="*/ 42 h 43"/>
                <a:gd name="T18" fmla="*/ 43 w 73"/>
                <a:gd name="T19" fmla="*/ 43 h 43"/>
                <a:gd name="T20" fmla="*/ 43 w 73"/>
                <a:gd name="T21" fmla="*/ 43 h 43"/>
                <a:gd name="T22" fmla="*/ 51 w 73"/>
                <a:gd name="T23" fmla="*/ 42 h 43"/>
                <a:gd name="T24" fmla="*/ 58 w 73"/>
                <a:gd name="T25" fmla="*/ 40 h 43"/>
                <a:gd name="T26" fmla="*/ 73 w 73"/>
                <a:gd name="T27" fmla="*/ 36 h 43"/>
                <a:gd name="T28" fmla="*/ 14 w 73"/>
                <a:gd name="T29" fmla="*/ 17 h 43"/>
                <a:gd name="T30" fmla="*/ 1 w 73"/>
                <a:gd name="T31" fmla="*/ 2 h 43"/>
                <a:gd name="T32" fmla="*/ 0 w 7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43">
                  <a:moveTo>
                    <a:pt x="0" y="0"/>
                  </a:moveTo>
                  <a:lnTo>
                    <a:pt x="6" y="20"/>
                  </a:lnTo>
                  <a:lnTo>
                    <a:pt x="6" y="20"/>
                  </a:lnTo>
                  <a:lnTo>
                    <a:pt x="9" y="25"/>
                  </a:lnTo>
                  <a:lnTo>
                    <a:pt x="12" y="29"/>
                  </a:lnTo>
                  <a:lnTo>
                    <a:pt x="16" y="33"/>
                  </a:lnTo>
                  <a:lnTo>
                    <a:pt x="20" y="36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51" y="42"/>
                  </a:lnTo>
                  <a:lnTo>
                    <a:pt x="58" y="40"/>
                  </a:lnTo>
                  <a:lnTo>
                    <a:pt x="73" y="36"/>
                  </a:lnTo>
                  <a:lnTo>
                    <a:pt x="14" y="17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656"/>
            <p:cNvSpPr/>
            <p:nvPr/>
          </p:nvSpPr>
          <p:spPr bwMode="auto">
            <a:xfrm>
              <a:off x="3350228" y="3772914"/>
              <a:ext cx="231681" cy="83513"/>
            </a:xfrm>
            <a:custGeom>
              <a:avLst/>
              <a:gdLst>
                <a:gd name="T0" fmla="*/ 172 w 172"/>
                <a:gd name="T1" fmla="*/ 0 h 62"/>
                <a:gd name="T2" fmla="*/ 172 w 172"/>
                <a:gd name="T3" fmla="*/ 0 h 62"/>
                <a:gd name="T4" fmla="*/ 165 w 172"/>
                <a:gd name="T5" fmla="*/ 3 h 62"/>
                <a:gd name="T6" fmla="*/ 0 w 172"/>
                <a:gd name="T7" fmla="*/ 57 h 62"/>
                <a:gd name="T8" fmla="*/ 22 w 172"/>
                <a:gd name="T9" fmla="*/ 62 h 62"/>
                <a:gd name="T10" fmla="*/ 145 w 172"/>
                <a:gd name="T11" fmla="*/ 23 h 62"/>
                <a:gd name="T12" fmla="*/ 145 w 172"/>
                <a:gd name="T13" fmla="*/ 23 h 62"/>
                <a:gd name="T14" fmla="*/ 154 w 172"/>
                <a:gd name="T15" fmla="*/ 19 h 62"/>
                <a:gd name="T16" fmla="*/ 162 w 172"/>
                <a:gd name="T17" fmla="*/ 14 h 62"/>
                <a:gd name="T18" fmla="*/ 168 w 172"/>
                <a:gd name="T19" fmla="*/ 8 h 62"/>
                <a:gd name="T20" fmla="*/ 172 w 172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62">
                  <a:moveTo>
                    <a:pt x="172" y="0"/>
                  </a:moveTo>
                  <a:lnTo>
                    <a:pt x="172" y="0"/>
                  </a:lnTo>
                  <a:lnTo>
                    <a:pt x="165" y="3"/>
                  </a:lnTo>
                  <a:lnTo>
                    <a:pt x="0" y="57"/>
                  </a:lnTo>
                  <a:lnTo>
                    <a:pt x="22" y="62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54" y="19"/>
                  </a:lnTo>
                  <a:lnTo>
                    <a:pt x="162" y="14"/>
                  </a:lnTo>
                  <a:lnTo>
                    <a:pt x="168" y="8"/>
                  </a:lnTo>
                  <a:lnTo>
                    <a:pt x="1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1" name="Freeform 657"/>
            <p:cNvSpPr/>
            <p:nvPr/>
          </p:nvSpPr>
          <p:spPr bwMode="auto">
            <a:xfrm>
              <a:off x="3171080" y="3677278"/>
              <a:ext cx="64655" cy="146822"/>
            </a:xfrm>
            <a:custGeom>
              <a:avLst/>
              <a:gdLst>
                <a:gd name="T0" fmla="*/ 21 w 48"/>
                <a:gd name="T1" fmla="*/ 0 h 109"/>
                <a:gd name="T2" fmla="*/ 21 w 48"/>
                <a:gd name="T3" fmla="*/ 0 h 109"/>
                <a:gd name="T4" fmla="*/ 16 w 48"/>
                <a:gd name="T5" fmla="*/ 2 h 109"/>
                <a:gd name="T6" fmla="*/ 10 w 48"/>
                <a:gd name="T7" fmla="*/ 8 h 109"/>
                <a:gd name="T8" fmla="*/ 6 w 48"/>
                <a:gd name="T9" fmla="*/ 13 h 109"/>
                <a:gd name="T10" fmla="*/ 2 w 48"/>
                <a:gd name="T11" fmla="*/ 19 h 109"/>
                <a:gd name="T12" fmla="*/ 0 w 48"/>
                <a:gd name="T13" fmla="*/ 24 h 109"/>
                <a:gd name="T14" fmla="*/ 0 w 48"/>
                <a:gd name="T15" fmla="*/ 29 h 109"/>
                <a:gd name="T16" fmla="*/ 0 w 48"/>
                <a:gd name="T17" fmla="*/ 36 h 109"/>
                <a:gd name="T18" fmla="*/ 1 w 48"/>
                <a:gd name="T19" fmla="*/ 41 h 109"/>
                <a:gd name="T20" fmla="*/ 24 w 48"/>
                <a:gd name="T21" fmla="*/ 109 h 109"/>
                <a:gd name="T22" fmla="*/ 48 w 48"/>
                <a:gd name="T23" fmla="*/ 102 h 109"/>
                <a:gd name="T24" fmla="*/ 20 w 48"/>
                <a:gd name="T25" fmla="*/ 23 h 109"/>
                <a:gd name="T26" fmla="*/ 20 w 48"/>
                <a:gd name="T27" fmla="*/ 23 h 109"/>
                <a:gd name="T28" fmla="*/ 19 w 48"/>
                <a:gd name="T29" fmla="*/ 17 h 109"/>
                <a:gd name="T30" fmla="*/ 19 w 48"/>
                <a:gd name="T31" fmla="*/ 10 h 109"/>
                <a:gd name="T32" fmla="*/ 20 w 48"/>
                <a:gd name="T33" fmla="*/ 5 h 109"/>
                <a:gd name="T34" fmla="*/ 21 w 48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109">
                  <a:moveTo>
                    <a:pt x="21" y="0"/>
                  </a:moveTo>
                  <a:lnTo>
                    <a:pt x="21" y="0"/>
                  </a:lnTo>
                  <a:lnTo>
                    <a:pt x="16" y="2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41"/>
                  </a:lnTo>
                  <a:lnTo>
                    <a:pt x="24" y="109"/>
                  </a:lnTo>
                  <a:lnTo>
                    <a:pt x="48" y="10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3" name="Freeform 659"/>
            <p:cNvSpPr/>
            <p:nvPr/>
          </p:nvSpPr>
          <p:spPr bwMode="auto">
            <a:xfrm>
              <a:off x="3196672" y="3558743"/>
              <a:ext cx="416219" cy="305766"/>
            </a:xfrm>
            <a:custGeom>
              <a:avLst/>
              <a:gdLst>
                <a:gd name="T0" fmla="*/ 1 w 309"/>
                <a:gd name="T1" fmla="*/ 111 h 227"/>
                <a:gd name="T2" fmla="*/ 35 w 309"/>
                <a:gd name="T3" fmla="*/ 204 h 227"/>
                <a:gd name="T4" fmla="*/ 35 w 309"/>
                <a:gd name="T5" fmla="*/ 204 h 227"/>
                <a:gd name="T6" fmla="*/ 37 w 309"/>
                <a:gd name="T7" fmla="*/ 210 h 227"/>
                <a:gd name="T8" fmla="*/ 41 w 309"/>
                <a:gd name="T9" fmla="*/ 216 h 227"/>
                <a:gd name="T10" fmla="*/ 47 w 309"/>
                <a:gd name="T11" fmla="*/ 221 h 227"/>
                <a:gd name="T12" fmla="*/ 54 w 309"/>
                <a:gd name="T13" fmla="*/ 224 h 227"/>
                <a:gd name="T14" fmla="*/ 62 w 309"/>
                <a:gd name="T15" fmla="*/ 227 h 227"/>
                <a:gd name="T16" fmla="*/ 68 w 309"/>
                <a:gd name="T17" fmla="*/ 227 h 227"/>
                <a:gd name="T18" fmla="*/ 76 w 309"/>
                <a:gd name="T19" fmla="*/ 227 h 227"/>
                <a:gd name="T20" fmla="*/ 85 w 309"/>
                <a:gd name="T21" fmla="*/ 225 h 227"/>
                <a:gd name="T22" fmla="*/ 279 w 309"/>
                <a:gd name="T23" fmla="*/ 162 h 227"/>
                <a:gd name="T24" fmla="*/ 279 w 309"/>
                <a:gd name="T25" fmla="*/ 162 h 227"/>
                <a:gd name="T26" fmla="*/ 287 w 309"/>
                <a:gd name="T27" fmla="*/ 159 h 227"/>
                <a:gd name="T28" fmla="*/ 292 w 309"/>
                <a:gd name="T29" fmla="*/ 155 h 227"/>
                <a:gd name="T30" fmla="*/ 299 w 309"/>
                <a:gd name="T31" fmla="*/ 150 h 227"/>
                <a:gd name="T32" fmla="*/ 303 w 309"/>
                <a:gd name="T33" fmla="*/ 144 h 227"/>
                <a:gd name="T34" fmla="*/ 306 w 309"/>
                <a:gd name="T35" fmla="*/ 138 h 227"/>
                <a:gd name="T36" fmla="*/ 307 w 309"/>
                <a:gd name="T37" fmla="*/ 131 h 227"/>
                <a:gd name="T38" fmla="*/ 309 w 309"/>
                <a:gd name="T39" fmla="*/ 124 h 227"/>
                <a:gd name="T40" fmla="*/ 306 w 309"/>
                <a:gd name="T41" fmla="*/ 117 h 227"/>
                <a:gd name="T42" fmla="*/ 274 w 309"/>
                <a:gd name="T43" fmla="*/ 23 h 227"/>
                <a:gd name="T44" fmla="*/ 274 w 309"/>
                <a:gd name="T45" fmla="*/ 23 h 227"/>
                <a:gd name="T46" fmla="*/ 271 w 309"/>
                <a:gd name="T47" fmla="*/ 16 h 227"/>
                <a:gd name="T48" fmla="*/ 265 w 309"/>
                <a:gd name="T49" fmla="*/ 11 h 227"/>
                <a:gd name="T50" fmla="*/ 260 w 309"/>
                <a:gd name="T51" fmla="*/ 7 h 227"/>
                <a:gd name="T52" fmla="*/ 253 w 309"/>
                <a:gd name="T53" fmla="*/ 4 h 227"/>
                <a:gd name="T54" fmla="*/ 247 w 309"/>
                <a:gd name="T55" fmla="*/ 1 h 227"/>
                <a:gd name="T56" fmla="*/ 238 w 309"/>
                <a:gd name="T57" fmla="*/ 0 h 227"/>
                <a:gd name="T58" fmla="*/ 230 w 309"/>
                <a:gd name="T59" fmla="*/ 1 h 227"/>
                <a:gd name="T60" fmla="*/ 222 w 309"/>
                <a:gd name="T61" fmla="*/ 3 h 227"/>
                <a:gd name="T62" fmla="*/ 29 w 309"/>
                <a:gd name="T63" fmla="*/ 65 h 227"/>
                <a:gd name="T64" fmla="*/ 29 w 309"/>
                <a:gd name="T65" fmla="*/ 65 h 227"/>
                <a:gd name="T66" fmla="*/ 21 w 309"/>
                <a:gd name="T67" fmla="*/ 67 h 227"/>
                <a:gd name="T68" fmla="*/ 14 w 309"/>
                <a:gd name="T69" fmla="*/ 73 h 227"/>
                <a:gd name="T70" fmla="*/ 9 w 309"/>
                <a:gd name="T71" fmla="*/ 77 h 227"/>
                <a:gd name="T72" fmla="*/ 5 w 309"/>
                <a:gd name="T73" fmla="*/ 84 h 227"/>
                <a:gd name="T74" fmla="*/ 1 w 309"/>
                <a:gd name="T75" fmla="*/ 90 h 227"/>
                <a:gd name="T76" fmla="*/ 0 w 309"/>
                <a:gd name="T77" fmla="*/ 97 h 227"/>
                <a:gd name="T78" fmla="*/ 0 w 309"/>
                <a:gd name="T79" fmla="*/ 104 h 227"/>
                <a:gd name="T80" fmla="*/ 1 w 309"/>
                <a:gd name="T8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" h="227">
                  <a:moveTo>
                    <a:pt x="1" y="111"/>
                  </a:moveTo>
                  <a:lnTo>
                    <a:pt x="35" y="204"/>
                  </a:lnTo>
                  <a:lnTo>
                    <a:pt x="35" y="204"/>
                  </a:lnTo>
                  <a:lnTo>
                    <a:pt x="37" y="210"/>
                  </a:lnTo>
                  <a:lnTo>
                    <a:pt x="41" y="216"/>
                  </a:lnTo>
                  <a:lnTo>
                    <a:pt x="47" y="221"/>
                  </a:lnTo>
                  <a:lnTo>
                    <a:pt x="54" y="224"/>
                  </a:lnTo>
                  <a:lnTo>
                    <a:pt x="62" y="227"/>
                  </a:lnTo>
                  <a:lnTo>
                    <a:pt x="68" y="227"/>
                  </a:lnTo>
                  <a:lnTo>
                    <a:pt x="76" y="227"/>
                  </a:lnTo>
                  <a:lnTo>
                    <a:pt x="85" y="225"/>
                  </a:lnTo>
                  <a:lnTo>
                    <a:pt x="279" y="162"/>
                  </a:lnTo>
                  <a:lnTo>
                    <a:pt x="279" y="162"/>
                  </a:lnTo>
                  <a:lnTo>
                    <a:pt x="287" y="159"/>
                  </a:lnTo>
                  <a:lnTo>
                    <a:pt x="292" y="155"/>
                  </a:lnTo>
                  <a:lnTo>
                    <a:pt x="299" y="150"/>
                  </a:lnTo>
                  <a:lnTo>
                    <a:pt x="303" y="144"/>
                  </a:lnTo>
                  <a:lnTo>
                    <a:pt x="306" y="138"/>
                  </a:lnTo>
                  <a:lnTo>
                    <a:pt x="307" y="131"/>
                  </a:lnTo>
                  <a:lnTo>
                    <a:pt x="309" y="124"/>
                  </a:lnTo>
                  <a:lnTo>
                    <a:pt x="306" y="117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1" y="16"/>
                  </a:lnTo>
                  <a:lnTo>
                    <a:pt x="265" y="11"/>
                  </a:lnTo>
                  <a:lnTo>
                    <a:pt x="260" y="7"/>
                  </a:lnTo>
                  <a:lnTo>
                    <a:pt x="253" y="4"/>
                  </a:lnTo>
                  <a:lnTo>
                    <a:pt x="247" y="1"/>
                  </a:lnTo>
                  <a:lnTo>
                    <a:pt x="238" y="0"/>
                  </a:lnTo>
                  <a:lnTo>
                    <a:pt x="230" y="1"/>
                  </a:lnTo>
                  <a:lnTo>
                    <a:pt x="222" y="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1" y="67"/>
                  </a:lnTo>
                  <a:lnTo>
                    <a:pt x="14" y="73"/>
                  </a:lnTo>
                  <a:lnTo>
                    <a:pt x="9" y="77"/>
                  </a:lnTo>
                  <a:lnTo>
                    <a:pt x="5" y="84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104"/>
                  </a:lnTo>
                  <a:lnTo>
                    <a:pt x="1" y="1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5" name="Freeform 661"/>
            <p:cNvSpPr/>
            <p:nvPr/>
          </p:nvSpPr>
          <p:spPr bwMode="auto">
            <a:xfrm>
              <a:off x="3563052" y="3648992"/>
              <a:ext cx="18858" cy="17511"/>
            </a:xfrm>
            <a:custGeom>
              <a:avLst/>
              <a:gdLst>
                <a:gd name="T0" fmla="*/ 4 w 14"/>
                <a:gd name="T1" fmla="*/ 2 h 13"/>
                <a:gd name="T2" fmla="*/ 4 w 14"/>
                <a:gd name="T3" fmla="*/ 2 h 13"/>
                <a:gd name="T4" fmla="*/ 7 w 14"/>
                <a:gd name="T5" fmla="*/ 0 h 13"/>
                <a:gd name="T6" fmla="*/ 10 w 14"/>
                <a:gd name="T7" fmla="*/ 2 h 13"/>
                <a:gd name="T8" fmla="*/ 12 w 14"/>
                <a:gd name="T9" fmla="*/ 3 h 13"/>
                <a:gd name="T10" fmla="*/ 12 w 14"/>
                <a:gd name="T11" fmla="*/ 4 h 13"/>
                <a:gd name="T12" fmla="*/ 12 w 14"/>
                <a:gd name="T13" fmla="*/ 4 h 13"/>
                <a:gd name="T14" fmla="*/ 14 w 14"/>
                <a:gd name="T15" fmla="*/ 7 h 13"/>
                <a:gd name="T16" fmla="*/ 12 w 14"/>
                <a:gd name="T17" fmla="*/ 8 h 13"/>
                <a:gd name="T18" fmla="*/ 11 w 14"/>
                <a:gd name="T19" fmla="*/ 11 h 13"/>
                <a:gd name="T20" fmla="*/ 8 w 14"/>
                <a:gd name="T21" fmla="*/ 11 h 13"/>
                <a:gd name="T22" fmla="*/ 8 w 14"/>
                <a:gd name="T23" fmla="*/ 11 h 13"/>
                <a:gd name="T24" fmla="*/ 6 w 14"/>
                <a:gd name="T25" fmla="*/ 13 h 13"/>
                <a:gd name="T26" fmla="*/ 3 w 14"/>
                <a:gd name="T27" fmla="*/ 11 h 13"/>
                <a:gd name="T28" fmla="*/ 2 w 14"/>
                <a:gd name="T29" fmla="*/ 10 h 13"/>
                <a:gd name="T30" fmla="*/ 0 w 14"/>
                <a:gd name="T31" fmla="*/ 8 h 13"/>
                <a:gd name="T32" fmla="*/ 0 w 14"/>
                <a:gd name="T33" fmla="*/ 8 h 13"/>
                <a:gd name="T34" fmla="*/ 0 w 14"/>
                <a:gd name="T35" fmla="*/ 6 h 13"/>
                <a:gd name="T36" fmla="*/ 2 w 14"/>
                <a:gd name="T37" fmla="*/ 4 h 13"/>
                <a:gd name="T38" fmla="*/ 3 w 14"/>
                <a:gd name="T39" fmla="*/ 3 h 13"/>
                <a:gd name="T40" fmla="*/ 4 w 14"/>
                <a:gd name="T41" fmla="*/ 2 h 13"/>
                <a:gd name="T42" fmla="*/ 4 w 14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4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7" name="Freeform 663"/>
            <p:cNvSpPr/>
            <p:nvPr/>
          </p:nvSpPr>
          <p:spPr bwMode="auto">
            <a:xfrm>
              <a:off x="3219571" y="3570867"/>
              <a:ext cx="301724" cy="282867"/>
            </a:xfrm>
            <a:custGeom>
              <a:avLst/>
              <a:gdLst>
                <a:gd name="T0" fmla="*/ 223 w 224"/>
                <a:gd name="T1" fmla="*/ 0 h 210"/>
                <a:gd name="T2" fmla="*/ 0 w 224"/>
                <a:gd name="T3" fmla="*/ 72 h 210"/>
                <a:gd name="T4" fmla="*/ 0 w 224"/>
                <a:gd name="T5" fmla="*/ 73 h 210"/>
                <a:gd name="T6" fmla="*/ 47 w 224"/>
                <a:gd name="T7" fmla="*/ 210 h 210"/>
                <a:gd name="T8" fmla="*/ 49 w 224"/>
                <a:gd name="T9" fmla="*/ 210 h 210"/>
                <a:gd name="T10" fmla="*/ 50 w 224"/>
                <a:gd name="T11" fmla="*/ 208 h 210"/>
                <a:gd name="T12" fmla="*/ 224 w 224"/>
                <a:gd name="T13" fmla="*/ 0 h 210"/>
                <a:gd name="T14" fmla="*/ 223 w 224"/>
                <a:gd name="T1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10">
                  <a:moveTo>
                    <a:pt x="223" y="0"/>
                  </a:moveTo>
                  <a:lnTo>
                    <a:pt x="0" y="72"/>
                  </a:lnTo>
                  <a:lnTo>
                    <a:pt x="0" y="73"/>
                  </a:lnTo>
                  <a:lnTo>
                    <a:pt x="47" y="210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224" y="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9" name="Freeform 665"/>
            <p:cNvSpPr/>
            <p:nvPr/>
          </p:nvSpPr>
          <p:spPr bwMode="auto">
            <a:xfrm>
              <a:off x="3286920" y="3570867"/>
              <a:ext cx="297684" cy="280173"/>
            </a:xfrm>
            <a:custGeom>
              <a:avLst/>
              <a:gdLst>
                <a:gd name="T0" fmla="*/ 221 w 221"/>
                <a:gd name="T1" fmla="*/ 137 h 208"/>
                <a:gd name="T2" fmla="*/ 174 w 221"/>
                <a:gd name="T3" fmla="*/ 0 h 208"/>
                <a:gd name="T4" fmla="*/ 174 w 221"/>
                <a:gd name="T5" fmla="*/ 0 h 208"/>
                <a:gd name="T6" fmla="*/ 0 w 221"/>
                <a:gd name="T7" fmla="*/ 208 h 208"/>
                <a:gd name="T8" fmla="*/ 221 w 221"/>
                <a:gd name="T9" fmla="*/ 138 h 208"/>
                <a:gd name="T10" fmla="*/ 221 w 221"/>
                <a:gd name="T11" fmla="*/ 13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08">
                  <a:moveTo>
                    <a:pt x="221" y="137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0" y="208"/>
                  </a:lnTo>
                  <a:lnTo>
                    <a:pt x="221" y="138"/>
                  </a:lnTo>
                  <a:lnTo>
                    <a:pt x="221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0" name="Freeform 666"/>
            <p:cNvSpPr>
              <a:spLocks noEditPoints="1"/>
            </p:cNvSpPr>
            <p:nvPr/>
          </p:nvSpPr>
          <p:spPr bwMode="auto">
            <a:xfrm>
              <a:off x="3202060" y="3824100"/>
              <a:ext cx="307112" cy="114494"/>
            </a:xfrm>
            <a:custGeom>
              <a:avLst/>
              <a:gdLst>
                <a:gd name="T0" fmla="*/ 132 w 228"/>
                <a:gd name="T1" fmla="*/ 24 h 85"/>
                <a:gd name="T2" fmla="*/ 77 w 228"/>
                <a:gd name="T3" fmla="*/ 43 h 85"/>
                <a:gd name="T4" fmla="*/ 191 w 228"/>
                <a:gd name="T5" fmla="*/ 78 h 85"/>
                <a:gd name="T6" fmla="*/ 195 w 228"/>
                <a:gd name="T7" fmla="*/ 78 h 85"/>
                <a:gd name="T8" fmla="*/ 195 w 228"/>
                <a:gd name="T9" fmla="*/ 78 h 85"/>
                <a:gd name="T10" fmla="*/ 197 w 228"/>
                <a:gd name="T11" fmla="*/ 80 h 85"/>
                <a:gd name="T12" fmla="*/ 206 w 228"/>
                <a:gd name="T13" fmla="*/ 82 h 85"/>
                <a:gd name="T14" fmla="*/ 214 w 228"/>
                <a:gd name="T15" fmla="*/ 85 h 85"/>
                <a:gd name="T16" fmla="*/ 214 w 228"/>
                <a:gd name="T17" fmla="*/ 85 h 85"/>
                <a:gd name="T18" fmla="*/ 216 w 228"/>
                <a:gd name="T19" fmla="*/ 85 h 85"/>
                <a:gd name="T20" fmla="*/ 216 w 228"/>
                <a:gd name="T21" fmla="*/ 85 h 85"/>
                <a:gd name="T22" fmla="*/ 217 w 228"/>
                <a:gd name="T23" fmla="*/ 85 h 85"/>
                <a:gd name="T24" fmla="*/ 220 w 228"/>
                <a:gd name="T25" fmla="*/ 84 h 85"/>
                <a:gd name="T26" fmla="*/ 222 w 228"/>
                <a:gd name="T27" fmla="*/ 78 h 85"/>
                <a:gd name="T28" fmla="*/ 228 w 228"/>
                <a:gd name="T29" fmla="*/ 63 h 85"/>
                <a:gd name="T30" fmla="*/ 228 w 228"/>
                <a:gd name="T31" fmla="*/ 63 h 85"/>
                <a:gd name="T32" fmla="*/ 228 w 228"/>
                <a:gd name="T33" fmla="*/ 61 h 85"/>
                <a:gd name="T34" fmla="*/ 228 w 228"/>
                <a:gd name="T35" fmla="*/ 57 h 85"/>
                <a:gd name="T36" fmla="*/ 226 w 228"/>
                <a:gd name="T37" fmla="*/ 55 h 85"/>
                <a:gd name="T38" fmla="*/ 224 w 228"/>
                <a:gd name="T39" fmla="*/ 54 h 85"/>
                <a:gd name="T40" fmla="*/ 132 w 228"/>
                <a:gd name="T41" fmla="*/ 24 h 85"/>
                <a:gd name="T42" fmla="*/ 1 w 228"/>
                <a:gd name="T43" fmla="*/ 0 h 85"/>
                <a:gd name="T44" fmla="*/ 0 w 228"/>
                <a:gd name="T45" fmla="*/ 1 h 85"/>
                <a:gd name="T46" fmla="*/ 4 w 228"/>
                <a:gd name="T47" fmla="*/ 7 h 85"/>
                <a:gd name="T48" fmla="*/ 1 w 228"/>
                <a:gd name="T4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8" h="85">
                  <a:moveTo>
                    <a:pt x="132" y="24"/>
                  </a:moveTo>
                  <a:lnTo>
                    <a:pt x="77" y="43"/>
                  </a:lnTo>
                  <a:lnTo>
                    <a:pt x="191" y="78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197" y="80"/>
                  </a:lnTo>
                  <a:lnTo>
                    <a:pt x="206" y="82"/>
                  </a:lnTo>
                  <a:lnTo>
                    <a:pt x="214" y="85"/>
                  </a:lnTo>
                  <a:lnTo>
                    <a:pt x="214" y="85"/>
                  </a:lnTo>
                  <a:lnTo>
                    <a:pt x="216" y="85"/>
                  </a:lnTo>
                  <a:lnTo>
                    <a:pt x="216" y="85"/>
                  </a:lnTo>
                  <a:lnTo>
                    <a:pt x="217" y="85"/>
                  </a:lnTo>
                  <a:lnTo>
                    <a:pt x="220" y="84"/>
                  </a:lnTo>
                  <a:lnTo>
                    <a:pt x="222" y="78"/>
                  </a:lnTo>
                  <a:lnTo>
                    <a:pt x="228" y="63"/>
                  </a:lnTo>
                  <a:lnTo>
                    <a:pt x="228" y="63"/>
                  </a:lnTo>
                  <a:lnTo>
                    <a:pt x="228" y="61"/>
                  </a:lnTo>
                  <a:lnTo>
                    <a:pt x="228" y="57"/>
                  </a:lnTo>
                  <a:lnTo>
                    <a:pt x="226" y="55"/>
                  </a:lnTo>
                  <a:lnTo>
                    <a:pt x="224" y="54"/>
                  </a:lnTo>
                  <a:lnTo>
                    <a:pt x="132" y="24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1" name="Freeform 667"/>
            <p:cNvSpPr/>
            <p:nvPr/>
          </p:nvSpPr>
          <p:spPr bwMode="auto">
            <a:xfrm>
              <a:off x="3305778" y="3856427"/>
              <a:ext cx="203395" cy="82166"/>
            </a:xfrm>
            <a:custGeom>
              <a:avLst/>
              <a:gdLst>
                <a:gd name="T0" fmla="*/ 55 w 151"/>
                <a:gd name="T1" fmla="*/ 0 h 61"/>
                <a:gd name="T2" fmla="*/ 0 w 151"/>
                <a:gd name="T3" fmla="*/ 19 h 61"/>
                <a:gd name="T4" fmla="*/ 114 w 151"/>
                <a:gd name="T5" fmla="*/ 54 h 61"/>
                <a:gd name="T6" fmla="*/ 118 w 151"/>
                <a:gd name="T7" fmla="*/ 54 h 61"/>
                <a:gd name="T8" fmla="*/ 118 w 151"/>
                <a:gd name="T9" fmla="*/ 54 h 61"/>
                <a:gd name="T10" fmla="*/ 120 w 151"/>
                <a:gd name="T11" fmla="*/ 56 h 61"/>
                <a:gd name="T12" fmla="*/ 129 w 151"/>
                <a:gd name="T13" fmla="*/ 58 h 61"/>
                <a:gd name="T14" fmla="*/ 137 w 151"/>
                <a:gd name="T15" fmla="*/ 61 h 61"/>
                <a:gd name="T16" fmla="*/ 137 w 151"/>
                <a:gd name="T17" fmla="*/ 61 h 61"/>
                <a:gd name="T18" fmla="*/ 139 w 151"/>
                <a:gd name="T19" fmla="*/ 61 h 61"/>
                <a:gd name="T20" fmla="*/ 139 w 151"/>
                <a:gd name="T21" fmla="*/ 61 h 61"/>
                <a:gd name="T22" fmla="*/ 140 w 151"/>
                <a:gd name="T23" fmla="*/ 61 h 61"/>
                <a:gd name="T24" fmla="*/ 143 w 151"/>
                <a:gd name="T25" fmla="*/ 60 h 61"/>
                <a:gd name="T26" fmla="*/ 145 w 151"/>
                <a:gd name="T27" fmla="*/ 54 h 61"/>
                <a:gd name="T28" fmla="*/ 151 w 151"/>
                <a:gd name="T29" fmla="*/ 39 h 61"/>
                <a:gd name="T30" fmla="*/ 151 w 151"/>
                <a:gd name="T31" fmla="*/ 39 h 61"/>
                <a:gd name="T32" fmla="*/ 151 w 151"/>
                <a:gd name="T33" fmla="*/ 37 h 61"/>
                <a:gd name="T34" fmla="*/ 151 w 151"/>
                <a:gd name="T35" fmla="*/ 33 h 61"/>
                <a:gd name="T36" fmla="*/ 149 w 151"/>
                <a:gd name="T37" fmla="*/ 31 h 61"/>
                <a:gd name="T38" fmla="*/ 147 w 151"/>
                <a:gd name="T39" fmla="*/ 30 h 61"/>
                <a:gd name="T40" fmla="*/ 55 w 151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1" h="61">
                  <a:moveTo>
                    <a:pt x="55" y="0"/>
                  </a:moveTo>
                  <a:lnTo>
                    <a:pt x="0" y="19"/>
                  </a:lnTo>
                  <a:lnTo>
                    <a:pt x="114" y="54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20" y="56"/>
                  </a:lnTo>
                  <a:lnTo>
                    <a:pt x="129" y="58"/>
                  </a:lnTo>
                  <a:lnTo>
                    <a:pt x="137" y="61"/>
                  </a:lnTo>
                  <a:lnTo>
                    <a:pt x="137" y="61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3" y="60"/>
                  </a:lnTo>
                  <a:lnTo>
                    <a:pt x="145" y="54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1" y="37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2" name="Freeform 668"/>
            <p:cNvSpPr/>
            <p:nvPr/>
          </p:nvSpPr>
          <p:spPr bwMode="auto">
            <a:xfrm>
              <a:off x="3202060" y="3824100"/>
              <a:ext cx="5388" cy="9429"/>
            </a:xfrm>
            <a:custGeom>
              <a:avLst/>
              <a:gdLst>
                <a:gd name="T0" fmla="*/ 1 w 4"/>
                <a:gd name="T1" fmla="*/ 0 h 7"/>
                <a:gd name="T2" fmla="*/ 0 w 4"/>
                <a:gd name="T3" fmla="*/ 1 h 7"/>
                <a:gd name="T4" fmla="*/ 4 w 4"/>
                <a:gd name="T5" fmla="*/ 7 h 7"/>
                <a:gd name="T6" fmla="*/ 1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3" name="Freeform 669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5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4" name="Freeform 670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6" name="Freeform 672"/>
            <p:cNvSpPr/>
            <p:nvPr/>
          </p:nvSpPr>
          <p:spPr bwMode="auto">
            <a:xfrm>
              <a:off x="3203407" y="3814670"/>
              <a:ext cx="176455" cy="67349"/>
            </a:xfrm>
            <a:custGeom>
              <a:avLst/>
              <a:gdLst>
                <a:gd name="T0" fmla="*/ 24 w 131"/>
                <a:gd name="T1" fmla="*/ 0 h 50"/>
                <a:gd name="T2" fmla="*/ 0 w 131"/>
                <a:gd name="T3" fmla="*/ 7 h 50"/>
                <a:gd name="T4" fmla="*/ 3 w 131"/>
                <a:gd name="T5" fmla="*/ 14 h 50"/>
                <a:gd name="T6" fmla="*/ 4 w 131"/>
                <a:gd name="T7" fmla="*/ 16 h 50"/>
                <a:gd name="T8" fmla="*/ 17 w 131"/>
                <a:gd name="T9" fmla="*/ 31 h 50"/>
                <a:gd name="T10" fmla="*/ 76 w 131"/>
                <a:gd name="T11" fmla="*/ 50 h 50"/>
                <a:gd name="T12" fmla="*/ 131 w 131"/>
                <a:gd name="T13" fmla="*/ 31 h 50"/>
                <a:gd name="T14" fmla="*/ 109 w 131"/>
                <a:gd name="T15" fmla="*/ 26 h 50"/>
                <a:gd name="T16" fmla="*/ 80 w 131"/>
                <a:gd name="T17" fmla="*/ 35 h 50"/>
                <a:gd name="T18" fmla="*/ 80 w 131"/>
                <a:gd name="T19" fmla="*/ 35 h 50"/>
                <a:gd name="T20" fmla="*/ 73 w 131"/>
                <a:gd name="T21" fmla="*/ 37 h 50"/>
                <a:gd name="T22" fmla="*/ 65 w 131"/>
                <a:gd name="T23" fmla="*/ 37 h 50"/>
                <a:gd name="T24" fmla="*/ 65 w 131"/>
                <a:gd name="T25" fmla="*/ 37 h 50"/>
                <a:gd name="T26" fmla="*/ 54 w 131"/>
                <a:gd name="T27" fmla="*/ 35 h 50"/>
                <a:gd name="T28" fmla="*/ 49 w 131"/>
                <a:gd name="T29" fmla="*/ 34 h 50"/>
                <a:gd name="T30" fmla="*/ 43 w 131"/>
                <a:gd name="T31" fmla="*/ 31 h 50"/>
                <a:gd name="T32" fmla="*/ 38 w 131"/>
                <a:gd name="T33" fmla="*/ 27 h 50"/>
                <a:gd name="T34" fmla="*/ 35 w 131"/>
                <a:gd name="T35" fmla="*/ 23 h 50"/>
                <a:gd name="T36" fmla="*/ 31 w 131"/>
                <a:gd name="T37" fmla="*/ 19 h 50"/>
                <a:gd name="T38" fmla="*/ 30 w 131"/>
                <a:gd name="T39" fmla="*/ 14 h 50"/>
                <a:gd name="T40" fmla="*/ 24 w 131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50">
                  <a:moveTo>
                    <a:pt x="24" y="0"/>
                  </a:moveTo>
                  <a:lnTo>
                    <a:pt x="0" y="7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17" y="31"/>
                  </a:lnTo>
                  <a:lnTo>
                    <a:pt x="76" y="50"/>
                  </a:lnTo>
                  <a:lnTo>
                    <a:pt x="131" y="31"/>
                  </a:lnTo>
                  <a:lnTo>
                    <a:pt x="109" y="26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3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54" y="35"/>
                  </a:lnTo>
                  <a:lnTo>
                    <a:pt x="49" y="34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8" name="Freeform 674"/>
            <p:cNvSpPr/>
            <p:nvPr/>
          </p:nvSpPr>
          <p:spPr bwMode="auto">
            <a:xfrm>
              <a:off x="3235735" y="3814670"/>
              <a:ext cx="114494" cy="49839"/>
            </a:xfrm>
            <a:custGeom>
              <a:avLst/>
              <a:gdLst>
                <a:gd name="T0" fmla="*/ 3 w 85"/>
                <a:gd name="T1" fmla="*/ 0 h 37"/>
                <a:gd name="T2" fmla="*/ 0 w 85"/>
                <a:gd name="T3" fmla="*/ 0 h 37"/>
                <a:gd name="T4" fmla="*/ 6 w 85"/>
                <a:gd name="T5" fmla="*/ 14 h 37"/>
                <a:gd name="T6" fmla="*/ 6 w 85"/>
                <a:gd name="T7" fmla="*/ 14 h 37"/>
                <a:gd name="T8" fmla="*/ 7 w 85"/>
                <a:gd name="T9" fmla="*/ 19 h 37"/>
                <a:gd name="T10" fmla="*/ 11 w 85"/>
                <a:gd name="T11" fmla="*/ 23 h 37"/>
                <a:gd name="T12" fmla="*/ 14 w 85"/>
                <a:gd name="T13" fmla="*/ 27 h 37"/>
                <a:gd name="T14" fmla="*/ 19 w 85"/>
                <a:gd name="T15" fmla="*/ 31 h 37"/>
                <a:gd name="T16" fmla="*/ 25 w 85"/>
                <a:gd name="T17" fmla="*/ 34 h 37"/>
                <a:gd name="T18" fmla="*/ 30 w 85"/>
                <a:gd name="T19" fmla="*/ 35 h 37"/>
                <a:gd name="T20" fmla="*/ 41 w 85"/>
                <a:gd name="T21" fmla="*/ 37 h 37"/>
                <a:gd name="T22" fmla="*/ 41 w 85"/>
                <a:gd name="T23" fmla="*/ 37 h 37"/>
                <a:gd name="T24" fmla="*/ 49 w 85"/>
                <a:gd name="T25" fmla="*/ 37 h 37"/>
                <a:gd name="T26" fmla="*/ 56 w 85"/>
                <a:gd name="T27" fmla="*/ 35 h 37"/>
                <a:gd name="T28" fmla="*/ 85 w 85"/>
                <a:gd name="T29" fmla="*/ 26 h 37"/>
                <a:gd name="T30" fmla="*/ 65 w 85"/>
                <a:gd name="T31" fmla="*/ 19 h 37"/>
                <a:gd name="T32" fmla="*/ 38 w 85"/>
                <a:gd name="T33" fmla="*/ 27 h 37"/>
                <a:gd name="T34" fmla="*/ 37 w 85"/>
                <a:gd name="T35" fmla="*/ 29 h 37"/>
                <a:gd name="T36" fmla="*/ 35 w 85"/>
                <a:gd name="T37" fmla="*/ 29 h 37"/>
                <a:gd name="T38" fmla="*/ 29 w 85"/>
                <a:gd name="T39" fmla="*/ 7 h 37"/>
                <a:gd name="T40" fmla="*/ 3 w 8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37">
                  <a:moveTo>
                    <a:pt x="3" y="0"/>
                  </a:move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9" y="31"/>
                  </a:lnTo>
                  <a:lnTo>
                    <a:pt x="25" y="34"/>
                  </a:lnTo>
                  <a:lnTo>
                    <a:pt x="30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9" y="37"/>
                  </a:lnTo>
                  <a:lnTo>
                    <a:pt x="56" y="35"/>
                  </a:lnTo>
                  <a:lnTo>
                    <a:pt x="85" y="26"/>
                  </a:lnTo>
                  <a:lnTo>
                    <a:pt x="65" y="19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29" y="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9" name="Freeform 675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0" name="Freeform 676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1" name="Freeform 677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2" name="Freeform 678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3" name="Freeform 679"/>
            <p:cNvSpPr/>
            <p:nvPr/>
          </p:nvSpPr>
          <p:spPr bwMode="auto">
            <a:xfrm>
              <a:off x="3299043" y="3776955"/>
              <a:ext cx="200701" cy="255927"/>
            </a:xfrm>
            <a:custGeom>
              <a:avLst/>
              <a:gdLst>
                <a:gd name="T0" fmla="*/ 135 w 149"/>
                <a:gd name="T1" fmla="*/ 124 h 190"/>
                <a:gd name="T2" fmla="*/ 135 w 149"/>
                <a:gd name="T3" fmla="*/ 124 h 190"/>
                <a:gd name="T4" fmla="*/ 133 w 149"/>
                <a:gd name="T5" fmla="*/ 71 h 190"/>
                <a:gd name="T6" fmla="*/ 130 w 149"/>
                <a:gd name="T7" fmla="*/ 46 h 190"/>
                <a:gd name="T8" fmla="*/ 129 w 149"/>
                <a:gd name="T9" fmla="*/ 35 h 190"/>
                <a:gd name="T10" fmla="*/ 126 w 149"/>
                <a:gd name="T11" fmla="*/ 27 h 190"/>
                <a:gd name="T12" fmla="*/ 126 w 149"/>
                <a:gd name="T13" fmla="*/ 27 h 190"/>
                <a:gd name="T14" fmla="*/ 77 w 149"/>
                <a:gd name="T15" fmla="*/ 40 h 190"/>
                <a:gd name="T16" fmla="*/ 72 w 149"/>
                <a:gd name="T17" fmla="*/ 66 h 190"/>
                <a:gd name="T18" fmla="*/ 48 w 149"/>
                <a:gd name="T19" fmla="*/ 67 h 190"/>
                <a:gd name="T20" fmla="*/ 48 w 149"/>
                <a:gd name="T21" fmla="*/ 67 h 190"/>
                <a:gd name="T22" fmla="*/ 45 w 149"/>
                <a:gd name="T23" fmla="*/ 67 h 190"/>
                <a:gd name="T24" fmla="*/ 44 w 149"/>
                <a:gd name="T25" fmla="*/ 66 h 190"/>
                <a:gd name="T26" fmla="*/ 42 w 149"/>
                <a:gd name="T27" fmla="*/ 65 h 190"/>
                <a:gd name="T28" fmla="*/ 40 w 149"/>
                <a:gd name="T29" fmla="*/ 62 h 190"/>
                <a:gd name="T30" fmla="*/ 38 w 149"/>
                <a:gd name="T31" fmla="*/ 57 h 190"/>
                <a:gd name="T32" fmla="*/ 38 w 149"/>
                <a:gd name="T33" fmla="*/ 50 h 190"/>
                <a:gd name="T34" fmla="*/ 38 w 149"/>
                <a:gd name="T35" fmla="*/ 40 h 190"/>
                <a:gd name="T36" fmla="*/ 38 w 149"/>
                <a:gd name="T37" fmla="*/ 40 h 190"/>
                <a:gd name="T38" fmla="*/ 38 w 149"/>
                <a:gd name="T39" fmla="*/ 35 h 190"/>
                <a:gd name="T40" fmla="*/ 38 w 149"/>
                <a:gd name="T41" fmla="*/ 28 h 190"/>
                <a:gd name="T42" fmla="*/ 36 w 149"/>
                <a:gd name="T43" fmla="*/ 19 h 190"/>
                <a:gd name="T44" fmla="*/ 30 w 149"/>
                <a:gd name="T45" fmla="*/ 11 h 190"/>
                <a:gd name="T46" fmla="*/ 23 w 149"/>
                <a:gd name="T47" fmla="*/ 5 h 190"/>
                <a:gd name="T48" fmla="*/ 23 w 149"/>
                <a:gd name="T49" fmla="*/ 5 h 190"/>
                <a:gd name="T50" fmla="*/ 15 w 149"/>
                <a:gd name="T51" fmla="*/ 1 h 190"/>
                <a:gd name="T52" fmla="*/ 7 w 149"/>
                <a:gd name="T53" fmla="*/ 0 h 190"/>
                <a:gd name="T54" fmla="*/ 7 w 149"/>
                <a:gd name="T55" fmla="*/ 0 h 190"/>
                <a:gd name="T56" fmla="*/ 3 w 149"/>
                <a:gd name="T57" fmla="*/ 1 h 190"/>
                <a:gd name="T58" fmla="*/ 0 w 149"/>
                <a:gd name="T59" fmla="*/ 3 h 190"/>
                <a:gd name="T60" fmla="*/ 0 w 149"/>
                <a:gd name="T61" fmla="*/ 5 h 190"/>
                <a:gd name="T62" fmla="*/ 2 w 149"/>
                <a:gd name="T63" fmla="*/ 11 h 190"/>
                <a:gd name="T64" fmla="*/ 6 w 149"/>
                <a:gd name="T65" fmla="*/ 23 h 190"/>
                <a:gd name="T66" fmla="*/ 10 w 149"/>
                <a:gd name="T67" fmla="*/ 42 h 190"/>
                <a:gd name="T68" fmla="*/ 10 w 149"/>
                <a:gd name="T69" fmla="*/ 42 h 190"/>
                <a:gd name="T70" fmla="*/ 17 w 149"/>
                <a:gd name="T71" fmla="*/ 82 h 190"/>
                <a:gd name="T72" fmla="*/ 19 w 149"/>
                <a:gd name="T73" fmla="*/ 102 h 190"/>
                <a:gd name="T74" fmla="*/ 19 w 149"/>
                <a:gd name="T75" fmla="*/ 102 h 190"/>
                <a:gd name="T76" fmla="*/ 40 w 149"/>
                <a:gd name="T77" fmla="*/ 115 h 190"/>
                <a:gd name="T78" fmla="*/ 54 w 149"/>
                <a:gd name="T79" fmla="*/ 127 h 190"/>
                <a:gd name="T80" fmla="*/ 68 w 149"/>
                <a:gd name="T81" fmla="*/ 136 h 190"/>
                <a:gd name="T82" fmla="*/ 68 w 149"/>
                <a:gd name="T83" fmla="*/ 136 h 190"/>
                <a:gd name="T84" fmla="*/ 73 w 149"/>
                <a:gd name="T85" fmla="*/ 142 h 190"/>
                <a:gd name="T86" fmla="*/ 79 w 149"/>
                <a:gd name="T87" fmla="*/ 150 h 190"/>
                <a:gd name="T88" fmla="*/ 92 w 149"/>
                <a:gd name="T89" fmla="*/ 167 h 190"/>
                <a:gd name="T90" fmla="*/ 107 w 149"/>
                <a:gd name="T91" fmla="*/ 190 h 190"/>
                <a:gd name="T92" fmla="*/ 149 w 149"/>
                <a:gd name="T93" fmla="*/ 166 h 190"/>
                <a:gd name="T94" fmla="*/ 149 w 149"/>
                <a:gd name="T95" fmla="*/ 166 h 190"/>
                <a:gd name="T96" fmla="*/ 148 w 149"/>
                <a:gd name="T97" fmla="*/ 163 h 190"/>
                <a:gd name="T98" fmla="*/ 142 w 149"/>
                <a:gd name="T99" fmla="*/ 156 h 190"/>
                <a:gd name="T100" fmla="*/ 141 w 149"/>
                <a:gd name="T101" fmla="*/ 151 h 190"/>
                <a:gd name="T102" fmla="*/ 138 w 149"/>
                <a:gd name="T103" fmla="*/ 144 h 190"/>
                <a:gd name="T104" fmla="*/ 137 w 149"/>
                <a:gd name="T105" fmla="*/ 135 h 190"/>
                <a:gd name="T106" fmla="*/ 135 w 149"/>
                <a:gd name="T107" fmla="*/ 124 h 190"/>
                <a:gd name="T108" fmla="*/ 135 w 149"/>
                <a:gd name="T109" fmla="*/ 12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" h="190">
                  <a:moveTo>
                    <a:pt x="135" y="124"/>
                  </a:moveTo>
                  <a:lnTo>
                    <a:pt x="135" y="124"/>
                  </a:lnTo>
                  <a:lnTo>
                    <a:pt x="133" y="71"/>
                  </a:lnTo>
                  <a:lnTo>
                    <a:pt x="130" y="46"/>
                  </a:lnTo>
                  <a:lnTo>
                    <a:pt x="129" y="35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77" y="40"/>
                  </a:lnTo>
                  <a:lnTo>
                    <a:pt x="72" y="66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5" y="67"/>
                  </a:lnTo>
                  <a:lnTo>
                    <a:pt x="44" y="66"/>
                  </a:lnTo>
                  <a:lnTo>
                    <a:pt x="42" y="65"/>
                  </a:lnTo>
                  <a:lnTo>
                    <a:pt x="40" y="62"/>
                  </a:lnTo>
                  <a:lnTo>
                    <a:pt x="38" y="57"/>
                  </a:lnTo>
                  <a:lnTo>
                    <a:pt x="38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6" y="19"/>
                  </a:lnTo>
                  <a:lnTo>
                    <a:pt x="30" y="11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1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1"/>
                  </a:lnTo>
                  <a:lnTo>
                    <a:pt x="6" y="2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7" y="8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40" y="115"/>
                  </a:lnTo>
                  <a:lnTo>
                    <a:pt x="54" y="127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73" y="142"/>
                  </a:lnTo>
                  <a:lnTo>
                    <a:pt x="79" y="150"/>
                  </a:lnTo>
                  <a:lnTo>
                    <a:pt x="92" y="167"/>
                  </a:lnTo>
                  <a:lnTo>
                    <a:pt x="107" y="190"/>
                  </a:lnTo>
                  <a:lnTo>
                    <a:pt x="149" y="166"/>
                  </a:lnTo>
                  <a:lnTo>
                    <a:pt x="149" y="166"/>
                  </a:lnTo>
                  <a:lnTo>
                    <a:pt x="148" y="163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8" y="144"/>
                  </a:lnTo>
                  <a:lnTo>
                    <a:pt x="137" y="135"/>
                  </a:lnTo>
                  <a:lnTo>
                    <a:pt x="135" y="124"/>
                  </a:lnTo>
                  <a:lnTo>
                    <a:pt x="135" y="12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4" name="Freeform 680"/>
            <p:cNvSpPr/>
            <p:nvPr/>
          </p:nvSpPr>
          <p:spPr bwMode="auto">
            <a:xfrm>
              <a:off x="2862620" y="4139294"/>
              <a:ext cx="282867" cy="354257"/>
            </a:xfrm>
            <a:custGeom>
              <a:avLst/>
              <a:gdLst>
                <a:gd name="T0" fmla="*/ 54 w 210"/>
                <a:gd name="T1" fmla="*/ 263 h 263"/>
                <a:gd name="T2" fmla="*/ 210 w 210"/>
                <a:gd name="T3" fmla="*/ 85 h 263"/>
                <a:gd name="T4" fmla="*/ 194 w 210"/>
                <a:gd name="T5" fmla="*/ 0 h 263"/>
                <a:gd name="T6" fmla="*/ 107 w 210"/>
                <a:gd name="T7" fmla="*/ 14 h 263"/>
                <a:gd name="T8" fmla="*/ 0 w 210"/>
                <a:gd name="T9" fmla="*/ 226 h 263"/>
                <a:gd name="T10" fmla="*/ 54 w 21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63">
                  <a:moveTo>
                    <a:pt x="54" y="263"/>
                  </a:moveTo>
                  <a:lnTo>
                    <a:pt x="210" y="85"/>
                  </a:lnTo>
                  <a:lnTo>
                    <a:pt x="194" y="0"/>
                  </a:lnTo>
                  <a:lnTo>
                    <a:pt x="107" y="14"/>
                  </a:lnTo>
                  <a:lnTo>
                    <a:pt x="0" y="226"/>
                  </a:lnTo>
                  <a:lnTo>
                    <a:pt x="54" y="26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5" name="Freeform 681"/>
            <p:cNvSpPr/>
            <p:nvPr/>
          </p:nvSpPr>
          <p:spPr bwMode="auto">
            <a:xfrm>
              <a:off x="2466607" y="4256481"/>
              <a:ext cx="564387" cy="615572"/>
            </a:xfrm>
            <a:custGeom>
              <a:avLst/>
              <a:gdLst>
                <a:gd name="T0" fmla="*/ 385 w 419"/>
                <a:gd name="T1" fmla="*/ 115 h 457"/>
                <a:gd name="T2" fmla="*/ 358 w 419"/>
                <a:gd name="T3" fmla="*/ 85 h 457"/>
                <a:gd name="T4" fmla="*/ 332 w 419"/>
                <a:gd name="T5" fmla="*/ 56 h 457"/>
                <a:gd name="T6" fmla="*/ 328 w 419"/>
                <a:gd name="T7" fmla="*/ 49 h 457"/>
                <a:gd name="T8" fmla="*/ 326 w 419"/>
                <a:gd name="T9" fmla="*/ 38 h 457"/>
                <a:gd name="T10" fmla="*/ 326 w 419"/>
                <a:gd name="T11" fmla="*/ 31 h 457"/>
                <a:gd name="T12" fmla="*/ 324 w 419"/>
                <a:gd name="T13" fmla="*/ 11 h 457"/>
                <a:gd name="T14" fmla="*/ 320 w 419"/>
                <a:gd name="T15" fmla="*/ 2 h 457"/>
                <a:gd name="T16" fmla="*/ 312 w 419"/>
                <a:gd name="T17" fmla="*/ 0 h 457"/>
                <a:gd name="T18" fmla="*/ 305 w 419"/>
                <a:gd name="T19" fmla="*/ 3 h 457"/>
                <a:gd name="T20" fmla="*/ 292 w 419"/>
                <a:gd name="T21" fmla="*/ 16 h 457"/>
                <a:gd name="T22" fmla="*/ 281 w 419"/>
                <a:gd name="T23" fmla="*/ 25 h 457"/>
                <a:gd name="T24" fmla="*/ 269 w 419"/>
                <a:gd name="T25" fmla="*/ 29 h 457"/>
                <a:gd name="T26" fmla="*/ 243 w 419"/>
                <a:gd name="T27" fmla="*/ 27 h 457"/>
                <a:gd name="T28" fmla="*/ 193 w 419"/>
                <a:gd name="T29" fmla="*/ 30 h 457"/>
                <a:gd name="T30" fmla="*/ 162 w 419"/>
                <a:gd name="T31" fmla="*/ 37 h 457"/>
                <a:gd name="T32" fmla="*/ 128 w 419"/>
                <a:gd name="T33" fmla="*/ 49 h 457"/>
                <a:gd name="T34" fmla="*/ 93 w 419"/>
                <a:gd name="T35" fmla="*/ 68 h 457"/>
                <a:gd name="T36" fmla="*/ 60 w 419"/>
                <a:gd name="T37" fmla="*/ 95 h 457"/>
                <a:gd name="T38" fmla="*/ 49 w 419"/>
                <a:gd name="T39" fmla="*/ 114 h 457"/>
                <a:gd name="T40" fmla="*/ 30 w 419"/>
                <a:gd name="T41" fmla="*/ 151 h 457"/>
                <a:gd name="T42" fmla="*/ 22 w 419"/>
                <a:gd name="T43" fmla="*/ 172 h 457"/>
                <a:gd name="T44" fmla="*/ 12 w 419"/>
                <a:gd name="T45" fmla="*/ 199 h 457"/>
                <a:gd name="T46" fmla="*/ 6 w 419"/>
                <a:gd name="T47" fmla="*/ 223 h 457"/>
                <a:gd name="T48" fmla="*/ 0 w 419"/>
                <a:gd name="T49" fmla="*/ 268 h 457"/>
                <a:gd name="T50" fmla="*/ 3 w 419"/>
                <a:gd name="T51" fmla="*/ 284 h 457"/>
                <a:gd name="T52" fmla="*/ 6 w 419"/>
                <a:gd name="T53" fmla="*/ 292 h 457"/>
                <a:gd name="T54" fmla="*/ 10 w 419"/>
                <a:gd name="T55" fmla="*/ 299 h 457"/>
                <a:gd name="T56" fmla="*/ 18 w 419"/>
                <a:gd name="T57" fmla="*/ 323 h 457"/>
                <a:gd name="T58" fmla="*/ 29 w 419"/>
                <a:gd name="T59" fmla="*/ 347 h 457"/>
                <a:gd name="T60" fmla="*/ 39 w 419"/>
                <a:gd name="T61" fmla="*/ 365 h 457"/>
                <a:gd name="T62" fmla="*/ 65 w 419"/>
                <a:gd name="T63" fmla="*/ 397 h 457"/>
                <a:gd name="T64" fmla="*/ 95 w 419"/>
                <a:gd name="T65" fmla="*/ 421 h 457"/>
                <a:gd name="T66" fmla="*/ 130 w 419"/>
                <a:gd name="T67" fmla="*/ 440 h 457"/>
                <a:gd name="T68" fmla="*/ 168 w 419"/>
                <a:gd name="T69" fmla="*/ 453 h 457"/>
                <a:gd name="T70" fmla="*/ 205 w 419"/>
                <a:gd name="T71" fmla="*/ 457 h 457"/>
                <a:gd name="T72" fmla="*/ 246 w 419"/>
                <a:gd name="T73" fmla="*/ 454 h 457"/>
                <a:gd name="T74" fmla="*/ 285 w 419"/>
                <a:gd name="T75" fmla="*/ 442 h 457"/>
                <a:gd name="T76" fmla="*/ 304 w 419"/>
                <a:gd name="T77" fmla="*/ 434 h 457"/>
                <a:gd name="T78" fmla="*/ 332 w 419"/>
                <a:gd name="T79" fmla="*/ 415 h 457"/>
                <a:gd name="T80" fmla="*/ 358 w 419"/>
                <a:gd name="T81" fmla="*/ 392 h 457"/>
                <a:gd name="T82" fmla="*/ 378 w 419"/>
                <a:gd name="T83" fmla="*/ 366 h 457"/>
                <a:gd name="T84" fmla="*/ 394 w 419"/>
                <a:gd name="T85" fmla="*/ 338 h 457"/>
                <a:gd name="T86" fmla="*/ 402 w 419"/>
                <a:gd name="T87" fmla="*/ 319 h 457"/>
                <a:gd name="T88" fmla="*/ 413 w 419"/>
                <a:gd name="T89" fmla="*/ 284 h 457"/>
                <a:gd name="T90" fmla="*/ 419 w 419"/>
                <a:gd name="T91" fmla="*/ 249 h 457"/>
                <a:gd name="T92" fmla="*/ 419 w 419"/>
                <a:gd name="T93" fmla="*/ 216 h 457"/>
                <a:gd name="T94" fmla="*/ 415 w 419"/>
                <a:gd name="T95" fmla="*/ 188 h 457"/>
                <a:gd name="T96" fmla="*/ 404 w 419"/>
                <a:gd name="T97" fmla="*/ 150 h 457"/>
                <a:gd name="T98" fmla="*/ 385 w 419"/>
                <a:gd name="T99" fmla="*/ 11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9" h="457">
                  <a:moveTo>
                    <a:pt x="385" y="115"/>
                  </a:moveTo>
                  <a:lnTo>
                    <a:pt x="385" y="115"/>
                  </a:lnTo>
                  <a:lnTo>
                    <a:pt x="371" y="100"/>
                  </a:lnTo>
                  <a:lnTo>
                    <a:pt x="358" y="85"/>
                  </a:lnTo>
                  <a:lnTo>
                    <a:pt x="344" y="70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28" y="49"/>
                  </a:lnTo>
                  <a:lnTo>
                    <a:pt x="327" y="43"/>
                  </a:lnTo>
                  <a:lnTo>
                    <a:pt x="326" y="38"/>
                  </a:lnTo>
                  <a:lnTo>
                    <a:pt x="326" y="31"/>
                  </a:lnTo>
                  <a:lnTo>
                    <a:pt x="326" y="31"/>
                  </a:lnTo>
                  <a:lnTo>
                    <a:pt x="326" y="22"/>
                  </a:lnTo>
                  <a:lnTo>
                    <a:pt x="324" y="11"/>
                  </a:lnTo>
                  <a:lnTo>
                    <a:pt x="323" y="6"/>
                  </a:lnTo>
                  <a:lnTo>
                    <a:pt x="320" y="2"/>
                  </a:lnTo>
                  <a:lnTo>
                    <a:pt x="317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05" y="3"/>
                  </a:lnTo>
                  <a:lnTo>
                    <a:pt x="300" y="7"/>
                  </a:lnTo>
                  <a:lnTo>
                    <a:pt x="292" y="16"/>
                  </a:lnTo>
                  <a:lnTo>
                    <a:pt x="286" y="21"/>
                  </a:lnTo>
                  <a:lnTo>
                    <a:pt x="281" y="25"/>
                  </a:lnTo>
                  <a:lnTo>
                    <a:pt x="276" y="27"/>
                  </a:lnTo>
                  <a:lnTo>
                    <a:pt x="269" y="29"/>
                  </a:lnTo>
                  <a:lnTo>
                    <a:pt x="269" y="29"/>
                  </a:lnTo>
                  <a:lnTo>
                    <a:pt x="243" y="27"/>
                  </a:lnTo>
                  <a:lnTo>
                    <a:pt x="220" y="27"/>
                  </a:lnTo>
                  <a:lnTo>
                    <a:pt x="193" y="30"/>
                  </a:lnTo>
                  <a:lnTo>
                    <a:pt x="177" y="33"/>
                  </a:lnTo>
                  <a:lnTo>
                    <a:pt x="162" y="37"/>
                  </a:lnTo>
                  <a:lnTo>
                    <a:pt x="145" y="42"/>
                  </a:lnTo>
                  <a:lnTo>
                    <a:pt x="128" y="49"/>
                  </a:lnTo>
                  <a:lnTo>
                    <a:pt x="111" y="57"/>
                  </a:lnTo>
                  <a:lnTo>
                    <a:pt x="93" y="68"/>
                  </a:lnTo>
                  <a:lnTo>
                    <a:pt x="77" y="80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49" y="114"/>
                  </a:lnTo>
                  <a:lnTo>
                    <a:pt x="39" y="133"/>
                  </a:lnTo>
                  <a:lnTo>
                    <a:pt x="30" y="151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16" y="185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6" y="223"/>
                  </a:lnTo>
                  <a:lnTo>
                    <a:pt x="2" y="246"/>
                  </a:lnTo>
                  <a:lnTo>
                    <a:pt x="0" y="268"/>
                  </a:lnTo>
                  <a:lnTo>
                    <a:pt x="2" y="276"/>
                  </a:lnTo>
                  <a:lnTo>
                    <a:pt x="3" y="284"/>
                  </a:lnTo>
                  <a:lnTo>
                    <a:pt x="3" y="284"/>
                  </a:lnTo>
                  <a:lnTo>
                    <a:pt x="6" y="292"/>
                  </a:lnTo>
                  <a:lnTo>
                    <a:pt x="10" y="299"/>
                  </a:lnTo>
                  <a:lnTo>
                    <a:pt x="10" y="299"/>
                  </a:lnTo>
                  <a:lnTo>
                    <a:pt x="14" y="311"/>
                  </a:lnTo>
                  <a:lnTo>
                    <a:pt x="18" y="323"/>
                  </a:lnTo>
                  <a:lnTo>
                    <a:pt x="23" y="335"/>
                  </a:lnTo>
                  <a:lnTo>
                    <a:pt x="29" y="347"/>
                  </a:lnTo>
                  <a:lnTo>
                    <a:pt x="29" y="347"/>
                  </a:lnTo>
                  <a:lnTo>
                    <a:pt x="39" y="365"/>
                  </a:lnTo>
                  <a:lnTo>
                    <a:pt x="51" y="382"/>
                  </a:lnTo>
                  <a:lnTo>
                    <a:pt x="65" y="397"/>
                  </a:lnTo>
                  <a:lnTo>
                    <a:pt x="80" y="411"/>
                  </a:lnTo>
                  <a:lnTo>
                    <a:pt x="95" y="421"/>
                  </a:lnTo>
                  <a:lnTo>
                    <a:pt x="112" y="432"/>
                  </a:lnTo>
                  <a:lnTo>
                    <a:pt x="130" y="440"/>
                  </a:lnTo>
                  <a:lnTo>
                    <a:pt x="149" y="447"/>
                  </a:lnTo>
                  <a:lnTo>
                    <a:pt x="168" y="453"/>
                  </a:lnTo>
                  <a:lnTo>
                    <a:pt x="186" y="455"/>
                  </a:lnTo>
                  <a:lnTo>
                    <a:pt x="205" y="457"/>
                  </a:lnTo>
                  <a:lnTo>
                    <a:pt x="226" y="457"/>
                  </a:lnTo>
                  <a:lnTo>
                    <a:pt x="246" y="454"/>
                  </a:lnTo>
                  <a:lnTo>
                    <a:pt x="265" y="448"/>
                  </a:lnTo>
                  <a:lnTo>
                    <a:pt x="285" y="442"/>
                  </a:lnTo>
                  <a:lnTo>
                    <a:pt x="304" y="434"/>
                  </a:lnTo>
                  <a:lnTo>
                    <a:pt x="304" y="434"/>
                  </a:lnTo>
                  <a:lnTo>
                    <a:pt x="319" y="424"/>
                  </a:lnTo>
                  <a:lnTo>
                    <a:pt x="332" y="415"/>
                  </a:lnTo>
                  <a:lnTo>
                    <a:pt x="346" y="404"/>
                  </a:lnTo>
                  <a:lnTo>
                    <a:pt x="358" y="392"/>
                  </a:lnTo>
                  <a:lnTo>
                    <a:pt x="369" y="380"/>
                  </a:lnTo>
                  <a:lnTo>
                    <a:pt x="378" y="366"/>
                  </a:lnTo>
                  <a:lnTo>
                    <a:pt x="386" y="353"/>
                  </a:lnTo>
                  <a:lnTo>
                    <a:pt x="394" y="338"/>
                  </a:lnTo>
                  <a:lnTo>
                    <a:pt x="394" y="338"/>
                  </a:lnTo>
                  <a:lnTo>
                    <a:pt x="402" y="319"/>
                  </a:lnTo>
                  <a:lnTo>
                    <a:pt x="409" y="301"/>
                  </a:lnTo>
                  <a:lnTo>
                    <a:pt x="413" y="284"/>
                  </a:lnTo>
                  <a:lnTo>
                    <a:pt x="417" y="266"/>
                  </a:lnTo>
                  <a:lnTo>
                    <a:pt x="419" y="249"/>
                  </a:lnTo>
                  <a:lnTo>
                    <a:pt x="419" y="232"/>
                  </a:lnTo>
                  <a:lnTo>
                    <a:pt x="419" y="216"/>
                  </a:lnTo>
                  <a:lnTo>
                    <a:pt x="417" y="201"/>
                  </a:lnTo>
                  <a:lnTo>
                    <a:pt x="415" y="188"/>
                  </a:lnTo>
                  <a:lnTo>
                    <a:pt x="412" y="174"/>
                  </a:lnTo>
                  <a:lnTo>
                    <a:pt x="404" y="150"/>
                  </a:lnTo>
                  <a:lnTo>
                    <a:pt x="394" y="130"/>
                  </a:lnTo>
                  <a:lnTo>
                    <a:pt x="385" y="115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6" name="Freeform 682"/>
            <p:cNvSpPr/>
            <p:nvPr/>
          </p:nvSpPr>
          <p:spPr bwMode="auto">
            <a:xfrm>
              <a:off x="2459872" y="4348076"/>
              <a:ext cx="572469" cy="536100"/>
            </a:xfrm>
            <a:custGeom>
              <a:avLst/>
              <a:gdLst>
                <a:gd name="T0" fmla="*/ 89 w 425"/>
                <a:gd name="T1" fmla="*/ 5 h 398"/>
                <a:gd name="T2" fmla="*/ 96 w 425"/>
                <a:gd name="T3" fmla="*/ 1 h 398"/>
                <a:gd name="T4" fmla="*/ 97 w 425"/>
                <a:gd name="T5" fmla="*/ 8 h 398"/>
                <a:gd name="T6" fmla="*/ 82 w 425"/>
                <a:gd name="T7" fmla="*/ 36 h 398"/>
                <a:gd name="T8" fmla="*/ 66 w 425"/>
                <a:gd name="T9" fmla="*/ 73 h 398"/>
                <a:gd name="T10" fmla="*/ 63 w 425"/>
                <a:gd name="T11" fmla="*/ 100 h 398"/>
                <a:gd name="T12" fmla="*/ 67 w 425"/>
                <a:gd name="T13" fmla="*/ 120 h 398"/>
                <a:gd name="T14" fmla="*/ 78 w 425"/>
                <a:gd name="T15" fmla="*/ 133 h 398"/>
                <a:gd name="T16" fmla="*/ 105 w 425"/>
                <a:gd name="T17" fmla="*/ 135 h 398"/>
                <a:gd name="T18" fmla="*/ 164 w 425"/>
                <a:gd name="T19" fmla="*/ 113 h 398"/>
                <a:gd name="T20" fmla="*/ 210 w 425"/>
                <a:gd name="T21" fmla="*/ 100 h 398"/>
                <a:gd name="T22" fmla="*/ 228 w 425"/>
                <a:gd name="T23" fmla="*/ 104 h 398"/>
                <a:gd name="T24" fmla="*/ 245 w 425"/>
                <a:gd name="T25" fmla="*/ 117 h 398"/>
                <a:gd name="T26" fmla="*/ 258 w 425"/>
                <a:gd name="T27" fmla="*/ 148 h 398"/>
                <a:gd name="T28" fmla="*/ 270 w 425"/>
                <a:gd name="T29" fmla="*/ 204 h 398"/>
                <a:gd name="T30" fmla="*/ 279 w 425"/>
                <a:gd name="T31" fmla="*/ 214 h 398"/>
                <a:gd name="T32" fmla="*/ 304 w 425"/>
                <a:gd name="T33" fmla="*/ 221 h 398"/>
                <a:gd name="T34" fmla="*/ 335 w 425"/>
                <a:gd name="T35" fmla="*/ 218 h 398"/>
                <a:gd name="T36" fmla="*/ 366 w 425"/>
                <a:gd name="T37" fmla="*/ 206 h 398"/>
                <a:gd name="T38" fmla="*/ 393 w 425"/>
                <a:gd name="T39" fmla="*/ 186 h 398"/>
                <a:gd name="T40" fmla="*/ 403 w 425"/>
                <a:gd name="T41" fmla="*/ 170 h 398"/>
                <a:gd name="T42" fmla="*/ 416 w 425"/>
                <a:gd name="T43" fmla="*/ 154 h 398"/>
                <a:gd name="T44" fmla="*/ 422 w 425"/>
                <a:gd name="T45" fmla="*/ 158 h 398"/>
                <a:gd name="T46" fmla="*/ 424 w 425"/>
                <a:gd name="T47" fmla="*/ 189 h 398"/>
                <a:gd name="T48" fmla="*/ 412 w 425"/>
                <a:gd name="T49" fmla="*/ 240 h 398"/>
                <a:gd name="T50" fmla="*/ 399 w 425"/>
                <a:gd name="T51" fmla="*/ 270 h 398"/>
                <a:gd name="T52" fmla="*/ 371 w 425"/>
                <a:gd name="T53" fmla="*/ 314 h 398"/>
                <a:gd name="T54" fmla="*/ 335 w 425"/>
                <a:gd name="T55" fmla="*/ 353 h 398"/>
                <a:gd name="T56" fmla="*/ 290 w 425"/>
                <a:gd name="T57" fmla="*/ 383 h 398"/>
                <a:gd name="T58" fmla="*/ 236 w 425"/>
                <a:gd name="T59" fmla="*/ 398 h 398"/>
                <a:gd name="T60" fmla="*/ 174 w 425"/>
                <a:gd name="T61" fmla="*/ 394 h 398"/>
                <a:gd name="T62" fmla="*/ 121 w 425"/>
                <a:gd name="T63" fmla="*/ 389 h 398"/>
                <a:gd name="T64" fmla="*/ 98 w 425"/>
                <a:gd name="T65" fmla="*/ 371 h 398"/>
                <a:gd name="T66" fmla="*/ 62 w 425"/>
                <a:gd name="T67" fmla="*/ 337 h 398"/>
                <a:gd name="T68" fmla="*/ 25 w 425"/>
                <a:gd name="T69" fmla="*/ 287 h 398"/>
                <a:gd name="T70" fmla="*/ 2 w 425"/>
                <a:gd name="T71" fmla="*/ 223 h 398"/>
                <a:gd name="T72" fmla="*/ 0 w 425"/>
                <a:gd name="T73" fmla="*/ 185 h 398"/>
                <a:gd name="T74" fmla="*/ 5 w 425"/>
                <a:gd name="T75" fmla="*/ 144 h 398"/>
                <a:gd name="T76" fmla="*/ 20 w 425"/>
                <a:gd name="T77" fmla="*/ 94 h 398"/>
                <a:gd name="T78" fmla="*/ 42 w 425"/>
                <a:gd name="T79" fmla="*/ 46 h 398"/>
                <a:gd name="T80" fmla="*/ 61 w 425"/>
                <a:gd name="T81" fmla="*/ 19 h 398"/>
                <a:gd name="T82" fmla="*/ 81 w 425"/>
                <a:gd name="T83" fmla="*/ 8 h 398"/>
                <a:gd name="T84" fmla="*/ 88 w 425"/>
                <a:gd name="T85" fmla="*/ 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5" h="398">
                  <a:moveTo>
                    <a:pt x="88" y="8"/>
                  </a:moveTo>
                  <a:lnTo>
                    <a:pt x="88" y="8"/>
                  </a:lnTo>
                  <a:lnTo>
                    <a:pt x="89" y="5"/>
                  </a:lnTo>
                  <a:lnTo>
                    <a:pt x="93" y="1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7" y="2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4" y="15"/>
                  </a:lnTo>
                  <a:lnTo>
                    <a:pt x="89" y="24"/>
                  </a:lnTo>
                  <a:lnTo>
                    <a:pt x="82" y="36"/>
                  </a:lnTo>
                  <a:lnTo>
                    <a:pt x="74" y="50"/>
                  </a:lnTo>
                  <a:lnTo>
                    <a:pt x="67" y="65"/>
                  </a:lnTo>
                  <a:lnTo>
                    <a:pt x="66" y="73"/>
                  </a:lnTo>
                  <a:lnTo>
                    <a:pt x="63" y="82"/>
                  </a:lnTo>
                  <a:lnTo>
                    <a:pt x="63" y="90"/>
                  </a:lnTo>
                  <a:lnTo>
                    <a:pt x="63" y="100"/>
                  </a:lnTo>
                  <a:lnTo>
                    <a:pt x="65" y="109"/>
                  </a:lnTo>
                  <a:lnTo>
                    <a:pt x="67" y="120"/>
                  </a:lnTo>
                  <a:lnTo>
                    <a:pt x="67" y="120"/>
                  </a:lnTo>
                  <a:lnTo>
                    <a:pt x="71" y="128"/>
                  </a:lnTo>
                  <a:lnTo>
                    <a:pt x="75" y="131"/>
                  </a:lnTo>
                  <a:lnTo>
                    <a:pt x="78" y="133"/>
                  </a:lnTo>
                  <a:lnTo>
                    <a:pt x="86" y="136"/>
                  </a:lnTo>
                  <a:lnTo>
                    <a:pt x="94" y="136"/>
                  </a:lnTo>
                  <a:lnTo>
                    <a:pt x="105" y="135"/>
                  </a:lnTo>
                  <a:lnTo>
                    <a:pt x="116" y="132"/>
                  </a:lnTo>
                  <a:lnTo>
                    <a:pt x="140" y="123"/>
                  </a:lnTo>
                  <a:lnTo>
                    <a:pt x="164" y="113"/>
                  </a:lnTo>
                  <a:lnTo>
                    <a:pt x="189" y="104"/>
                  </a:lnTo>
                  <a:lnTo>
                    <a:pt x="200" y="101"/>
                  </a:lnTo>
                  <a:lnTo>
                    <a:pt x="210" y="100"/>
                  </a:lnTo>
                  <a:lnTo>
                    <a:pt x="220" y="101"/>
                  </a:lnTo>
                  <a:lnTo>
                    <a:pt x="228" y="104"/>
                  </a:lnTo>
                  <a:lnTo>
                    <a:pt x="228" y="104"/>
                  </a:lnTo>
                  <a:lnTo>
                    <a:pt x="235" y="108"/>
                  </a:lnTo>
                  <a:lnTo>
                    <a:pt x="240" y="113"/>
                  </a:lnTo>
                  <a:lnTo>
                    <a:pt x="245" y="117"/>
                  </a:lnTo>
                  <a:lnTo>
                    <a:pt x="250" y="124"/>
                  </a:lnTo>
                  <a:lnTo>
                    <a:pt x="255" y="135"/>
                  </a:lnTo>
                  <a:lnTo>
                    <a:pt x="258" y="148"/>
                  </a:lnTo>
                  <a:lnTo>
                    <a:pt x="262" y="175"/>
                  </a:lnTo>
                  <a:lnTo>
                    <a:pt x="264" y="190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4" y="209"/>
                  </a:lnTo>
                  <a:lnTo>
                    <a:pt x="279" y="214"/>
                  </a:lnTo>
                  <a:lnTo>
                    <a:pt x="286" y="217"/>
                  </a:lnTo>
                  <a:lnTo>
                    <a:pt x="294" y="220"/>
                  </a:lnTo>
                  <a:lnTo>
                    <a:pt x="304" y="221"/>
                  </a:lnTo>
                  <a:lnTo>
                    <a:pt x="313" y="221"/>
                  </a:lnTo>
                  <a:lnTo>
                    <a:pt x="324" y="220"/>
                  </a:lnTo>
                  <a:lnTo>
                    <a:pt x="335" y="218"/>
                  </a:lnTo>
                  <a:lnTo>
                    <a:pt x="345" y="214"/>
                  </a:lnTo>
                  <a:lnTo>
                    <a:pt x="356" y="212"/>
                  </a:lnTo>
                  <a:lnTo>
                    <a:pt x="366" y="206"/>
                  </a:lnTo>
                  <a:lnTo>
                    <a:pt x="375" y="201"/>
                  </a:lnTo>
                  <a:lnTo>
                    <a:pt x="385" y="194"/>
                  </a:lnTo>
                  <a:lnTo>
                    <a:pt x="393" y="186"/>
                  </a:lnTo>
                  <a:lnTo>
                    <a:pt x="399" y="178"/>
                  </a:lnTo>
                  <a:lnTo>
                    <a:pt x="403" y="170"/>
                  </a:lnTo>
                  <a:lnTo>
                    <a:pt x="403" y="170"/>
                  </a:lnTo>
                  <a:lnTo>
                    <a:pt x="407" y="162"/>
                  </a:lnTo>
                  <a:lnTo>
                    <a:pt x="412" y="156"/>
                  </a:lnTo>
                  <a:lnTo>
                    <a:pt x="416" y="154"/>
                  </a:lnTo>
                  <a:lnTo>
                    <a:pt x="418" y="152"/>
                  </a:lnTo>
                  <a:lnTo>
                    <a:pt x="421" y="154"/>
                  </a:lnTo>
                  <a:lnTo>
                    <a:pt x="422" y="158"/>
                  </a:lnTo>
                  <a:lnTo>
                    <a:pt x="424" y="163"/>
                  </a:lnTo>
                  <a:lnTo>
                    <a:pt x="425" y="170"/>
                  </a:lnTo>
                  <a:lnTo>
                    <a:pt x="424" y="189"/>
                  </a:lnTo>
                  <a:lnTo>
                    <a:pt x="420" y="212"/>
                  </a:lnTo>
                  <a:lnTo>
                    <a:pt x="417" y="225"/>
                  </a:lnTo>
                  <a:lnTo>
                    <a:pt x="412" y="240"/>
                  </a:lnTo>
                  <a:lnTo>
                    <a:pt x="406" y="254"/>
                  </a:lnTo>
                  <a:lnTo>
                    <a:pt x="399" y="270"/>
                  </a:lnTo>
                  <a:lnTo>
                    <a:pt x="399" y="270"/>
                  </a:lnTo>
                  <a:lnTo>
                    <a:pt x="391" y="285"/>
                  </a:lnTo>
                  <a:lnTo>
                    <a:pt x="382" y="299"/>
                  </a:lnTo>
                  <a:lnTo>
                    <a:pt x="371" y="314"/>
                  </a:lnTo>
                  <a:lnTo>
                    <a:pt x="360" y="328"/>
                  </a:lnTo>
                  <a:lnTo>
                    <a:pt x="348" y="341"/>
                  </a:lnTo>
                  <a:lnTo>
                    <a:pt x="335" y="353"/>
                  </a:lnTo>
                  <a:lnTo>
                    <a:pt x="321" y="364"/>
                  </a:lnTo>
                  <a:lnTo>
                    <a:pt x="306" y="374"/>
                  </a:lnTo>
                  <a:lnTo>
                    <a:pt x="290" y="383"/>
                  </a:lnTo>
                  <a:lnTo>
                    <a:pt x="272" y="390"/>
                  </a:lnTo>
                  <a:lnTo>
                    <a:pt x="255" y="394"/>
                  </a:lnTo>
                  <a:lnTo>
                    <a:pt x="236" y="398"/>
                  </a:lnTo>
                  <a:lnTo>
                    <a:pt x="216" y="398"/>
                  </a:lnTo>
                  <a:lnTo>
                    <a:pt x="196" y="398"/>
                  </a:lnTo>
                  <a:lnTo>
                    <a:pt x="174" y="394"/>
                  </a:lnTo>
                  <a:lnTo>
                    <a:pt x="151" y="389"/>
                  </a:lnTo>
                  <a:lnTo>
                    <a:pt x="143" y="380"/>
                  </a:lnTo>
                  <a:lnTo>
                    <a:pt x="121" y="389"/>
                  </a:lnTo>
                  <a:lnTo>
                    <a:pt x="121" y="389"/>
                  </a:lnTo>
                  <a:lnTo>
                    <a:pt x="115" y="385"/>
                  </a:lnTo>
                  <a:lnTo>
                    <a:pt x="98" y="371"/>
                  </a:lnTo>
                  <a:lnTo>
                    <a:pt x="86" y="362"/>
                  </a:lnTo>
                  <a:lnTo>
                    <a:pt x="74" y="351"/>
                  </a:lnTo>
                  <a:lnTo>
                    <a:pt x="62" y="337"/>
                  </a:lnTo>
                  <a:lnTo>
                    <a:pt x="48" y="322"/>
                  </a:lnTo>
                  <a:lnTo>
                    <a:pt x="36" y="306"/>
                  </a:lnTo>
                  <a:lnTo>
                    <a:pt x="25" y="287"/>
                  </a:lnTo>
                  <a:lnTo>
                    <a:pt x="16" y="267"/>
                  </a:lnTo>
                  <a:lnTo>
                    <a:pt x="8" y="245"/>
                  </a:lnTo>
                  <a:lnTo>
                    <a:pt x="2" y="223"/>
                  </a:lnTo>
                  <a:lnTo>
                    <a:pt x="0" y="210"/>
                  </a:lnTo>
                  <a:lnTo>
                    <a:pt x="0" y="197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2" y="158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13" y="117"/>
                  </a:lnTo>
                  <a:lnTo>
                    <a:pt x="20" y="94"/>
                  </a:lnTo>
                  <a:lnTo>
                    <a:pt x="28" y="75"/>
                  </a:lnTo>
                  <a:lnTo>
                    <a:pt x="35" y="59"/>
                  </a:lnTo>
                  <a:lnTo>
                    <a:pt x="42" y="46"/>
                  </a:lnTo>
                  <a:lnTo>
                    <a:pt x="48" y="35"/>
                  </a:lnTo>
                  <a:lnTo>
                    <a:pt x="55" y="25"/>
                  </a:lnTo>
                  <a:lnTo>
                    <a:pt x="61" y="19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7" name="Freeform 683"/>
            <p:cNvSpPr/>
            <p:nvPr/>
          </p:nvSpPr>
          <p:spPr bwMode="auto">
            <a:xfrm>
              <a:off x="2905723" y="4401955"/>
              <a:ext cx="95636" cy="75431"/>
            </a:xfrm>
            <a:custGeom>
              <a:avLst/>
              <a:gdLst>
                <a:gd name="T0" fmla="*/ 0 w 71"/>
                <a:gd name="T1" fmla="*/ 0 h 56"/>
                <a:gd name="T2" fmla="*/ 0 w 71"/>
                <a:gd name="T3" fmla="*/ 0 h 56"/>
                <a:gd name="T4" fmla="*/ 2 w 71"/>
                <a:gd name="T5" fmla="*/ 11 h 56"/>
                <a:gd name="T6" fmla="*/ 6 w 71"/>
                <a:gd name="T7" fmla="*/ 21 h 56"/>
                <a:gd name="T8" fmla="*/ 12 w 71"/>
                <a:gd name="T9" fmla="*/ 31 h 56"/>
                <a:gd name="T10" fmla="*/ 20 w 71"/>
                <a:gd name="T11" fmla="*/ 42 h 56"/>
                <a:gd name="T12" fmla="*/ 24 w 71"/>
                <a:gd name="T13" fmla="*/ 46 h 56"/>
                <a:gd name="T14" fmla="*/ 28 w 71"/>
                <a:gd name="T15" fmla="*/ 50 h 56"/>
                <a:gd name="T16" fmla="*/ 33 w 71"/>
                <a:gd name="T17" fmla="*/ 53 h 56"/>
                <a:gd name="T18" fmla="*/ 39 w 71"/>
                <a:gd name="T19" fmla="*/ 56 h 56"/>
                <a:gd name="T20" fmla="*/ 45 w 71"/>
                <a:gd name="T21" fmla="*/ 56 h 56"/>
                <a:gd name="T22" fmla="*/ 52 w 71"/>
                <a:gd name="T23" fmla="*/ 54 h 56"/>
                <a:gd name="T24" fmla="*/ 52 w 71"/>
                <a:gd name="T25" fmla="*/ 54 h 56"/>
                <a:gd name="T26" fmla="*/ 63 w 71"/>
                <a:gd name="T27" fmla="*/ 52 h 56"/>
                <a:gd name="T28" fmla="*/ 68 w 71"/>
                <a:gd name="T29" fmla="*/ 49 h 56"/>
                <a:gd name="T30" fmla="*/ 71 w 71"/>
                <a:gd name="T31" fmla="*/ 46 h 56"/>
                <a:gd name="T32" fmla="*/ 70 w 71"/>
                <a:gd name="T33" fmla="*/ 45 h 56"/>
                <a:gd name="T34" fmla="*/ 64 w 71"/>
                <a:gd name="T35" fmla="*/ 43 h 56"/>
                <a:gd name="T36" fmla="*/ 60 w 71"/>
                <a:gd name="T37" fmla="*/ 43 h 56"/>
                <a:gd name="T38" fmla="*/ 0 w 71"/>
                <a:gd name="T3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6">
                  <a:moveTo>
                    <a:pt x="0" y="0"/>
                  </a:moveTo>
                  <a:lnTo>
                    <a:pt x="0" y="0"/>
                  </a:lnTo>
                  <a:lnTo>
                    <a:pt x="2" y="11"/>
                  </a:lnTo>
                  <a:lnTo>
                    <a:pt x="6" y="21"/>
                  </a:lnTo>
                  <a:lnTo>
                    <a:pt x="12" y="31"/>
                  </a:lnTo>
                  <a:lnTo>
                    <a:pt x="20" y="42"/>
                  </a:lnTo>
                  <a:lnTo>
                    <a:pt x="24" y="46"/>
                  </a:lnTo>
                  <a:lnTo>
                    <a:pt x="28" y="50"/>
                  </a:lnTo>
                  <a:lnTo>
                    <a:pt x="33" y="53"/>
                  </a:lnTo>
                  <a:lnTo>
                    <a:pt x="39" y="56"/>
                  </a:lnTo>
                  <a:lnTo>
                    <a:pt x="45" y="5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63" y="52"/>
                  </a:lnTo>
                  <a:lnTo>
                    <a:pt x="68" y="49"/>
                  </a:lnTo>
                  <a:lnTo>
                    <a:pt x="71" y="46"/>
                  </a:lnTo>
                  <a:lnTo>
                    <a:pt x="70" y="45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8" name="Freeform 684"/>
            <p:cNvSpPr/>
            <p:nvPr/>
          </p:nvSpPr>
          <p:spPr bwMode="auto">
            <a:xfrm>
              <a:off x="2706370" y="4303626"/>
              <a:ext cx="106412" cy="55227"/>
            </a:xfrm>
            <a:custGeom>
              <a:avLst/>
              <a:gdLst>
                <a:gd name="T0" fmla="*/ 79 w 79"/>
                <a:gd name="T1" fmla="*/ 33 h 41"/>
                <a:gd name="T2" fmla="*/ 79 w 79"/>
                <a:gd name="T3" fmla="*/ 33 h 41"/>
                <a:gd name="T4" fmla="*/ 69 w 79"/>
                <a:gd name="T5" fmla="*/ 37 h 41"/>
                <a:gd name="T6" fmla="*/ 58 w 79"/>
                <a:gd name="T7" fmla="*/ 38 h 41"/>
                <a:gd name="T8" fmla="*/ 46 w 79"/>
                <a:gd name="T9" fmla="*/ 41 h 41"/>
                <a:gd name="T10" fmla="*/ 34 w 79"/>
                <a:gd name="T11" fmla="*/ 41 h 41"/>
                <a:gd name="T12" fmla="*/ 27 w 79"/>
                <a:gd name="T13" fmla="*/ 40 h 41"/>
                <a:gd name="T14" fmla="*/ 22 w 79"/>
                <a:gd name="T15" fmla="*/ 38 h 41"/>
                <a:gd name="T16" fmla="*/ 17 w 79"/>
                <a:gd name="T17" fmla="*/ 35 h 41"/>
                <a:gd name="T18" fmla="*/ 11 w 79"/>
                <a:gd name="T19" fmla="*/ 31 h 41"/>
                <a:gd name="T20" fmla="*/ 7 w 79"/>
                <a:gd name="T21" fmla="*/ 27 h 41"/>
                <a:gd name="T22" fmla="*/ 4 w 79"/>
                <a:gd name="T23" fmla="*/ 21 h 41"/>
                <a:gd name="T24" fmla="*/ 4 w 79"/>
                <a:gd name="T25" fmla="*/ 21 h 41"/>
                <a:gd name="T26" fmla="*/ 2 w 79"/>
                <a:gd name="T27" fmla="*/ 10 h 41"/>
                <a:gd name="T28" fmla="*/ 0 w 79"/>
                <a:gd name="T29" fmla="*/ 4 h 41"/>
                <a:gd name="T30" fmla="*/ 0 w 79"/>
                <a:gd name="T31" fmla="*/ 2 h 41"/>
                <a:gd name="T32" fmla="*/ 2 w 79"/>
                <a:gd name="T33" fmla="*/ 0 h 41"/>
                <a:gd name="T34" fmla="*/ 6 w 79"/>
                <a:gd name="T35" fmla="*/ 4 h 41"/>
                <a:gd name="T36" fmla="*/ 8 w 79"/>
                <a:gd name="T37" fmla="*/ 7 h 41"/>
                <a:gd name="T38" fmla="*/ 79 w 79"/>
                <a:gd name="T3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41">
                  <a:moveTo>
                    <a:pt x="79" y="33"/>
                  </a:moveTo>
                  <a:lnTo>
                    <a:pt x="79" y="33"/>
                  </a:lnTo>
                  <a:lnTo>
                    <a:pt x="69" y="37"/>
                  </a:lnTo>
                  <a:lnTo>
                    <a:pt x="58" y="38"/>
                  </a:lnTo>
                  <a:lnTo>
                    <a:pt x="46" y="41"/>
                  </a:lnTo>
                  <a:lnTo>
                    <a:pt x="34" y="41"/>
                  </a:lnTo>
                  <a:lnTo>
                    <a:pt x="27" y="40"/>
                  </a:lnTo>
                  <a:lnTo>
                    <a:pt x="22" y="38"/>
                  </a:lnTo>
                  <a:lnTo>
                    <a:pt x="17" y="35"/>
                  </a:lnTo>
                  <a:lnTo>
                    <a:pt x="11" y="31"/>
                  </a:lnTo>
                  <a:lnTo>
                    <a:pt x="7" y="27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4"/>
                  </a:lnTo>
                  <a:lnTo>
                    <a:pt x="8" y="7"/>
                  </a:lnTo>
                  <a:lnTo>
                    <a:pt x="79" y="3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-17463" y="1346200"/>
            <a:ext cx="9207501" cy="5522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350" noProof="1">
              <a:solidFill>
                <a:schemeClr val="bg1"/>
              </a:solidFill>
            </a:endParaRPr>
          </a:p>
        </p:txBody>
      </p:sp>
      <p:sp>
        <p:nvSpPr>
          <p:cNvPr id="18435" name="标题 3"/>
          <p:cNvSpPr>
            <a:spLocks noGrp="1" noChangeArrowheads="1"/>
          </p:cNvSpPr>
          <p:nvPr>
            <p:ph type="title" idx="4294967295"/>
          </p:nvPr>
        </p:nvSpPr>
        <p:spPr>
          <a:xfrm>
            <a:off x="1050925" y="115888"/>
            <a:ext cx="7104063" cy="1325562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Critical thinking</a:t>
            </a:r>
            <a:endParaRPr lang="en-US" altLang="zh-CN" dirty="0" smtClean="0"/>
          </a:p>
        </p:txBody>
      </p:sp>
      <p:pic>
        <p:nvPicPr>
          <p:cNvPr id="18436" name="图片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6015" y="1506250"/>
            <a:ext cx="3623666" cy="489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内容占位符 4"/>
          <p:cNvSpPr>
            <a:spLocks noGrp="1"/>
          </p:cNvSpPr>
          <p:nvPr>
            <p:ph idx="4294967295"/>
          </p:nvPr>
        </p:nvSpPr>
        <p:spPr>
          <a:xfrm>
            <a:off x="59886" y="1281400"/>
            <a:ext cx="5437954" cy="49291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endParaRPr lang="en-US" altLang="zh-CN" sz="2800" noProof="1" smtClean="0">
              <a:solidFill>
                <a:schemeClr val="bg1"/>
              </a:solidFill>
            </a:endParaRPr>
          </a:p>
          <a:p>
            <a:pPr eaLnBrk="1" fontAlgn="auto" hangingPunct="1">
              <a:lnSpc>
                <a:spcPct val="150000"/>
              </a:lnSpc>
              <a:defRPr/>
            </a:pPr>
            <a:r>
              <a:rPr lang="en-US" altLang="zh-CN" sz="3200" b="1" noProof="1" smtClean="0">
                <a:solidFill>
                  <a:schemeClr val="bg1"/>
                </a:solidFill>
                <a:latin typeface="+mj-ea"/>
                <a:ea typeface="+mj-ea"/>
              </a:rPr>
              <a:t>If you were one of the characters in the movie, would you choose to save the earth?    </a:t>
            </a:r>
            <a:endParaRPr lang="en-US" altLang="zh-CN" sz="3200" b="1" noProof="1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90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4294967295"/>
          </p:nvPr>
        </p:nvSpPr>
        <p:spPr>
          <a:xfrm>
            <a:off x="451094" y="2060258"/>
            <a:ext cx="8674100" cy="2736850"/>
          </a:xfrm>
        </p:spPr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altLang="zh-CN" sz="48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anose="02020603050405020304" pitchFamily="18" charset="0"/>
              </a:rPr>
              <a:t>How much do you know about </a:t>
            </a:r>
            <a:r>
              <a:rPr lang="en-US" altLang="zh-CN" sz="48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anose="02020603050405020304" pitchFamily="18" charset="0"/>
              </a:rPr>
              <a:t>the earth</a:t>
            </a:r>
            <a:r>
              <a:rPr lang="en-US" altLang="zh-CN" sz="4800" b="1" noProof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anose="02020603050405020304" pitchFamily="18" charset="0"/>
              </a:rPr>
              <a:t>?</a:t>
            </a:r>
            <a:br>
              <a:rPr lang="en-US" altLang="zh-CN" sz="4800" b="1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cs typeface="Times New Roman" panose="02020603050405020304" pitchFamily="18" charset="0"/>
              </a:rPr>
            </a:br>
            <a:endParaRPr lang="en-US" altLang="zh-CN" sz="4800" b="1" noProof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cs typeface="Times New Roman" panose="02020603050405020304" pitchFamily="18" charset="0"/>
            </a:endParaRPr>
          </a:p>
        </p:txBody>
      </p:sp>
      <p:sp>
        <p:nvSpPr>
          <p:cNvPr id="19460" name="文本框 1"/>
          <p:cNvSpPr txBox="1">
            <a:spLocks noChangeArrowheads="1"/>
          </p:cNvSpPr>
          <p:nvPr/>
        </p:nvSpPr>
        <p:spPr bwMode="auto">
          <a:xfrm>
            <a:off x="492369" y="1410970"/>
            <a:ext cx="7200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earth is our home.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1" name="文本框 8"/>
          <p:cNvSpPr txBox="1">
            <a:spLocks noChangeArrowheads="1"/>
          </p:cNvSpPr>
          <p:nvPr/>
        </p:nvSpPr>
        <p:spPr bwMode="auto">
          <a:xfrm>
            <a:off x="-50800" y="115888"/>
            <a:ext cx="9175750" cy="522287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chemeClr val="bg1"/>
                </a:solidFill>
              </a:rPr>
              <a:t>     </a:t>
            </a:r>
            <a:r>
              <a:rPr lang="en-US" altLang="zh-CN" sz="2800" b="1"/>
              <a:t>Pre-reading</a:t>
            </a:r>
            <a:endParaRPr lang="en-US" altLang="zh-CN" sz="2800" b="1"/>
          </a:p>
        </p:txBody>
      </p:sp>
      <p:sp>
        <p:nvSpPr>
          <p:cNvPr id="7" name="矩形 1"/>
          <p:cNvSpPr/>
          <p:nvPr/>
        </p:nvSpPr>
        <p:spPr>
          <a:xfrm>
            <a:off x="7938" y="168275"/>
            <a:ext cx="484187" cy="606425"/>
          </a:xfrm>
          <a:custGeom>
            <a:avLst/>
            <a:gdLst>
              <a:gd name="connsiteX0" fmla="*/ 0 w 432048"/>
              <a:gd name="connsiteY0" fmla="*/ 0 h 1059582"/>
              <a:gd name="connsiteX1" fmla="*/ 432048 w 432048"/>
              <a:gd name="connsiteY1" fmla="*/ 0 h 1059582"/>
              <a:gd name="connsiteX2" fmla="*/ 432048 w 432048"/>
              <a:gd name="connsiteY2" fmla="*/ 1059582 h 1059582"/>
              <a:gd name="connsiteX3" fmla="*/ 0 w 432048"/>
              <a:gd name="connsiteY3" fmla="*/ 1059582 h 1059582"/>
              <a:gd name="connsiteX4" fmla="*/ 0 w 432048"/>
              <a:gd name="connsiteY4" fmla="*/ 0 h 1059582"/>
              <a:gd name="connsiteX0-1" fmla="*/ 0 w 432048"/>
              <a:gd name="connsiteY0-2" fmla="*/ 0 h 1059582"/>
              <a:gd name="connsiteX1-3" fmla="*/ 432048 w 432048"/>
              <a:gd name="connsiteY1-4" fmla="*/ 0 h 1059582"/>
              <a:gd name="connsiteX2-5" fmla="*/ 432048 w 432048"/>
              <a:gd name="connsiteY2-6" fmla="*/ 1059582 h 1059582"/>
              <a:gd name="connsiteX3-7" fmla="*/ 223259 w 432048"/>
              <a:gd name="connsiteY3-8" fmla="*/ 1045029 h 1059582"/>
              <a:gd name="connsiteX4-9" fmla="*/ 0 w 432048"/>
              <a:gd name="connsiteY4-10" fmla="*/ 1059582 h 1059582"/>
              <a:gd name="connsiteX5" fmla="*/ 0 w 432048"/>
              <a:gd name="connsiteY5" fmla="*/ 0 h 1059582"/>
              <a:gd name="connsiteX0-11" fmla="*/ 0 w 432048"/>
              <a:gd name="connsiteY0-12" fmla="*/ 0 h 1059582"/>
              <a:gd name="connsiteX1-13" fmla="*/ 432048 w 432048"/>
              <a:gd name="connsiteY1-14" fmla="*/ 0 h 1059582"/>
              <a:gd name="connsiteX2-15" fmla="*/ 432048 w 432048"/>
              <a:gd name="connsiteY2-16" fmla="*/ 1059582 h 1059582"/>
              <a:gd name="connsiteX3-17" fmla="*/ 212374 w 432048"/>
              <a:gd name="connsiteY3-18" fmla="*/ 816429 h 1059582"/>
              <a:gd name="connsiteX4-19" fmla="*/ 0 w 432048"/>
              <a:gd name="connsiteY4-20" fmla="*/ 1059582 h 1059582"/>
              <a:gd name="connsiteX5-21" fmla="*/ 0 w 432048"/>
              <a:gd name="connsiteY5-22" fmla="*/ 0 h 10595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432048" h="1059582">
                <a:moveTo>
                  <a:pt x="0" y="0"/>
                </a:moveTo>
                <a:lnTo>
                  <a:pt x="432048" y="0"/>
                </a:lnTo>
                <a:lnTo>
                  <a:pt x="432048" y="1059582"/>
                </a:lnTo>
                <a:lnTo>
                  <a:pt x="212374" y="816429"/>
                </a:lnTo>
                <a:lnTo>
                  <a:pt x="0" y="1059582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4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 rot="10800000" flipV="1">
            <a:off x="6054725" y="1776413"/>
            <a:ext cx="23622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6370638" y="1057275"/>
            <a:ext cx="1325562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09600">
              <a:spcBef>
                <a:spcPct val="15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09600">
              <a:spcBef>
                <a:spcPct val="15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09600">
              <a:spcBef>
                <a:spcPct val="15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09600">
              <a:spcBef>
                <a:spcPct val="15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09600">
              <a:spcBef>
                <a:spcPct val="15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09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09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09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09600" eaLnBrk="0" fontAlgn="base" hangingPunct="0">
              <a:spcBef>
                <a:spcPct val="15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FFFF"/>
                </a:solidFill>
                <a:latin typeface="Times New Roman" panose="02020603050405020304" pitchFamily="18" charset="0"/>
              </a:rPr>
              <a:t>Earth</a:t>
            </a:r>
            <a:endParaRPr lang="zh-CN" altLang="en-US" sz="36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3556" name="图片 27" descr="QsEart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2513" y="5408613"/>
            <a:ext cx="4714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30" descr="QsEarth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1150" y="5408613"/>
            <a:ext cx="4714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31" descr="QsEart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3" y="5408613"/>
            <a:ext cx="4714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图片 32" descr="QsEarth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94463" y="5332413"/>
            <a:ext cx="6683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图片 33" descr="QsEarth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4713" y="5394325"/>
            <a:ext cx="471487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图片 34" descr="QsEarth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72400" y="5394325"/>
            <a:ext cx="4714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图片 35" descr="QsEarth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05800" y="5394325"/>
            <a:ext cx="4714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7" name="直接连接符 36"/>
          <p:cNvCxnSpPr/>
          <p:nvPr/>
        </p:nvCxnSpPr>
        <p:spPr>
          <a:xfrm rot="10800000">
            <a:off x="2666683" y="5161280"/>
            <a:ext cx="6134100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2667000" y="5407025"/>
            <a:ext cx="973138" cy="306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600" eaLnBrk="1" hangingPunct="1">
              <a:defRPr/>
            </a:pPr>
            <a:r>
              <a:rPr lang="en-US" altLang="zh-CN" sz="1400" noProof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Navigation</a:t>
            </a:r>
            <a:endParaRPr lang="zh-CN" altLang="en-US" sz="1400" noProof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5" name="图片 38" descr="QsEarth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29113" y="5408613"/>
            <a:ext cx="4714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QsEarth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65100"/>
            <a:ext cx="2436495" cy="243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-11112" y="2717165"/>
            <a:ext cx="9151937" cy="193802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p>
            <a:pPr marL="0" indent="0">
              <a:buNone/>
            </a:pPr>
            <a:r>
              <a:rPr lang="en-US" altLang="zh-CN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1.Is </a:t>
            </a:r>
            <a:r>
              <a:rPr lang="en-US" altLang="zh-CN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a planet?</a:t>
            </a:r>
            <a:endParaRPr lang="en-US" altLang="zh-CN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4000" noProof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2. </a:t>
            </a:r>
            <a:r>
              <a:rPr lang="en-US" altLang="zh-CN" sz="4000" noProof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earth  the only planet in the solar system</a:t>
            </a:r>
            <a:r>
              <a:rPr lang="en-US" altLang="zh-CN" sz="4000" noProof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noProof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which has living creatures</a:t>
            </a:r>
            <a:r>
              <a:rPr lang="en-US" altLang="zh-CN" sz="4000" noProof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sz="4000" noProof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8" grpId="0"/>
      <p:bldP spid="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文本框 1"/>
          <p:cNvSpPr txBox="1">
            <a:spLocks noChangeArrowheads="1"/>
          </p:cNvSpPr>
          <p:nvPr/>
        </p:nvSpPr>
        <p:spPr bwMode="auto">
          <a:xfrm>
            <a:off x="434975" y="1052513"/>
            <a:ext cx="78946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/>
              <a:t>Reading passage</a:t>
            </a:r>
            <a:r>
              <a:rPr lang="zh-CN" altLang="en-US" sz="4000"/>
              <a:t>：</a:t>
            </a:r>
            <a:endParaRPr lang="en-US" altLang="zh-CN" sz="4000"/>
          </a:p>
          <a:p>
            <a:pPr algn="ctr"/>
            <a:r>
              <a:rPr lang="en-US" altLang="zh-CN" sz="4000" i="1"/>
              <a:t>How </a:t>
            </a:r>
            <a:r>
              <a:rPr lang="en-US" altLang="zh-CN" sz="4000" i="1">
                <a:solidFill>
                  <a:srgbClr val="FF0000"/>
                </a:solidFill>
              </a:rPr>
              <a:t>Life</a:t>
            </a:r>
            <a:r>
              <a:rPr lang="en-US" altLang="zh-CN" sz="4000" i="1"/>
              <a:t> Began On </a:t>
            </a:r>
            <a:r>
              <a:rPr lang="en-US" altLang="zh-CN" sz="4000" i="1">
                <a:solidFill>
                  <a:srgbClr val="FF0000"/>
                </a:solidFill>
              </a:rPr>
              <a:t>The Earth</a:t>
            </a:r>
            <a:endParaRPr lang="en-US" altLang="zh-CN" sz="4000" i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619250" y="2570163"/>
            <a:ext cx="55245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8"/>
          <p:cNvSpPr txBox="1">
            <a:spLocks noChangeArrowheads="1"/>
          </p:cNvSpPr>
          <p:nvPr/>
        </p:nvSpPr>
        <p:spPr bwMode="auto">
          <a:xfrm>
            <a:off x="1500744" y="157399"/>
            <a:ext cx="7175712" cy="522288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solidFill>
                  <a:schemeClr val="bg1"/>
                </a:solidFill>
              </a:rPr>
              <a:t>    </a:t>
            </a:r>
            <a:r>
              <a:rPr lang="en-US" altLang="zh-CN" sz="2800" b="1" dirty="0" smtClean="0">
                <a:solidFill>
                  <a:schemeClr val="bg1"/>
                </a:solidFill>
              </a:rPr>
              <a:t>            While-reading</a:t>
            </a:r>
            <a:endParaRPr lang="en-US" altLang="zh-CN" sz="2800" b="1" dirty="0">
              <a:solidFill>
                <a:schemeClr val="bg1"/>
              </a:solidFill>
            </a:endParaRPr>
          </a:p>
        </p:txBody>
      </p:sp>
      <p:grpSp>
        <p:nvGrpSpPr>
          <p:cNvPr id="8" name="组 2"/>
          <p:cNvGrpSpPr/>
          <p:nvPr/>
        </p:nvGrpSpPr>
        <p:grpSpPr>
          <a:xfrm flipV="1">
            <a:off x="179511" y="0"/>
            <a:ext cx="1584177" cy="1918086"/>
            <a:chOff x="2256477" y="2877169"/>
            <a:chExt cx="1368536" cy="2007007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Freeform 55"/>
            <p:cNvSpPr/>
            <p:nvPr/>
          </p:nvSpPr>
          <p:spPr bwMode="auto">
            <a:xfrm>
              <a:off x="2539344" y="4135253"/>
              <a:ext cx="933460" cy="266703"/>
            </a:xfrm>
            <a:custGeom>
              <a:avLst/>
              <a:gdLst>
                <a:gd name="T0" fmla="*/ 686 w 693"/>
                <a:gd name="T1" fmla="*/ 0 h 198"/>
                <a:gd name="T2" fmla="*/ 0 w 693"/>
                <a:gd name="T3" fmla="*/ 0 h 198"/>
                <a:gd name="T4" fmla="*/ 0 w 693"/>
                <a:gd name="T5" fmla="*/ 0 h 198"/>
                <a:gd name="T6" fmla="*/ 0 w 693"/>
                <a:gd name="T7" fmla="*/ 11 h 198"/>
                <a:gd name="T8" fmla="*/ 0 w 693"/>
                <a:gd name="T9" fmla="*/ 11 h 198"/>
                <a:gd name="T10" fmla="*/ 3 w 693"/>
                <a:gd name="T11" fmla="*/ 21 h 198"/>
                <a:gd name="T12" fmla="*/ 6 w 693"/>
                <a:gd name="T13" fmla="*/ 34 h 198"/>
                <a:gd name="T14" fmla="*/ 11 w 693"/>
                <a:gd name="T15" fmla="*/ 44 h 198"/>
                <a:gd name="T16" fmla="*/ 18 w 693"/>
                <a:gd name="T17" fmla="*/ 57 h 198"/>
                <a:gd name="T18" fmla="*/ 26 w 693"/>
                <a:gd name="T19" fmla="*/ 67 h 198"/>
                <a:gd name="T20" fmla="*/ 35 w 693"/>
                <a:gd name="T21" fmla="*/ 79 h 198"/>
                <a:gd name="T22" fmla="*/ 45 w 693"/>
                <a:gd name="T23" fmla="*/ 92 h 198"/>
                <a:gd name="T24" fmla="*/ 57 w 693"/>
                <a:gd name="T25" fmla="*/ 104 h 198"/>
                <a:gd name="T26" fmla="*/ 84 w 693"/>
                <a:gd name="T27" fmla="*/ 128 h 198"/>
                <a:gd name="T28" fmla="*/ 115 w 693"/>
                <a:gd name="T29" fmla="*/ 152 h 198"/>
                <a:gd name="T30" fmla="*/ 149 w 693"/>
                <a:gd name="T31" fmla="*/ 175 h 198"/>
                <a:gd name="T32" fmla="*/ 185 w 693"/>
                <a:gd name="T33" fmla="*/ 198 h 198"/>
                <a:gd name="T34" fmla="*/ 671 w 693"/>
                <a:gd name="T35" fmla="*/ 198 h 198"/>
                <a:gd name="T36" fmla="*/ 671 w 693"/>
                <a:gd name="T37" fmla="*/ 198 h 198"/>
                <a:gd name="T38" fmla="*/ 681 w 693"/>
                <a:gd name="T39" fmla="*/ 173 h 198"/>
                <a:gd name="T40" fmla="*/ 686 w 693"/>
                <a:gd name="T41" fmla="*/ 147 h 198"/>
                <a:gd name="T42" fmla="*/ 691 w 693"/>
                <a:gd name="T43" fmla="*/ 121 h 198"/>
                <a:gd name="T44" fmla="*/ 693 w 693"/>
                <a:gd name="T45" fmla="*/ 96 h 198"/>
                <a:gd name="T46" fmla="*/ 693 w 693"/>
                <a:gd name="T47" fmla="*/ 70 h 198"/>
                <a:gd name="T48" fmla="*/ 691 w 693"/>
                <a:gd name="T49" fmla="*/ 46 h 198"/>
                <a:gd name="T50" fmla="*/ 689 w 693"/>
                <a:gd name="T51" fmla="*/ 23 h 198"/>
                <a:gd name="T52" fmla="*/ 686 w 693"/>
                <a:gd name="T53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93" h="198">
                  <a:moveTo>
                    <a:pt x="68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3" y="21"/>
                  </a:lnTo>
                  <a:lnTo>
                    <a:pt x="6" y="34"/>
                  </a:lnTo>
                  <a:lnTo>
                    <a:pt x="11" y="44"/>
                  </a:lnTo>
                  <a:lnTo>
                    <a:pt x="18" y="57"/>
                  </a:lnTo>
                  <a:lnTo>
                    <a:pt x="26" y="67"/>
                  </a:lnTo>
                  <a:lnTo>
                    <a:pt x="35" y="79"/>
                  </a:lnTo>
                  <a:lnTo>
                    <a:pt x="45" y="92"/>
                  </a:lnTo>
                  <a:lnTo>
                    <a:pt x="57" y="104"/>
                  </a:lnTo>
                  <a:lnTo>
                    <a:pt x="84" y="128"/>
                  </a:lnTo>
                  <a:lnTo>
                    <a:pt x="115" y="152"/>
                  </a:lnTo>
                  <a:lnTo>
                    <a:pt x="149" y="175"/>
                  </a:lnTo>
                  <a:lnTo>
                    <a:pt x="185" y="198"/>
                  </a:lnTo>
                  <a:lnTo>
                    <a:pt x="671" y="198"/>
                  </a:lnTo>
                  <a:lnTo>
                    <a:pt x="671" y="198"/>
                  </a:lnTo>
                  <a:lnTo>
                    <a:pt x="681" y="173"/>
                  </a:lnTo>
                  <a:lnTo>
                    <a:pt x="686" y="147"/>
                  </a:lnTo>
                  <a:lnTo>
                    <a:pt x="691" y="121"/>
                  </a:lnTo>
                  <a:lnTo>
                    <a:pt x="693" y="96"/>
                  </a:lnTo>
                  <a:lnTo>
                    <a:pt x="693" y="70"/>
                  </a:lnTo>
                  <a:lnTo>
                    <a:pt x="691" y="46"/>
                  </a:lnTo>
                  <a:lnTo>
                    <a:pt x="689" y="23"/>
                  </a:lnTo>
                  <a:lnTo>
                    <a:pt x="68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218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219"/>
            <p:cNvSpPr/>
            <p:nvPr/>
          </p:nvSpPr>
          <p:spPr bwMode="auto">
            <a:xfrm>
              <a:off x="3039075" y="3106157"/>
              <a:ext cx="134698" cy="101024"/>
            </a:xfrm>
            <a:custGeom>
              <a:avLst/>
              <a:gdLst>
                <a:gd name="T0" fmla="*/ 77 w 100"/>
                <a:gd name="T1" fmla="*/ 0 h 75"/>
                <a:gd name="T2" fmla="*/ 65 w 100"/>
                <a:gd name="T3" fmla="*/ 2 h 75"/>
                <a:gd name="T4" fmla="*/ 30 w 100"/>
                <a:gd name="T5" fmla="*/ 21 h 75"/>
                <a:gd name="T6" fmla="*/ 29 w 100"/>
                <a:gd name="T7" fmla="*/ 24 h 75"/>
                <a:gd name="T8" fmla="*/ 31 w 100"/>
                <a:gd name="T9" fmla="*/ 25 h 75"/>
                <a:gd name="T10" fmla="*/ 31 w 100"/>
                <a:gd name="T11" fmla="*/ 25 h 75"/>
                <a:gd name="T12" fmla="*/ 68 w 100"/>
                <a:gd name="T13" fmla="*/ 6 h 75"/>
                <a:gd name="T14" fmla="*/ 77 w 100"/>
                <a:gd name="T15" fmla="*/ 5 h 75"/>
                <a:gd name="T16" fmla="*/ 81 w 100"/>
                <a:gd name="T17" fmla="*/ 5 h 75"/>
                <a:gd name="T18" fmla="*/ 88 w 100"/>
                <a:gd name="T19" fmla="*/ 9 h 75"/>
                <a:gd name="T20" fmla="*/ 94 w 100"/>
                <a:gd name="T21" fmla="*/ 15 h 75"/>
                <a:gd name="T22" fmla="*/ 94 w 100"/>
                <a:gd name="T23" fmla="*/ 28 h 75"/>
                <a:gd name="T24" fmla="*/ 91 w 100"/>
                <a:gd name="T25" fmla="*/ 33 h 75"/>
                <a:gd name="T26" fmla="*/ 25 w 100"/>
                <a:gd name="T27" fmla="*/ 69 h 75"/>
                <a:gd name="T28" fmla="*/ 22 w 100"/>
                <a:gd name="T29" fmla="*/ 70 h 75"/>
                <a:gd name="T30" fmla="*/ 18 w 100"/>
                <a:gd name="T31" fmla="*/ 71 h 75"/>
                <a:gd name="T32" fmla="*/ 11 w 100"/>
                <a:gd name="T33" fmla="*/ 69 h 75"/>
                <a:gd name="T34" fmla="*/ 6 w 100"/>
                <a:gd name="T35" fmla="*/ 63 h 75"/>
                <a:gd name="T36" fmla="*/ 4 w 100"/>
                <a:gd name="T37" fmla="*/ 59 h 75"/>
                <a:gd name="T38" fmla="*/ 9 w 100"/>
                <a:gd name="T39" fmla="*/ 48 h 75"/>
                <a:gd name="T40" fmla="*/ 65 w 100"/>
                <a:gd name="T41" fmla="*/ 19 h 75"/>
                <a:gd name="T42" fmla="*/ 69 w 100"/>
                <a:gd name="T43" fmla="*/ 17 h 75"/>
                <a:gd name="T44" fmla="*/ 72 w 100"/>
                <a:gd name="T45" fmla="*/ 17 h 75"/>
                <a:gd name="T46" fmla="*/ 75 w 100"/>
                <a:gd name="T47" fmla="*/ 19 h 75"/>
                <a:gd name="T48" fmla="*/ 77 w 100"/>
                <a:gd name="T49" fmla="*/ 21 h 75"/>
                <a:gd name="T50" fmla="*/ 79 w 100"/>
                <a:gd name="T51" fmla="*/ 28 h 75"/>
                <a:gd name="T52" fmla="*/ 76 w 100"/>
                <a:gd name="T53" fmla="*/ 32 h 75"/>
                <a:gd name="T54" fmla="*/ 23 w 100"/>
                <a:gd name="T55" fmla="*/ 59 h 75"/>
                <a:gd name="T56" fmla="*/ 23 w 100"/>
                <a:gd name="T57" fmla="*/ 60 h 75"/>
                <a:gd name="T58" fmla="*/ 23 w 100"/>
                <a:gd name="T59" fmla="*/ 63 h 75"/>
                <a:gd name="T60" fmla="*/ 25 w 100"/>
                <a:gd name="T61" fmla="*/ 63 h 75"/>
                <a:gd name="T62" fmla="*/ 76 w 100"/>
                <a:gd name="T63" fmla="*/ 38 h 75"/>
                <a:gd name="T64" fmla="*/ 80 w 100"/>
                <a:gd name="T65" fmla="*/ 35 h 75"/>
                <a:gd name="T66" fmla="*/ 83 w 100"/>
                <a:gd name="T67" fmla="*/ 29 h 75"/>
                <a:gd name="T68" fmla="*/ 81 w 100"/>
                <a:gd name="T69" fmla="*/ 20 h 75"/>
                <a:gd name="T70" fmla="*/ 79 w 100"/>
                <a:gd name="T71" fmla="*/ 16 h 75"/>
                <a:gd name="T72" fmla="*/ 73 w 100"/>
                <a:gd name="T73" fmla="*/ 13 h 75"/>
                <a:gd name="T74" fmla="*/ 69 w 100"/>
                <a:gd name="T75" fmla="*/ 13 h 75"/>
                <a:gd name="T76" fmla="*/ 63 w 100"/>
                <a:gd name="T77" fmla="*/ 15 h 75"/>
                <a:gd name="T78" fmla="*/ 10 w 100"/>
                <a:gd name="T79" fmla="*/ 42 h 75"/>
                <a:gd name="T80" fmla="*/ 0 w 100"/>
                <a:gd name="T81" fmla="*/ 52 h 75"/>
                <a:gd name="T82" fmla="*/ 2 w 100"/>
                <a:gd name="T83" fmla="*/ 66 h 75"/>
                <a:gd name="T84" fmla="*/ 4 w 100"/>
                <a:gd name="T85" fmla="*/ 70 h 75"/>
                <a:gd name="T86" fmla="*/ 14 w 100"/>
                <a:gd name="T87" fmla="*/ 75 h 75"/>
                <a:gd name="T88" fmla="*/ 18 w 100"/>
                <a:gd name="T89" fmla="*/ 75 h 75"/>
                <a:gd name="T90" fmla="*/ 23 w 100"/>
                <a:gd name="T91" fmla="*/ 74 h 75"/>
                <a:gd name="T92" fmla="*/ 87 w 100"/>
                <a:gd name="T93" fmla="*/ 43 h 75"/>
                <a:gd name="T94" fmla="*/ 91 w 100"/>
                <a:gd name="T95" fmla="*/ 40 h 75"/>
                <a:gd name="T96" fmla="*/ 96 w 100"/>
                <a:gd name="T97" fmla="*/ 33 h 75"/>
                <a:gd name="T98" fmla="*/ 99 w 100"/>
                <a:gd name="T99" fmla="*/ 29 h 75"/>
                <a:gd name="T100" fmla="*/ 100 w 100"/>
                <a:gd name="T101" fmla="*/ 20 h 75"/>
                <a:gd name="T102" fmla="*/ 98 w 100"/>
                <a:gd name="T103" fmla="*/ 12 h 75"/>
                <a:gd name="T104" fmla="*/ 95 w 100"/>
                <a:gd name="T105" fmla="*/ 8 h 75"/>
                <a:gd name="T106" fmla="*/ 88 w 100"/>
                <a:gd name="T107" fmla="*/ 2 h 75"/>
                <a:gd name="T108" fmla="*/ 84 w 100"/>
                <a:gd name="T10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0" h="75">
                  <a:moveTo>
                    <a:pt x="77" y="0"/>
                  </a:moveTo>
                  <a:lnTo>
                    <a:pt x="77" y="0"/>
                  </a:lnTo>
                  <a:lnTo>
                    <a:pt x="71" y="1"/>
                  </a:lnTo>
                  <a:lnTo>
                    <a:pt x="65" y="2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29" y="23"/>
                  </a:lnTo>
                  <a:lnTo>
                    <a:pt x="29" y="24"/>
                  </a:lnTo>
                  <a:lnTo>
                    <a:pt x="29" y="24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31" y="25"/>
                  </a:lnTo>
                  <a:lnTo>
                    <a:pt x="68" y="6"/>
                  </a:lnTo>
                  <a:lnTo>
                    <a:pt x="68" y="6"/>
                  </a:lnTo>
                  <a:lnTo>
                    <a:pt x="72" y="5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8" y="9"/>
                  </a:lnTo>
                  <a:lnTo>
                    <a:pt x="94" y="15"/>
                  </a:lnTo>
                  <a:lnTo>
                    <a:pt x="94" y="15"/>
                  </a:lnTo>
                  <a:lnTo>
                    <a:pt x="95" y="21"/>
                  </a:lnTo>
                  <a:lnTo>
                    <a:pt x="94" y="28"/>
                  </a:lnTo>
                  <a:lnTo>
                    <a:pt x="94" y="28"/>
                  </a:lnTo>
                  <a:lnTo>
                    <a:pt x="91" y="33"/>
                  </a:lnTo>
                  <a:lnTo>
                    <a:pt x="85" y="39"/>
                  </a:lnTo>
                  <a:lnTo>
                    <a:pt x="25" y="69"/>
                  </a:lnTo>
                  <a:lnTo>
                    <a:pt x="25" y="69"/>
                  </a:lnTo>
                  <a:lnTo>
                    <a:pt x="22" y="70"/>
                  </a:lnTo>
                  <a:lnTo>
                    <a:pt x="18" y="71"/>
                  </a:lnTo>
                  <a:lnTo>
                    <a:pt x="18" y="71"/>
                  </a:lnTo>
                  <a:lnTo>
                    <a:pt x="15" y="70"/>
                  </a:lnTo>
                  <a:lnTo>
                    <a:pt x="11" y="69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9"/>
                  </a:lnTo>
                  <a:lnTo>
                    <a:pt x="6" y="54"/>
                  </a:lnTo>
                  <a:lnTo>
                    <a:pt x="9" y="48"/>
                  </a:lnTo>
                  <a:lnTo>
                    <a:pt x="13" y="46"/>
                  </a:lnTo>
                  <a:lnTo>
                    <a:pt x="65" y="19"/>
                  </a:lnTo>
                  <a:lnTo>
                    <a:pt x="65" y="19"/>
                  </a:lnTo>
                  <a:lnTo>
                    <a:pt x="69" y="17"/>
                  </a:lnTo>
                  <a:lnTo>
                    <a:pt x="69" y="17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5" y="19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9" y="25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6" y="32"/>
                  </a:lnTo>
                  <a:lnTo>
                    <a:pt x="73" y="33"/>
                  </a:lnTo>
                  <a:lnTo>
                    <a:pt x="23" y="59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3"/>
                  </a:lnTo>
                  <a:lnTo>
                    <a:pt x="23" y="63"/>
                  </a:lnTo>
                  <a:lnTo>
                    <a:pt x="25" y="63"/>
                  </a:lnTo>
                  <a:lnTo>
                    <a:pt x="25" y="63"/>
                  </a:lnTo>
                  <a:lnTo>
                    <a:pt x="26" y="63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79" y="16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9" y="13"/>
                  </a:lnTo>
                  <a:lnTo>
                    <a:pt x="69" y="13"/>
                  </a:lnTo>
                  <a:lnTo>
                    <a:pt x="67" y="13"/>
                  </a:lnTo>
                  <a:lnTo>
                    <a:pt x="63" y="15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4" y="46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4" y="70"/>
                  </a:lnTo>
                  <a:lnTo>
                    <a:pt x="9" y="73"/>
                  </a:lnTo>
                  <a:lnTo>
                    <a:pt x="14" y="75"/>
                  </a:lnTo>
                  <a:lnTo>
                    <a:pt x="18" y="75"/>
                  </a:lnTo>
                  <a:lnTo>
                    <a:pt x="18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3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91" y="40"/>
                  </a:lnTo>
                  <a:lnTo>
                    <a:pt x="94" y="36"/>
                  </a:lnTo>
                  <a:lnTo>
                    <a:pt x="96" y="33"/>
                  </a:lnTo>
                  <a:lnTo>
                    <a:pt x="99" y="29"/>
                  </a:lnTo>
                  <a:lnTo>
                    <a:pt x="99" y="29"/>
                  </a:lnTo>
                  <a:lnTo>
                    <a:pt x="99" y="24"/>
                  </a:lnTo>
                  <a:lnTo>
                    <a:pt x="100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1" y="5"/>
                  </a:lnTo>
                  <a:lnTo>
                    <a:pt x="88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220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Freeform 221"/>
            <p:cNvSpPr/>
            <p:nvPr/>
          </p:nvSpPr>
          <p:spPr bwMode="auto">
            <a:xfrm>
              <a:off x="3028299" y="3013215"/>
              <a:ext cx="134698" cy="99677"/>
            </a:xfrm>
            <a:custGeom>
              <a:avLst/>
              <a:gdLst>
                <a:gd name="T0" fmla="*/ 77 w 100"/>
                <a:gd name="T1" fmla="*/ 0 h 74"/>
                <a:gd name="T2" fmla="*/ 66 w 100"/>
                <a:gd name="T3" fmla="*/ 3 h 74"/>
                <a:gd name="T4" fmla="*/ 31 w 100"/>
                <a:gd name="T5" fmla="*/ 20 h 74"/>
                <a:gd name="T6" fmla="*/ 30 w 100"/>
                <a:gd name="T7" fmla="*/ 23 h 74"/>
                <a:gd name="T8" fmla="*/ 31 w 100"/>
                <a:gd name="T9" fmla="*/ 24 h 74"/>
                <a:gd name="T10" fmla="*/ 33 w 100"/>
                <a:gd name="T11" fmla="*/ 24 h 74"/>
                <a:gd name="T12" fmla="*/ 69 w 100"/>
                <a:gd name="T13" fmla="*/ 7 h 74"/>
                <a:gd name="T14" fmla="*/ 77 w 100"/>
                <a:gd name="T15" fmla="*/ 4 h 74"/>
                <a:gd name="T16" fmla="*/ 83 w 100"/>
                <a:gd name="T17" fmla="*/ 5 h 74"/>
                <a:gd name="T18" fmla="*/ 89 w 100"/>
                <a:gd name="T19" fmla="*/ 9 h 74"/>
                <a:gd name="T20" fmla="*/ 93 w 100"/>
                <a:gd name="T21" fmla="*/ 15 h 74"/>
                <a:gd name="T22" fmla="*/ 95 w 100"/>
                <a:gd name="T23" fmla="*/ 28 h 74"/>
                <a:gd name="T24" fmla="*/ 91 w 100"/>
                <a:gd name="T25" fmla="*/ 34 h 74"/>
                <a:gd name="T26" fmla="*/ 25 w 100"/>
                <a:gd name="T27" fmla="*/ 67 h 74"/>
                <a:gd name="T28" fmla="*/ 18 w 100"/>
                <a:gd name="T29" fmla="*/ 69 h 74"/>
                <a:gd name="T30" fmla="*/ 15 w 100"/>
                <a:gd name="T31" fmla="*/ 69 h 74"/>
                <a:gd name="T32" fmla="*/ 8 w 100"/>
                <a:gd name="T33" fmla="*/ 65 h 74"/>
                <a:gd name="T34" fmla="*/ 6 w 100"/>
                <a:gd name="T35" fmla="*/ 62 h 74"/>
                <a:gd name="T36" fmla="*/ 6 w 100"/>
                <a:gd name="T37" fmla="*/ 51 h 74"/>
                <a:gd name="T38" fmla="*/ 12 w 100"/>
                <a:gd name="T39" fmla="*/ 43 h 74"/>
                <a:gd name="T40" fmla="*/ 66 w 100"/>
                <a:gd name="T41" fmla="*/ 17 h 74"/>
                <a:gd name="T42" fmla="*/ 71 w 100"/>
                <a:gd name="T43" fmla="*/ 16 h 74"/>
                <a:gd name="T44" fmla="*/ 73 w 100"/>
                <a:gd name="T45" fmla="*/ 17 h 74"/>
                <a:gd name="T46" fmla="*/ 79 w 100"/>
                <a:gd name="T47" fmla="*/ 21 h 74"/>
                <a:gd name="T48" fmla="*/ 79 w 100"/>
                <a:gd name="T49" fmla="*/ 26 h 74"/>
                <a:gd name="T50" fmla="*/ 79 w 100"/>
                <a:gd name="T51" fmla="*/ 28 h 74"/>
                <a:gd name="T52" fmla="*/ 75 w 100"/>
                <a:gd name="T53" fmla="*/ 34 h 74"/>
                <a:gd name="T54" fmla="*/ 23 w 100"/>
                <a:gd name="T55" fmla="*/ 58 h 74"/>
                <a:gd name="T56" fmla="*/ 22 w 100"/>
                <a:gd name="T57" fmla="*/ 61 h 74"/>
                <a:gd name="T58" fmla="*/ 25 w 100"/>
                <a:gd name="T59" fmla="*/ 62 h 74"/>
                <a:gd name="T60" fmla="*/ 26 w 100"/>
                <a:gd name="T61" fmla="*/ 62 h 74"/>
                <a:gd name="T62" fmla="*/ 76 w 100"/>
                <a:gd name="T63" fmla="*/ 38 h 74"/>
                <a:gd name="T64" fmla="*/ 83 w 100"/>
                <a:gd name="T65" fmla="*/ 30 h 74"/>
                <a:gd name="T66" fmla="*/ 84 w 100"/>
                <a:gd name="T67" fmla="*/ 24 h 74"/>
                <a:gd name="T68" fmla="*/ 83 w 100"/>
                <a:gd name="T69" fmla="*/ 20 h 74"/>
                <a:gd name="T70" fmla="*/ 75 w 100"/>
                <a:gd name="T71" fmla="*/ 13 h 74"/>
                <a:gd name="T72" fmla="*/ 71 w 100"/>
                <a:gd name="T73" fmla="*/ 12 h 74"/>
                <a:gd name="T74" fmla="*/ 64 w 100"/>
                <a:gd name="T75" fmla="*/ 13 h 74"/>
                <a:gd name="T76" fmla="*/ 11 w 100"/>
                <a:gd name="T77" fmla="*/ 39 h 74"/>
                <a:gd name="T78" fmla="*/ 0 w 100"/>
                <a:gd name="T79" fmla="*/ 50 h 74"/>
                <a:gd name="T80" fmla="*/ 2 w 100"/>
                <a:gd name="T81" fmla="*/ 63 h 74"/>
                <a:gd name="T82" fmla="*/ 4 w 100"/>
                <a:gd name="T83" fmla="*/ 67 h 74"/>
                <a:gd name="T84" fmla="*/ 14 w 100"/>
                <a:gd name="T85" fmla="*/ 73 h 74"/>
                <a:gd name="T86" fmla="*/ 18 w 100"/>
                <a:gd name="T87" fmla="*/ 74 h 74"/>
                <a:gd name="T88" fmla="*/ 23 w 100"/>
                <a:gd name="T89" fmla="*/ 73 h 74"/>
                <a:gd name="T90" fmla="*/ 87 w 100"/>
                <a:gd name="T91" fmla="*/ 42 h 74"/>
                <a:gd name="T92" fmla="*/ 91 w 100"/>
                <a:gd name="T93" fmla="*/ 40 h 74"/>
                <a:gd name="T94" fmla="*/ 98 w 100"/>
                <a:gd name="T95" fmla="*/ 34 h 74"/>
                <a:gd name="T96" fmla="*/ 99 w 100"/>
                <a:gd name="T97" fmla="*/ 30 h 74"/>
                <a:gd name="T98" fmla="*/ 100 w 100"/>
                <a:gd name="T99" fmla="*/ 20 h 74"/>
                <a:gd name="T100" fmla="*/ 98 w 100"/>
                <a:gd name="T101" fmla="*/ 12 h 74"/>
                <a:gd name="T102" fmla="*/ 96 w 100"/>
                <a:gd name="T103" fmla="*/ 8 h 74"/>
                <a:gd name="T104" fmla="*/ 89 w 100"/>
                <a:gd name="T105" fmla="*/ 3 h 74"/>
                <a:gd name="T106" fmla="*/ 85 w 100"/>
                <a:gd name="T107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0" h="74">
                  <a:moveTo>
                    <a:pt x="77" y="0"/>
                  </a:moveTo>
                  <a:lnTo>
                    <a:pt x="77" y="0"/>
                  </a:lnTo>
                  <a:lnTo>
                    <a:pt x="72" y="1"/>
                  </a:lnTo>
                  <a:lnTo>
                    <a:pt x="66" y="3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0" y="21"/>
                  </a:lnTo>
                  <a:lnTo>
                    <a:pt x="30" y="23"/>
                  </a:lnTo>
                  <a:lnTo>
                    <a:pt x="30" y="23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3" y="24"/>
                  </a:lnTo>
                  <a:lnTo>
                    <a:pt x="69" y="7"/>
                  </a:lnTo>
                  <a:lnTo>
                    <a:pt x="69" y="7"/>
                  </a:lnTo>
                  <a:lnTo>
                    <a:pt x="73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9"/>
                  </a:lnTo>
                  <a:lnTo>
                    <a:pt x="93" y="15"/>
                  </a:lnTo>
                  <a:lnTo>
                    <a:pt x="93" y="15"/>
                  </a:lnTo>
                  <a:lnTo>
                    <a:pt x="96" y="21"/>
                  </a:lnTo>
                  <a:lnTo>
                    <a:pt x="95" y="28"/>
                  </a:lnTo>
                  <a:lnTo>
                    <a:pt x="95" y="28"/>
                  </a:lnTo>
                  <a:lnTo>
                    <a:pt x="91" y="34"/>
                  </a:lnTo>
                  <a:lnTo>
                    <a:pt x="85" y="38"/>
                  </a:lnTo>
                  <a:lnTo>
                    <a:pt x="25" y="67"/>
                  </a:lnTo>
                  <a:lnTo>
                    <a:pt x="25" y="67"/>
                  </a:lnTo>
                  <a:lnTo>
                    <a:pt x="18" y="69"/>
                  </a:lnTo>
                  <a:lnTo>
                    <a:pt x="18" y="69"/>
                  </a:lnTo>
                  <a:lnTo>
                    <a:pt x="15" y="69"/>
                  </a:lnTo>
                  <a:lnTo>
                    <a:pt x="11" y="67"/>
                  </a:lnTo>
                  <a:lnTo>
                    <a:pt x="8" y="65"/>
                  </a:lnTo>
                  <a:lnTo>
                    <a:pt x="6" y="62"/>
                  </a:lnTo>
                  <a:lnTo>
                    <a:pt x="6" y="62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8" y="47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71" y="16"/>
                  </a:lnTo>
                  <a:lnTo>
                    <a:pt x="71" y="16"/>
                  </a:lnTo>
                  <a:lnTo>
                    <a:pt x="73" y="17"/>
                  </a:lnTo>
                  <a:lnTo>
                    <a:pt x="73" y="17"/>
                  </a:lnTo>
                  <a:lnTo>
                    <a:pt x="76" y="19"/>
                  </a:lnTo>
                  <a:lnTo>
                    <a:pt x="79" y="21"/>
                  </a:lnTo>
                  <a:lnTo>
                    <a:pt x="79" y="21"/>
                  </a:lnTo>
                  <a:lnTo>
                    <a:pt x="79" y="26"/>
                  </a:lnTo>
                  <a:lnTo>
                    <a:pt x="79" y="28"/>
                  </a:lnTo>
                  <a:lnTo>
                    <a:pt x="79" y="28"/>
                  </a:lnTo>
                  <a:lnTo>
                    <a:pt x="77" y="31"/>
                  </a:lnTo>
                  <a:lnTo>
                    <a:pt x="75" y="34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2" y="59"/>
                  </a:lnTo>
                  <a:lnTo>
                    <a:pt x="22" y="61"/>
                  </a:lnTo>
                  <a:lnTo>
                    <a:pt x="22" y="61"/>
                  </a:lnTo>
                  <a:lnTo>
                    <a:pt x="25" y="62"/>
                  </a:lnTo>
                  <a:lnTo>
                    <a:pt x="25" y="62"/>
                  </a:lnTo>
                  <a:lnTo>
                    <a:pt x="26" y="62"/>
                  </a:lnTo>
                  <a:lnTo>
                    <a:pt x="76" y="38"/>
                  </a:lnTo>
                  <a:lnTo>
                    <a:pt x="76" y="38"/>
                  </a:lnTo>
                  <a:lnTo>
                    <a:pt x="80" y="35"/>
                  </a:lnTo>
                  <a:lnTo>
                    <a:pt x="83" y="30"/>
                  </a:lnTo>
                  <a:lnTo>
                    <a:pt x="83" y="30"/>
                  </a:lnTo>
                  <a:lnTo>
                    <a:pt x="84" y="24"/>
                  </a:lnTo>
                  <a:lnTo>
                    <a:pt x="83" y="20"/>
                  </a:lnTo>
                  <a:lnTo>
                    <a:pt x="83" y="20"/>
                  </a:lnTo>
                  <a:lnTo>
                    <a:pt x="79" y="16"/>
                  </a:lnTo>
                  <a:lnTo>
                    <a:pt x="75" y="13"/>
                  </a:lnTo>
                  <a:lnTo>
                    <a:pt x="75" y="13"/>
                  </a:lnTo>
                  <a:lnTo>
                    <a:pt x="71" y="12"/>
                  </a:lnTo>
                  <a:lnTo>
                    <a:pt x="71" y="12"/>
                  </a:lnTo>
                  <a:lnTo>
                    <a:pt x="64" y="13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4" y="44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2" y="63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71"/>
                  </a:lnTo>
                  <a:lnTo>
                    <a:pt x="14" y="73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40"/>
                  </a:lnTo>
                  <a:lnTo>
                    <a:pt x="95" y="36"/>
                  </a:lnTo>
                  <a:lnTo>
                    <a:pt x="98" y="34"/>
                  </a:lnTo>
                  <a:lnTo>
                    <a:pt x="99" y="30"/>
                  </a:lnTo>
                  <a:lnTo>
                    <a:pt x="99" y="30"/>
                  </a:lnTo>
                  <a:lnTo>
                    <a:pt x="100" y="2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8"/>
                  </a:lnTo>
                  <a:lnTo>
                    <a:pt x="92" y="5"/>
                  </a:lnTo>
                  <a:lnTo>
                    <a:pt x="89" y="3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" name="Freeform 222"/>
            <p:cNvSpPr/>
            <p:nvPr/>
          </p:nvSpPr>
          <p:spPr bwMode="auto">
            <a:xfrm>
              <a:off x="2994625" y="3053625"/>
              <a:ext cx="134698" cy="101024"/>
            </a:xfrm>
            <a:custGeom>
              <a:avLst/>
              <a:gdLst>
                <a:gd name="T0" fmla="*/ 83 w 100"/>
                <a:gd name="T1" fmla="*/ 1 h 75"/>
                <a:gd name="T2" fmla="*/ 74 w 100"/>
                <a:gd name="T3" fmla="*/ 0 h 75"/>
                <a:gd name="T4" fmla="*/ 66 w 100"/>
                <a:gd name="T5" fmla="*/ 2 h 75"/>
                <a:gd name="T6" fmla="*/ 29 w 100"/>
                <a:gd name="T7" fmla="*/ 21 h 75"/>
                <a:gd name="T8" fmla="*/ 28 w 100"/>
                <a:gd name="T9" fmla="*/ 24 h 75"/>
                <a:gd name="T10" fmla="*/ 29 w 100"/>
                <a:gd name="T11" fmla="*/ 25 h 75"/>
                <a:gd name="T12" fmla="*/ 67 w 100"/>
                <a:gd name="T13" fmla="*/ 6 h 75"/>
                <a:gd name="T14" fmla="*/ 74 w 100"/>
                <a:gd name="T15" fmla="*/ 4 h 75"/>
                <a:gd name="T16" fmla="*/ 82 w 100"/>
                <a:gd name="T17" fmla="*/ 5 h 75"/>
                <a:gd name="T18" fmla="*/ 93 w 100"/>
                <a:gd name="T19" fmla="*/ 13 h 75"/>
                <a:gd name="T20" fmla="*/ 94 w 100"/>
                <a:gd name="T21" fmla="*/ 20 h 75"/>
                <a:gd name="T22" fmla="*/ 94 w 100"/>
                <a:gd name="T23" fmla="*/ 27 h 75"/>
                <a:gd name="T24" fmla="*/ 85 w 100"/>
                <a:gd name="T25" fmla="*/ 37 h 75"/>
                <a:gd name="T26" fmla="*/ 25 w 100"/>
                <a:gd name="T27" fmla="*/ 68 h 75"/>
                <a:gd name="T28" fmla="*/ 15 w 100"/>
                <a:gd name="T29" fmla="*/ 70 h 75"/>
                <a:gd name="T30" fmla="*/ 6 w 100"/>
                <a:gd name="T31" fmla="*/ 63 h 75"/>
                <a:gd name="T32" fmla="*/ 4 w 100"/>
                <a:gd name="T33" fmla="*/ 58 h 75"/>
                <a:gd name="T34" fmla="*/ 8 w 100"/>
                <a:gd name="T35" fmla="*/ 48 h 75"/>
                <a:gd name="T36" fmla="*/ 64 w 100"/>
                <a:gd name="T37" fmla="*/ 17 h 75"/>
                <a:gd name="T38" fmla="*/ 69 w 100"/>
                <a:gd name="T39" fmla="*/ 17 h 75"/>
                <a:gd name="T40" fmla="*/ 71 w 100"/>
                <a:gd name="T41" fmla="*/ 17 h 75"/>
                <a:gd name="T42" fmla="*/ 77 w 100"/>
                <a:gd name="T43" fmla="*/ 21 h 75"/>
                <a:gd name="T44" fmla="*/ 78 w 100"/>
                <a:gd name="T45" fmla="*/ 24 h 75"/>
                <a:gd name="T46" fmla="*/ 78 w 100"/>
                <a:gd name="T47" fmla="*/ 28 h 75"/>
                <a:gd name="T48" fmla="*/ 73 w 100"/>
                <a:gd name="T49" fmla="*/ 33 h 75"/>
                <a:gd name="T50" fmla="*/ 24 w 100"/>
                <a:gd name="T51" fmla="*/ 59 h 75"/>
                <a:gd name="T52" fmla="*/ 23 w 100"/>
                <a:gd name="T53" fmla="*/ 62 h 75"/>
                <a:gd name="T54" fmla="*/ 24 w 100"/>
                <a:gd name="T55" fmla="*/ 63 h 75"/>
                <a:gd name="T56" fmla="*/ 75 w 100"/>
                <a:gd name="T57" fmla="*/ 37 h 75"/>
                <a:gd name="T58" fmla="*/ 79 w 100"/>
                <a:gd name="T59" fmla="*/ 33 h 75"/>
                <a:gd name="T60" fmla="*/ 82 w 100"/>
                <a:gd name="T61" fmla="*/ 29 h 75"/>
                <a:gd name="T62" fmla="*/ 81 w 100"/>
                <a:gd name="T63" fmla="*/ 18 h 75"/>
                <a:gd name="T64" fmla="*/ 78 w 100"/>
                <a:gd name="T65" fmla="*/ 14 h 75"/>
                <a:gd name="T66" fmla="*/ 73 w 100"/>
                <a:gd name="T67" fmla="*/ 13 h 75"/>
                <a:gd name="T68" fmla="*/ 63 w 100"/>
                <a:gd name="T69" fmla="*/ 13 h 75"/>
                <a:gd name="T70" fmla="*/ 9 w 100"/>
                <a:gd name="T71" fmla="*/ 41 h 75"/>
                <a:gd name="T72" fmla="*/ 1 w 100"/>
                <a:gd name="T73" fmla="*/ 52 h 75"/>
                <a:gd name="T74" fmla="*/ 1 w 100"/>
                <a:gd name="T75" fmla="*/ 66 h 75"/>
                <a:gd name="T76" fmla="*/ 5 w 100"/>
                <a:gd name="T77" fmla="*/ 70 h 75"/>
                <a:gd name="T78" fmla="*/ 17 w 100"/>
                <a:gd name="T79" fmla="*/ 75 h 75"/>
                <a:gd name="T80" fmla="*/ 23 w 100"/>
                <a:gd name="T81" fmla="*/ 74 h 75"/>
                <a:gd name="T82" fmla="*/ 86 w 100"/>
                <a:gd name="T83" fmla="*/ 41 h 75"/>
                <a:gd name="T84" fmla="*/ 90 w 100"/>
                <a:gd name="T85" fmla="*/ 39 h 75"/>
                <a:gd name="T86" fmla="*/ 97 w 100"/>
                <a:gd name="T87" fmla="*/ 32 h 75"/>
                <a:gd name="T88" fmla="*/ 98 w 100"/>
                <a:gd name="T89" fmla="*/ 28 h 75"/>
                <a:gd name="T90" fmla="*/ 100 w 100"/>
                <a:gd name="T91" fmla="*/ 20 h 75"/>
                <a:gd name="T92" fmla="*/ 97 w 100"/>
                <a:gd name="T93" fmla="*/ 12 h 75"/>
                <a:gd name="T94" fmla="*/ 94 w 100"/>
                <a:gd name="T95" fmla="*/ 8 h 75"/>
                <a:gd name="T96" fmla="*/ 87 w 100"/>
                <a:gd name="T97" fmla="*/ 2 h 75"/>
                <a:gd name="T98" fmla="*/ 83 w 100"/>
                <a:gd name="T99" fmla="*/ 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0" h="75">
                  <a:moveTo>
                    <a:pt x="83" y="1"/>
                  </a:moveTo>
                  <a:lnTo>
                    <a:pt x="83" y="1"/>
                  </a:lnTo>
                  <a:lnTo>
                    <a:pt x="78" y="0"/>
                  </a:lnTo>
                  <a:lnTo>
                    <a:pt x="74" y="0"/>
                  </a:lnTo>
                  <a:lnTo>
                    <a:pt x="70" y="1"/>
                  </a:lnTo>
                  <a:lnTo>
                    <a:pt x="66" y="2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8" y="23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32" y="25"/>
                  </a:lnTo>
                  <a:lnTo>
                    <a:pt x="67" y="6"/>
                  </a:lnTo>
                  <a:lnTo>
                    <a:pt x="67" y="6"/>
                  </a:lnTo>
                  <a:lnTo>
                    <a:pt x="74" y="4"/>
                  </a:lnTo>
                  <a:lnTo>
                    <a:pt x="82" y="5"/>
                  </a:lnTo>
                  <a:lnTo>
                    <a:pt x="82" y="5"/>
                  </a:lnTo>
                  <a:lnTo>
                    <a:pt x="87" y="8"/>
                  </a:lnTo>
                  <a:lnTo>
                    <a:pt x="93" y="13"/>
                  </a:lnTo>
                  <a:lnTo>
                    <a:pt x="93" y="13"/>
                  </a:lnTo>
                  <a:lnTo>
                    <a:pt x="94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7"/>
                  </a:lnTo>
                  <a:lnTo>
                    <a:pt x="25" y="68"/>
                  </a:lnTo>
                  <a:lnTo>
                    <a:pt x="25" y="68"/>
                  </a:lnTo>
                  <a:lnTo>
                    <a:pt x="20" y="70"/>
                  </a:lnTo>
                  <a:lnTo>
                    <a:pt x="15" y="70"/>
                  </a:lnTo>
                  <a:lnTo>
                    <a:pt x="9" y="67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4" y="58"/>
                  </a:lnTo>
                  <a:lnTo>
                    <a:pt x="5" y="52"/>
                  </a:lnTo>
                  <a:lnTo>
                    <a:pt x="8" y="48"/>
                  </a:lnTo>
                  <a:lnTo>
                    <a:pt x="12" y="45"/>
                  </a:lnTo>
                  <a:lnTo>
                    <a:pt x="64" y="17"/>
                  </a:lnTo>
                  <a:lnTo>
                    <a:pt x="64" y="17"/>
                  </a:lnTo>
                  <a:lnTo>
                    <a:pt x="69" y="17"/>
                  </a:lnTo>
                  <a:lnTo>
                    <a:pt x="71" y="17"/>
                  </a:lnTo>
                  <a:lnTo>
                    <a:pt x="71" y="17"/>
                  </a:lnTo>
                  <a:lnTo>
                    <a:pt x="75" y="18"/>
                  </a:lnTo>
                  <a:lnTo>
                    <a:pt x="77" y="21"/>
                  </a:lnTo>
                  <a:lnTo>
                    <a:pt x="77" y="21"/>
                  </a:lnTo>
                  <a:lnTo>
                    <a:pt x="78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5" y="31"/>
                  </a:lnTo>
                  <a:lnTo>
                    <a:pt x="73" y="33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3" y="60"/>
                  </a:lnTo>
                  <a:lnTo>
                    <a:pt x="23" y="62"/>
                  </a:lnTo>
                  <a:lnTo>
                    <a:pt x="23" y="62"/>
                  </a:lnTo>
                  <a:lnTo>
                    <a:pt x="24" y="63"/>
                  </a:lnTo>
                  <a:lnTo>
                    <a:pt x="25" y="63"/>
                  </a:lnTo>
                  <a:lnTo>
                    <a:pt x="75" y="37"/>
                  </a:lnTo>
                  <a:lnTo>
                    <a:pt x="75" y="37"/>
                  </a:lnTo>
                  <a:lnTo>
                    <a:pt x="79" y="33"/>
                  </a:lnTo>
                  <a:lnTo>
                    <a:pt x="82" y="29"/>
                  </a:lnTo>
                  <a:lnTo>
                    <a:pt x="82" y="29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78" y="14"/>
                  </a:lnTo>
                  <a:lnTo>
                    <a:pt x="73" y="13"/>
                  </a:lnTo>
                  <a:lnTo>
                    <a:pt x="73" y="13"/>
                  </a:lnTo>
                  <a:lnTo>
                    <a:pt x="67" y="12"/>
                  </a:lnTo>
                  <a:lnTo>
                    <a:pt x="63" y="13"/>
                  </a:lnTo>
                  <a:lnTo>
                    <a:pt x="9" y="41"/>
                  </a:lnTo>
                  <a:lnTo>
                    <a:pt x="9" y="41"/>
                  </a:lnTo>
                  <a:lnTo>
                    <a:pt x="4" y="45"/>
                  </a:lnTo>
                  <a:lnTo>
                    <a:pt x="1" y="52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1" y="66"/>
                  </a:lnTo>
                  <a:lnTo>
                    <a:pt x="5" y="70"/>
                  </a:lnTo>
                  <a:lnTo>
                    <a:pt x="10" y="74"/>
                  </a:lnTo>
                  <a:lnTo>
                    <a:pt x="17" y="75"/>
                  </a:lnTo>
                  <a:lnTo>
                    <a:pt x="23" y="74"/>
                  </a:lnTo>
                  <a:lnTo>
                    <a:pt x="23" y="74"/>
                  </a:lnTo>
                  <a:lnTo>
                    <a:pt x="27" y="72"/>
                  </a:lnTo>
                  <a:lnTo>
                    <a:pt x="86" y="41"/>
                  </a:lnTo>
                  <a:lnTo>
                    <a:pt x="86" y="41"/>
                  </a:lnTo>
                  <a:lnTo>
                    <a:pt x="90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8" y="16"/>
                  </a:lnTo>
                  <a:lnTo>
                    <a:pt x="97" y="12"/>
                  </a:lnTo>
                  <a:lnTo>
                    <a:pt x="97" y="12"/>
                  </a:lnTo>
                  <a:lnTo>
                    <a:pt x="94" y="8"/>
                  </a:lnTo>
                  <a:lnTo>
                    <a:pt x="91" y="5"/>
                  </a:lnTo>
                  <a:lnTo>
                    <a:pt x="87" y="2"/>
                  </a:lnTo>
                  <a:lnTo>
                    <a:pt x="83" y="1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Freeform 223"/>
            <p:cNvSpPr/>
            <p:nvPr/>
          </p:nvSpPr>
          <p:spPr bwMode="auto">
            <a:xfrm>
              <a:off x="2983849" y="2960682"/>
              <a:ext cx="133352" cy="98330"/>
            </a:xfrm>
            <a:custGeom>
              <a:avLst/>
              <a:gdLst>
                <a:gd name="T0" fmla="*/ 85 w 99"/>
                <a:gd name="T1" fmla="*/ 0 h 73"/>
                <a:gd name="T2" fmla="*/ 75 w 99"/>
                <a:gd name="T3" fmla="*/ 0 h 73"/>
                <a:gd name="T4" fmla="*/ 67 w 99"/>
                <a:gd name="T5" fmla="*/ 1 h 73"/>
                <a:gd name="T6" fmla="*/ 31 w 99"/>
                <a:gd name="T7" fmla="*/ 19 h 73"/>
                <a:gd name="T8" fmla="*/ 29 w 99"/>
                <a:gd name="T9" fmla="*/ 23 h 73"/>
                <a:gd name="T10" fmla="*/ 31 w 99"/>
                <a:gd name="T11" fmla="*/ 24 h 73"/>
                <a:gd name="T12" fmla="*/ 68 w 99"/>
                <a:gd name="T13" fmla="*/ 5 h 73"/>
                <a:gd name="T14" fmla="*/ 75 w 99"/>
                <a:gd name="T15" fmla="*/ 4 h 73"/>
                <a:gd name="T16" fmla="*/ 83 w 99"/>
                <a:gd name="T17" fmla="*/ 5 h 73"/>
                <a:gd name="T18" fmla="*/ 94 w 99"/>
                <a:gd name="T19" fmla="*/ 13 h 73"/>
                <a:gd name="T20" fmla="*/ 95 w 99"/>
                <a:gd name="T21" fmla="*/ 20 h 73"/>
                <a:gd name="T22" fmla="*/ 94 w 99"/>
                <a:gd name="T23" fmla="*/ 27 h 73"/>
                <a:gd name="T24" fmla="*/ 85 w 99"/>
                <a:gd name="T25" fmla="*/ 38 h 73"/>
                <a:gd name="T26" fmla="*/ 24 w 99"/>
                <a:gd name="T27" fmla="*/ 67 h 73"/>
                <a:gd name="T28" fmla="*/ 13 w 99"/>
                <a:gd name="T29" fmla="*/ 67 h 73"/>
                <a:gd name="T30" fmla="*/ 5 w 99"/>
                <a:gd name="T31" fmla="*/ 60 h 73"/>
                <a:gd name="T32" fmla="*/ 4 w 99"/>
                <a:gd name="T33" fmla="*/ 56 h 73"/>
                <a:gd name="T34" fmla="*/ 8 w 99"/>
                <a:gd name="T35" fmla="*/ 46 h 73"/>
                <a:gd name="T36" fmla="*/ 66 w 99"/>
                <a:gd name="T37" fmla="*/ 17 h 73"/>
                <a:gd name="T38" fmla="*/ 68 w 99"/>
                <a:gd name="T39" fmla="*/ 16 h 73"/>
                <a:gd name="T40" fmla="*/ 72 w 99"/>
                <a:gd name="T41" fmla="*/ 16 h 73"/>
                <a:gd name="T42" fmla="*/ 78 w 99"/>
                <a:gd name="T43" fmla="*/ 21 h 73"/>
                <a:gd name="T44" fmla="*/ 79 w 99"/>
                <a:gd name="T45" fmla="*/ 24 h 73"/>
                <a:gd name="T46" fmla="*/ 78 w 99"/>
                <a:gd name="T47" fmla="*/ 28 h 73"/>
                <a:gd name="T48" fmla="*/ 74 w 99"/>
                <a:gd name="T49" fmla="*/ 33 h 73"/>
                <a:gd name="T50" fmla="*/ 24 w 99"/>
                <a:gd name="T51" fmla="*/ 58 h 73"/>
                <a:gd name="T52" fmla="*/ 23 w 99"/>
                <a:gd name="T53" fmla="*/ 60 h 73"/>
                <a:gd name="T54" fmla="*/ 24 w 99"/>
                <a:gd name="T55" fmla="*/ 62 h 73"/>
                <a:gd name="T56" fmla="*/ 75 w 99"/>
                <a:gd name="T57" fmla="*/ 38 h 73"/>
                <a:gd name="T58" fmla="*/ 81 w 99"/>
                <a:gd name="T59" fmla="*/ 33 h 73"/>
                <a:gd name="T60" fmla="*/ 83 w 99"/>
                <a:gd name="T61" fmla="*/ 29 h 73"/>
                <a:gd name="T62" fmla="*/ 82 w 99"/>
                <a:gd name="T63" fmla="*/ 19 h 73"/>
                <a:gd name="T64" fmla="*/ 79 w 99"/>
                <a:gd name="T65" fmla="*/ 15 h 73"/>
                <a:gd name="T66" fmla="*/ 74 w 99"/>
                <a:gd name="T67" fmla="*/ 12 h 73"/>
                <a:gd name="T68" fmla="*/ 63 w 99"/>
                <a:gd name="T69" fmla="*/ 13 h 73"/>
                <a:gd name="T70" fmla="*/ 10 w 99"/>
                <a:gd name="T71" fmla="*/ 39 h 73"/>
                <a:gd name="T72" fmla="*/ 1 w 99"/>
                <a:gd name="T73" fmla="*/ 50 h 73"/>
                <a:gd name="T74" fmla="*/ 1 w 99"/>
                <a:gd name="T75" fmla="*/ 63 h 73"/>
                <a:gd name="T76" fmla="*/ 5 w 99"/>
                <a:gd name="T77" fmla="*/ 69 h 73"/>
                <a:gd name="T78" fmla="*/ 16 w 99"/>
                <a:gd name="T79" fmla="*/ 73 h 73"/>
                <a:gd name="T80" fmla="*/ 23 w 99"/>
                <a:gd name="T81" fmla="*/ 73 h 73"/>
                <a:gd name="T82" fmla="*/ 87 w 99"/>
                <a:gd name="T83" fmla="*/ 42 h 73"/>
                <a:gd name="T84" fmla="*/ 91 w 99"/>
                <a:gd name="T85" fmla="*/ 39 h 73"/>
                <a:gd name="T86" fmla="*/ 97 w 99"/>
                <a:gd name="T87" fmla="*/ 32 h 73"/>
                <a:gd name="T88" fmla="*/ 98 w 99"/>
                <a:gd name="T89" fmla="*/ 28 h 73"/>
                <a:gd name="T90" fmla="*/ 99 w 99"/>
                <a:gd name="T91" fmla="*/ 20 h 73"/>
                <a:gd name="T92" fmla="*/ 98 w 99"/>
                <a:gd name="T93" fmla="*/ 12 h 73"/>
                <a:gd name="T94" fmla="*/ 95 w 99"/>
                <a:gd name="T95" fmla="*/ 8 h 73"/>
                <a:gd name="T96" fmla="*/ 89 w 99"/>
                <a:gd name="T97" fmla="*/ 2 h 73"/>
                <a:gd name="T98" fmla="*/ 85 w 99"/>
                <a:gd name="T9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9" h="73">
                  <a:moveTo>
                    <a:pt x="85" y="0"/>
                  </a:moveTo>
                  <a:lnTo>
                    <a:pt x="85" y="0"/>
                  </a:lnTo>
                  <a:lnTo>
                    <a:pt x="79" y="0"/>
                  </a:lnTo>
                  <a:lnTo>
                    <a:pt x="75" y="0"/>
                  </a:lnTo>
                  <a:lnTo>
                    <a:pt x="71" y="0"/>
                  </a:lnTo>
                  <a:lnTo>
                    <a:pt x="67" y="1"/>
                  </a:lnTo>
                  <a:lnTo>
                    <a:pt x="31" y="19"/>
                  </a:lnTo>
                  <a:lnTo>
                    <a:pt x="31" y="19"/>
                  </a:lnTo>
                  <a:lnTo>
                    <a:pt x="29" y="20"/>
                  </a:lnTo>
                  <a:lnTo>
                    <a:pt x="29" y="23"/>
                  </a:lnTo>
                  <a:lnTo>
                    <a:pt x="29" y="23"/>
                  </a:lnTo>
                  <a:lnTo>
                    <a:pt x="31" y="24"/>
                  </a:lnTo>
                  <a:lnTo>
                    <a:pt x="32" y="23"/>
                  </a:lnTo>
                  <a:lnTo>
                    <a:pt x="68" y="5"/>
                  </a:lnTo>
                  <a:lnTo>
                    <a:pt x="68" y="5"/>
                  </a:lnTo>
                  <a:lnTo>
                    <a:pt x="75" y="4"/>
                  </a:lnTo>
                  <a:lnTo>
                    <a:pt x="83" y="5"/>
                  </a:lnTo>
                  <a:lnTo>
                    <a:pt x="83" y="5"/>
                  </a:lnTo>
                  <a:lnTo>
                    <a:pt x="89" y="8"/>
                  </a:lnTo>
                  <a:lnTo>
                    <a:pt x="94" y="13"/>
                  </a:lnTo>
                  <a:lnTo>
                    <a:pt x="94" y="13"/>
                  </a:lnTo>
                  <a:lnTo>
                    <a:pt x="95" y="20"/>
                  </a:lnTo>
                  <a:lnTo>
                    <a:pt x="94" y="27"/>
                  </a:lnTo>
                  <a:lnTo>
                    <a:pt x="94" y="27"/>
                  </a:lnTo>
                  <a:lnTo>
                    <a:pt x="90" y="33"/>
                  </a:lnTo>
                  <a:lnTo>
                    <a:pt x="85" y="38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18" y="69"/>
                  </a:lnTo>
                  <a:lnTo>
                    <a:pt x="13" y="67"/>
                  </a:lnTo>
                  <a:lnTo>
                    <a:pt x="9" y="65"/>
                  </a:lnTo>
                  <a:lnTo>
                    <a:pt x="5" y="60"/>
                  </a:lnTo>
                  <a:lnTo>
                    <a:pt x="5" y="60"/>
                  </a:lnTo>
                  <a:lnTo>
                    <a:pt x="4" y="56"/>
                  </a:lnTo>
                  <a:lnTo>
                    <a:pt x="5" y="51"/>
                  </a:lnTo>
                  <a:lnTo>
                    <a:pt x="8" y="46"/>
                  </a:lnTo>
                  <a:lnTo>
                    <a:pt x="12" y="43"/>
                  </a:lnTo>
                  <a:lnTo>
                    <a:pt x="66" y="17"/>
                  </a:lnTo>
                  <a:lnTo>
                    <a:pt x="66" y="17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5" y="19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9" y="24"/>
                  </a:lnTo>
                  <a:lnTo>
                    <a:pt x="78" y="28"/>
                  </a:lnTo>
                  <a:lnTo>
                    <a:pt x="78" y="28"/>
                  </a:lnTo>
                  <a:lnTo>
                    <a:pt x="77" y="31"/>
                  </a:lnTo>
                  <a:lnTo>
                    <a:pt x="74" y="33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3" y="59"/>
                  </a:lnTo>
                  <a:lnTo>
                    <a:pt x="23" y="60"/>
                  </a:lnTo>
                  <a:lnTo>
                    <a:pt x="23" y="60"/>
                  </a:lnTo>
                  <a:lnTo>
                    <a:pt x="24" y="62"/>
                  </a:lnTo>
                  <a:lnTo>
                    <a:pt x="25" y="62"/>
                  </a:lnTo>
                  <a:lnTo>
                    <a:pt x="75" y="38"/>
                  </a:lnTo>
                  <a:lnTo>
                    <a:pt x="75" y="38"/>
                  </a:lnTo>
                  <a:lnTo>
                    <a:pt x="81" y="33"/>
                  </a:lnTo>
                  <a:lnTo>
                    <a:pt x="83" y="29"/>
                  </a:lnTo>
                  <a:lnTo>
                    <a:pt x="83" y="29"/>
                  </a:lnTo>
                  <a:lnTo>
                    <a:pt x="83" y="24"/>
                  </a:lnTo>
                  <a:lnTo>
                    <a:pt x="82" y="19"/>
                  </a:lnTo>
                  <a:lnTo>
                    <a:pt x="82" y="19"/>
                  </a:lnTo>
                  <a:lnTo>
                    <a:pt x="79" y="15"/>
                  </a:lnTo>
                  <a:lnTo>
                    <a:pt x="74" y="12"/>
                  </a:lnTo>
                  <a:lnTo>
                    <a:pt x="74" y="12"/>
                  </a:lnTo>
                  <a:lnTo>
                    <a:pt x="68" y="12"/>
                  </a:lnTo>
                  <a:lnTo>
                    <a:pt x="63" y="13"/>
                  </a:lnTo>
                  <a:lnTo>
                    <a:pt x="10" y="39"/>
                  </a:lnTo>
                  <a:lnTo>
                    <a:pt x="10" y="39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1" y="63"/>
                  </a:lnTo>
                  <a:lnTo>
                    <a:pt x="1" y="63"/>
                  </a:lnTo>
                  <a:lnTo>
                    <a:pt x="5" y="69"/>
                  </a:lnTo>
                  <a:lnTo>
                    <a:pt x="10" y="71"/>
                  </a:lnTo>
                  <a:lnTo>
                    <a:pt x="16" y="73"/>
                  </a:lnTo>
                  <a:lnTo>
                    <a:pt x="23" y="73"/>
                  </a:lnTo>
                  <a:lnTo>
                    <a:pt x="23" y="73"/>
                  </a:lnTo>
                  <a:lnTo>
                    <a:pt x="27" y="71"/>
                  </a:lnTo>
                  <a:lnTo>
                    <a:pt x="87" y="42"/>
                  </a:lnTo>
                  <a:lnTo>
                    <a:pt x="87" y="42"/>
                  </a:lnTo>
                  <a:lnTo>
                    <a:pt x="91" y="39"/>
                  </a:lnTo>
                  <a:lnTo>
                    <a:pt x="94" y="36"/>
                  </a:lnTo>
                  <a:lnTo>
                    <a:pt x="97" y="32"/>
                  </a:lnTo>
                  <a:lnTo>
                    <a:pt x="98" y="28"/>
                  </a:lnTo>
                  <a:lnTo>
                    <a:pt x="98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99" y="16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5" y="8"/>
                  </a:lnTo>
                  <a:lnTo>
                    <a:pt x="93" y="5"/>
                  </a:lnTo>
                  <a:lnTo>
                    <a:pt x="89" y="2"/>
                  </a:lnTo>
                  <a:lnTo>
                    <a:pt x="85" y="0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" name="Freeform 224"/>
            <p:cNvSpPr>
              <a:spLocks noEditPoints="1"/>
            </p:cNvSpPr>
            <p:nvPr/>
          </p:nvSpPr>
          <p:spPr bwMode="auto">
            <a:xfrm>
              <a:off x="2641715" y="3014562"/>
              <a:ext cx="468750" cy="845906"/>
            </a:xfrm>
            <a:custGeom>
              <a:avLst/>
              <a:gdLst>
                <a:gd name="T0" fmla="*/ 325 w 348"/>
                <a:gd name="T1" fmla="*/ 423 h 628"/>
                <a:gd name="T2" fmla="*/ 308 w 348"/>
                <a:gd name="T3" fmla="*/ 423 h 628"/>
                <a:gd name="T4" fmla="*/ 308 w 348"/>
                <a:gd name="T5" fmla="*/ 423 h 628"/>
                <a:gd name="T6" fmla="*/ 290 w 348"/>
                <a:gd name="T7" fmla="*/ 424 h 628"/>
                <a:gd name="T8" fmla="*/ 304 w 348"/>
                <a:gd name="T9" fmla="*/ 454 h 628"/>
                <a:gd name="T10" fmla="*/ 0 w 348"/>
                <a:gd name="T11" fmla="*/ 596 h 628"/>
                <a:gd name="T12" fmla="*/ 15 w 348"/>
                <a:gd name="T13" fmla="*/ 628 h 628"/>
                <a:gd name="T14" fmla="*/ 348 w 348"/>
                <a:gd name="T15" fmla="*/ 473 h 628"/>
                <a:gd name="T16" fmla="*/ 325 w 348"/>
                <a:gd name="T17" fmla="*/ 423 h 628"/>
                <a:gd name="T18" fmla="*/ 294 w 348"/>
                <a:gd name="T19" fmla="*/ 357 h 628"/>
                <a:gd name="T20" fmla="*/ 259 w 348"/>
                <a:gd name="T21" fmla="*/ 357 h 628"/>
                <a:gd name="T22" fmla="*/ 268 w 348"/>
                <a:gd name="T23" fmla="*/ 378 h 628"/>
                <a:gd name="T24" fmla="*/ 305 w 348"/>
                <a:gd name="T25" fmla="*/ 377 h 628"/>
                <a:gd name="T26" fmla="*/ 294 w 348"/>
                <a:gd name="T27" fmla="*/ 357 h 628"/>
                <a:gd name="T28" fmla="*/ 232 w 348"/>
                <a:gd name="T29" fmla="*/ 299 h 628"/>
                <a:gd name="T30" fmla="*/ 245 w 348"/>
                <a:gd name="T31" fmla="*/ 330 h 628"/>
                <a:gd name="T32" fmla="*/ 282 w 348"/>
                <a:gd name="T33" fmla="*/ 328 h 628"/>
                <a:gd name="T34" fmla="*/ 268 w 348"/>
                <a:gd name="T35" fmla="*/ 301 h 628"/>
                <a:gd name="T36" fmla="*/ 250 w 348"/>
                <a:gd name="T37" fmla="*/ 301 h 628"/>
                <a:gd name="T38" fmla="*/ 250 w 348"/>
                <a:gd name="T39" fmla="*/ 301 h 628"/>
                <a:gd name="T40" fmla="*/ 250 w 348"/>
                <a:gd name="T41" fmla="*/ 301 h 628"/>
                <a:gd name="T42" fmla="*/ 250 w 348"/>
                <a:gd name="T43" fmla="*/ 301 h 628"/>
                <a:gd name="T44" fmla="*/ 245 w 348"/>
                <a:gd name="T45" fmla="*/ 301 h 628"/>
                <a:gd name="T46" fmla="*/ 243 w 348"/>
                <a:gd name="T47" fmla="*/ 299 h 628"/>
                <a:gd name="T48" fmla="*/ 235 w 348"/>
                <a:gd name="T49" fmla="*/ 300 h 628"/>
                <a:gd name="T50" fmla="*/ 235 w 348"/>
                <a:gd name="T51" fmla="*/ 300 h 628"/>
                <a:gd name="T52" fmla="*/ 235 w 348"/>
                <a:gd name="T53" fmla="*/ 300 h 628"/>
                <a:gd name="T54" fmla="*/ 235 w 348"/>
                <a:gd name="T55" fmla="*/ 300 h 628"/>
                <a:gd name="T56" fmla="*/ 232 w 348"/>
                <a:gd name="T57" fmla="*/ 299 h 628"/>
                <a:gd name="T58" fmla="*/ 129 w 348"/>
                <a:gd name="T59" fmla="*/ 0 h 628"/>
                <a:gd name="T60" fmla="*/ 100 w 348"/>
                <a:gd name="T61" fmla="*/ 15 h 628"/>
                <a:gd name="T62" fmla="*/ 224 w 348"/>
                <a:gd name="T63" fmla="*/ 282 h 628"/>
                <a:gd name="T64" fmla="*/ 224 w 348"/>
                <a:gd name="T65" fmla="*/ 282 h 628"/>
                <a:gd name="T66" fmla="*/ 229 w 348"/>
                <a:gd name="T67" fmla="*/ 280 h 628"/>
                <a:gd name="T68" fmla="*/ 235 w 348"/>
                <a:gd name="T69" fmla="*/ 278 h 628"/>
                <a:gd name="T70" fmla="*/ 241 w 348"/>
                <a:gd name="T71" fmla="*/ 278 h 628"/>
                <a:gd name="T72" fmla="*/ 241 w 348"/>
                <a:gd name="T73" fmla="*/ 278 h 628"/>
                <a:gd name="T74" fmla="*/ 245 w 348"/>
                <a:gd name="T75" fmla="*/ 277 h 628"/>
                <a:gd name="T76" fmla="*/ 250 w 348"/>
                <a:gd name="T77" fmla="*/ 276 h 628"/>
                <a:gd name="T78" fmla="*/ 256 w 348"/>
                <a:gd name="T79" fmla="*/ 276 h 628"/>
                <a:gd name="T80" fmla="*/ 129 w 348"/>
                <a:gd name="T81" fmla="*/ 0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48" h="628">
                  <a:moveTo>
                    <a:pt x="325" y="423"/>
                  </a:moveTo>
                  <a:lnTo>
                    <a:pt x="308" y="423"/>
                  </a:lnTo>
                  <a:lnTo>
                    <a:pt x="308" y="423"/>
                  </a:lnTo>
                  <a:lnTo>
                    <a:pt x="290" y="424"/>
                  </a:lnTo>
                  <a:lnTo>
                    <a:pt x="304" y="454"/>
                  </a:lnTo>
                  <a:lnTo>
                    <a:pt x="0" y="596"/>
                  </a:lnTo>
                  <a:lnTo>
                    <a:pt x="15" y="628"/>
                  </a:lnTo>
                  <a:lnTo>
                    <a:pt x="348" y="473"/>
                  </a:lnTo>
                  <a:lnTo>
                    <a:pt x="325" y="423"/>
                  </a:lnTo>
                  <a:close/>
                  <a:moveTo>
                    <a:pt x="294" y="357"/>
                  </a:moveTo>
                  <a:lnTo>
                    <a:pt x="259" y="357"/>
                  </a:lnTo>
                  <a:lnTo>
                    <a:pt x="268" y="378"/>
                  </a:lnTo>
                  <a:lnTo>
                    <a:pt x="305" y="377"/>
                  </a:lnTo>
                  <a:lnTo>
                    <a:pt x="294" y="357"/>
                  </a:lnTo>
                  <a:close/>
                  <a:moveTo>
                    <a:pt x="232" y="299"/>
                  </a:moveTo>
                  <a:lnTo>
                    <a:pt x="245" y="330"/>
                  </a:lnTo>
                  <a:lnTo>
                    <a:pt x="282" y="328"/>
                  </a:lnTo>
                  <a:lnTo>
                    <a:pt x="268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50" y="301"/>
                  </a:lnTo>
                  <a:lnTo>
                    <a:pt x="245" y="301"/>
                  </a:lnTo>
                  <a:lnTo>
                    <a:pt x="243" y="299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5" y="300"/>
                  </a:lnTo>
                  <a:lnTo>
                    <a:pt x="232" y="299"/>
                  </a:lnTo>
                  <a:close/>
                  <a:moveTo>
                    <a:pt x="129" y="0"/>
                  </a:moveTo>
                  <a:lnTo>
                    <a:pt x="100" y="15"/>
                  </a:lnTo>
                  <a:lnTo>
                    <a:pt x="224" y="282"/>
                  </a:lnTo>
                  <a:lnTo>
                    <a:pt x="224" y="282"/>
                  </a:lnTo>
                  <a:lnTo>
                    <a:pt x="229" y="280"/>
                  </a:lnTo>
                  <a:lnTo>
                    <a:pt x="235" y="278"/>
                  </a:lnTo>
                  <a:lnTo>
                    <a:pt x="241" y="278"/>
                  </a:lnTo>
                  <a:lnTo>
                    <a:pt x="241" y="278"/>
                  </a:lnTo>
                  <a:lnTo>
                    <a:pt x="245" y="277"/>
                  </a:lnTo>
                  <a:lnTo>
                    <a:pt x="250" y="276"/>
                  </a:lnTo>
                  <a:lnTo>
                    <a:pt x="256" y="27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Freeform 225"/>
            <p:cNvSpPr/>
            <p:nvPr/>
          </p:nvSpPr>
          <p:spPr bwMode="auto">
            <a:xfrm>
              <a:off x="2641715" y="3584337"/>
              <a:ext cx="468750" cy="276132"/>
            </a:xfrm>
            <a:custGeom>
              <a:avLst/>
              <a:gdLst>
                <a:gd name="T0" fmla="*/ 325 w 348"/>
                <a:gd name="T1" fmla="*/ 0 h 205"/>
                <a:gd name="T2" fmla="*/ 308 w 348"/>
                <a:gd name="T3" fmla="*/ 0 h 205"/>
                <a:gd name="T4" fmla="*/ 308 w 348"/>
                <a:gd name="T5" fmla="*/ 0 h 205"/>
                <a:gd name="T6" fmla="*/ 290 w 348"/>
                <a:gd name="T7" fmla="*/ 1 h 205"/>
                <a:gd name="T8" fmla="*/ 304 w 348"/>
                <a:gd name="T9" fmla="*/ 31 h 205"/>
                <a:gd name="T10" fmla="*/ 0 w 348"/>
                <a:gd name="T11" fmla="*/ 173 h 205"/>
                <a:gd name="T12" fmla="*/ 15 w 348"/>
                <a:gd name="T13" fmla="*/ 205 h 205"/>
                <a:gd name="T14" fmla="*/ 348 w 348"/>
                <a:gd name="T15" fmla="*/ 50 h 205"/>
                <a:gd name="T16" fmla="*/ 325 w 348"/>
                <a:gd name="T17" fmla="*/ 0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205">
                  <a:moveTo>
                    <a:pt x="325" y="0"/>
                  </a:moveTo>
                  <a:lnTo>
                    <a:pt x="308" y="0"/>
                  </a:lnTo>
                  <a:lnTo>
                    <a:pt x="308" y="0"/>
                  </a:lnTo>
                  <a:lnTo>
                    <a:pt x="290" y="1"/>
                  </a:lnTo>
                  <a:lnTo>
                    <a:pt x="304" y="31"/>
                  </a:lnTo>
                  <a:lnTo>
                    <a:pt x="0" y="173"/>
                  </a:lnTo>
                  <a:lnTo>
                    <a:pt x="15" y="205"/>
                  </a:lnTo>
                  <a:lnTo>
                    <a:pt x="348" y="50"/>
                  </a:lnTo>
                  <a:lnTo>
                    <a:pt x="3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8" name="Freeform 226"/>
            <p:cNvSpPr/>
            <p:nvPr/>
          </p:nvSpPr>
          <p:spPr bwMode="auto">
            <a:xfrm>
              <a:off x="2990584" y="3495436"/>
              <a:ext cx="61961" cy="28287"/>
            </a:xfrm>
            <a:custGeom>
              <a:avLst/>
              <a:gdLst>
                <a:gd name="T0" fmla="*/ 35 w 46"/>
                <a:gd name="T1" fmla="*/ 0 h 21"/>
                <a:gd name="T2" fmla="*/ 0 w 46"/>
                <a:gd name="T3" fmla="*/ 0 h 21"/>
                <a:gd name="T4" fmla="*/ 9 w 46"/>
                <a:gd name="T5" fmla="*/ 21 h 21"/>
                <a:gd name="T6" fmla="*/ 46 w 46"/>
                <a:gd name="T7" fmla="*/ 20 h 21"/>
                <a:gd name="T8" fmla="*/ 35 w 46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21">
                  <a:moveTo>
                    <a:pt x="35" y="0"/>
                  </a:moveTo>
                  <a:lnTo>
                    <a:pt x="0" y="0"/>
                  </a:lnTo>
                  <a:lnTo>
                    <a:pt x="9" y="21"/>
                  </a:lnTo>
                  <a:lnTo>
                    <a:pt x="46" y="20"/>
                  </a:lnTo>
                  <a:lnTo>
                    <a:pt x="3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9" name="Freeform 227"/>
            <p:cNvSpPr/>
            <p:nvPr/>
          </p:nvSpPr>
          <p:spPr bwMode="auto">
            <a:xfrm>
              <a:off x="2954216" y="3417311"/>
              <a:ext cx="67349" cy="41757"/>
            </a:xfrm>
            <a:custGeom>
              <a:avLst/>
              <a:gdLst>
                <a:gd name="T0" fmla="*/ 0 w 50"/>
                <a:gd name="T1" fmla="*/ 0 h 31"/>
                <a:gd name="T2" fmla="*/ 13 w 50"/>
                <a:gd name="T3" fmla="*/ 31 h 31"/>
                <a:gd name="T4" fmla="*/ 50 w 50"/>
                <a:gd name="T5" fmla="*/ 29 h 31"/>
                <a:gd name="T6" fmla="*/ 36 w 50"/>
                <a:gd name="T7" fmla="*/ 2 h 31"/>
                <a:gd name="T8" fmla="*/ 18 w 50"/>
                <a:gd name="T9" fmla="*/ 2 h 31"/>
                <a:gd name="T10" fmla="*/ 18 w 50"/>
                <a:gd name="T11" fmla="*/ 2 h 31"/>
                <a:gd name="T12" fmla="*/ 18 w 50"/>
                <a:gd name="T13" fmla="*/ 2 h 31"/>
                <a:gd name="T14" fmla="*/ 18 w 50"/>
                <a:gd name="T15" fmla="*/ 2 h 31"/>
                <a:gd name="T16" fmla="*/ 13 w 50"/>
                <a:gd name="T17" fmla="*/ 2 h 31"/>
                <a:gd name="T18" fmla="*/ 11 w 50"/>
                <a:gd name="T19" fmla="*/ 0 h 31"/>
                <a:gd name="T20" fmla="*/ 3 w 50"/>
                <a:gd name="T21" fmla="*/ 1 h 31"/>
                <a:gd name="T22" fmla="*/ 3 w 50"/>
                <a:gd name="T23" fmla="*/ 1 h 31"/>
                <a:gd name="T24" fmla="*/ 3 w 50"/>
                <a:gd name="T25" fmla="*/ 1 h 31"/>
                <a:gd name="T26" fmla="*/ 3 w 50"/>
                <a:gd name="T27" fmla="*/ 1 h 31"/>
                <a:gd name="T28" fmla="*/ 0 w 50"/>
                <a:gd name="T2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1">
                  <a:moveTo>
                    <a:pt x="0" y="0"/>
                  </a:moveTo>
                  <a:lnTo>
                    <a:pt x="13" y="31"/>
                  </a:lnTo>
                  <a:lnTo>
                    <a:pt x="50" y="29"/>
                  </a:lnTo>
                  <a:lnTo>
                    <a:pt x="3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3" y="2"/>
                  </a:lnTo>
                  <a:lnTo>
                    <a:pt x="11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0" name="Freeform 228"/>
            <p:cNvSpPr/>
            <p:nvPr/>
          </p:nvSpPr>
          <p:spPr bwMode="auto">
            <a:xfrm>
              <a:off x="2776414" y="3014562"/>
              <a:ext cx="210130" cy="379850"/>
            </a:xfrm>
            <a:custGeom>
              <a:avLst/>
              <a:gdLst>
                <a:gd name="T0" fmla="*/ 29 w 156"/>
                <a:gd name="T1" fmla="*/ 0 h 282"/>
                <a:gd name="T2" fmla="*/ 0 w 156"/>
                <a:gd name="T3" fmla="*/ 15 h 282"/>
                <a:gd name="T4" fmla="*/ 124 w 156"/>
                <a:gd name="T5" fmla="*/ 282 h 282"/>
                <a:gd name="T6" fmla="*/ 124 w 156"/>
                <a:gd name="T7" fmla="*/ 282 h 282"/>
                <a:gd name="T8" fmla="*/ 129 w 156"/>
                <a:gd name="T9" fmla="*/ 280 h 282"/>
                <a:gd name="T10" fmla="*/ 135 w 156"/>
                <a:gd name="T11" fmla="*/ 278 h 282"/>
                <a:gd name="T12" fmla="*/ 141 w 156"/>
                <a:gd name="T13" fmla="*/ 278 h 282"/>
                <a:gd name="T14" fmla="*/ 141 w 156"/>
                <a:gd name="T15" fmla="*/ 278 h 282"/>
                <a:gd name="T16" fmla="*/ 145 w 156"/>
                <a:gd name="T17" fmla="*/ 277 h 282"/>
                <a:gd name="T18" fmla="*/ 150 w 156"/>
                <a:gd name="T19" fmla="*/ 276 h 282"/>
                <a:gd name="T20" fmla="*/ 156 w 156"/>
                <a:gd name="T21" fmla="*/ 276 h 282"/>
                <a:gd name="T22" fmla="*/ 29 w 156"/>
                <a:gd name="T23" fmla="*/ 0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6" h="282">
                  <a:moveTo>
                    <a:pt x="29" y="0"/>
                  </a:moveTo>
                  <a:lnTo>
                    <a:pt x="0" y="15"/>
                  </a:lnTo>
                  <a:lnTo>
                    <a:pt x="124" y="282"/>
                  </a:lnTo>
                  <a:lnTo>
                    <a:pt x="124" y="282"/>
                  </a:lnTo>
                  <a:lnTo>
                    <a:pt x="129" y="280"/>
                  </a:lnTo>
                  <a:lnTo>
                    <a:pt x="135" y="278"/>
                  </a:lnTo>
                  <a:lnTo>
                    <a:pt x="141" y="278"/>
                  </a:lnTo>
                  <a:lnTo>
                    <a:pt x="141" y="278"/>
                  </a:lnTo>
                  <a:lnTo>
                    <a:pt x="145" y="277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2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1" name="Freeform 229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2" name="Freeform 230"/>
            <p:cNvSpPr/>
            <p:nvPr/>
          </p:nvSpPr>
          <p:spPr bwMode="auto">
            <a:xfrm>
              <a:off x="2306316" y="2991664"/>
              <a:ext cx="744883" cy="843212"/>
            </a:xfrm>
            <a:custGeom>
              <a:avLst/>
              <a:gdLst>
                <a:gd name="T0" fmla="*/ 0 w 553"/>
                <a:gd name="T1" fmla="*/ 155 h 626"/>
                <a:gd name="T2" fmla="*/ 334 w 553"/>
                <a:gd name="T3" fmla="*/ 0 h 626"/>
                <a:gd name="T4" fmla="*/ 553 w 553"/>
                <a:gd name="T5" fmla="*/ 471 h 626"/>
                <a:gd name="T6" fmla="*/ 219 w 553"/>
                <a:gd name="T7" fmla="*/ 626 h 626"/>
                <a:gd name="T8" fmla="*/ 0 w 553"/>
                <a:gd name="T9" fmla="*/ 155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3" h="626">
                  <a:moveTo>
                    <a:pt x="0" y="155"/>
                  </a:moveTo>
                  <a:lnTo>
                    <a:pt x="334" y="0"/>
                  </a:lnTo>
                  <a:lnTo>
                    <a:pt x="553" y="471"/>
                  </a:lnTo>
                  <a:lnTo>
                    <a:pt x="219" y="626"/>
                  </a:lnTo>
                  <a:lnTo>
                    <a:pt x="0" y="15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3" name="Freeform 231"/>
            <p:cNvSpPr/>
            <p:nvPr/>
          </p:nvSpPr>
          <p:spPr bwMode="auto">
            <a:xfrm>
              <a:off x="2454484" y="3112892"/>
              <a:ext cx="220905" cy="113147"/>
            </a:xfrm>
            <a:custGeom>
              <a:avLst/>
              <a:gdLst>
                <a:gd name="T0" fmla="*/ 0 w 164"/>
                <a:gd name="T1" fmla="*/ 76 h 84"/>
                <a:gd name="T2" fmla="*/ 160 w 164"/>
                <a:gd name="T3" fmla="*/ 0 h 84"/>
                <a:gd name="T4" fmla="*/ 164 w 164"/>
                <a:gd name="T5" fmla="*/ 8 h 84"/>
                <a:gd name="T6" fmla="*/ 2 w 164"/>
                <a:gd name="T7" fmla="*/ 84 h 84"/>
                <a:gd name="T8" fmla="*/ 0 w 164"/>
                <a:gd name="T9" fmla="*/ 7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84">
                  <a:moveTo>
                    <a:pt x="0" y="76"/>
                  </a:moveTo>
                  <a:lnTo>
                    <a:pt x="160" y="0"/>
                  </a:lnTo>
                  <a:lnTo>
                    <a:pt x="164" y="8"/>
                  </a:lnTo>
                  <a:lnTo>
                    <a:pt x="2" y="84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4" name="Freeform 232"/>
            <p:cNvSpPr/>
            <p:nvPr/>
          </p:nvSpPr>
          <p:spPr bwMode="auto">
            <a:xfrm>
              <a:off x="2392523" y="310615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5" name="Freeform 233"/>
            <p:cNvSpPr/>
            <p:nvPr/>
          </p:nvSpPr>
          <p:spPr bwMode="auto">
            <a:xfrm>
              <a:off x="2401952" y="3126362"/>
              <a:ext cx="370421" cy="181843"/>
            </a:xfrm>
            <a:custGeom>
              <a:avLst/>
              <a:gdLst>
                <a:gd name="T0" fmla="*/ 0 w 275"/>
                <a:gd name="T1" fmla="*/ 126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6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6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6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6" name="Freeform 234"/>
            <p:cNvSpPr/>
            <p:nvPr/>
          </p:nvSpPr>
          <p:spPr bwMode="auto">
            <a:xfrm>
              <a:off x="2410034" y="3145220"/>
              <a:ext cx="371768" cy="181843"/>
            </a:xfrm>
            <a:custGeom>
              <a:avLst/>
              <a:gdLst>
                <a:gd name="T0" fmla="*/ 0 w 276"/>
                <a:gd name="T1" fmla="*/ 127 h 135"/>
                <a:gd name="T2" fmla="*/ 273 w 276"/>
                <a:gd name="T3" fmla="*/ 0 h 135"/>
                <a:gd name="T4" fmla="*/ 276 w 276"/>
                <a:gd name="T5" fmla="*/ 9 h 135"/>
                <a:gd name="T6" fmla="*/ 4 w 276"/>
                <a:gd name="T7" fmla="*/ 135 h 135"/>
                <a:gd name="T8" fmla="*/ 0 w 276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135">
                  <a:moveTo>
                    <a:pt x="0" y="127"/>
                  </a:moveTo>
                  <a:lnTo>
                    <a:pt x="273" y="0"/>
                  </a:lnTo>
                  <a:lnTo>
                    <a:pt x="276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7" name="Freeform 235"/>
            <p:cNvSpPr/>
            <p:nvPr/>
          </p:nvSpPr>
          <p:spPr bwMode="auto">
            <a:xfrm>
              <a:off x="2419463" y="3165424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8" name="Freeform 236"/>
            <p:cNvSpPr/>
            <p:nvPr/>
          </p:nvSpPr>
          <p:spPr bwMode="auto">
            <a:xfrm>
              <a:off x="2428892" y="3184282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3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3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29" name="Freeform 237"/>
            <p:cNvSpPr/>
            <p:nvPr/>
          </p:nvSpPr>
          <p:spPr bwMode="auto">
            <a:xfrm>
              <a:off x="2438320" y="3204487"/>
              <a:ext cx="370421" cy="181843"/>
            </a:xfrm>
            <a:custGeom>
              <a:avLst/>
              <a:gdLst>
                <a:gd name="T0" fmla="*/ 0 w 275"/>
                <a:gd name="T1" fmla="*/ 127 h 135"/>
                <a:gd name="T2" fmla="*/ 272 w 275"/>
                <a:gd name="T3" fmla="*/ 0 h 135"/>
                <a:gd name="T4" fmla="*/ 275 w 275"/>
                <a:gd name="T5" fmla="*/ 8 h 135"/>
                <a:gd name="T6" fmla="*/ 4 w 275"/>
                <a:gd name="T7" fmla="*/ 135 h 135"/>
                <a:gd name="T8" fmla="*/ 0 w 275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135">
                  <a:moveTo>
                    <a:pt x="0" y="127"/>
                  </a:moveTo>
                  <a:lnTo>
                    <a:pt x="272" y="0"/>
                  </a:lnTo>
                  <a:lnTo>
                    <a:pt x="275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0" name="Freeform 238"/>
            <p:cNvSpPr/>
            <p:nvPr/>
          </p:nvSpPr>
          <p:spPr bwMode="auto">
            <a:xfrm>
              <a:off x="2446402" y="3223345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9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9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1" name="Freeform 239"/>
            <p:cNvSpPr/>
            <p:nvPr/>
          </p:nvSpPr>
          <p:spPr bwMode="auto">
            <a:xfrm>
              <a:off x="2455832" y="3243549"/>
              <a:ext cx="373115" cy="181843"/>
            </a:xfrm>
            <a:custGeom>
              <a:avLst/>
              <a:gdLst>
                <a:gd name="T0" fmla="*/ 0 w 277"/>
                <a:gd name="T1" fmla="*/ 127 h 135"/>
                <a:gd name="T2" fmla="*/ 273 w 277"/>
                <a:gd name="T3" fmla="*/ 0 h 135"/>
                <a:gd name="T4" fmla="*/ 277 w 277"/>
                <a:gd name="T5" fmla="*/ 8 h 135"/>
                <a:gd name="T6" fmla="*/ 4 w 277"/>
                <a:gd name="T7" fmla="*/ 135 h 135"/>
                <a:gd name="T8" fmla="*/ 0 w 277"/>
                <a:gd name="T9" fmla="*/ 12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" h="135">
                  <a:moveTo>
                    <a:pt x="0" y="127"/>
                  </a:moveTo>
                  <a:lnTo>
                    <a:pt x="273" y="0"/>
                  </a:lnTo>
                  <a:lnTo>
                    <a:pt x="277" y="8"/>
                  </a:lnTo>
                  <a:lnTo>
                    <a:pt x="4" y="135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2" name="Freeform 240"/>
            <p:cNvSpPr/>
            <p:nvPr/>
          </p:nvSpPr>
          <p:spPr bwMode="auto">
            <a:xfrm>
              <a:off x="2465260" y="3347267"/>
              <a:ext cx="188578" cy="98330"/>
            </a:xfrm>
            <a:custGeom>
              <a:avLst/>
              <a:gdLst>
                <a:gd name="T0" fmla="*/ 0 w 140"/>
                <a:gd name="T1" fmla="*/ 64 h 73"/>
                <a:gd name="T2" fmla="*/ 136 w 140"/>
                <a:gd name="T3" fmla="*/ 0 h 73"/>
                <a:gd name="T4" fmla="*/ 140 w 140"/>
                <a:gd name="T5" fmla="*/ 8 h 73"/>
                <a:gd name="T6" fmla="*/ 4 w 140"/>
                <a:gd name="T7" fmla="*/ 73 h 73"/>
                <a:gd name="T8" fmla="*/ 0 w 140"/>
                <a:gd name="T9" fmla="*/ 64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73">
                  <a:moveTo>
                    <a:pt x="0" y="64"/>
                  </a:moveTo>
                  <a:lnTo>
                    <a:pt x="136" y="0"/>
                  </a:lnTo>
                  <a:lnTo>
                    <a:pt x="140" y="8"/>
                  </a:lnTo>
                  <a:lnTo>
                    <a:pt x="4" y="73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3" name="Freeform 241"/>
            <p:cNvSpPr/>
            <p:nvPr/>
          </p:nvSpPr>
          <p:spPr bwMode="auto">
            <a:xfrm>
              <a:off x="2781802" y="3340532"/>
              <a:ext cx="105065" cy="105065"/>
            </a:xfrm>
            <a:custGeom>
              <a:avLst/>
              <a:gdLst>
                <a:gd name="T0" fmla="*/ 23 w 78"/>
                <a:gd name="T1" fmla="*/ 4 h 78"/>
                <a:gd name="T2" fmla="*/ 23 w 78"/>
                <a:gd name="T3" fmla="*/ 4 h 78"/>
                <a:gd name="T4" fmla="*/ 31 w 78"/>
                <a:gd name="T5" fmla="*/ 1 h 78"/>
                <a:gd name="T6" fmla="*/ 38 w 78"/>
                <a:gd name="T7" fmla="*/ 0 h 78"/>
                <a:gd name="T8" fmla="*/ 46 w 78"/>
                <a:gd name="T9" fmla="*/ 1 h 78"/>
                <a:gd name="T10" fmla="*/ 52 w 78"/>
                <a:gd name="T11" fmla="*/ 3 h 78"/>
                <a:gd name="T12" fmla="*/ 59 w 78"/>
                <a:gd name="T13" fmla="*/ 5 h 78"/>
                <a:gd name="T14" fmla="*/ 66 w 78"/>
                <a:gd name="T15" fmla="*/ 11 h 78"/>
                <a:gd name="T16" fmla="*/ 70 w 78"/>
                <a:gd name="T17" fmla="*/ 16 h 78"/>
                <a:gd name="T18" fmla="*/ 74 w 78"/>
                <a:gd name="T19" fmla="*/ 23 h 78"/>
                <a:gd name="T20" fmla="*/ 74 w 78"/>
                <a:gd name="T21" fmla="*/ 23 h 78"/>
                <a:gd name="T22" fmla="*/ 77 w 78"/>
                <a:gd name="T23" fmla="*/ 30 h 78"/>
                <a:gd name="T24" fmla="*/ 78 w 78"/>
                <a:gd name="T25" fmla="*/ 38 h 78"/>
                <a:gd name="T26" fmla="*/ 78 w 78"/>
                <a:gd name="T27" fmla="*/ 46 h 78"/>
                <a:gd name="T28" fmla="*/ 75 w 78"/>
                <a:gd name="T29" fmla="*/ 53 h 78"/>
                <a:gd name="T30" fmla="*/ 73 w 78"/>
                <a:gd name="T31" fmla="*/ 59 h 78"/>
                <a:gd name="T32" fmla="*/ 69 w 78"/>
                <a:gd name="T33" fmla="*/ 65 h 78"/>
                <a:gd name="T34" fmla="*/ 62 w 78"/>
                <a:gd name="T35" fmla="*/ 70 h 78"/>
                <a:gd name="T36" fmla="*/ 55 w 78"/>
                <a:gd name="T37" fmla="*/ 74 h 78"/>
                <a:gd name="T38" fmla="*/ 55 w 78"/>
                <a:gd name="T39" fmla="*/ 74 h 78"/>
                <a:gd name="T40" fmla="*/ 48 w 78"/>
                <a:gd name="T41" fmla="*/ 77 h 78"/>
                <a:gd name="T42" fmla="*/ 40 w 78"/>
                <a:gd name="T43" fmla="*/ 78 h 78"/>
                <a:gd name="T44" fmla="*/ 33 w 78"/>
                <a:gd name="T45" fmla="*/ 78 h 78"/>
                <a:gd name="T46" fmla="*/ 25 w 78"/>
                <a:gd name="T47" fmla="*/ 75 h 78"/>
                <a:gd name="T48" fmla="*/ 19 w 78"/>
                <a:gd name="T49" fmla="*/ 73 h 78"/>
                <a:gd name="T50" fmla="*/ 13 w 78"/>
                <a:gd name="T51" fmla="*/ 67 h 78"/>
                <a:gd name="T52" fmla="*/ 8 w 78"/>
                <a:gd name="T53" fmla="*/ 62 h 78"/>
                <a:gd name="T54" fmla="*/ 4 w 78"/>
                <a:gd name="T55" fmla="*/ 55 h 78"/>
                <a:gd name="T56" fmla="*/ 4 w 78"/>
                <a:gd name="T57" fmla="*/ 55 h 78"/>
                <a:gd name="T58" fmla="*/ 1 w 78"/>
                <a:gd name="T59" fmla="*/ 48 h 78"/>
                <a:gd name="T60" fmla="*/ 0 w 78"/>
                <a:gd name="T61" fmla="*/ 40 h 78"/>
                <a:gd name="T62" fmla="*/ 1 w 78"/>
                <a:gd name="T63" fmla="*/ 34 h 78"/>
                <a:gd name="T64" fmla="*/ 2 w 78"/>
                <a:gd name="T65" fmla="*/ 26 h 78"/>
                <a:gd name="T66" fmla="*/ 6 w 78"/>
                <a:gd name="T67" fmla="*/ 19 h 78"/>
                <a:gd name="T68" fmla="*/ 11 w 78"/>
                <a:gd name="T69" fmla="*/ 13 h 78"/>
                <a:gd name="T70" fmla="*/ 16 w 78"/>
                <a:gd name="T71" fmla="*/ 8 h 78"/>
                <a:gd name="T72" fmla="*/ 23 w 78"/>
                <a:gd name="T73" fmla="*/ 4 h 78"/>
                <a:gd name="T74" fmla="*/ 23 w 78"/>
                <a:gd name="T75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8" h="78">
                  <a:moveTo>
                    <a:pt x="23" y="4"/>
                  </a:moveTo>
                  <a:lnTo>
                    <a:pt x="23" y="4"/>
                  </a:lnTo>
                  <a:lnTo>
                    <a:pt x="31" y="1"/>
                  </a:lnTo>
                  <a:lnTo>
                    <a:pt x="38" y="0"/>
                  </a:lnTo>
                  <a:lnTo>
                    <a:pt x="46" y="1"/>
                  </a:lnTo>
                  <a:lnTo>
                    <a:pt x="52" y="3"/>
                  </a:lnTo>
                  <a:lnTo>
                    <a:pt x="59" y="5"/>
                  </a:lnTo>
                  <a:lnTo>
                    <a:pt x="66" y="11"/>
                  </a:lnTo>
                  <a:lnTo>
                    <a:pt x="70" y="16"/>
                  </a:lnTo>
                  <a:lnTo>
                    <a:pt x="74" y="23"/>
                  </a:lnTo>
                  <a:lnTo>
                    <a:pt x="74" y="23"/>
                  </a:lnTo>
                  <a:lnTo>
                    <a:pt x="77" y="30"/>
                  </a:lnTo>
                  <a:lnTo>
                    <a:pt x="78" y="38"/>
                  </a:lnTo>
                  <a:lnTo>
                    <a:pt x="78" y="46"/>
                  </a:lnTo>
                  <a:lnTo>
                    <a:pt x="75" y="53"/>
                  </a:lnTo>
                  <a:lnTo>
                    <a:pt x="73" y="59"/>
                  </a:lnTo>
                  <a:lnTo>
                    <a:pt x="69" y="65"/>
                  </a:lnTo>
                  <a:lnTo>
                    <a:pt x="62" y="70"/>
                  </a:lnTo>
                  <a:lnTo>
                    <a:pt x="55" y="74"/>
                  </a:lnTo>
                  <a:lnTo>
                    <a:pt x="55" y="74"/>
                  </a:lnTo>
                  <a:lnTo>
                    <a:pt x="48" y="77"/>
                  </a:lnTo>
                  <a:lnTo>
                    <a:pt x="40" y="78"/>
                  </a:lnTo>
                  <a:lnTo>
                    <a:pt x="33" y="78"/>
                  </a:lnTo>
                  <a:lnTo>
                    <a:pt x="25" y="75"/>
                  </a:lnTo>
                  <a:lnTo>
                    <a:pt x="19" y="73"/>
                  </a:lnTo>
                  <a:lnTo>
                    <a:pt x="13" y="67"/>
                  </a:lnTo>
                  <a:lnTo>
                    <a:pt x="8" y="62"/>
                  </a:lnTo>
                  <a:lnTo>
                    <a:pt x="4" y="55"/>
                  </a:lnTo>
                  <a:lnTo>
                    <a:pt x="4" y="55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1" y="34"/>
                  </a:lnTo>
                  <a:lnTo>
                    <a:pt x="2" y="26"/>
                  </a:lnTo>
                  <a:lnTo>
                    <a:pt x="6" y="19"/>
                  </a:lnTo>
                  <a:lnTo>
                    <a:pt x="11" y="13"/>
                  </a:lnTo>
                  <a:lnTo>
                    <a:pt x="16" y="8"/>
                  </a:lnTo>
                  <a:lnTo>
                    <a:pt x="23" y="4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80BD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4" name="Freeform 242"/>
            <p:cNvSpPr/>
            <p:nvPr/>
          </p:nvSpPr>
          <p:spPr bwMode="auto">
            <a:xfrm>
              <a:off x="2803353" y="3393065"/>
              <a:ext cx="30981" cy="52533"/>
            </a:xfrm>
            <a:custGeom>
              <a:avLst/>
              <a:gdLst>
                <a:gd name="T0" fmla="*/ 17 w 23"/>
                <a:gd name="T1" fmla="*/ 39 h 39"/>
                <a:gd name="T2" fmla="*/ 17 w 23"/>
                <a:gd name="T3" fmla="*/ 39 h 39"/>
                <a:gd name="T4" fmla="*/ 8 w 23"/>
                <a:gd name="T5" fmla="*/ 36 h 39"/>
                <a:gd name="T6" fmla="*/ 0 w 23"/>
                <a:gd name="T7" fmla="*/ 31 h 39"/>
                <a:gd name="T8" fmla="*/ 23 w 23"/>
                <a:gd name="T9" fmla="*/ 0 h 39"/>
                <a:gd name="T10" fmla="*/ 17 w 23"/>
                <a:gd name="T11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39">
                  <a:moveTo>
                    <a:pt x="17" y="39"/>
                  </a:moveTo>
                  <a:lnTo>
                    <a:pt x="17" y="39"/>
                  </a:lnTo>
                  <a:lnTo>
                    <a:pt x="8" y="36"/>
                  </a:lnTo>
                  <a:lnTo>
                    <a:pt x="0" y="31"/>
                  </a:lnTo>
                  <a:lnTo>
                    <a:pt x="23" y="0"/>
                  </a:lnTo>
                  <a:lnTo>
                    <a:pt x="17" y="39"/>
                  </a:lnTo>
                  <a:close/>
                </a:path>
              </a:pathLst>
            </a:custGeom>
            <a:solidFill>
              <a:srgbClr val="C0F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5" name="Freeform 243"/>
            <p:cNvSpPr/>
            <p:nvPr/>
          </p:nvSpPr>
          <p:spPr bwMode="auto">
            <a:xfrm>
              <a:off x="2781802" y="3368819"/>
              <a:ext cx="52533" cy="66003"/>
            </a:xfrm>
            <a:custGeom>
              <a:avLst/>
              <a:gdLst>
                <a:gd name="T0" fmla="*/ 16 w 39"/>
                <a:gd name="T1" fmla="*/ 49 h 49"/>
                <a:gd name="T2" fmla="*/ 16 w 39"/>
                <a:gd name="T3" fmla="*/ 49 h 49"/>
                <a:gd name="T4" fmla="*/ 9 w 39"/>
                <a:gd name="T5" fmla="*/ 42 h 49"/>
                <a:gd name="T6" fmla="*/ 4 w 39"/>
                <a:gd name="T7" fmla="*/ 34 h 49"/>
                <a:gd name="T8" fmla="*/ 4 w 39"/>
                <a:gd name="T9" fmla="*/ 34 h 49"/>
                <a:gd name="T10" fmla="*/ 1 w 39"/>
                <a:gd name="T11" fmla="*/ 26 h 49"/>
                <a:gd name="T12" fmla="*/ 0 w 39"/>
                <a:gd name="T13" fmla="*/ 17 h 49"/>
                <a:gd name="T14" fmla="*/ 1 w 39"/>
                <a:gd name="T15" fmla="*/ 9 h 49"/>
                <a:gd name="T16" fmla="*/ 5 w 39"/>
                <a:gd name="T17" fmla="*/ 0 h 49"/>
                <a:gd name="T18" fmla="*/ 39 w 39"/>
                <a:gd name="T19" fmla="*/ 18 h 49"/>
                <a:gd name="T20" fmla="*/ 16 w 39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9" h="49">
                  <a:moveTo>
                    <a:pt x="16" y="49"/>
                  </a:moveTo>
                  <a:lnTo>
                    <a:pt x="16" y="49"/>
                  </a:lnTo>
                  <a:lnTo>
                    <a:pt x="9" y="42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" y="26"/>
                  </a:lnTo>
                  <a:lnTo>
                    <a:pt x="0" y="17"/>
                  </a:lnTo>
                  <a:lnTo>
                    <a:pt x="1" y="9"/>
                  </a:lnTo>
                  <a:lnTo>
                    <a:pt x="5" y="0"/>
                  </a:lnTo>
                  <a:lnTo>
                    <a:pt x="39" y="18"/>
                  </a:lnTo>
                  <a:lnTo>
                    <a:pt x="16" y="49"/>
                  </a:lnTo>
                  <a:close/>
                </a:path>
              </a:pathLst>
            </a:custGeom>
            <a:solidFill>
              <a:srgbClr val="AFE3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6" name="Freeform 244"/>
            <p:cNvSpPr/>
            <p:nvPr/>
          </p:nvSpPr>
          <p:spPr bwMode="auto">
            <a:xfrm>
              <a:off x="2788536" y="3345920"/>
              <a:ext cx="45797" cy="47145"/>
            </a:xfrm>
            <a:custGeom>
              <a:avLst/>
              <a:gdLst>
                <a:gd name="T0" fmla="*/ 0 w 34"/>
                <a:gd name="T1" fmla="*/ 17 h 35"/>
                <a:gd name="T2" fmla="*/ 0 w 34"/>
                <a:gd name="T3" fmla="*/ 17 h 35"/>
                <a:gd name="T4" fmla="*/ 3 w 34"/>
                <a:gd name="T5" fmla="*/ 12 h 35"/>
                <a:gd name="T6" fmla="*/ 7 w 34"/>
                <a:gd name="T7" fmla="*/ 7 h 35"/>
                <a:gd name="T8" fmla="*/ 12 w 34"/>
                <a:gd name="T9" fmla="*/ 3 h 35"/>
                <a:gd name="T10" fmla="*/ 18 w 34"/>
                <a:gd name="T11" fmla="*/ 0 h 35"/>
                <a:gd name="T12" fmla="*/ 34 w 34"/>
                <a:gd name="T13" fmla="*/ 35 h 35"/>
                <a:gd name="T14" fmla="*/ 0 w 34"/>
                <a:gd name="T15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35">
                  <a:moveTo>
                    <a:pt x="0" y="17"/>
                  </a:moveTo>
                  <a:lnTo>
                    <a:pt x="0" y="17"/>
                  </a:lnTo>
                  <a:lnTo>
                    <a:pt x="3" y="12"/>
                  </a:lnTo>
                  <a:lnTo>
                    <a:pt x="7" y="7"/>
                  </a:lnTo>
                  <a:lnTo>
                    <a:pt x="12" y="3"/>
                  </a:lnTo>
                  <a:lnTo>
                    <a:pt x="18" y="0"/>
                  </a:lnTo>
                  <a:lnTo>
                    <a:pt x="34" y="3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9ED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7" name="Freeform 245"/>
            <p:cNvSpPr/>
            <p:nvPr/>
          </p:nvSpPr>
          <p:spPr bwMode="auto">
            <a:xfrm>
              <a:off x="2812782" y="3340532"/>
              <a:ext cx="39063" cy="52533"/>
            </a:xfrm>
            <a:custGeom>
              <a:avLst/>
              <a:gdLst>
                <a:gd name="T0" fmla="*/ 0 w 29"/>
                <a:gd name="T1" fmla="*/ 4 h 39"/>
                <a:gd name="T2" fmla="*/ 16 w 29"/>
                <a:gd name="T3" fmla="*/ 39 h 39"/>
                <a:gd name="T4" fmla="*/ 29 w 29"/>
                <a:gd name="T5" fmla="*/ 3 h 39"/>
                <a:gd name="T6" fmla="*/ 29 w 29"/>
                <a:gd name="T7" fmla="*/ 3 h 39"/>
                <a:gd name="T8" fmla="*/ 23 w 29"/>
                <a:gd name="T9" fmla="*/ 1 h 39"/>
                <a:gd name="T10" fmla="*/ 15 w 29"/>
                <a:gd name="T11" fmla="*/ 0 h 39"/>
                <a:gd name="T12" fmla="*/ 8 w 29"/>
                <a:gd name="T13" fmla="*/ 1 h 39"/>
                <a:gd name="T14" fmla="*/ 0 w 29"/>
                <a:gd name="T15" fmla="*/ 4 h 39"/>
                <a:gd name="T16" fmla="*/ 0 w 29"/>
                <a:gd name="T17" fmla="*/ 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0" y="4"/>
                  </a:moveTo>
                  <a:lnTo>
                    <a:pt x="16" y="39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3" y="1"/>
                  </a:lnTo>
                  <a:lnTo>
                    <a:pt x="15" y="0"/>
                  </a:lnTo>
                  <a:lnTo>
                    <a:pt x="8" y="1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EC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8" name="Freeform 246"/>
            <p:cNvSpPr/>
            <p:nvPr/>
          </p:nvSpPr>
          <p:spPr bwMode="auto">
            <a:xfrm>
              <a:off x="2542039" y="3496782"/>
              <a:ext cx="219559" cy="107759"/>
            </a:xfrm>
            <a:custGeom>
              <a:avLst/>
              <a:gdLst>
                <a:gd name="T0" fmla="*/ 0 w 163"/>
                <a:gd name="T1" fmla="*/ 74 h 80"/>
                <a:gd name="T2" fmla="*/ 162 w 163"/>
                <a:gd name="T3" fmla="*/ 0 h 80"/>
                <a:gd name="T4" fmla="*/ 163 w 163"/>
                <a:gd name="T5" fmla="*/ 4 h 80"/>
                <a:gd name="T6" fmla="*/ 1 w 163"/>
                <a:gd name="T7" fmla="*/ 80 h 80"/>
                <a:gd name="T8" fmla="*/ 0 w 163"/>
                <a:gd name="T9" fmla="*/ 7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80">
                  <a:moveTo>
                    <a:pt x="0" y="74"/>
                  </a:moveTo>
                  <a:lnTo>
                    <a:pt x="162" y="0"/>
                  </a:lnTo>
                  <a:lnTo>
                    <a:pt x="163" y="4"/>
                  </a:lnTo>
                  <a:lnTo>
                    <a:pt x="1" y="8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39" name="Freeform 247"/>
            <p:cNvSpPr/>
            <p:nvPr/>
          </p:nvSpPr>
          <p:spPr bwMode="auto">
            <a:xfrm>
              <a:off x="2486812" y="3461761"/>
              <a:ext cx="92942" cy="134698"/>
            </a:xfrm>
            <a:custGeom>
              <a:avLst/>
              <a:gdLst>
                <a:gd name="T0" fmla="*/ 0 w 69"/>
                <a:gd name="T1" fmla="*/ 14 h 100"/>
                <a:gd name="T2" fmla="*/ 28 w 69"/>
                <a:gd name="T3" fmla="*/ 0 h 100"/>
                <a:gd name="T4" fmla="*/ 69 w 69"/>
                <a:gd name="T5" fmla="*/ 88 h 100"/>
                <a:gd name="T6" fmla="*/ 41 w 69"/>
                <a:gd name="T7" fmla="*/ 100 h 100"/>
                <a:gd name="T8" fmla="*/ 0 w 69"/>
                <a:gd name="T9" fmla="*/ 14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0">
                  <a:moveTo>
                    <a:pt x="0" y="14"/>
                  </a:moveTo>
                  <a:lnTo>
                    <a:pt x="28" y="0"/>
                  </a:lnTo>
                  <a:lnTo>
                    <a:pt x="69" y="88"/>
                  </a:lnTo>
                  <a:lnTo>
                    <a:pt x="41" y="10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A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0" name="Freeform 248"/>
            <p:cNvSpPr/>
            <p:nvPr/>
          </p:nvSpPr>
          <p:spPr bwMode="auto">
            <a:xfrm>
              <a:off x="2552814" y="3486006"/>
              <a:ext cx="72737" cy="90248"/>
            </a:xfrm>
            <a:custGeom>
              <a:avLst/>
              <a:gdLst>
                <a:gd name="T0" fmla="*/ 0 w 54"/>
                <a:gd name="T1" fmla="*/ 13 h 67"/>
                <a:gd name="T2" fmla="*/ 28 w 54"/>
                <a:gd name="T3" fmla="*/ 0 h 67"/>
                <a:gd name="T4" fmla="*/ 54 w 54"/>
                <a:gd name="T5" fmla="*/ 54 h 67"/>
                <a:gd name="T6" fmla="*/ 25 w 54"/>
                <a:gd name="T7" fmla="*/ 67 h 67"/>
                <a:gd name="T8" fmla="*/ 0 w 54"/>
                <a:gd name="T9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67">
                  <a:moveTo>
                    <a:pt x="0" y="13"/>
                  </a:moveTo>
                  <a:lnTo>
                    <a:pt x="28" y="0"/>
                  </a:lnTo>
                  <a:lnTo>
                    <a:pt x="54" y="54"/>
                  </a:lnTo>
                  <a:lnTo>
                    <a:pt x="25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918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1" name="Freeform 249"/>
            <p:cNvSpPr/>
            <p:nvPr/>
          </p:nvSpPr>
          <p:spPr bwMode="auto">
            <a:xfrm>
              <a:off x="2608040" y="3490048"/>
              <a:ext cx="61961" cy="64655"/>
            </a:xfrm>
            <a:custGeom>
              <a:avLst/>
              <a:gdLst>
                <a:gd name="T0" fmla="*/ 0 w 46"/>
                <a:gd name="T1" fmla="*/ 13 h 48"/>
                <a:gd name="T2" fmla="*/ 29 w 46"/>
                <a:gd name="T3" fmla="*/ 0 h 48"/>
                <a:gd name="T4" fmla="*/ 46 w 46"/>
                <a:gd name="T5" fmla="*/ 36 h 48"/>
                <a:gd name="T6" fmla="*/ 17 w 46"/>
                <a:gd name="T7" fmla="*/ 48 h 48"/>
                <a:gd name="T8" fmla="*/ 0 w 46"/>
                <a:gd name="T9" fmla="*/ 1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8">
                  <a:moveTo>
                    <a:pt x="0" y="13"/>
                  </a:moveTo>
                  <a:lnTo>
                    <a:pt x="29" y="0"/>
                  </a:lnTo>
                  <a:lnTo>
                    <a:pt x="46" y="36"/>
                  </a:lnTo>
                  <a:lnTo>
                    <a:pt x="17" y="4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C42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2" name="Freeform 250"/>
            <p:cNvSpPr/>
            <p:nvPr/>
          </p:nvSpPr>
          <p:spPr bwMode="auto">
            <a:xfrm>
              <a:off x="2643062" y="3445597"/>
              <a:ext cx="71391" cy="88901"/>
            </a:xfrm>
            <a:custGeom>
              <a:avLst/>
              <a:gdLst>
                <a:gd name="T0" fmla="*/ 0 w 53"/>
                <a:gd name="T1" fmla="*/ 14 h 66"/>
                <a:gd name="T2" fmla="*/ 28 w 53"/>
                <a:gd name="T3" fmla="*/ 0 h 66"/>
                <a:gd name="T4" fmla="*/ 53 w 53"/>
                <a:gd name="T5" fmla="*/ 53 h 66"/>
                <a:gd name="T6" fmla="*/ 24 w 53"/>
                <a:gd name="T7" fmla="*/ 66 h 66"/>
                <a:gd name="T8" fmla="*/ 0 w 53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6">
                  <a:moveTo>
                    <a:pt x="0" y="14"/>
                  </a:moveTo>
                  <a:lnTo>
                    <a:pt x="28" y="0"/>
                  </a:lnTo>
                  <a:lnTo>
                    <a:pt x="53" y="53"/>
                  </a:lnTo>
                  <a:lnTo>
                    <a:pt x="24" y="6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0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3" name="Freeform 251"/>
            <p:cNvSpPr/>
            <p:nvPr/>
          </p:nvSpPr>
          <p:spPr bwMode="auto">
            <a:xfrm>
              <a:off x="2698289" y="3445597"/>
              <a:ext cx="61961" cy="67349"/>
            </a:xfrm>
            <a:custGeom>
              <a:avLst/>
              <a:gdLst>
                <a:gd name="T0" fmla="*/ 0 w 46"/>
                <a:gd name="T1" fmla="*/ 14 h 50"/>
                <a:gd name="T2" fmla="*/ 28 w 46"/>
                <a:gd name="T3" fmla="*/ 0 h 50"/>
                <a:gd name="T4" fmla="*/ 46 w 46"/>
                <a:gd name="T5" fmla="*/ 38 h 50"/>
                <a:gd name="T6" fmla="*/ 17 w 46"/>
                <a:gd name="T7" fmla="*/ 50 h 50"/>
                <a:gd name="T8" fmla="*/ 0 w 46"/>
                <a:gd name="T9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50">
                  <a:moveTo>
                    <a:pt x="0" y="14"/>
                  </a:moveTo>
                  <a:lnTo>
                    <a:pt x="28" y="0"/>
                  </a:lnTo>
                  <a:lnTo>
                    <a:pt x="46" y="38"/>
                  </a:lnTo>
                  <a:lnTo>
                    <a:pt x="17" y="5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B41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4" name="Freeform 252"/>
            <p:cNvSpPr/>
            <p:nvPr/>
          </p:nvSpPr>
          <p:spPr bwMode="auto">
            <a:xfrm>
              <a:off x="2815476" y="3460414"/>
              <a:ext cx="22899" cy="14817"/>
            </a:xfrm>
            <a:custGeom>
              <a:avLst/>
              <a:gdLst>
                <a:gd name="T0" fmla="*/ 0 w 17"/>
                <a:gd name="T1" fmla="*/ 7 h 11"/>
                <a:gd name="T2" fmla="*/ 15 w 17"/>
                <a:gd name="T3" fmla="*/ 0 h 11"/>
                <a:gd name="T4" fmla="*/ 17 w 17"/>
                <a:gd name="T5" fmla="*/ 4 h 11"/>
                <a:gd name="T6" fmla="*/ 2 w 17"/>
                <a:gd name="T7" fmla="*/ 11 h 11"/>
                <a:gd name="T8" fmla="*/ 0 w 17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0" y="7"/>
                  </a:moveTo>
                  <a:lnTo>
                    <a:pt x="15" y="0"/>
                  </a:lnTo>
                  <a:lnTo>
                    <a:pt x="17" y="4"/>
                  </a:lnTo>
                  <a:lnTo>
                    <a:pt x="2" y="11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5" name="Freeform 253"/>
            <p:cNvSpPr/>
            <p:nvPr/>
          </p:nvSpPr>
          <p:spPr bwMode="auto">
            <a:xfrm>
              <a:off x="2845110" y="3429433"/>
              <a:ext cx="60615" cy="32328"/>
            </a:xfrm>
            <a:custGeom>
              <a:avLst/>
              <a:gdLst>
                <a:gd name="T0" fmla="*/ 0 w 45"/>
                <a:gd name="T1" fmla="*/ 20 h 24"/>
                <a:gd name="T2" fmla="*/ 43 w 45"/>
                <a:gd name="T3" fmla="*/ 0 h 24"/>
                <a:gd name="T4" fmla="*/ 45 w 45"/>
                <a:gd name="T5" fmla="*/ 4 h 24"/>
                <a:gd name="T6" fmla="*/ 1 w 45"/>
                <a:gd name="T7" fmla="*/ 24 h 24"/>
                <a:gd name="T8" fmla="*/ 0 w 45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4">
                  <a:moveTo>
                    <a:pt x="0" y="20"/>
                  </a:moveTo>
                  <a:lnTo>
                    <a:pt x="43" y="0"/>
                  </a:lnTo>
                  <a:lnTo>
                    <a:pt x="45" y="4"/>
                  </a:lnTo>
                  <a:lnTo>
                    <a:pt x="1" y="2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6" name="Freeform 254"/>
            <p:cNvSpPr/>
            <p:nvPr/>
          </p:nvSpPr>
          <p:spPr bwMode="auto">
            <a:xfrm>
              <a:off x="2552814" y="3542580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7" name="Freeform 255"/>
            <p:cNvSpPr/>
            <p:nvPr/>
          </p:nvSpPr>
          <p:spPr bwMode="auto">
            <a:xfrm>
              <a:off x="2560896" y="3562785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8" name="Freeform 256"/>
            <p:cNvSpPr/>
            <p:nvPr/>
          </p:nvSpPr>
          <p:spPr bwMode="auto">
            <a:xfrm>
              <a:off x="2570325" y="3581643"/>
              <a:ext cx="172414" cy="90248"/>
            </a:xfrm>
            <a:custGeom>
              <a:avLst/>
              <a:gdLst>
                <a:gd name="T0" fmla="*/ 0 w 128"/>
                <a:gd name="T1" fmla="*/ 58 h 67"/>
                <a:gd name="T2" fmla="*/ 126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8"/>
                  </a:moveTo>
                  <a:lnTo>
                    <a:pt x="126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49" name="Freeform 257"/>
            <p:cNvSpPr/>
            <p:nvPr/>
          </p:nvSpPr>
          <p:spPr bwMode="auto">
            <a:xfrm>
              <a:off x="2579754" y="3600500"/>
              <a:ext cx="172414" cy="90248"/>
            </a:xfrm>
            <a:custGeom>
              <a:avLst/>
              <a:gdLst>
                <a:gd name="T0" fmla="*/ 0 w 128"/>
                <a:gd name="T1" fmla="*/ 59 h 67"/>
                <a:gd name="T2" fmla="*/ 125 w 128"/>
                <a:gd name="T3" fmla="*/ 0 h 67"/>
                <a:gd name="T4" fmla="*/ 128 w 128"/>
                <a:gd name="T5" fmla="*/ 9 h 67"/>
                <a:gd name="T6" fmla="*/ 4 w 128"/>
                <a:gd name="T7" fmla="*/ 67 h 67"/>
                <a:gd name="T8" fmla="*/ 0 w 128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7">
                  <a:moveTo>
                    <a:pt x="0" y="59"/>
                  </a:moveTo>
                  <a:lnTo>
                    <a:pt x="125" y="0"/>
                  </a:lnTo>
                  <a:lnTo>
                    <a:pt x="128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0" name="Freeform 258"/>
            <p:cNvSpPr/>
            <p:nvPr/>
          </p:nvSpPr>
          <p:spPr bwMode="auto">
            <a:xfrm>
              <a:off x="2589183" y="3620705"/>
              <a:ext cx="172414" cy="88901"/>
            </a:xfrm>
            <a:custGeom>
              <a:avLst/>
              <a:gdLst>
                <a:gd name="T0" fmla="*/ 0 w 128"/>
                <a:gd name="T1" fmla="*/ 58 h 66"/>
                <a:gd name="T2" fmla="*/ 125 w 128"/>
                <a:gd name="T3" fmla="*/ 0 h 66"/>
                <a:gd name="T4" fmla="*/ 128 w 128"/>
                <a:gd name="T5" fmla="*/ 8 h 66"/>
                <a:gd name="T6" fmla="*/ 4 w 128"/>
                <a:gd name="T7" fmla="*/ 66 h 66"/>
                <a:gd name="T8" fmla="*/ 0 w 128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66">
                  <a:moveTo>
                    <a:pt x="0" y="58"/>
                  </a:moveTo>
                  <a:lnTo>
                    <a:pt x="125" y="0"/>
                  </a:lnTo>
                  <a:lnTo>
                    <a:pt x="128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1" name="Freeform 259"/>
            <p:cNvSpPr/>
            <p:nvPr/>
          </p:nvSpPr>
          <p:spPr bwMode="auto">
            <a:xfrm>
              <a:off x="2597264" y="3640910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6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6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2" name="Freeform 260"/>
            <p:cNvSpPr/>
            <p:nvPr/>
          </p:nvSpPr>
          <p:spPr bwMode="auto">
            <a:xfrm>
              <a:off x="2606694" y="3659768"/>
              <a:ext cx="175108" cy="90248"/>
            </a:xfrm>
            <a:custGeom>
              <a:avLst/>
              <a:gdLst>
                <a:gd name="T0" fmla="*/ 0 w 130"/>
                <a:gd name="T1" fmla="*/ 59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9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9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3" name="Freeform 261"/>
            <p:cNvSpPr/>
            <p:nvPr/>
          </p:nvSpPr>
          <p:spPr bwMode="auto">
            <a:xfrm>
              <a:off x="2616122" y="3719035"/>
              <a:ext cx="88901" cy="49839"/>
            </a:xfrm>
            <a:custGeom>
              <a:avLst/>
              <a:gdLst>
                <a:gd name="T0" fmla="*/ 0 w 66"/>
                <a:gd name="T1" fmla="*/ 29 h 37"/>
                <a:gd name="T2" fmla="*/ 62 w 66"/>
                <a:gd name="T3" fmla="*/ 0 h 37"/>
                <a:gd name="T4" fmla="*/ 66 w 66"/>
                <a:gd name="T5" fmla="*/ 8 h 37"/>
                <a:gd name="T6" fmla="*/ 4 w 66"/>
                <a:gd name="T7" fmla="*/ 37 h 37"/>
                <a:gd name="T8" fmla="*/ 0 w 66"/>
                <a:gd name="T9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7">
                  <a:moveTo>
                    <a:pt x="0" y="29"/>
                  </a:moveTo>
                  <a:lnTo>
                    <a:pt x="62" y="0"/>
                  </a:lnTo>
                  <a:lnTo>
                    <a:pt x="66" y="8"/>
                  </a:lnTo>
                  <a:lnTo>
                    <a:pt x="4" y="37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4" name="Freeform 262"/>
            <p:cNvSpPr/>
            <p:nvPr/>
          </p:nvSpPr>
          <p:spPr bwMode="auto">
            <a:xfrm>
              <a:off x="2750821" y="3449638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5" name="Freeform 263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6" name="Freeform 264"/>
            <p:cNvSpPr/>
            <p:nvPr/>
          </p:nvSpPr>
          <p:spPr bwMode="auto">
            <a:xfrm>
              <a:off x="2760250" y="3469842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7" name="Freeform 265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8" name="Freeform 266"/>
            <p:cNvSpPr/>
            <p:nvPr/>
          </p:nvSpPr>
          <p:spPr bwMode="auto">
            <a:xfrm>
              <a:off x="2768332" y="3490048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59" name="Freeform 267"/>
            <p:cNvSpPr/>
            <p:nvPr/>
          </p:nvSpPr>
          <p:spPr bwMode="auto">
            <a:xfrm>
              <a:off x="2777760" y="3508905"/>
              <a:ext cx="175108" cy="90248"/>
            </a:xfrm>
            <a:custGeom>
              <a:avLst/>
              <a:gdLst>
                <a:gd name="T0" fmla="*/ 0 w 130"/>
                <a:gd name="T1" fmla="*/ 58 h 67"/>
                <a:gd name="T2" fmla="*/ 126 w 130"/>
                <a:gd name="T3" fmla="*/ 0 h 67"/>
                <a:gd name="T4" fmla="*/ 130 w 130"/>
                <a:gd name="T5" fmla="*/ 9 h 67"/>
                <a:gd name="T6" fmla="*/ 4 w 130"/>
                <a:gd name="T7" fmla="*/ 67 h 67"/>
                <a:gd name="T8" fmla="*/ 0 w 130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7">
                  <a:moveTo>
                    <a:pt x="0" y="58"/>
                  </a:moveTo>
                  <a:lnTo>
                    <a:pt x="126" y="0"/>
                  </a:lnTo>
                  <a:lnTo>
                    <a:pt x="130" y="9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0" name="Freeform 268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Freeform 269"/>
            <p:cNvSpPr/>
            <p:nvPr/>
          </p:nvSpPr>
          <p:spPr bwMode="auto">
            <a:xfrm>
              <a:off x="2787190" y="3527763"/>
              <a:ext cx="173761" cy="90248"/>
            </a:xfrm>
            <a:custGeom>
              <a:avLst/>
              <a:gdLst>
                <a:gd name="T0" fmla="*/ 0 w 129"/>
                <a:gd name="T1" fmla="*/ 58 h 67"/>
                <a:gd name="T2" fmla="*/ 125 w 129"/>
                <a:gd name="T3" fmla="*/ 0 h 67"/>
                <a:gd name="T4" fmla="*/ 129 w 129"/>
                <a:gd name="T5" fmla="*/ 8 h 67"/>
                <a:gd name="T6" fmla="*/ 4 w 129"/>
                <a:gd name="T7" fmla="*/ 67 h 67"/>
                <a:gd name="T8" fmla="*/ 0 w 129"/>
                <a:gd name="T9" fmla="*/ 5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7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7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Freeform 270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Freeform 271"/>
            <p:cNvSpPr/>
            <p:nvPr/>
          </p:nvSpPr>
          <p:spPr bwMode="auto">
            <a:xfrm>
              <a:off x="2796618" y="3547968"/>
              <a:ext cx="173761" cy="88901"/>
            </a:xfrm>
            <a:custGeom>
              <a:avLst/>
              <a:gdLst>
                <a:gd name="T0" fmla="*/ 0 w 129"/>
                <a:gd name="T1" fmla="*/ 58 h 66"/>
                <a:gd name="T2" fmla="*/ 125 w 129"/>
                <a:gd name="T3" fmla="*/ 0 h 66"/>
                <a:gd name="T4" fmla="*/ 129 w 129"/>
                <a:gd name="T5" fmla="*/ 8 h 66"/>
                <a:gd name="T6" fmla="*/ 4 w 129"/>
                <a:gd name="T7" fmla="*/ 66 h 66"/>
                <a:gd name="T8" fmla="*/ 0 w 129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66">
                  <a:moveTo>
                    <a:pt x="0" y="58"/>
                  </a:moveTo>
                  <a:lnTo>
                    <a:pt x="125" y="0"/>
                  </a:lnTo>
                  <a:lnTo>
                    <a:pt x="129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Freeform 272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5" name="Freeform 273"/>
            <p:cNvSpPr/>
            <p:nvPr/>
          </p:nvSpPr>
          <p:spPr bwMode="auto">
            <a:xfrm>
              <a:off x="2804700" y="3568173"/>
              <a:ext cx="175108" cy="88901"/>
            </a:xfrm>
            <a:custGeom>
              <a:avLst/>
              <a:gdLst>
                <a:gd name="T0" fmla="*/ 0 w 130"/>
                <a:gd name="T1" fmla="*/ 58 h 66"/>
                <a:gd name="T2" fmla="*/ 126 w 130"/>
                <a:gd name="T3" fmla="*/ 0 h 66"/>
                <a:gd name="T4" fmla="*/ 130 w 130"/>
                <a:gd name="T5" fmla="*/ 8 h 66"/>
                <a:gd name="T6" fmla="*/ 4 w 130"/>
                <a:gd name="T7" fmla="*/ 66 h 66"/>
                <a:gd name="T8" fmla="*/ 0 w 130"/>
                <a:gd name="T9" fmla="*/ 5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66">
                  <a:moveTo>
                    <a:pt x="0" y="58"/>
                  </a:moveTo>
                  <a:lnTo>
                    <a:pt x="126" y="0"/>
                  </a:lnTo>
                  <a:lnTo>
                    <a:pt x="130" y="8"/>
                  </a:lnTo>
                  <a:lnTo>
                    <a:pt x="4" y="66"/>
                  </a:lnTo>
                  <a:lnTo>
                    <a:pt x="0" y="5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6" name="Freeform 274"/>
            <p:cNvSpPr/>
            <p:nvPr/>
          </p:nvSpPr>
          <p:spPr bwMode="auto">
            <a:xfrm>
              <a:off x="2814129" y="3609929"/>
              <a:ext cx="123923" cy="67349"/>
            </a:xfrm>
            <a:custGeom>
              <a:avLst/>
              <a:gdLst>
                <a:gd name="T0" fmla="*/ 0 w 92"/>
                <a:gd name="T1" fmla="*/ 42 h 50"/>
                <a:gd name="T2" fmla="*/ 88 w 92"/>
                <a:gd name="T3" fmla="*/ 0 h 50"/>
                <a:gd name="T4" fmla="*/ 92 w 92"/>
                <a:gd name="T5" fmla="*/ 9 h 50"/>
                <a:gd name="T6" fmla="*/ 4 w 92"/>
                <a:gd name="T7" fmla="*/ 50 h 50"/>
                <a:gd name="T8" fmla="*/ 0 w 92"/>
                <a:gd name="T9" fmla="*/ 4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50">
                  <a:moveTo>
                    <a:pt x="0" y="42"/>
                  </a:moveTo>
                  <a:lnTo>
                    <a:pt x="88" y="0"/>
                  </a:lnTo>
                  <a:lnTo>
                    <a:pt x="92" y="9"/>
                  </a:lnTo>
                  <a:lnTo>
                    <a:pt x="4" y="50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CACA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pic>
          <p:nvPicPr>
            <p:cNvPr id="67" name="Picture 27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979808" y="3371513"/>
              <a:ext cx="359645" cy="64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Freeform 276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9" name="Freeform 277"/>
            <p:cNvSpPr/>
            <p:nvPr/>
          </p:nvSpPr>
          <p:spPr bwMode="auto">
            <a:xfrm>
              <a:off x="2943440" y="3386329"/>
              <a:ext cx="59267" cy="33675"/>
            </a:xfrm>
            <a:custGeom>
              <a:avLst/>
              <a:gdLst>
                <a:gd name="T0" fmla="*/ 32 w 44"/>
                <a:gd name="T1" fmla="*/ 0 h 25"/>
                <a:gd name="T2" fmla="*/ 26 w 44"/>
                <a:gd name="T3" fmla="*/ 0 h 25"/>
                <a:gd name="T4" fmla="*/ 26 w 44"/>
                <a:gd name="T5" fmla="*/ 0 h 25"/>
                <a:gd name="T6" fmla="*/ 21 w 44"/>
                <a:gd name="T7" fmla="*/ 1 h 25"/>
                <a:gd name="T8" fmla="*/ 17 w 44"/>
                <a:gd name="T9" fmla="*/ 2 h 25"/>
                <a:gd name="T10" fmla="*/ 11 w 44"/>
                <a:gd name="T11" fmla="*/ 2 h 25"/>
                <a:gd name="T12" fmla="*/ 11 w 44"/>
                <a:gd name="T13" fmla="*/ 2 h 25"/>
                <a:gd name="T14" fmla="*/ 5 w 44"/>
                <a:gd name="T15" fmla="*/ 4 h 25"/>
                <a:gd name="T16" fmla="*/ 0 w 44"/>
                <a:gd name="T17" fmla="*/ 6 h 25"/>
                <a:gd name="T18" fmla="*/ 8 w 44"/>
                <a:gd name="T19" fmla="*/ 23 h 25"/>
                <a:gd name="T20" fmla="*/ 8 w 44"/>
                <a:gd name="T21" fmla="*/ 23 h 25"/>
                <a:gd name="T22" fmla="*/ 11 w 44"/>
                <a:gd name="T23" fmla="*/ 24 h 25"/>
                <a:gd name="T24" fmla="*/ 11 w 44"/>
                <a:gd name="T25" fmla="*/ 24 h 25"/>
                <a:gd name="T26" fmla="*/ 11 w 44"/>
                <a:gd name="T27" fmla="*/ 24 h 25"/>
                <a:gd name="T28" fmla="*/ 19 w 44"/>
                <a:gd name="T29" fmla="*/ 23 h 25"/>
                <a:gd name="T30" fmla="*/ 19 w 44"/>
                <a:gd name="T31" fmla="*/ 23 h 25"/>
                <a:gd name="T32" fmla="*/ 21 w 44"/>
                <a:gd name="T33" fmla="*/ 25 h 25"/>
                <a:gd name="T34" fmla="*/ 26 w 44"/>
                <a:gd name="T35" fmla="*/ 25 h 25"/>
                <a:gd name="T36" fmla="*/ 26 w 44"/>
                <a:gd name="T37" fmla="*/ 25 h 25"/>
                <a:gd name="T38" fmla="*/ 26 w 44"/>
                <a:gd name="T39" fmla="*/ 25 h 25"/>
                <a:gd name="T40" fmla="*/ 44 w 44"/>
                <a:gd name="T41" fmla="*/ 25 h 25"/>
                <a:gd name="T42" fmla="*/ 32 w 44"/>
                <a:gd name="T4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" h="25">
                  <a:moveTo>
                    <a:pt x="32" y="0"/>
                  </a:moveTo>
                  <a:lnTo>
                    <a:pt x="26" y="0"/>
                  </a:lnTo>
                  <a:lnTo>
                    <a:pt x="26" y="0"/>
                  </a:lnTo>
                  <a:lnTo>
                    <a:pt x="21" y="1"/>
                  </a:lnTo>
                  <a:lnTo>
                    <a:pt x="17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5" y="4"/>
                  </a:lnTo>
                  <a:lnTo>
                    <a:pt x="0" y="6"/>
                  </a:lnTo>
                  <a:lnTo>
                    <a:pt x="8" y="23"/>
                  </a:lnTo>
                  <a:lnTo>
                    <a:pt x="8" y="23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19" y="23"/>
                  </a:lnTo>
                  <a:lnTo>
                    <a:pt x="19" y="23"/>
                  </a:lnTo>
                  <a:lnTo>
                    <a:pt x="21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26" y="25"/>
                  </a:lnTo>
                  <a:lnTo>
                    <a:pt x="44" y="25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0" name="Freeform 278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1" name="Freeform 279"/>
            <p:cNvSpPr/>
            <p:nvPr/>
          </p:nvSpPr>
          <p:spPr bwMode="auto">
            <a:xfrm>
              <a:off x="2928623" y="3394411"/>
              <a:ext cx="25593" cy="22899"/>
            </a:xfrm>
            <a:custGeom>
              <a:avLst/>
              <a:gdLst>
                <a:gd name="T0" fmla="*/ 11 w 19"/>
                <a:gd name="T1" fmla="*/ 0 h 17"/>
                <a:gd name="T2" fmla="*/ 11 w 19"/>
                <a:gd name="T3" fmla="*/ 0 h 17"/>
                <a:gd name="T4" fmla="*/ 8 w 19"/>
                <a:gd name="T5" fmla="*/ 2 h 17"/>
                <a:gd name="T6" fmla="*/ 8 w 19"/>
                <a:gd name="T7" fmla="*/ 4 h 17"/>
                <a:gd name="T8" fmla="*/ 1 w 19"/>
                <a:gd name="T9" fmla="*/ 4 h 17"/>
                <a:gd name="T10" fmla="*/ 1 w 19"/>
                <a:gd name="T11" fmla="*/ 4 h 17"/>
                <a:gd name="T12" fmla="*/ 0 w 19"/>
                <a:gd name="T13" fmla="*/ 6 h 17"/>
                <a:gd name="T14" fmla="*/ 0 w 19"/>
                <a:gd name="T15" fmla="*/ 7 h 17"/>
                <a:gd name="T16" fmla="*/ 0 w 19"/>
                <a:gd name="T17" fmla="*/ 7 h 17"/>
                <a:gd name="T18" fmla="*/ 0 w 19"/>
                <a:gd name="T19" fmla="*/ 8 h 17"/>
                <a:gd name="T20" fmla="*/ 1 w 19"/>
                <a:gd name="T21" fmla="*/ 10 h 17"/>
                <a:gd name="T22" fmla="*/ 1 w 19"/>
                <a:gd name="T23" fmla="*/ 10 h 17"/>
                <a:gd name="T24" fmla="*/ 1 w 19"/>
                <a:gd name="T25" fmla="*/ 10 h 17"/>
                <a:gd name="T26" fmla="*/ 8 w 19"/>
                <a:gd name="T27" fmla="*/ 10 h 17"/>
                <a:gd name="T28" fmla="*/ 8 w 19"/>
                <a:gd name="T29" fmla="*/ 10 h 17"/>
                <a:gd name="T30" fmla="*/ 10 w 19"/>
                <a:gd name="T31" fmla="*/ 13 h 17"/>
                <a:gd name="T32" fmla="*/ 12 w 19"/>
                <a:gd name="T33" fmla="*/ 14 h 17"/>
                <a:gd name="T34" fmla="*/ 15 w 19"/>
                <a:gd name="T35" fmla="*/ 17 h 17"/>
                <a:gd name="T36" fmla="*/ 19 w 19"/>
                <a:gd name="T37" fmla="*/ 17 h 17"/>
                <a:gd name="T38" fmla="*/ 11 w 19"/>
                <a:gd name="T3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" h="17">
                  <a:moveTo>
                    <a:pt x="11" y="0"/>
                  </a:moveTo>
                  <a:lnTo>
                    <a:pt x="11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1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10" y="13"/>
                  </a:lnTo>
                  <a:lnTo>
                    <a:pt x="12" y="14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2" name="Freeform 280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3" name="Freeform 281"/>
            <p:cNvSpPr/>
            <p:nvPr/>
          </p:nvSpPr>
          <p:spPr bwMode="auto">
            <a:xfrm>
              <a:off x="3052545" y="3516987"/>
              <a:ext cx="274785" cy="67349"/>
            </a:xfrm>
            <a:custGeom>
              <a:avLst/>
              <a:gdLst>
                <a:gd name="T0" fmla="*/ 202 w 204"/>
                <a:gd name="T1" fmla="*/ 0 h 50"/>
                <a:gd name="T2" fmla="*/ 0 w 204"/>
                <a:gd name="T3" fmla="*/ 4 h 50"/>
                <a:gd name="T4" fmla="*/ 20 w 204"/>
                <a:gd name="T5" fmla="*/ 50 h 50"/>
                <a:gd name="T6" fmla="*/ 38 w 204"/>
                <a:gd name="T7" fmla="*/ 50 h 50"/>
                <a:gd name="T8" fmla="*/ 38 w 204"/>
                <a:gd name="T9" fmla="*/ 50 h 50"/>
                <a:gd name="T10" fmla="*/ 51 w 204"/>
                <a:gd name="T11" fmla="*/ 50 h 50"/>
                <a:gd name="T12" fmla="*/ 53 w 204"/>
                <a:gd name="T13" fmla="*/ 50 h 50"/>
                <a:gd name="T14" fmla="*/ 63 w 204"/>
                <a:gd name="T15" fmla="*/ 48 h 50"/>
                <a:gd name="T16" fmla="*/ 105 w 204"/>
                <a:gd name="T17" fmla="*/ 48 h 50"/>
                <a:gd name="T18" fmla="*/ 109 w 204"/>
                <a:gd name="T19" fmla="*/ 48 h 50"/>
                <a:gd name="T20" fmla="*/ 143 w 204"/>
                <a:gd name="T21" fmla="*/ 47 h 50"/>
                <a:gd name="T22" fmla="*/ 144 w 204"/>
                <a:gd name="T23" fmla="*/ 47 h 50"/>
                <a:gd name="T24" fmla="*/ 179 w 204"/>
                <a:gd name="T25" fmla="*/ 47 h 50"/>
                <a:gd name="T26" fmla="*/ 179 w 204"/>
                <a:gd name="T27" fmla="*/ 47 h 50"/>
                <a:gd name="T28" fmla="*/ 204 w 204"/>
                <a:gd name="T29" fmla="*/ 46 h 50"/>
                <a:gd name="T30" fmla="*/ 202 w 204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4" h="50">
                  <a:moveTo>
                    <a:pt x="202" y="0"/>
                  </a:moveTo>
                  <a:lnTo>
                    <a:pt x="0" y="4"/>
                  </a:lnTo>
                  <a:lnTo>
                    <a:pt x="20" y="50"/>
                  </a:lnTo>
                  <a:lnTo>
                    <a:pt x="38" y="50"/>
                  </a:lnTo>
                  <a:lnTo>
                    <a:pt x="38" y="50"/>
                  </a:lnTo>
                  <a:lnTo>
                    <a:pt x="51" y="50"/>
                  </a:lnTo>
                  <a:lnTo>
                    <a:pt x="53" y="50"/>
                  </a:lnTo>
                  <a:lnTo>
                    <a:pt x="63" y="48"/>
                  </a:lnTo>
                  <a:lnTo>
                    <a:pt x="105" y="48"/>
                  </a:lnTo>
                  <a:lnTo>
                    <a:pt x="109" y="48"/>
                  </a:lnTo>
                  <a:lnTo>
                    <a:pt x="143" y="47"/>
                  </a:lnTo>
                  <a:lnTo>
                    <a:pt x="144" y="47"/>
                  </a:lnTo>
                  <a:lnTo>
                    <a:pt x="179" y="47"/>
                  </a:lnTo>
                  <a:lnTo>
                    <a:pt x="179" y="47"/>
                  </a:lnTo>
                  <a:lnTo>
                    <a:pt x="204" y="46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4" name="Freeform 282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5" name="Freeform 283"/>
            <p:cNvSpPr/>
            <p:nvPr/>
          </p:nvSpPr>
          <p:spPr bwMode="auto">
            <a:xfrm>
              <a:off x="3002707" y="3522375"/>
              <a:ext cx="76779" cy="63309"/>
            </a:xfrm>
            <a:custGeom>
              <a:avLst/>
              <a:gdLst>
                <a:gd name="T0" fmla="*/ 37 w 57"/>
                <a:gd name="T1" fmla="*/ 0 h 47"/>
                <a:gd name="T2" fmla="*/ 0 w 57"/>
                <a:gd name="T3" fmla="*/ 1 h 47"/>
                <a:gd name="T4" fmla="*/ 22 w 57"/>
                <a:gd name="T5" fmla="*/ 47 h 47"/>
                <a:gd name="T6" fmla="*/ 40 w 57"/>
                <a:gd name="T7" fmla="*/ 46 h 47"/>
                <a:gd name="T8" fmla="*/ 40 w 57"/>
                <a:gd name="T9" fmla="*/ 46 h 47"/>
                <a:gd name="T10" fmla="*/ 57 w 57"/>
                <a:gd name="T11" fmla="*/ 46 h 47"/>
                <a:gd name="T12" fmla="*/ 37 w 57"/>
                <a:gd name="T1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47">
                  <a:moveTo>
                    <a:pt x="37" y="0"/>
                  </a:moveTo>
                  <a:lnTo>
                    <a:pt x="0" y="1"/>
                  </a:lnTo>
                  <a:lnTo>
                    <a:pt x="22" y="47"/>
                  </a:lnTo>
                  <a:lnTo>
                    <a:pt x="40" y="46"/>
                  </a:lnTo>
                  <a:lnTo>
                    <a:pt x="40" y="46"/>
                  </a:lnTo>
                  <a:lnTo>
                    <a:pt x="57" y="46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6" name="Freeform 284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7" name="Freeform 285"/>
            <p:cNvSpPr/>
            <p:nvPr/>
          </p:nvSpPr>
          <p:spPr bwMode="auto">
            <a:xfrm>
              <a:off x="2943440" y="3523722"/>
              <a:ext cx="88901" cy="63309"/>
            </a:xfrm>
            <a:custGeom>
              <a:avLst/>
              <a:gdLst>
                <a:gd name="T0" fmla="*/ 44 w 66"/>
                <a:gd name="T1" fmla="*/ 0 h 47"/>
                <a:gd name="T2" fmla="*/ 0 w 66"/>
                <a:gd name="T3" fmla="*/ 2 h 47"/>
                <a:gd name="T4" fmla="*/ 1 w 66"/>
                <a:gd name="T5" fmla="*/ 7 h 47"/>
                <a:gd name="T6" fmla="*/ 9 w 66"/>
                <a:gd name="T7" fmla="*/ 3 h 47"/>
                <a:gd name="T8" fmla="*/ 13 w 66"/>
                <a:gd name="T9" fmla="*/ 11 h 47"/>
                <a:gd name="T10" fmla="*/ 1 w 66"/>
                <a:gd name="T11" fmla="*/ 18 h 47"/>
                <a:gd name="T12" fmla="*/ 1 w 66"/>
                <a:gd name="T13" fmla="*/ 25 h 47"/>
                <a:gd name="T14" fmla="*/ 16 w 66"/>
                <a:gd name="T15" fmla="*/ 18 h 47"/>
                <a:gd name="T16" fmla="*/ 20 w 66"/>
                <a:gd name="T17" fmla="*/ 26 h 47"/>
                <a:gd name="T18" fmla="*/ 1 w 66"/>
                <a:gd name="T19" fmla="*/ 35 h 47"/>
                <a:gd name="T20" fmla="*/ 1 w 66"/>
                <a:gd name="T21" fmla="*/ 42 h 47"/>
                <a:gd name="T22" fmla="*/ 23 w 66"/>
                <a:gd name="T23" fmla="*/ 33 h 47"/>
                <a:gd name="T24" fmla="*/ 27 w 66"/>
                <a:gd name="T25" fmla="*/ 41 h 47"/>
                <a:gd name="T26" fmla="*/ 13 w 66"/>
                <a:gd name="T27" fmla="*/ 47 h 47"/>
                <a:gd name="T28" fmla="*/ 16 w 66"/>
                <a:gd name="T29" fmla="*/ 46 h 47"/>
                <a:gd name="T30" fmla="*/ 26 w 66"/>
                <a:gd name="T31" fmla="*/ 46 h 47"/>
                <a:gd name="T32" fmla="*/ 31 w 66"/>
                <a:gd name="T33" fmla="*/ 46 h 47"/>
                <a:gd name="T34" fmla="*/ 46 w 66"/>
                <a:gd name="T35" fmla="*/ 46 h 47"/>
                <a:gd name="T36" fmla="*/ 48 w 66"/>
                <a:gd name="T37" fmla="*/ 46 h 47"/>
                <a:gd name="T38" fmla="*/ 66 w 66"/>
                <a:gd name="T39" fmla="*/ 46 h 47"/>
                <a:gd name="T40" fmla="*/ 44 w 66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47">
                  <a:moveTo>
                    <a:pt x="44" y="0"/>
                  </a:moveTo>
                  <a:lnTo>
                    <a:pt x="0" y="2"/>
                  </a:lnTo>
                  <a:lnTo>
                    <a:pt x="1" y="7"/>
                  </a:lnTo>
                  <a:lnTo>
                    <a:pt x="9" y="3"/>
                  </a:lnTo>
                  <a:lnTo>
                    <a:pt x="13" y="11"/>
                  </a:lnTo>
                  <a:lnTo>
                    <a:pt x="1" y="18"/>
                  </a:lnTo>
                  <a:lnTo>
                    <a:pt x="1" y="25"/>
                  </a:lnTo>
                  <a:lnTo>
                    <a:pt x="16" y="18"/>
                  </a:lnTo>
                  <a:lnTo>
                    <a:pt x="20" y="26"/>
                  </a:lnTo>
                  <a:lnTo>
                    <a:pt x="1" y="35"/>
                  </a:lnTo>
                  <a:lnTo>
                    <a:pt x="1" y="42"/>
                  </a:lnTo>
                  <a:lnTo>
                    <a:pt x="23" y="33"/>
                  </a:lnTo>
                  <a:lnTo>
                    <a:pt x="27" y="41"/>
                  </a:lnTo>
                  <a:lnTo>
                    <a:pt x="13" y="47"/>
                  </a:lnTo>
                  <a:lnTo>
                    <a:pt x="16" y="46"/>
                  </a:lnTo>
                  <a:lnTo>
                    <a:pt x="26" y="46"/>
                  </a:lnTo>
                  <a:lnTo>
                    <a:pt x="31" y="46"/>
                  </a:lnTo>
                  <a:lnTo>
                    <a:pt x="46" y="46"/>
                  </a:lnTo>
                  <a:lnTo>
                    <a:pt x="48" y="46"/>
                  </a:lnTo>
                  <a:lnTo>
                    <a:pt x="66" y="46"/>
                  </a:lnTo>
                  <a:lnTo>
                    <a:pt x="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8" name="Freeform 286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79" name="Freeform 287"/>
            <p:cNvSpPr/>
            <p:nvPr/>
          </p:nvSpPr>
          <p:spPr bwMode="auto">
            <a:xfrm>
              <a:off x="2944786" y="3527763"/>
              <a:ext cx="16164" cy="20205"/>
            </a:xfrm>
            <a:custGeom>
              <a:avLst/>
              <a:gdLst>
                <a:gd name="T0" fmla="*/ 8 w 12"/>
                <a:gd name="T1" fmla="*/ 0 h 15"/>
                <a:gd name="T2" fmla="*/ 0 w 12"/>
                <a:gd name="T3" fmla="*/ 4 h 15"/>
                <a:gd name="T4" fmla="*/ 0 w 12"/>
                <a:gd name="T5" fmla="*/ 15 h 15"/>
                <a:gd name="T6" fmla="*/ 12 w 12"/>
                <a:gd name="T7" fmla="*/ 8 h 15"/>
                <a:gd name="T8" fmla="*/ 8 w 12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5">
                  <a:moveTo>
                    <a:pt x="8" y="0"/>
                  </a:moveTo>
                  <a:lnTo>
                    <a:pt x="0" y="4"/>
                  </a:lnTo>
                  <a:lnTo>
                    <a:pt x="0" y="15"/>
                  </a:lnTo>
                  <a:lnTo>
                    <a:pt x="12" y="8"/>
                  </a:lnTo>
                  <a:lnTo>
                    <a:pt x="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0" name="Freeform 288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1" name="Freeform 289"/>
            <p:cNvSpPr/>
            <p:nvPr/>
          </p:nvSpPr>
          <p:spPr bwMode="auto">
            <a:xfrm>
              <a:off x="2944786" y="3547968"/>
              <a:ext cx="25593" cy="22899"/>
            </a:xfrm>
            <a:custGeom>
              <a:avLst/>
              <a:gdLst>
                <a:gd name="T0" fmla="*/ 15 w 19"/>
                <a:gd name="T1" fmla="*/ 0 h 17"/>
                <a:gd name="T2" fmla="*/ 0 w 19"/>
                <a:gd name="T3" fmla="*/ 7 h 17"/>
                <a:gd name="T4" fmla="*/ 0 w 19"/>
                <a:gd name="T5" fmla="*/ 17 h 17"/>
                <a:gd name="T6" fmla="*/ 19 w 19"/>
                <a:gd name="T7" fmla="*/ 8 h 17"/>
                <a:gd name="T8" fmla="*/ 15 w 1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7">
                  <a:moveTo>
                    <a:pt x="15" y="0"/>
                  </a:moveTo>
                  <a:lnTo>
                    <a:pt x="0" y="7"/>
                  </a:lnTo>
                  <a:lnTo>
                    <a:pt x="0" y="17"/>
                  </a:lnTo>
                  <a:lnTo>
                    <a:pt x="19" y="8"/>
                  </a:lnTo>
                  <a:lnTo>
                    <a:pt x="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2" name="Freeform 290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3" name="Freeform 291"/>
            <p:cNvSpPr/>
            <p:nvPr/>
          </p:nvSpPr>
          <p:spPr bwMode="auto">
            <a:xfrm>
              <a:off x="2944786" y="3568173"/>
              <a:ext cx="35022" cy="18858"/>
            </a:xfrm>
            <a:custGeom>
              <a:avLst/>
              <a:gdLst>
                <a:gd name="T0" fmla="*/ 22 w 26"/>
                <a:gd name="T1" fmla="*/ 0 h 14"/>
                <a:gd name="T2" fmla="*/ 0 w 26"/>
                <a:gd name="T3" fmla="*/ 9 h 14"/>
                <a:gd name="T4" fmla="*/ 0 w 26"/>
                <a:gd name="T5" fmla="*/ 14 h 14"/>
                <a:gd name="T6" fmla="*/ 12 w 26"/>
                <a:gd name="T7" fmla="*/ 14 h 14"/>
                <a:gd name="T8" fmla="*/ 26 w 26"/>
                <a:gd name="T9" fmla="*/ 8 h 14"/>
                <a:gd name="T10" fmla="*/ 22 w 26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4">
                  <a:moveTo>
                    <a:pt x="22" y="0"/>
                  </a:moveTo>
                  <a:lnTo>
                    <a:pt x="0" y="9"/>
                  </a:lnTo>
                  <a:lnTo>
                    <a:pt x="0" y="14"/>
                  </a:lnTo>
                  <a:lnTo>
                    <a:pt x="12" y="14"/>
                  </a:lnTo>
                  <a:lnTo>
                    <a:pt x="26" y="8"/>
                  </a:lnTo>
                  <a:lnTo>
                    <a:pt x="2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4" name="Freeform 292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5" name="Freeform 293"/>
            <p:cNvSpPr/>
            <p:nvPr/>
          </p:nvSpPr>
          <p:spPr bwMode="auto">
            <a:xfrm>
              <a:off x="3021565" y="3453679"/>
              <a:ext cx="312500" cy="41757"/>
            </a:xfrm>
            <a:custGeom>
              <a:avLst/>
              <a:gdLst>
                <a:gd name="T0" fmla="*/ 201 w 232"/>
                <a:gd name="T1" fmla="*/ 0 h 31"/>
                <a:gd name="T2" fmla="*/ 0 w 232"/>
                <a:gd name="T3" fmla="*/ 2 h 31"/>
                <a:gd name="T4" fmla="*/ 12 w 232"/>
                <a:gd name="T5" fmla="*/ 31 h 31"/>
                <a:gd name="T6" fmla="*/ 201 w 232"/>
                <a:gd name="T7" fmla="*/ 28 h 31"/>
                <a:gd name="T8" fmla="*/ 232 w 232"/>
                <a:gd name="T9" fmla="*/ 13 h 31"/>
                <a:gd name="T10" fmla="*/ 221 w 232"/>
                <a:gd name="T11" fmla="*/ 9 h 31"/>
                <a:gd name="T12" fmla="*/ 201 w 232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31">
                  <a:moveTo>
                    <a:pt x="201" y="0"/>
                  </a:moveTo>
                  <a:lnTo>
                    <a:pt x="0" y="2"/>
                  </a:lnTo>
                  <a:lnTo>
                    <a:pt x="12" y="31"/>
                  </a:lnTo>
                  <a:lnTo>
                    <a:pt x="201" y="28"/>
                  </a:lnTo>
                  <a:lnTo>
                    <a:pt x="232" y="13"/>
                  </a:lnTo>
                  <a:lnTo>
                    <a:pt x="221" y="9"/>
                  </a:lnTo>
                  <a:lnTo>
                    <a:pt x="20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6" name="Freeform 294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0F68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7" name="Freeform 295"/>
            <p:cNvSpPr/>
            <p:nvPr/>
          </p:nvSpPr>
          <p:spPr bwMode="auto">
            <a:xfrm>
              <a:off x="2971726" y="3456373"/>
              <a:ext cx="66003" cy="39063"/>
            </a:xfrm>
            <a:custGeom>
              <a:avLst/>
              <a:gdLst>
                <a:gd name="T0" fmla="*/ 37 w 49"/>
                <a:gd name="T1" fmla="*/ 0 h 29"/>
                <a:gd name="T2" fmla="*/ 0 w 49"/>
                <a:gd name="T3" fmla="*/ 2 h 29"/>
                <a:gd name="T4" fmla="*/ 14 w 49"/>
                <a:gd name="T5" fmla="*/ 29 h 29"/>
                <a:gd name="T6" fmla="*/ 49 w 49"/>
                <a:gd name="T7" fmla="*/ 29 h 29"/>
                <a:gd name="T8" fmla="*/ 37 w 4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9">
                  <a:moveTo>
                    <a:pt x="37" y="0"/>
                  </a:moveTo>
                  <a:lnTo>
                    <a:pt x="0" y="2"/>
                  </a:lnTo>
                  <a:lnTo>
                    <a:pt x="14" y="29"/>
                  </a:lnTo>
                  <a:lnTo>
                    <a:pt x="49" y="29"/>
                  </a:lnTo>
                  <a:lnTo>
                    <a:pt x="3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8" name="Freeform 296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89" name="Freeform 297"/>
            <p:cNvSpPr/>
            <p:nvPr/>
          </p:nvSpPr>
          <p:spPr bwMode="auto">
            <a:xfrm>
              <a:off x="2934010" y="3459067"/>
              <a:ext cx="56573" cy="37716"/>
            </a:xfrm>
            <a:custGeom>
              <a:avLst/>
              <a:gdLst>
                <a:gd name="T0" fmla="*/ 28 w 42"/>
                <a:gd name="T1" fmla="*/ 0 h 28"/>
                <a:gd name="T2" fmla="*/ 19 w 42"/>
                <a:gd name="T3" fmla="*/ 0 h 28"/>
                <a:gd name="T4" fmla="*/ 7 w 42"/>
                <a:gd name="T5" fmla="*/ 0 h 28"/>
                <a:gd name="T6" fmla="*/ 7 w 42"/>
                <a:gd name="T7" fmla="*/ 0 h 28"/>
                <a:gd name="T8" fmla="*/ 4 w 42"/>
                <a:gd name="T9" fmla="*/ 0 h 28"/>
                <a:gd name="T10" fmla="*/ 1 w 42"/>
                <a:gd name="T11" fmla="*/ 2 h 28"/>
                <a:gd name="T12" fmla="*/ 0 w 42"/>
                <a:gd name="T13" fmla="*/ 4 h 28"/>
                <a:gd name="T14" fmla="*/ 0 w 42"/>
                <a:gd name="T15" fmla="*/ 8 h 28"/>
                <a:gd name="T16" fmla="*/ 0 w 42"/>
                <a:gd name="T17" fmla="*/ 20 h 28"/>
                <a:gd name="T18" fmla="*/ 0 w 42"/>
                <a:gd name="T19" fmla="*/ 20 h 28"/>
                <a:gd name="T20" fmla="*/ 0 w 42"/>
                <a:gd name="T21" fmla="*/ 23 h 28"/>
                <a:gd name="T22" fmla="*/ 3 w 42"/>
                <a:gd name="T23" fmla="*/ 23 h 28"/>
                <a:gd name="T24" fmla="*/ 4 w 42"/>
                <a:gd name="T25" fmla="*/ 27 h 28"/>
                <a:gd name="T26" fmla="*/ 4 w 42"/>
                <a:gd name="T27" fmla="*/ 27 h 28"/>
                <a:gd name="T28" fmla="*/ 7 w 42"/>
                <a:gd name="T29" fmla="*/ 28 h 28"/>
                <a:gd name="T30" fmla="*/ 7 w 42"/>
                <a:gd name="T31" fmla="*/ 28 h 28"/>
                <a:gd name="T32" fmla="*/ 8 w 42"/>
                <a:gd name="T33" fmla="*/ 28 h 28"/>
                <a:gd name="T34" fmla="*/ 42 w 42"/>
                <a:gd name="T35" fmla="*/ 27 h 28"/>
                <a:gd name="T36" fmla="*/ 28 w 42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8">
                  <a:moveTo>
                    <a:pt x="28" y="0"/>
                  </a:moveTo>
                  <a:lnTo>
                    <a:pt x="19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7" y="28"/>
                  </a:lnTo>
                  <a:lnTo>
                    <a:pt x="7" y="28"/>
                  </a:lnTo>
                  <a:lnTo>
                    <a:pt x="8" y="28"/>
                  </a:lnTo>
                  <a:lnTo>
                    <a:pt x="42" y="27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0" name="Freeform 298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AA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1" name="Freeform 299"/>
            <p:cNvSpPr/>
            <p:nvPr/>
          </p:nvSpPr>
          <p:spPr bwMode="auto">
            <a:xfrm>
              <a:off x="2934010" y="3490048"/>
              <a:ext cx="5388" cy="5388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0 h 4"/>
                <a:gd name="T6" fmla="*/ 3 w 4"/>
                <a:gd name="T7" fmla="*/ 2 h 4"/>
                <a:gd name="T8" fmla="*/ 4 w 4"/>
                <a:gd name="T9" fmla="*/ 4 h 4"/>
                <a:gd name="T10" fmla="*/ 3 w 4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4" y="4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2" name="Freeform 300"/>
            <p:cNvSpPr/>
            <p:nvPr/>
          </p:nvSpPr>
          <p:spPr bwMode="auto">
            <a:xfrm>
              <a:off x="2896295" y="3363431"/>
              <a:ext cx="17511" cy="5388"/>
            </a:xfrm>
            <a:custGeom>
              <a:avLst/>
              <a:gdLst>
                <a:gd name="T0" fmla="*/ 2 w 13"/>
                <a:gd name="T1" fmla="*/ 4 h 4"/>
                <a:gd name="T2" fmla="*/ 2 w 13"/>
                <a:gd name="T3" fmla="*/ 4 h 4"/>
                <a:gd name="T4" fmla="*/ 1 w 13"/>
                <a:gd name="T5" fmla="*/ 4 h 4"/>
                <a:gd name="T6" fmla="*/ 0 w 13"/>
                <a:gd name="T7" fmla="*/ 2 h 4"/>
                <a:gd name="T8" fmla="*/ 0 w 13"/>
                <a:gd name="T9" fmla="*/ 2 h 4"/>
                <a:gd name="T10" fmla="*/ 1 w 13"/>
                <a:gd name="T11" fmla="*/ 0 h 4"/>
                <a:gd name="T12" fmla="*/ 2 w 13"/>
                <a:gd name="T13" fmla="*/ 0 h 4"/>
                <a:gd name="T14" fmla="*/ 12 w 13"/>
                <a:gd name="T15" fmla="*/ 0 h 4"/>
                <a:gd name="T16" fmla="*/ 12 w 13"/>
                <a:gd name="T17" fmla="*/ 0 h 4"/>
                <a:gd name="T18" fmla="*/ 13 w 13"/>
                <a:gd name="T19" fmla="*/ 0 h 4"/>
                <a:gd name="T20" fmla="*/ 13 w 13"/>
                <a:gd name="T21" fmla="*/ 2 h 4"/>
                <a:gd name="T22" fmla="*/ 13 w 13"/>
                <a:gd name="T23" fmla="*/ 2 h 4"/>
                <a:gd name="T24" fmla="*/ 13 w 13"/>
                <a:gd name="T25" fmla="*/ 3 h 4"/>
                <a:gd name="T26" fmla="*/ 12 w 13"/>
                <a:gd name="T27" fmla="*/ 4 h 4"/>
                <a:gd name="T28" fmla="*/ 2 w 13"/>
                <a:gd name="T2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4">
                  <a:moveTo>
                    <a:pt x="2" y="4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1" y="0"/>
                  </a:lnTo>
                  <a:lnTo>
                    <a:pt x="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648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3" name="Freeform 301"/>
            <p:cNvSpPr/>
            <p:nvPr/>
          </p:nvSpPr>
          <p:spPr bwMode="auto">
            <a:xfrm>
              <a:off x="2907071" y="3345920"/>
              <a:ext cx="391973" cy="35022"/>
            </a:xfrm>
            <a:custGeom>
              <a:avLst/>
              <a:gdLst>
                <a:gd name="T0" fmla="*/ 15 w 291"/>
                <a:gd name="T1" fmla="*/ 26 h 26"/>
                <a:gd name="T2" fmla="*/ 15 w 291"/>
                <a:gd name="T3" fmla="*/ 26 h 26"/>
                <a:gd name="T4" fmla="*/ 9 w 291"/>
                <a:gd name="T5" fmla="*/ 24 h 26"/>
                <a:gd name="T6" fmla="*/ 4 w 291"/>
                <a:gd name="T7" fmla="*/ 23 h 26"/>
                <a:gd name="T8" fmla="*/ 1 w 291"/>
                <a:gd name="T9" fmla="*/ 19 h 26"/>
                <a:gd name="T10" fmla="*/ 0 w 291"/>
                <a:gd name="T11" fmla="*/ 15 h 26"/>
                <a:gd name="T12" fmla="*/ 0 w 291"/>
                <a:gd name="T13" fmla="*/ 15 h 26"/>
                <a:gd name="T14" fmla="*/ 1 w 291"/>
                <a:gd name="T15" fmla="*/ 11 h 26"/>
                <a:gd name="T16" fmla="*/ 4 w 291"/>
                <a:gd name="T17" fmla="*/ 8 h 26"/>
                <a:gd name="T18" fmla="*/ 8 w 291"/>
                <a:gd name="T19" fmla="*/ 5 h 26"/>
                <a:gd name="T20" fmla="*/ 15 w 291"/>
                <a:gd name="T21" fmla="*/ 4 h 26"/>
                <a:gd name="T22" fmla="*/ 277 w 291"/>
                <a:gd name="T23" fmla="*/ 0 h 26"/>
                <a:gd name="T24" fmla="*/ 277 w 291"/>
                <a:gd name="T25" fmla="*/ 0 h 26"/>
                <a:gd name="T26" fmla="*/ 282 w 291"/>
                <a:gd name="T27" fmla="*/ 1 h 26"/>
                <a:gd name="T28" fmla="*/ 287 w 291"/>
                <a:gd name="T29" fmla="*/ 3 h 26"/>
                <a:gd name="T30" fmla="*/ 290 w 291"/>
                <a:gd name="T31" fmla="*/ 7 h 26"/>
                <a:gd name="T32" fmla="*/ 291 w 291"/>
                <a:gd name="T33" fmla="*/ 11 h 26"/>
                <a:gd name="T34" fmla="*/ 291 w 291"/>
                <a:gd name="T35" fmla="*/ 11 h 26"/>
                <a:gd name="T36" fmla="*/ 290 w 291"/>
                <a:gd name="T37" fmla="*/ 15 h 26"/>
                <a:gd name="T38" fmla="*/ 287 w 291"/>
                <a:gd name="T39" fmla="*/ 17 h 26"/>
                <a:gd name="T40" fmla="*/ 283 w 291"/>
                <a:gd name="T41" fmla="*/ 20 h 26"/>
                <a:gd name="T42" fmla="*/ 277 w 291"/>
                <a:gd name="T43" fmla="*/ 22 h 26"/>
                <a:gd name="T44" fmla="*/ 15 w 291"/>
                <a:gd name="T4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1" h="26">
                  <a:moveTo>
                    <a:pt x="15" y="26"/>
                  </a:moveTo>
                  <a:lnTo>
                    <a:pt x="15" y="26"/>
                  </a:lnTo>
                  <a:lnTo>
                    <a:pt x="9" y="24"/>
                  </a:lnTo>
                  <a:lnTo>
                    <a:pt x="4" y="23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8"/>
                  </a:lnTo>
                  <a:lnTo>
                    <a:pt x="8" y="5"/>
                  </a:lnTo>
                  <a:lnTo>
                    <a:pt x="15" y="4"/>
                  </a:lnTo>
                  <a:lnTo>
                    <a:pt x="277" y="0"/>
                  </a:lnTo>
                  <a:lnTo>
                    <a:pt x="277" y="0"/>
                  </a:lnTo>
                  <a:lnTo>
                    <a:pt x="282" y="1"/>
                  </a:lnTo>
                  <a:lnTo>
                    <a:pt x="287" y="3"/>
                  </a:lnTo>
                  <a:lnTo>
                    <a:pt x="290" y="7"/>
                  </a:lnTo>
                  <a:lnTo>
                    <a:pt x="291" y="11"/>
                  </a:lnTo>
                  <a:lnTo>
                    <a:pt x="291" y="11"/>
                  </a:lnTo>
                  <a:lnTo>
                    <a:pt x="290" y="15"/>
                  </a:lnTo>
                  <a:lnTo>
                    <a:pt x="287" y="17"/>
                  </a:lnTo>
                  <a:lnTo>
                    <a:pt x="283" y="20"/>
                  </a:lnTo>
                  <a:lnTo>
                    <a:pt x="277" y="22"/>
                  </a:lnTo>
                  <a:lnTo>
                    <a:pt x="15" y="26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Freeform 302"/>
            <p:cNvSpPr/>
            <p:nvPr/>
          </p:nvSpPr>
          <p:spPr bwMode="auto">
            <a:xfrm>
              <a:off x="2928623" y="3341879"/>
              <a:ext cx="352910" cy="41757"/>
            </a:xfrm>
            <a:custGeom>
              <a:avLst/>
              <a:gdLst>
                <a:gd name="T0" fmla="*/ 14 w 262"/>
                <a:gd name="T1" fmla="*/ 31 h 31"/>
                <a:gd name="T2" fmla="*/ 14 w 262"/>
                <a:gd name="T3" fmla="*/ 31 h 31"/>
                <a:gd name="T4" fmla="*/ 8 w 262"/>
                <a:gd name="T5" fmla="*/ 30 h 31"/>
                <a:gd name="T6" fmla="*/ 4 w 262"/>
                <a:gd name="T7" fmla="*/ 27 h 31"/>
                <a:gd name="T8" fmla="*/ 1 w 262"/>
                <a:gd name="T9" fmla="*/ 23 h 31"/>
                <a:gd name="T10" fmla="*/ 0 w 262"/>
                <a:gd name="T11" fmla="*/ 18 h 31"/>
                <a:gd name="T12" fmla="*/ 0 w 262"/>
                <a:gd name="T13" fmla="*/ 18 h 31"/>
                <a:gd name="T14" fmla="*/ 1 w 262"/>
                <a:gd name="T15" fmla="*/ 12 h 31"/>
                <a:gd name="T16" fmla="*/ 4 w 262"/>
                <a:gd name="T17" fmla="*/ 8 h 31"/>
                <a:gd name="T18" fmla="*/ 8 w 262"/>
                <a:gd name="T19" fmla="*/ 6 h 31"/>
                <a:gd name="T20" fmla="*/ 14 w 262"/>
                <a:gd name="T21" fmla="*/ 4 h 31"/>
                <a:gd name="T22" fmla="*/ 248 w 262"/>
                <a:gd name="T23" fmla="*/ 0 h 31"/>
                <a:gd name="T24" fmla="*/ 248 w 262"/>
                <a:gd name="T25" fmla="*/ 0 h 31"/>
                <a:gd name="T26" fmla="*/ 254 w 262"/>
                <a:gd name="T27" fmla="*/ 2 h 31"/>
                <a:gd name="T28" fmla="*/ 258 w 262"/>
                <a:gd name="T29" fmla="*/ 4 h 31"/>
                <a:gd name="T30" fmla="*/ 261 w 262"/>
                <a:gd name="T31" fmla="*/ 8 h 31"/>
                <a:gd name="T32" fmla="*/ 262 w 262"/>
                <a:gd name="T33" fmla="*/ 14 h 31"/>
                <a:gd name="T34" fmla="*/ 262 w 262"/>
                <a:gd name="T35" fmla="*/ 14 h 31"/>
                <a:gd name="T36" fmla="*/ 261 w 262"/>
                <a:gd name="T37" fmla="*/ 19 h 31"/>
                <a:gd name="T38" fmla="*/ 258 w 262"/>
                <a:gd name="T39" fmla="*/ 23 h 31"/>
                <a:gd name="T40" fmla="*/ 254 w 262"/>
                <a:gd name="T41" fmla="*/ 26 h 31"/>
                <a:gd name="T42" fmla="*/ 250 w 262"/>
                <a:gd name="T43" fmla="*/ 27 h 31"/>
                <a:gd name="T44" fmla="*/ 14 w 262"/>
                <a:gd name="T4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2" h="31">
                  <a:moveTo>
                    <a:pt x="14" y="31"/>
                  </a:moveTo>
                  <a:lnTo>
                    <a:pt x="14" y="31"/>
                  </a:lnTo>
                  <a:lnTo>
                    <a:pt x="8" y="30"/>
                  </a:lnTo>
                  <a:lnTo>
                    <a:pt x="4" y="27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1" y="12"/>
                  </a:lnTo>
                  <a:lnTo>
                    <a:pt x="4" y="8"/>
                  </a:lnTo>
                  <a:lnTo>
                    <a:pt x="8" y="6"/>
                  </a:lnTo>
                  <a:lnTo>
                    <a:pt x="14" y="4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54" y="2"/>
                  </a:lnTo>
                  <a:lnTo>
                    <a:pt x="258" y="4"/>
                  </a:lnTo>
                  <a:lnTo>
                    <a:pt x="261" y="8"/>
                  </a:lnTo>
                  <a:lnTo>
                    <a:pt x="262" y="14"/>
                  </a:lnTo>
                  <a:lnTo>
                    <a:pt x="262" y="14"/>
                  </a:lnTo>
                  <a:lnTo>
                    <a:pt x="261" y="19"/>
                  </a:lnTo>
                  <a:lnTo>
                    <a:pt x="258" y="23"/>
                  </a:lnTo>
                  <a:lnTo>
                    <a:pt x="254" y="26"/>
                  </a:lnTo>
                  <a:lnTo>
                    <a:pt x="250" y="27"/>
                  </a:lnTo>
                  <a:lnTo>
                    <a:pt x="14" y="31"/>
                  </a:lnTo>
                  <a:close/>
                </a:path>
              </a:pathLst>
            </a:custGeom>
            <a:solidFill>
              <a:srgbClr val="DE5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5" name="Freeform 303"/>
            <p:cNvSpPr/>
            <p:nvPr/>
          </p:nvSpPr>
          <p:spPr bwMode="auto">
            <a:xfrm>
              <a:off x="3134712" y="3341879"/>
              <a:ext cx="130658" cy="47145"/>
            </a:xfrm>
            <a:custGeom>
              <a:avLst/>
              <a:gdLst>
                <a:gd name="T0" fmla="*/ 93 w 97"/>
                <a:gd name="T1" fmla="*/ 27 h 35"/>
                <a:gd name="T2" fmla="*/ 78 w 97"/>
                <a:gd name="T3" fmla="*/ 35 h 35"/>
                <a:gd name="T4" fmla="*/ 6 w 97"/>
                <a:gd name="T5" fmla="*/ 35 h 35"/>
                <a:gd name="T6" fmla="*/ 6 w 97"/>
                <a:gd name="T7" fmla="*/ 35 h 35"/>
                <a:gd name="T8" fmla="*/ 4 w 97"/>
                <a:gd name="T9" fmla="*/ 34 h 35"/>
                <a:gd name="T10" fmla="*/ 0 w 97"/>
                <a:gd name="T11" fmla="*/ 31 h 35"/>
                <a:gd name="T12" fmla="*/ 59 w 97"/>
                <a:gd name="T13" fmla="*/ 30 h 35"/>
                <a:gd name="T14" fmla="*/ 59 w 97"/>
                <a:gd name="T15" fmla="*/ 30 h 35"/>
                <a:gd name="T16" fmla="*/ 60 w 97"/>
                <a:gd name="T17" fmla="*/ 27 h 35"/>
                <a:gd name="T18" fmla="*/ 63 w 97"/>
                <a:gd name="T19" fmla="*/ 22 h 35"/>
                <a:gd name="T20" fmla="*/ 63 w 97"/>
                <a:gd name="T21" fmla="*/ 16 h 35"/>
                <a:gd name="T22" fmla="*/ 63 w 97"/>
                <a:gd name="T23" fmla="*/ 12 h 35"/>
                <a:gd name="T24" fmla="*/ 63 w 97"/>
                <a:gd name="T25" fmla="*/ 6 h 35"/>
                <a:gd name="T26" fmla="*/ 60 w 97"/>
                <a:gd name="T27" fmla="*/ 0 h 35"/>
                <a:gd name="T28" fmla="*/ 93 w 97"/>
                <a:gd name="T29" fmla="*/ 0 h 35"/>
                <a:gd name="T30" fmla="*/ 93 w 97"/>
                <a:gd name="T31" fmla="*/ 0 h 35"/>
                <a:gd name="T32" fmla="*/ 94 w 97"/>
                <a:gd name="T33" fmla="*/ 2 h 35"/>
                <a:gd name="T34" fmla="*/ 97 w 97"/>
                <a:gd name="T35" fmla="*/ 8 h 35"/>
                <a:gd name="T36" fmla="*/ 97 w 97"/>
                <a:gd name="T37" fmla="*/ 16 h 35"/>
                <a:gd name="T38" fmla="*/ 95 w 97"/>
                <a:gd name="T39" fmla="*/ 22 h 35"/>
                <a:gd name="T40" fmla="*/ 93 w 97"/>
                <a:gd name="T41" fmla="*/ 27 h 35"/>
                <a:gd name="T42" fmla="*/ 93 w 97"/>
                <a:gd name="T43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" h="35">
                  <a:moveTo>
                    <a:pt x="93" y="27"/>
                  </a:moveTo>
                  <a:lnTo>
                    <a:pt x="78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4" y="34"/>
                  </a:lnTo>
                  <a:lnTo>
                    <a:pt x="0" y="31"/>
                  </a:lnTo>
                  <a:lnTo>
                    <a:pt x="59" y="30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3" y="22"/>
                  </a:lnTo>
                  <a:lnTo>
                    <a:pt x="63" y="16"/>
                  </a:lnTo>
                  <a:lnTo>
                    <a:pt x="63" y="12"/>
                  </a:lnTo>
                  <a:lnTo>
                    <a:pt x="63" y="6"/>
                  </a:lnTo>
                  <a:lnTo>
                    <a:pt x="60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4" y="2"/>
                  </a:lnTo>
                  <a:lnTo>
                    <a:pt x="97" y="8"/>
                  </a:lnTo>
                  <a:lnTo>
                    <a:pt x="97" y="16"/>
                  </a:lnTo>
                  <a:lnTo>
                    <a:pt x="95" y="22"/>
                  </a:lnTo>
                  <a:lnTo>
                    <a:pt x="93" y="27"/>
                  </a:lnTo>
                  <a:lnTo>
                    <a:pt x="93" y="27"/>
                  </a:lnTo>
                  <a:close/>
                </a:path>
              </a:pathLst>
            </a:custGeom>
            <a:solidFill>
              <a:srgbClr val="243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6" name="Freeform 304"/>
            <p:cNvSpPr/>
            <p:nvPr/>
          </p:nvSpPr>
          <p:spPr bwMode="auto">
            <a:xfrm>
              <a:off x="2912459" y="3480618"/>
              <a:ext cx="383891" cy="68697"/>
            </a:xfrm>
            <a:custGeom>
              <a:avLst/>
              <a:gdLst>
                <a:gd name="T0" fmla="*/ 1 w 285"/>
                <a:gd name="T1" fmla="*/ 51 h 51"/>
                <a:gd name="T2" fmla="*/ 0 w 285"/>
                <a:gd name="T3" fmla="*/ 5 h 51"/>
                <a:gd name="T4" fmla="*/ 283 w 285"/>
                <a:gd name="T5" fmla="*/ 0 h 51"/>
                <a:gd name="T6" fmla="*/ 285 w 285"/>
                <a:gd name="T7" fmla="*/ 46 h 51"/>
                <a:gd name="T8" fmla="*/ 1 w 28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51">
                  <a:moveTo>
                    <a:pt x="1" y="51"/>
                  </a:moveTo>
                  <a:lnTo>
                    <a:pt x="0" y="5"/>
                  </a:lnTo>
                  <a:lnTo>
                    <a:pt x="283" y="0"/>
                  </a:lnTo>
                  <a:lnTo>
                    <a:pt x="285" y="46"/>
                  </a:lnTo>
                  <a:lnTo>
                    <a:pt x="1" y="51"/>
                  </a:lnTo>
                  <a:close/>
                </a:path>
              </a:pathLst>
            </a:custGeom>
            <a:solidFill>
              <a:srgbClr val="EAAB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7" name="Freeform 305"/>
            <p:cNvSpPr/>
            <p:nvPr/>
          </p:nvSpPr>
          <p:spPr bwMode="auto">
            <a:xfrm>
              <a:off x="2934010" y="3527763"/>
              <a:ext cx="340787" cy="21552"/>
            </a:xfrm>
            <a:custGeom>
              <a:avLst/>
              <a:gdLst>
                <a:gd name="T0" fmla="*/ 0 w 253"/>
                <a:gd name="T1" fmla="*/ 16 h 16"/>
                <a:gd name="T2" fmla="*/ 0 w 253"/>
                <a:gd name="T3" fmla="*/ 5 h 16"/>
                <a:gd name="T4" fmla="*/ 253 w 253"/>
                <a:gd name="T5" fmla="*/ 0 h 16"/>
                <a:gd name="T6" fmla="*/ 253 w 253"/>
                <a:gd name="T7" fmla="*/ 11 h 16"/>
                <a:gd name="T8" fmla="*/ 0 w 253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16">
                  <a:moveTo>
                    <a:pt x="0" y="16"/>
                  </a:moveTo>
                  <a:lnTo>
                    <a:pt x="0" y="5"/>
                  </a:lnTo>
                  <a:lnTo>
                    <a:pt x="253" y="0"/>
                  </a:lnTo>
                  <a:lnTo>
                    <a:pt x="253" y="11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8" name="Freeform 306"/>
            <p:cNvSpPr/>
            <p:nvPr/>
          </p:nvSpPr>
          <p:spPr bwMode="auto">
            <a:xfrm>
              <a:off x="2944786" y="3518334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9" name="Freeform 307"/>
            <p:cNvSpPr/>
            <p:nvPr/>
          </p:nvSpPr>
          <p:spPr bwMode="auto">
            <a:xfrm>
              <a:off x="2969032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0" name="Freeform 308"/>
            <p:cNvSpPr/>
            <p:nvPr/>
          </p:nvSpPr>
          <p:spPr bwMode="auto">
            <a:xfrm>
              <a:off x="2991931" y="3516987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1" name="Freeform 309"/>
            <p:cNvSpPr/>
            <p:nvPr/>
          </p:nvSpPr>
          <p:spPr bwMode="auto">
            <a:xfrm>
              <a:off x="3016177" y="3516987"/>
              <a:ext cx="9429" cy="30981"/>
            </a:xfrm>
            <a:custGeom>
              <a:avLst/>
              <a:gdLst>
                <a:gd name="T0" fmla="*/ 1 w 7"/>
                <a:gd name="T1" fmla="*/ 23 h 23"/>
                <a:gd name="T2" fmla="*/ 0 w 7"/>
                <a:gd name="T3" fmla="*/ 0 h 23"/>
                <a:gd name="T4" fmla="*/ 5 w 7"/>
                <a:gd name="T5" fmla="*/ 0 h 23"/>
                <a:gd name="T6" fmla="*/ 7 w 7"/>
                <a:gd name="T7" fmla="*/ 23 h 23"/>
                <a:gd name="T8" fmla="*/ 1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7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2" name="Freeform 310"/>
            <p:cNvSpPr/>
            <p:nvPr/>
          </p:nvSpPr>
          <p:spPr bwMode="auto">
            <a:xfrm>
              <a:off x="3041769" y="3514293"/>
              <a:ext cx="6735" cy="33675"/>
            </a:xfrm>
            <a:custGeom>
              <a:avLst/>
              <a:gdLst>
                <a:gd name="T0" fmla="*/ 0 w 5"/>
                <a:gd name="T1" fmla="*/ 25 h 25"/>
                <a:gd name="T2" fmla="*/ 0 w 5"/>
                <a:gd name="T3" fmla="*/ 2 h 25"/>
                <a:gd name="T4" fmla="*/ 5 w 5"/>
                <a:gd name="T5" fmla="*/ 0 h 25"/>
                <a:gd name="T6" fmla="*/ 5 w 5"/>
                <a:gd name="T7" fmla="*/ 23 h 25"/>
                <a:gd name="T8" fmla="*/ 0 w 5"/>
                <a:gd name="T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5">
                  <a:moveTo>
                    <a:pt x="0" y="25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5" y="2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3" name="Rectangle 311"/>
            <p:cNvSpPr>
              <a:spLocks noChangeArrowheads="1"/>
            </p:cNvSpPr>
            <p:nvPr/>
          </p:nvSpPr>
          <p:spPr bwMode="auto">
            <a:xfrm>
              <a:off x="3064668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4" name="Rectangle 312"/>
            <p:cNvSpPr>
              <a:spLocks noChangeArrowheads="1"/>
            </p:cNvSpPr>
            <p:nvPr/>
          </p:nvSpPr>
          <p:spPr bwMode="auto">
            <a:xfrm>
              <a:off x="3088914" y="3514293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5" name="Rectangle 313"/>
            <p:cNvSpPr>
              <a:spLocks noChangeArrowheads="1"/>
            </p:cNvSpPr>
            <p:nvPr/>
          </p:nvSpPr>
          <p:spPr bwMode="auto">
            <a:xfrm>
              <a:off x="3111812" y="3514293"/>
              <a:ext cx="8082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6" name="Rectangle 314"/>
            <p:cNvSpPr>
              <a:spLocks noChangeArrowheads="1"/>
            </p:cNvSpPr>
            <p:nvPr/>
          </p:nvSpPr>
          <p:spPr bwMode="auto">
            <a:xfrm>
              <a:off x="3136058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7" name="Rectangle 315"/>
            <p:cNvSpPr>
              <a:spLocks noChangeArrowheads="1"/>
            </p:cNvSpPr>
            <p:nvPr/>
          </p:nvSpPr>
          <p:spPr bwMode="auto">
            <a:xfrm>
              <a:off x="3160304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8" name="Rectangle 316"/>
            <p:cNvSpPr>
              <a:spLocks noChangeArrowheads="1"/>
            </p:cNvSpPr>
            <p:nvPr/>
          </p:nvSpPr>
          <p:spPr bwMode="auto">
            <a:xfrm>
              <a:off x="3183203" y="3512946"/>
              <a:ext cx="6735" cy="30981"/>
            </a:xfrm>
            <a:prstGeom prst="rect">
              <a:avLst/>
            </a:pr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9" name="Freeform 317"/>
            <p:cNvSpPr/>
            <p:nvPr/>
          </p:nvSpPr>
          <p:spPr bwMode="auto">
            <a:xfrm>
              <a:off x="3207449" y="3511599"/>
              <a:ext cx="8082" cy="32328"/>
            </a:xfrm>
            <a:custGeom>
              <a:avLst/>
              <a:gdLst>
                <a:gd name="T0" fmla="*/ 1 w 6"/>
                <a:gd name="T1" fmla="*/ 24 h 24"/>
                <a:gd name="T2" fmla="*/ 0 w 6"/>
                <a:gd name="T3" fmla="*/ 1 h 24"/>
                <a:gd name="T4" fmla="*/ 5 w 6"/>
                <a:gd name="T5" fmla="*/ 0 h 24"/>
                <a:gd name="T6" fmla="*/ 6 w 6"/>
                <a:gd name="T7" fmla="*/ 23 h 24"/>
                <a:gd name="T8" fmla="*/ 1 w 6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4">
                  <a:moveTo>
                    <a:pt x="1" y="24"/>
                  </a:moveTo>
                  <a:lnTo>
                    <a:pt x="0" y="1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4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0" name="Freeform 318"/>
            <p:cNvSpPr/>
            <p:nvPr/>
          </p:nvSpPr>
          <p:spPr bwMode="auto">
            <a:xfrm>
              <a:off x="3230347" y="3511599"/>
              <a:ext cx="9429" cy="30981"/>
            </a:xfrm>
            <a:custGeom>
              <a:avLst/>
              <a:gdLst>
                <a:gd name="T0" fmla="*/ 2 w 7"/>
                <a:gd name="T1" fmla="*/ 23 h 23"/>
                <a:gd name="T2" fmla="*/ 0 w 7"/>
                <a:gd name="T3" fmla="*/ 0 h 23"/>
                <a:gd name="T4" fmla="*/ 6 w 7"/>
                <a:gd name="T5" fmla="*/ 0 h 23"/>
                <a:gd name="T6" fmla="*/ 7 w 7"/>
                <a:gd name="T7" fmla="*/ 23 h 23"/>
                <a:gd name="T8" fmla="*/ 2 w 7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3">
                  <a:moveTo>
                    <a:pt x="2" y="23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7" y="23"/>
                  </a:lnTo>
                  <a:lnTo>
                    <a:pt x="2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1" name="Freeform 319"/>
            <p:cNvSpPr/>
            <p:nvPr/>
          </p:nvSpPr>
          <p:spPr bwMode="auto">
            <a:xfrm>
              <a:off x="3254593" y="3511599"/>
              <a:ext cx="8082" cy="30981"/>
            </a:xfrm>
            <a:custGeom>
              <a:avLst/>
              <a:gdLst>
                <a:gd name="T0" fmla="*/ 1 w 6"/>
                <a:gd name="T1" fmla="*/ 23 h 23"/>
                <a:gd name="T2" fmla="*/ 0 w 6"/>
                <a:gd name="T3" fmla="*/ 0 h 23"/>
                <a:gd name="T4" fmla="*/ 5 w 6"/>
                <a:gd name="T5" fmla="*/ 0 h 23"/>
                <a:gd name="T6" fmla="*/ 6 w 6"/>
                <a:gd name="T7" fmla="*/ 23 h 23"/>
                <a:gd name="T8" fmla="*/ 1 w 6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3">
                  <a:moveTo>
                    <a:pt x="1" y="23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6" y="23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F1CB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2" name="Freeform 320"/>
            <p:cNvSpPr/>
            <p:nvPr/>
          </p:nvSpPr>
          <p:spPr bwMode="auto">
            <a:xfrm>
              <a:off x="2901683" y="3414617"/>
              <a:ext cx="401401" cy="44451"/>
            </a:xfrm>
            <a:custGeom>
              <a:avLst/>
              <a:gdLst>
                <a:gd name="T0" fmla="*/ 267 w 298"/>
                <a:gd name="T1" fmla="*/ 27 h 33"/>
                <a:gd name="T2" fmla="*/ 298 w 298"/>
                <a:gd name="T3" fmla="*/ 14 h 33"/>
                <a:gd name="T4" fmla="*/ 266 w 298"/>
                <a:gd name="T5" fmla="*/ 0 h 33"/>
                <a:gd name="T6" fmla="*/ 8 w 298"/>
                <a:gd name="T7" fmla="*/ 6 h 33"/>
                <a:gd name="T8" fmla="*/ 8 w 298"/>
                <a:gd name="T9" fmla="*/ 6 h 33"/>
                <a:gd name="T10" fmla="*/ 5 w 298"/>
                <a:gd name="T11" fmla="*/ 6 h 33"/>
                <a:gd name="T12" fmla="*/ 3 w 298"/>
                <a:gd name="T13" fmla="*/ 7 h 33"/>
                <a:gd name="T14" fmla="*/ 1 w 298"/>
                <a:gd name="T15" fmla="*/ 10 h 33"/>
                <a:gd name="T16" fmla="*/ 0 w 298"/>
                <a:gd name="T17" fmla="*/ 14 h 33"/>
                <a:gd name="T18" fmla="*/ 0 w 298"/>
                <a:gd name="T19" fmla="*/ 26 h 33"/>
                <a:gd name="T20" fmla="*/ 0 w 298"/>
                <a:gd name="T21" fmla="*/ 26 h 33"/>
                <a:gd name="T22" fmla="*/ 1 w 298"/>
                <a:gd name="T23" fmla="*/ 29 h 33"/>
                <a:gd name="T24" fmla="*/ 3 w 298"/>
                <a:gd name="T25" fmla="*/ 31 h 33"/>
                <a:gd name="T26" fmla="*/ 5 w 298"/>
                <a:gd name="T27" fmla="*/ 33 h 33"/>
                <a:gd name="T28" fmla="*/ 8 w 298"/>
                <a:gd name="T29" fmla="*/ 33 h 33"/>
                <a:gd name="T30" fmla="*/ 267 w 298"/>
                <a:gd name="T31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8" h="33">
                  <a:moveTo>
                    <a:pt x="267" y="27"/>
                  </a:moveTo>
                  <a:lnTo>
                    <a:pt x="298" y="14"/>
                  </a:lnTo>
                  <a:lnTo>
                    <a:pt x="266" y="0"/>
                  </a:lnTo>
                  <a:lnTo>
                    <a:pt x="8" y="6"/>
                  </a:lnTo>
                  <a:lnTo>
                    <a:pt x="8" y="6"/>
                  </a:lnTo>
                  <a:lnTo>
                    <a:pt x="5" y="6"/>
                  </a:lnTo>
                  <a:lnTo>
                    <a:pt x="3" y="7"/>
                  </a:lnTo>
                  <a:lnTo>
                    <a:pt x="1" y="10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3" y="31"/>
                  </a:lnTo>
                  <a:lnTo>
                    <a:pt x="5" y="33"/>
                  </a:lnTo>
                  <a:lnTo>
                    <a:pt x="8" y="33"/>
                  </a:lnTo>
                  <a:lnTo>
                    <a:pt x="267" y="27"/>
                  </a:lnTo>
                  <a:close/>
                </a:path>
              </a:pathLst>
            </a:custGeom>
            <a:solidFill>
              <a:srgbClr val="D85A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3" name="Freeform 321"/>
            <p:cNvSpPr/>
            <p:nvPr/>
          </p:nvSpPr>
          <p:spPr bwMode="auto">
            <a:xfrm>
              <a:off x="2901683" y="3433474"/>
              <a:ext cx="401401" cy="25593"/>
            </a:xfrm>
            <a:custGeom>
              <a:avLst/>
              <a:gdLst>
                <a:gd name="T0" fmla="*/ 267 w 298"/>
                <a:gd name="T1" fmla="*/ 13 h 19"/>
                <a:gd name="T2" fmla="*/ 298 w 298"/>
                <a:gd name="T3" fmla="*/ 0 h 19"/>
                <a:gd name="T4" fmla="*/ 264 w 298"/>
                <a:gd name="T5" fmla="*/ 0 h 19"/>
                <a:gd name="T6" fmla="*/ 0 w 298"/>
                <a:gd name="T7" fmla="*/ 5 h 19"/>
                <a:gd name="T8" fmla="*/ 0 w 298"/>
                <a:gd name="T9" fmla="*/ 12 h 19"/>
                <a:gd name="T10" fmla="*/ 0 w 298"/>
                <a:gd name="T11" fmla="*/ 12 h 19"/>
                <a:gd name="T12" fmla="*/ 1 w 298"/>
                <a:gd name="T13" fmla="*/ 15 h 19"/>
                <a:gd name="T14" fmla="*/ 3 w 298"/>
                <a:gd name="T15" fmla="*/ 17 h 19"/>
                <a:gd name="T16" fmla="*/ 5 w 298"/>
                <a:gd name="T17" fmla="*/ 19 h 19"/>
                <a:gd name="T18" fmla="*/ 8 w 298"/>
                <a:gd name="T19" fmla="*/ 19 h 19"/>
                <a:gd name="T20" fmla="*/ 267 w 298"/>
                <a:gd name="T2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8" h="19">
                  <a:moveTo>
                    <a:pt x="267" y="13"/>
                  </a:moveTo>
                  <a:lnTo>
                    <a:pt x="298" y="0"/>
                  </a:lnTo>
                  <a:lnTo>
                    <a:pt x="264" y="0"/>
                  </a:lnTo>
                  <a:lnTo>
                    <a:pt x="0" y="5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1" y="15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8" y="19"/>
                  </a:lnTo>
                  <a:lnTo>
                    <a:pt x="267" y="13"/>
                  </a:lnTo>
                  <a:close/>
                </a:path>
              </a:pathLst>
            </a:custGeom>
            <a:solidFill>
              <a:srgbClr val="A927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4" name="Freeform 322"/>
            <p:cNvSpPr/>
            <p:nvPr/>
          </p:nvSpPr>
          <p:spPr bwMode="auto">
            <a:xfrm>
              <a:off x="2924582" y="3414617"/>
              <a:ext cx="378503" cy="44451"/>
            </a:xfrm>
            <a:custGeom>
              <a:avLst/>
              <a:gdLst>
                <a:gd name="T0" fmla="*/ 250 w 281"/>
                <a:gd name="T1" fmla="*/ 27 h 33"/>
                <a:gd name="T2" fmla="*/ 281 w 281"/>
                <a:gd name="T3" fmla="*/ 14 h 33"/>
                <a:gd name="T4" fmla="*/ 249 w 281"/>
                <a:gd name="T5" fmla="*/ 0 h 33"/>
                <a:gd name="T6" fmla="*/ 2 w 281"/>
                <a:gd name="T7" fmla="*/ 6 h 33"/>
                <a:gd name="T8" fmla="*/ 2 w 281"/>
                <a:gd name="T9" fmla="*/ 6 h 33"/>
                <a:gd name="T10" fmla="*/ 0 w 281"/>
                <a:gd name="T11" fmla="*/ 19 h 33"/>
                <a:gd name="T12" fmla="*/ 2 w 281"/>
                <a:gd name="T13" fmla="*/ 33 h 33"/>
                <a:gd name="T14" fmla="*/ 250 w 28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33">
                  <a:moveTo>
                    <a:pt x="250" y="27"/>
                  </a:moveTo>
                  <a:lnTo>
                    <a:pt x="281" y="14"/>
                  </a:lnTo>
                  <a:lnTo>
                    <a:pt x="249" y="0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19"/>
                  </a:lnTo>
                  <a:lnTo>
                    <a:pt x="2" y="33"/>
                  </a:lnTo>
                  <a:lnTo>
                    <a:pt x="250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5" name="Freeform 323"/>
            <p:cNvSpPr/>
            <p:nvPr/>
          </p:nvSpPr>
          <p:spPr bwMode="auto">
            <a:xfrm>
              <a:off x="2924582" y="3433474"/>
              <a:ext cx="378503" cy="25593"/>
            </a:xfrm>
            <a:custGeom>
              <a:avLst/>
              <a:gdLst>
                <a:gd name="T0" fmla="*/ 250 w 281"/>
                <a:gd name="T1" fmla="*/ 13 h 19"/>
                <a:gd name="T2" fmla="*/ 281 w 281"/>
                <a:gd name="T3" fmla="*/ 0 h 19"/>
                <a:gd name="T4" fmla="*/ 247 w 281"/>
                <a:gd name="T5" fmla="*/ 0 h 19"/>
                <a:gd name="T6" fmla="*/ 0 w 281"/>
                <a:gd name="T7" fmla="*/ 5 h 19"/>
                <a:gd name="T8" fmla="*/ 0 w 281"/>
                <a:gd name="T9" fmla="*/ 5 h 19"/>
                <a:gd name="T10" fmla="*/ 2 w 281"/>
                <a:gd name="T11" fmla="*/ 19 h 19"/>
                <a:gd name="T12" fmla="*/ 250 w 28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" h="19">
                  <a:moveTo>
                    <a:pt x="250" y="13"/>
                  </a:moveTo>
                  <a:lnTo>
                    <a:pt x="281" y="0"/>
                  </a:lnTo>
                  <a:lnTo>
                    <a:pt x="24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9"/>
                  </a:lnTo>
                  <a:lnTo>
                    <a:pt x="250" y="13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6" name="Freeform 324"/>
            <p:cNvSpPr/>
            <p:nvPr/>
          </p:nvSpPr>
          <p:spPr bwMode="auto">
            <a:xfrm>
              <a:off x="2938052" y="3414617"/>
              <a:ext cx="365033" cy="44451"/>
            </a:xfrm>
            <a:custGeom>
              <a:avLst/>
              <a:gdLst>
                <a:gd name="T0" fmla="*/ 240 w 271"/>
                <a:gd name="T1" fmla="*/ 27 h 33"/>
                <a:gd name="T2" fmla="*/ 271 w 271"/>
                <a:gd name="T3" fmla="*/ 14 h 33"/>
                <a:gd name="T4" fmla="*/ 239 w 271"/>
                <a:gd name="T5" fmla="*/ 0 h 33"/>
                <a:gd name="T6" fmla="*/ 1 w 271"/>
                <a:gd name="T7" fmla="*/ 4 h 33"/>
                <a:gd name="T8" fmla="*/ 1 w 271"/>
                <a:gd name="T9" fmla="*/ 4 h 33"/>
                <a:gd name="T10" fmla="*/ 0 w 271"/>
                <a:gd name="T11" fmla="*/ 19 h 33"/>
                <a:gd name="T12" fmla="*/ 1 w 271"/>
                <a:gd name="T13" fmla="*/ 33 h 33"/>
                <a:gd name="T14" fmla="*/ 240 w 271"/>
                <a:gd name="T15" fmla="*/ 2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33">
                  <a:moveTo>
                    <a:pt x="240" y="27"/>
                  </a:moveTo>
                  <a:lnTo>
                    <a:pt x="271" y="14"/>
                  </a:lnTo>
                  <a:lnTo>
                    <a:pt x="239" y="0"/>
                  </a:lnTo>
                  <a:lnTo>
                    <a:pt x="1" y="4"/>
                  </a:lnTo>
                  <a:lnTo>
                    <a:pt x="1" y="4"/>
                  </a:lnTo>
                  <a:lnTo>
                    <a:pt x="0" y="19"/>
                  </a:lnTo>
                  <a:lnTo>
                    <a:pt x="1" y="33"/>
                  </a:lnTo>
                  <a:lnTo>
                    <a:pt x="240" y="27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7" name="Freeform 325"/>
            <p:cNvSpPr/>
            <p:nvPr/>
          </p:nvSpPr>
          <p:spPr bwMode="auto">
            <a:xfrm>
              <a:off x="2938052" y="3433474"/>
              <a:ext cx="365033" cy="25593"/>
            </a:xfrm>
            <a:custGeom>
              <a:avLst/>
              <a:gdLst>
                <a:gd name="T0" fmla="*/ 240 w 271"/>
                <a:gd name="T1" fmla="*/ 13 h 19"/>
                <a:gd name="T2" fmla="*/ 271 w 271"/>
                <a:gd name="T3" fmla="*/ 0 h 19"/>
                <a:gd name="T4" fmla="*/ 237 w 271"/>
                <a:gd name="T5" fmla="*/ 0 h 19"/>
                <a:gd name="T6" fmla="*/ 0 w 271"/>
                <a:gd name="T7" fmla="*/ 5 h 19"/>
                <a:gd name="T8" fmla="*/ 0 w 271"/>
                <a:gd name="T9" fmla="*/ 5 h 19"/>
                <a:gd name="T10" fmla="*/ 1 w 271"/>
                <a:gd name="T11" fmla="*/ 19 h 19"/>
                <a:gd name="T12" fmla="*/ 240 w 271"/>
                <a:gd name="T13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9">
                  <a:moveTo>
                    <a:pt x="240" y="13"/>
                  </a:moveTo>
                  <a:lnTo>
                    <a:pt x="271" y="0"/>
                  </a:lnTo>
                  <a:lnTo>
                    <a:pt x="237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19"/>
                  </a:lnTo>
                  <a:lnTo>
                    <a:pt x="240" y="13"/>
                  </a:lnTo>
                  <a:close/>
                </a:path>
              </a:pathLst>
            </a:custGeom>
            <a:solidFill>
              <a:srgbClr val="E4A5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8" name="Freeform 326"/>
            <p:cNvSpPr/>
            <p:nvPr/>
          </p:nvSpPr>
          <p:spPr bwMode="auto">
            <a:xfrm>
              <a:off x="3257287" y="3414617"/>
              <a:ext cx="45797" cy="36369"/>
            </a:xfrm>
            <a:custGeom>
              <a:avLst/>
              <a:gdLst>
                <a:gd name="T0" fmla="*/ 3 w 34"/>
                <a:gd name="T1" fmla="*/ 27 h 27"/>
                <a:gd name="T2" fmla="*/ 34 w 34"/>
                <a:gd name="T3" fmla="*/ 14 h 27"/>
                <a:gd name="T4" fmla="*/ 2 w 34"/>
                <a:gd name="T5" fmla="*/ 0 h 27"/>
                <a:gd name="T6" fmla="*/ 2 w 34"/>
                <a:gd name="T7" fmla="*/ 0 h 27"/>
                <a:gd name="T8" fmla="*/ 0 w 34"/>
                <a:gd name="T9" fmla="*/ 14 h 27"/>
                <a:gd name="T10" fmla="*/ 0 w 34"/>
                <a:gd name="T11" fmla="*/ 14 h 27"/>
                <a:gd name="T12" fmla="*/ 3 w 34"/>
                <a:gd name="T13" fmla="*/ 27 h 27"/>
                <a:gd name="T14" fmla="*/ 3 w 34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3" y="27"/>
                  </a:moveTo>
                  <a:lnTo>
                    <a:pt x="34" y="14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3" y="27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DFAE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9" name="Freeform 327"/>
            <p:cNvSpPr/>
            <p:nvPr/>
          </p:nvSpPr>
          <p:spPr bwMode="auto">
            <a:xfrm>
              <a:off x="3257287" y="3433474"/>
              <a:ext cx="45797" cy="17511"/>
            </a:xfrm>
            <a:custGeom>
              <a:avLst/>
              <a:gdLst>
                <a:gd name="T0" fmla="*/ 3 w 34"/>
                <a:gd name="T1" fmla="*/ 13 h 13"/>
                <a:gd name="T2" fmla="*/ 34 w 34"/>
                <a:gd name="T3" fmla="*/ 0 h 13"/>
                <a:gd name="T4" fmla="*/ 0 w 34"/>
                <a:gd name="T5" fmla="*/ 0 h 13"/>
                <a:gd name="T6" fmla="*/ 0 w 34"/>
                <a:gd name="T7" fmla="*/ 0 h 13"/>
                <a:gd name="T8" fmla="*/ 3 w 34"/>
                <a:gd name="T9" fmla="*/ 13 h 13"/>
                <a:gd name="T10" fmla="*/ 3 w 34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3">
                  <a:moveTo>
                    <a:pt x="3" y="13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13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B689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0" name="Freeform 328"/>
            <p:cNvSpPr/>
            <p:nvPr/>
          </p:nvSpPr>
          <p:spPr bwMode="auto">
            <a:xfrm>
              <a:off x="3288268" y="3425392"/>
              <a:ext cx="14817" cy="13470"/>
            </a:xfrm>
            <a:custGeom>
              <a:avLst/>
              <a:gdLst>
                <a:gd name="T0" fmla="*/ 0 w 11"/>
                <a:gd name="T1" fmla="*/ 10 h 10"/>
                <a:gd name="T2" fmla="*/ 11 w 11"/>
                <a:gd name="T3" fmla="*/ 6 h 10"/>
                <a:gd name="T4" fmla="*/ 0 w 11"/>
                <a:gd name="T5" fmla="*/ 0 h 10"/>
                <a:gd name="T6" fmla="*/ 0 w 11"/>
                <a:gd name="T7" fmla="*/ 0 h 10"/>
                <a:gd name="T8" fmla="*/ 0 w 11"/>
                <a:gd name="T9" fmla="*/ 6 h 10"/>
                <a:gd name="T10" fmla="*/ 0 w 11"/>
                <a:gd name="T11" fmla="*/ 6 h 10"/>
                <a:gd name="T12" fmla="*/ 0 w 11"/>
                <a:gd name="T13" fmla="*/ 10 h 10"/>
                <a:gd name="T14" fmla="*/ 0 w 11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0">
                  <a:moveTo>
                    <a:pt x="0" y="10"/>
                  </a:moveTo>
                  <a:lnTo>
                    <a:pt x="11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1" name="Freeform 329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2" name="Freeform 330"/>
            <p:cNvSpPr/>
            <p:nvPr/>
          </p:nvSpPr>
          <p:spPr bwMode="auto">
            <a:xfrm>
              <a:off x="2366931" y="2999745"/>
              <a:ext cx="66003" cy="171067"/>
            </a:xfrm>
            <a:custGeom>
              <a:avLst/>
              <a:gdLst>
                <a:gd name="T0" fmla="*/ 17 w 49"/>
                <a:gd name="T1" fmla="*/ 0 h 127"/>
                <a:gd name="T2" fmla="*/ 17 w 49"/>
                <a:gd name="T3" fmla="*/ 0 h 127"/>
                <a:gd name="T4" fmla="*/ 17 w 49"/>
                <a:gd name="T5" fmla="*/ 2 h 127"/>
                <a:gd name="T6" fmla="*/ 17 w 49"/>
                <a:gd name="T7" fmla="*/ 14 h 127"/>
                <a:gd name="T8" fmla="*/ 17 w 49"/>
                <a:gd name="T9" fmla="*/ 14 h 127"/>
                <a:gd name="T10" fmla="*/ 16 w 49"/>
                <a:gd name="T11" fmla="*/ 15 h 127"/>
                <a:gd name="T12" fmla="*/ 16 w 49"/>
                <a:gd name="T13" fmla="*/ 17 h 127"/>
                <a:gd name="T14" fmla="*/ 16 w 49"/>
                <a:gd name="T15" fmla="*/ 26 h 127"/>
                <a:gd name="T16" fmla="*/ 15 w 49"/>
                <a:gd name="T17" fmla="*/ 26 h 127"/>
                <a:gd name="T18" fmla="*/ 15 w 49"/>
                <a:gd name="T19" fmla="*/ 26 h 127"/>
                <a:gd name="T20" fmla="*/ 12 w 49"/>
                <a:gd name="T21" fmla="*/ 27 h 127"/>
                <a:gd name="T22" fmla="*/ 9 w 49"/>
                <a:gd name="T23" fmla="*/ 30 h 127"/>
                <a:gd name="T24" fmla="*/ 7 w 49"/>
                <a:gd name="T25" fmla="*/ 33 h 127"/>
                <a:gd name="T26" fmla="*/ 5 w 49"/>
                <a:gd name="T27" fmla="*/ 38 h 127"/>
                <a:gd name="T28" fmla="*/ 5 w 49"/>
                <a:gd name="T29" fmla="*/ 38 h 127"/>
                <a:gd name="T30" fmla="*/ 5 w 49"/>
                <a:gd name="T31" fmla="*/ 38 h 127"/>
                <a:gd name="T32" fmla="*/ 1 w 49"/>
                <a:gd name="T33" fmla="*/ 40 h 127"/>
                <a:gd name="T34" fmla="*/ 0 w 49"/>
                <a:gd name="T35" fmla="*/ 42 h 127"/>
                <a:gd name="T36" fmla="*/ 0 w 49"/>
                <a:gd name="T37" fmla="*/ 45 h 127"/>
                <a:gd name="T38" fmla="*/ 3 w 49"/>
                <a:gd name="T39" fmla="*/ 117 h 127"/>
                <a:gd name="T40" fmla="*/ 3 w 49"/>
                <a:gd name="T41" fmla="*/ 127 h 127"/>
                <a:gd name="T42" fmla="*/ 49 w 49"/>
                <a:gd name="T43" fmla="*/ 104 h 127"/>
                <a:gd name="T44" fmla="*/ 49 w 49"/>
                <a:gd name="T45" fmla="*/ 79 h 127"/>
                <a:gd name="T46" fmla="*/ 47 w 49"/>
                <a:gd name="T47" fmla="*/ 44 h 127"/>
                <a:gd name="T48" fmla="*/ 47 w 49"/>
                <a:gd name="T49" fmla="*/ 41 h 127"/>
                <a:gd name="T50" fmla="*/ 47 w 49"/>
                <a:gd name="T51" fmla="*/ 41 h 127"/>
                <a:gd name="T52" fmla="*/ 46 w 49"/>
                <a:gd name="T53" fmla="*/ 38 h 127"/>
                <a:gd name="T54" fmla="*/ 43 w 49"/>
                <a:gd name="T55" fmla="*/ 37 h 127"/>
                <a:gd name="T56" fmla="*/ 43 w 49"/>
                <a:gd name="T57" fmla="*/ 37 h 127"/>
                <a:gd name="T58" fmla="*/ 43 w 49"/>
                <a:gd name="T59" fmla="*/ 37 h 127"/>
                <a:gd name="T60" fmla="*/ 43 w 49"/>
                <a:gd name="T61" fmla="*/ 37 h 127"/>
                <a:gd name="T62" fmla="*/ 43 w 49"/>
                <a:gd name="T63" fmla="*/ 37 h 127"/>
                <a:gd name="T64" fmla="*/ 42 w 49"/>
                <a:gd name="T65" fmla="*/ 33 h 127"/>
                <a:gd name="T66" fmla="*/ 38 w 49"/>
                <a:gd name="T67" fmla="*/ 29 h 127"/>
                <a:gd name="T68" fmla="*/ 35 w 49"/>
                <a:gd name="T69" fmla="*/ 26 h 127"/>
                <a:gd name="T70" fmla="*/ 32 w 49"/>
                <a:gd name="T71" fmla="*/ 26 h 127"/>
                <a:gd name="T72" fmla="*/ 32 w 49"/>
                <a:gd name="T73" fmla="*/ 26 h 127"/>
                <a:gd name="T74" fmla="*/ 32 w 49"/>
                <a:gd name="T75" fmla="*/ 26 h 127"/>
                <a:gd name="T76" fmla="*/ 31 w 49"/>
                <a:gd name="T77" fmla="*/ 26 h 127"/>
                <a:gd name="T78" fmla="*/ 31 w 49"/>
                <a:gd name="T79" fmla="*/ 17 h 127"/>
                <a:gd name="T80" fmla="*/ 31 w 49"/>
                <a:gd name="T81" fmla="*/ 17 h 127"/>
                <a:gd name="T82" fmla="*/ 31 w 49"/>
                <a:gd name="T83" fmla="*/ 15 h 127"/>
                <a:gd name="T84" fmla="*/ 28 w 49"/>
                <a:gd name="T85" fmla="*/ 14 h 127"/>
                <a:gd name="T86" fmla="*/ 28 w 49"/>
                <a:gd name="T87" fmla="*/ 10 h 127"/>
                <a:gd name="T88" fmla="*/ 28 w 49"/>
                <a:gd name="T89" fmla="*/ 10 h 127"/>
                <a:gd name="T90" fmla="*/ 27 w 49"/>
                <a:gd name="T91" fmla="*/ 7 h 127"/>
                <a:gd name="T92" fmla="*/ 19 w 49"/>
                <a:gd name="T93" fmla="*/ 2 h 127"/>
                <a:gd name="T94" fmla="*/ 19 w 49"/>
                <a:gd name="T95" fmla="*/ 2 h 127"/>
                <a:gd name="T96" fmla="*/ 17 w 49"/>
                <a:gd name="T9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9" h="127">
                  <a:moveTo>
                    <a:pt x="17" y="0"/>
                  </a:moveTo>
                  <a:lnTo>
                    <a:pt x="17" y="0"/>
                  </a:lnTo>
                  <a:lnTo>
                    <a:pt x="17" y="2"/>
                  </a:lnTo>
                  <a:lnTo>
                    <a:pt x="17" y="14"/>
                  </a:lnTo>
                  <a:lnTo>
                    <a:pt x="17" y="14"/>
                  </a:lnTo>
                  <a:lnTo>
                    <a:pt x="16" y="15"/>
                  </a:lnTo>
                  <a:lnTo>
                    <a:pt x="16" y="17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6"/>
                  </a:lnTo>
                  <a:lnTo>
                    <a:pt x="12" y="27"/>
                  </a:lnTo>
                  <a:lnTo>
                    <a:pt x="9" y="30"/>
                  </a:lnTo>
                  <a:lnTo>
                    <a:pt x="7" y="33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3" y="117"/>
                  </a:lnTo>
                  <a:lnTo>
                    <a:pt x="3" y="127"/>
                  </a:lnTo>
                  <a:lnTo>
                    <a:pt x="49" y="104"/>
                  </a:lnTo>
                  <a:lnTo>
                    <a:pt x="49" y="79"/>
                  </a:lnTo>
                  <a:lnTo>
                    <a:pt x="47" y="44"/>
                  </a:lnTo>
                  <a:lnTo>
                    <a:pt x="47" y="41"/>
                  </a:lnTo>
                  <a:lnTo>
                    <a:pt x="47" y="41"/>
                  </a:lnTo>
                  <a:lnTo>
                    <a:pt x="46" y="38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3" y="37"/>
                  </a:lnTo>
                  <a:lnTo>
                    <a:pt x="42" y="33"/>
                  </a:lnTo>
                  <a:lnTo>
                    <a:pt x="38" y="29"/>
                  </a:lnTo>
                  <a:lnTo>
                    <a:pt x="35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1" y="26"/>
                  </a:lnTo>
                  <a:lnTo>
                    <a:pt x="31" y="17"/>
                  </a:lnTo>
                  <a:lnTo>
                    <a:pt x="31" y="17"/>
                  </a:lnTo>
                  <a:lnTo>
                    <a:pt x="31" y="15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7" y="7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3" name="Freeform 331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4D9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4" name="Freeform 332"/>
            <p:cNvSpPr/>
            <p:nvPr/>
          </p:nvSpPr>
          <p:spPr bwMode="auto">
            <a:xfrm>
              <a:off x="2370971" y="3139832"/>
              <a:ext cx="63309" cy="86207"/>
            </a:xfrm>
            <a:custGeom>
              <a:avLst/>
              <a:gdLst>
                <a:gd name="T0" fmla="*/ 46 w 47"/>
                <a:gd name="T1" fmla="*/ 0 h 64"/>
                <a:gd name="T2" fmla="*/ 0 w 47"/>
                <a:gd name="T3" fmla="*/ 23 h 64"/>
                <a:gd name="T4" fmla="*/ 0 w 47"/>
                <a:gd name="T5" fmla="*/ 53 h 64"/>
                <a:gd name="T6" fmla="*/ 0 w 47"/>
                <a:gd name="T7" fmla="*/ 53 h 64"/>
                <a:gd name="T8" fmla="*/ 1 w 47"/>
                <a:gd name="T9" fmla="*/ 56 h 64"/>
                <a:gd name="T10" fmla="*/ 5 w 47"/>
                <a:gd name="T11" fmla="*/ 57 h 64"/>
                <a:gd name="T12" fmla="*/ 5 w 47"/>
                <a:gd name="T13" fmla="*/ 57 h 64"/>
                <a:gd name="T14" fmla="*/ 5 w 47"/>
                <a:gd name="T15" fmla="*/ 57 h 64"/>
                <a:gd name="T16" fmla="*/ 5 w 47"/>
                <a:gd name="T17" fmla="*/ 57 h 64"/>
                <a:gd name="T18" fmla="*/ 5 w 47"/>
                <a:gd name="T19" fmla="*/ 57 h 64"/>
                <a:gd name="T20" fmla="*/ 5 w 47"/>
                <a:gd name="T21" fmla="*/ 60 h 64"/>
                <a:gd name="T22" fmla="*/ 6 w 47"/>
                <a:gd name="T23" fmla="*/ 61 h 64"/>
                <a:gd name="T24" fmla="*/ 9 w 47"/>
                <a:gd name="T25" fmla="*/ 62 h 64"/>
                <a:gd name="T26" fmla="*/ 12 w 47"/>
                <a:gd name="T27" fmla="*/ 64 h 64"/>
                <a:gd name="T28" fmla="*/ 12 w 47"/>
                <a:gd name="T29" fmla="*/ 64 h 64"/>
                <a:gd name="T30" fmla="*/ 12 w 47"/>
                <a:gd name="T31" fmla="*/ 64 h 64"/>
                <a:gd name="T32" fmla="*/ 36 w 47"/>
                <a:gd name="T33" fmla="*/ 62 h 64"/>
                <a:gd name="T34" fmla="*/ 36 w 47"/>
                <a:gd name="T35" fmla="*/ 62 h 64"/>
                <a:gd name="T36" fmla="*/ 39 w 47"/>
                <a:gd name="T37" fmla="*/ 62 h 64"/>
                <a:gd name="T38" fmla="*/ 40 w 47"/>
                <a:gd name="T39" fmla="*/ 61 h 64"/>
                <a:gd name="T40" fmla="*/ 41 w 47"/>
                <a:gd name="T41" fmla="*/ 58 h 64"/>
                <a:gd name="T42" fmla="*/ 43 w 47"/>
                <a:gd name="T43" fmla="*/ 57 h 64"/>
                <a:gd name="T44" fmla="*/ 43 w 47"/>
                <a:gd name="T45" fmla="*/ 57 h 64"/>
                <a:gd name="T46" fmla="*/ 43 w 47"/>
                <a:gd name="T47" fmla="*/ 57 h 64"/>
                <a:gd name="T48" fmla="*/ 43 w 47"/>
                <a:gd name="T49" fmla="*/ 57 h 64"/>
                <a:gd name="T50" fmla="*/ 46 w 47"/>
                <a:gd name="T51" fmla="*/ 54 h 64"/>
                <a:gd name="T52" fmla="*/ 47 w 47"/>
                <a:gd name="T53" fmla="*/ 52 h 64"/>
                <a:gd name="T54" fmla="*/ 46 w 47"/>
                <a:gd name="T5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7" h="64">
                  <a:moveTo>
                    <a:pt x="46" y="0"/>
                  </a:moveTo>
                  <a:lnTo>
                    <a:pt x="0" y="23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1" y="56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57"/>
                  </a:lnTo>
                  <a:lnTo>
                    <a:pt x="5" y="60"/>
                  </a:lnTo>
                  <a:lnTo>
                    <a:pt x="6" y="61"/>
                  </a:lnTo>
                  <a:lnTo>
                    <a:pt x="9" y="62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9" y="62"/>
                  </a:lnTo>
                  <a:lnTo>
                    <a:pt x="40" y="61"/>
                  </a:lnTo>
                  <a:lnTo>
                    <a:pt x="41" y="58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3" y="57"/>
                  </a:lnTo>
                  <a:lnTo>
                    <a:pt x="46" y="54"/>
                  </a:lnTo>
                  <a:lnTo>
                    <a:pt x="47" y="52"/>
                  </a:lnTo>
                  <a:lnTo>
                    <a:pt x="4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5" name="Freeform 333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6" name="Freeform 334"/>
            <p:cNvSpPr/>
            <p:nvPr/>
          </p:nvSpPr>
          <p:spPr bwMode="auto">
            <a:xfrm>
              <a:off x="2372319" y="2890639"/>
              <a:ext cx="63309" cy="75431"/>
            </a:xfrm>
            <a:custGeom>
              <a:avLst/>
              <a:gdLst>
                <a:gd name="T0" fmla="*/ 39 w 47"/>
                <a:gd name="T1" fmla="*/ 0 h 56"/>
                <a:gd name="T2" fmla="*/ 39 w 47"/>
                <a:gd name="T3" fmla="*/ 0 h 56"/>
                <a:gd name="T4" fmla="*/ 39 w 47"/>
                <a:gd name="T5" fmla="*/ 0 h 56"/>
                <a:gd name="T6" fmla="*/ 8 w 47"/>
                <a:gd name="T7" fmla="*/ 0 h 56"/>
                <a:gd name="T8" fmla="*/ 8 w 47"/>
                <a:gd name="T9" fmla="*/ 0 h 56"/>
                <a:gd name="T10" fmla="*/ 5 w 47"/>
                <a:gd name="T11" fmla="*/ 2 h 56"/>
                <a:gd name="T12" fmla="*/ 4 w 47"/>
                <a:gd name="T13" fmla="*/ 4 h 56"/>
                <a:gd name="T14" fmla="*/ 4 w 47"/>
                <a:gd name="T15" fmla="*/ 4 h 56"/>
                <a:gd name="T16" fmla="*/ 4 w 47"/>
                <a:gd name="T17" fmla="*/ 4 h 56"/>
                <a:gd name="T18" fmla="*/ 4 w 47"/>
                <a:gd name="T19" fmla="*/ 4 h 56"/>
                <a:gd name="T20" fmla="*/ 1 w 47"/>
                <a:gd name="T21" fmla="*/ 6 h 56"/>
                <a:gd name="T22" fmla="*/ 0 w 47"/>
                <a:gd name="T23" fmla="*/ 9 h 56"/>
                <a:gd name="T24" fmla="*/ 1 w 47"/>
                <a:gd name="T25" fmla="*/ 52 h 56"/>
                <a:gd name="T26" fmla="*/ 1 w 47"/>
                <a:gd name="T27" fmla="*/ 52 h 56"/>
                <a:gd name="T28" fmla="*/ 1 w 47"/>
                <a:gd name="T29" fmla="*/ 54 h 56"/>
                <a:gd name="T30" fmla="*/ 5 w 47"/>
                <a:gd name="T31" fmla="*/ 56 h 56"/>
                <a:gd name="T32" fmla="*/ 5 w 47"/>
                <a:gd name="T33" fmla="*/ 56 h 56"/>
                <a:gd name="T34" fmla="*/ 5 w 47"/>
                <a:gd name="T35" fmla="*/ 56 h 56"/>
                <a:gd name="T36" fmla="*/ 43 w 47"/>
                <a:gd name="T37" fmla="*/ 54 h 56"/>
                <a:gd name="T38" fmla="*/ 43 w 47"/>
                <a:gd name="T39" fmla="*/ 54 h 56"/>
                <a:gd name="T40" fmla="*/ 47 w 47"/>
                <a:gd name="T41" fmla="*/ 53 h 56"/>
                <a:gd name="T42" fmla="*/ 47 w 47"/>
                <a:gd name="T43" fmla="*/ 50 h 56"/>
                <a:gd name="T44" fmla="*/ 47 w 47"/>
                <a:gd name="T45" fmla="*/ 9 h 56"/>
                <a:gd name="T46" fmla="*/ 47 w 47"/>
                <a:gd name="T47" fmla="*/ 9 h 56"/>
                <a:gd name="T48" fmla="*/ 46 w 47"/>
                <a:gd name="T49" fmla="*/ 4 h 56"/>
                <a:gd name="T50" fmla="*/ 42 w 47"/>
                <a:gd name="T51" fmla="*/ 3 h 56"/>
                <a:gd name="T52" fmla="*/ 42 w 47"/>
                <a:gd name="T53" fmla="*/ 3 h 56"/>
                <a:gd name="T54" fmla="*/ 42 w 47"/>
                <a:gd name="T55" fmla="*/ 3 h 56"/>
                <a:gd name="T56" fmla="*/ 42 w 47"/>
                <a:gd name="T57" fmla="*/ 3 h 56"/>
                <a:gd name="T58" fmla="*/ 42 w 47"/>
                <a:gd name="T59" fmla="*/ 3 h 56"/>
                <a:gd name="T60" fmla="*/ 42 w 47"/>
                <a:gd name="T61" fmla="*/ 3 h 56"/>
                <a:gd name="T62" fmla="*/ 40 w 47"/>
                <a:gd name="T63" fmla="*/ 0 h 56"/>
                <a:gd name="T64" fmla="*/ 39 w 47"/>
                <a:gd name="T6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56">
                  <a:moveTo>
                    <a:pt x="39" y="0"/>
                  </a:moveTo>
                  <a:lnTo>
                    <a:pt x="39" y="0"/>
                  </a:lnTo>
                  <a:lnTo>
                    <a:pt x="39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1" y="6"/>
                  </a:lnTo>
                  <a:lnTo>
                    <a:pt x="0" y="9"/>
                  </a:lnTo>
                  <a:lnTo>
                    <a:pt x="1" y="52"/>
                  </a:lnTo>
                  <a:lnTo>
                    <a:pt x="1" y="52"/>
                  </a:lnTo>
                  <a:lnTo>
                    <a:pt x="1" y="54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5" y="56"/>
                  </a:lnTo>
                  <a:lnTo>
                    <a:pt x="43" y="54"/>
                  </a:lnTo>
                  <a:lnTo>
                    <a:pt x="43" y="54"/>
                  </a:lnTo>
                  <a:lnTo>
                    <a:pt x="47" y="53"/>
                  </a:lnTo>
                  <a:lnTo>
                    <a:pt x="47" y="50"/>
                  </a:lnTo>
                  <a:lnTo>
                    <a:pt x="47" y="9"/>
                  </a:lnTo>
                  <a:lnTo>
                    <a:pt x="47" y="9"/>
                  </a:lnTo>
                  <a:lnTo>
                    <a:pt x="46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0" y="0"/>
                  </a:lnTo>
                  <a:lnTo>
                    <a:pt x="3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7" name="Freeform 335"/>
            <p:cNvSpPr/>
            <p:nvPr/>
          </p:nvSpPr>
          <p:spPr bwMode="auto">
            <a:xfrm>
              <a:off x="2372319" y="2980888"/>
              <a:ext cx="16164" cy="48491"/>
            </a:xfrm>
            <a:custGeom>
              <a:avLst/>
              <a:gdLst>
                <a:gd name="T0" fmla="*/ 11 w 12"/>
                <a:gd name="T1" fmla="*/ 9 h 36"/>
                <a:gd name="T2" fmla="*/ 12 w 12"/>
                <a:gd name="T3" fmla="*/ 36 h 36"/>
                <a:gd name="T4" fmla="*/ 12 w 12"/>
                <a:gd name="T5" fmla="*/ 36 h 36"/>
                <a:gd name="T6" fmla="*/ 11 w 12"/>
                <a:gd name="T7" fmla="*/ 36 h 36"/>
                <a:gd name="T8" fmla="*/ 9 w 12"/>
                <a:gd name="T9" fmla="*/ 36 h 36"/>
                <a:gd name="T10" fmla="*/ 3 w 12"/>
                <a:gd name="T11" fmla="*/ 31 h 36"/>
                <a:gd name="T12" fmla="*/ 3 w 12"/>
                <a:gd name="T13" fmla="*/ 31 h 36"/>
                <a:gd name="T14" fmla="*/ 0 w 12"/>
                <a:gd name="T15" fmla="*/ 27 h 36"/>
                <a:gd name="T16" fmla="*/ 0 w 12"/>
                <a:gd name="T17" fmla="*/ 1 h 36"/>
                <a:gd name="T18" fmla="*/ 0 w 12"/>
                <a:gd name="T19" fmla="*/ 1 h 36"/>
                <a:gd name="T20" fmla="*/ 0 w 12"/>
                <a:gd name="T21" fmla="*/ 0 h 36"/>
                <a:gd name="T22" fmla="*/ 1 w 12"/>
                <a:gd name="T23" fmla="*/ 0 h 36"/>
                <a:gd name="T24" fmla="*/ 9 w 12"/>
                <a:gd name="T25" fmla="*/ 6 h 36"/>
                <a:gd name="T26" fmla="*/ 9 w 12"/>
                <a:gd name="T27" fmla="*/ 6 h 36"/>
                <a:gd name="T28" fmla="*/ 11 w 12"/>
                <a:gd name="T29" fmla="*/ 9 h 36"/>
                <a:gd name="T30" fmla="*/ 11 w 12"/>
                <a:gd name="T31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36">
                  <a:moveTo>
                    <a:pt x="11" y="9"/>
                  </a:moveTo>
                  <a:lnTo>
                    <a:pt x="12" y="36"/>
                  </a:lnTo>
                  <a:lnTo>
                    <a:pt x="12" y="36"/>
                  </a:lnTo>
                  <a:lnTo>
                    <a:pt x="11" y="36"/>
                  </a:lnTo>
                  <a:lnTo>
                    <a:pt x="9" y="36"/>
                  </a:lnTo>
                  <a:lnTo>
                    <a:pt x="3" y="31"/>
                  </a:lnTo>
                  <a:lnTo>
                    <a:pt x="3" y="31"/>
                  </a:lnTo>
                  <a:lnTo>
                    <a:pt x="0" y="27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9" y="6"/>
                  </a:lnTo>
                  <a:lnTo>
                    <a:pt x="9" y="6"/>
                  </a:lnTo>
                  <a:lnTo>
                    <a:pt x="11" y="9"/>
                  </a:lnTo>
                  <a:lnTo>
                    <a:pt x="11" y="9"/>
                  </a:lnTo>
                  <a:close/>
                </a:path>
              </a:pathLst>
            </a:custGeom>
            <a:solidFill>
              <a:srgbClr val="E65E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8" name="Freeform 336"/>
            <p:cNvSpPr/>
            <p:nvPr/>
          </p:nvSpPr>
          <p:spPr bwMode="auto">
            <a:xfrm>
              <a:off x="2370971" y="2998398"/>
              <a:ext cx="21552" cy="56573"/>
            </a:xfrm>
            <a:custGeom>
              <a:avLst/>
              <a:gdLst>
                <a:gd name="T0" fmla="*/ 14 w 16"/>
                <a:gd name="T1" fmla="*/ 3 h 42"/>
                <a:gd name="T2" fmla="*/ 16 w 16"/>
                <a:gd name="T3" fmla="*/ 39 h 42"/>
                <a:gd name="T4" fmla="*/ 16 w 16"/>
                <a:gd name="T5" fmla="*/ 39 h 42"/>
                <a:gd name="T6" fmla="*/ 14 w 16"/>
                <a:gd name="T7" fmla="*/ 41 h 42"/>
                <a:gd name="T8" fmla="*/ 13 w 16"/>
                <a:gd name="T9" fmla="*/ 42 h 42"/>
                <a:gd name="T10" fmla="*/ 2 w 16"/>
                <a:gd name="T11" fmla="*/ 42 h 42"/>
                <a:gd name="T12" fmla="*/ 2 w 16"/>
                <a:gd name="T13" fmla="*/ 42 h 42"/>
                <a:gd name="T14" fmla="*/ 1 w 16"/>
                <a:gd name="T15" fmla="*/ 42 h 42"/>
                <a:gd name="T16" fmla="*/ 0 w 16"/>
                <a:gd name="T17" fmla="*/ 39 h 42"/>
                <a:gd name="T18" fmla="*/ 0 w 16"/>
                <a:gd name="T19" fmla="*/ 3 h 42"/>
                <a:gd name="T20" fmla="*/ 0 w 16"/>
                <a:gd name="T21" fmla="*/ 3 h 42"/>
                <a:gd name="T22" fmla="*/ 0 w 16"/>
                <a:gd name="T23" fmla="*/ 1 h 42"/>
                <a:gd name="T24" fmla="*/ 1 w 16"/>
                <a:gd name="T25" fmla="*/ 0 h 42"/>
                <a:gd name="T26" fmla="*/ 12 w 16"/>
                <a:gd name="T27" fmla="*/ 0 h 42"/>
                <a:gd name="T28" fmla="*/ 12 w 16"/>
                <a:gd name="T29" fmla="*/ 0 h 42"/>
                <a:gd name="T30" fmla="*/ 14 w 16"/>
                <a:gd name="T31" fmla="*/ 0 h 42"/>
                <a:gd name="T32" fmla="*/ 14 w 16"/>
                <a:gd name="T33" fmla="*/ 3 h 42"/>
                <a:gd name="T34" fmla="*/ 14 w 16"/>
                <a:gd name="T35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" h="42">
                  <a:moveTo>
                    <a:pt x="14" y="3"/>
                  </a:moveTo>
                  <a:lnTo>
                    <a:pt x="16" y="39"/>
                  </a:lnTo>
                  <a:lnTo>
                    <a:pt x="16" y="39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1" y="42"/>
                  </a:lnTo>
                  <a:lnTo>
                    <a:pt x="0" y="39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9" name="Freeform 337"/>
            <p:cNvSpPr/>
            <p:nvPr/>
          </p:nvSpPr>
          <p:spPr bwMode="auto">
            <a:xfrm>
              <a:off x="2356155" y="3013215"/>
              <a:ext cx="53879" cy="191272"/>
            </a:xfrm>
            <a:custGeom>
              <a:avLst/>
              <a:gdLst>
                <a:gd name="T0" fmla="*/ 38 w 40"/>
                <a:gd name="T1" fmla="*/ 12 h 142"/>
                <a:gd name="T2" fmla="*/ 40 w 40"/>
                <a:gd name="T3" fmla="*/ 135 h 142"/>
                <a:gd name="T4" fmla="*/ 40 w 40"/>
                <a:gd name="T5" fmla="*/ 135 h 142"/>
                <a:gd name="T6" fmla="*/ 39 w 40"/>
                <a:gd name="T7" fmla="*/ 138 h 142"/>
                <a:gd name="T8" fmla="*/ 38 w 40"/>
                <a:gd name="T9" fmla="*/ 140 h 142"/>
                <a:gd name="T10" fmla="*/ 36 w 40"/>
                <a:gd name="T11" fmla="*/ 142 h 142"/>
                <a:gd name="T12" fmla="*/ 34 w 40"/>
                <a:gd name="T13" fmla="*/ 142 h 142"/>
                <a:gd name="T14" fmla="*/ 9 w 40"/>
                <a:gd name="T15" fmla="*/ 142 h 142"/>
                <a:gd name="T16" fmla="*/ 9 w 40"/>
                <a:gd name="T17" fmla="*/ 142 h 142"/>
                <a:gd name="T18" fmla="*/ 7 w 40"/>
                <a:gd name="T19" fmla="*/ 142 h 142"/>
                <a:gd name="T20" fmla="*/ 5 w 40"/>
                <a:gd name="T21" fmla="*/ 140 h 142"/>
                <a:gd name="T22" fmla="*/ 3 w 40"/>
                <a:gd name="T23" fmla="*/ 139 h 142"/>
                <a:gd name="T24" fmla="*/ 3 w 40"/>
                <a:gd name="T25" fmla="*/ 136 h 142"/>
                <a:gd name="T26" fmla="*/ 0 w 40"/>
                <a:gd name="T27" fmla="*/ 13 h 142"/>
                <a:gd name="T28" fmla="*/ 0 w 40"/>
                <a:gd name="T29" fmla="*/ 13 h 142"/>
                <a:gd name="T30" fmla="*/ 1 w 40"/>
                <a:gd name="T31" fmla="*/ 8 h 142"/>
                <a:gd name="T32" fmla="*/ 4 w 40"/>
                <a:gd name="T33" fmla="*/ 4 h 142"/>
                <a:gd name="T34" fmla="*/ 7 w 40"/>
                <a:gd name="T35" fmla="*/ 1 h 142"/>
                <a:gd name="T36" fmla="*/ 9 w 40"/>
                <a:gd name="T37" fmla="*/ 1 h 142"/>
                <a:gd name="T38" fmla="*/ 27 w 40"/>
                <a:gd name="T39" fmla="*/ 0 h 142"/>
                <a:gd name="T40" fmla="*/ 27 w 40"/>
                <a:gd name="T41" fmla="*/ 0 h 142"/>
                <a:gd name="T42" fmla="*/ 30 w 40"/>
                <a:gd name="T43" fmla="*/ 1 h 142"/>
                <a:gd name="T44" fmla="*/ 32 w 40"/>
                <a:gd name="T45" fmla="*/ 4 h 142"/>
                <a:gd name="T46" fmla="*/ 36 w 40"/>
                <a:gd name="T47" fmla="*/ 7 h 142"/>
                <a:gd name="T48" fmla="*/ 38 w 40"/>
                <a:gd name="T49" fmla="*/ 12 h 142"/>
                <a:gd name="T50" fmla="*/ 38 w 40"/>
                <a:gd name="T51" fmla="*/ 1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142">
                  <a:moveTo>
                    <a:pt x="38" y="12"/>
                  </a:moveTo>
                  <a:lnTo>
                    <a:pt x="40" y="135"/>
                  </a:lnTo>
                  <a:lnTo>
                    <a:pt x="40" y="135"/>
                  </a:lnTo>
                  <a:lnTo>
                    <a:pt x="39" y="138"/>
                  </a:lnTo>
                  <a:lnTo>
                    <a:pt x="38" y="140"/>
                  </a:lnTo>
                  <a:lnTo>
                    <a:pt x="36" y="142"/>
                  </a:lnTo>
                  <a:lnTo>
                    <a:pt x="34" y="142"/>
                  </a:lnTo>
                  <a:lnTo>
                    <a:pt x="9" y="142"/>
                  </a:lnTo>
                  <a:lnTo>
                    <a:pt x="9" y="142"/>
                  </a:lnTo>
                  <a:lnTo>
                    <a:pt x="7" y="142"/>
                  </a:lnTo>
                  <a:lnTo>
                    <a:pt x="5" y="140"/>
                  </a:lnTo>
                  <a:lnTo>
                    <a:pt x="3" y="139"/>
                  </a:lnTo>
                  <a:lnTo>
                    <a:pt x="3" y="13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1" y="8"/>
                  </a:lnTo>
                  <a:lnTo>
                    <a:pt x="4" y="4"/>
                  </a:lnTo>
                  <a:lnTo>
                    <a:pt x="7" y="1"/>
                  </a:lnTo>
                  <a:lnTo>
                    <a:pt x="9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30" y="1"/>
                  </a:lnTo>
                  <a:lnTo>
                    <a:pt x="32" y="4"/>
                  </a:lnTo>
                  <a:lnTo>
                    <a:pt x="36" y="7"/>
                  </a:lnTo>
                  <a:lnTo>
                    <a:pt x="38" y="12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0" name="Freeform 338"/>
            <p:cNvSpPr/>
            <p:nvPr/>
          </p:nvSpPr>
          <p:spPr bwMode="auto">
            <a:xfrm>
              <a:off x="2348073" y="3029379"/>
              <a:ext cx="67349" cy="167026"/>
            </a:xfrm>
            <a:custGeom>
              <a:avLst/>
              <a:gdLst>
                <a:gd name="T0" fmla="*/ 48 w 50"/>
                <a:gd name="T1" fmla="*/ 4 h 124"/>
                <a:gd name="T2" fmla="*/ 50 w 50"/>
                <a:gd name="T3" fmla="*/ 119 h 124"/>
                <a:gd name="T4" fmla="*/ 50 w 50"/>
                <a:gd name="T5" fmla="*/ 119 h 124"/>
                <a:gd name="T6" fmla="*/ 49 w 50"/>
                <a:gd name="T7" fmla="*/ 122 h 124"/>
                <a:gd name="T8" fmla="*/ 46 w 50"/>
                <a:gd name="T9" fmla="*/ 123 h 124"/>
                <a:gd name="T10" fmla="*/ 9 w 50"/>
                <a:gd name="T11" fmla="*/ 124 h 124"/>
                <a:gd name="T12" fmla="*/ 9 w 50"/>
                <a:gd name="T13" fmla="*/ 124 h 124"/>
                <a:gd name="T14" fmla="*/ 4 w 50"/>
                <a:gd name="T15" fmla="*/ 123 h 124"/>
                <a:gd name="T16" fmla="*/ 3 w 50"/>
                <a:gd name="T17" fmla="*/ 120 h 124"/>
                <a:gd name="T18" fmla="*/ 0 w 50"/>
                <a:gd name="T19" fmla="*/ 5 h 124"/>
                <a:gd name="T20" fmla="*/ 0 w 50"/>
                <a:gd name="T21" fmla="*/ 5 h 124"/>
                <a:gd name="T22" fmla="*/ 2 w 50"/>
                <a:gd name="T23" fmla="*/ 3 h 124"/>
                <a:gd name="T24" fmla="*/ 6 w 50"/>
                <a:gd name="T25" fmla="*/ 1 h 124"/>
                <a:gd name="T26" fmla="*/ 44 w 50"/>
                <a:gd name="T27" fmla="*/ 0 h 124"/>
                <a:gd name="T28" fmla="*/ 44 w 50"/>
                <a:gd name="T29" fmla="*/ 0 h 124"/>
                <a:gd name="T30" fmla="*/ 46 w 50"/>
                <a:gd name="T31" fmla="*/ 1 h 124"/>
                <a:gd name="T32" fmla="*/ 48 w 50"/>
                <a:gd name="T33" fmla="*/ 4 h 124"/>
                <a:gd name="T34" fmla="*/ 48 w 50"/>
                <a:gd name="T35" fmla="*/ 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124">
                  <a:moveTo>
                    <a:pt x="48" y="4"/>
                  </a:moveTo>
                  <a:lnTo>
                    <a:pt x="50" y="119"/>
                  </a:lnTo>
                  <a:lnTo>
                    <a:pt x="50" y="119"/>
                  </a:lnTo>
                  <a:lnTo>
                    <a:pt x="49" y="122"/>
                  </a:lnTo>
                  <a:lnTo>
                    <a:pt x="46" y="123"/>
                  </a:lnTo>
                  <a:lnTo>
                    <a:pt x="9" y="124"/>
                  </a:lnTo>
                  <a:lnTo>
                    <a:pt x="9" y="124"/>
                  </a:lnTo>
                  <a:lnTo>
                    <a:pt x="4" y="123"/>
                  </a:lnTo>
                  <a:lnTo>
                    <a:pt x="3" y="12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6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1" name="Freeform 339"/>
            <p:cNvSpPr/>
            <p:nvPr/>
          </p:nvSpPr>
          <p:spPr bwMode="auto">
            <a:xfrm>
              <a:off x="2348073" y="3038808"/>
              <a:ext cx="67349" cy="148168"/>
            </a:xfrm>
            <a:custGeom>
              <a:avLst/>
              <a:gdLst>
                <a:gd name="T0" fmla="*/ 48 w 50"/>
                <a:gd name="T1" fmla="*/ 0 h 110"/>
                <a:gd name="T2" fmla="*/ 50 w 50"/>
                <a:gd name="T3" fmla="*/ 109 h 110"/>
                <a:gd name="T4" fmla="*/ 3 w 50"/>
                <a:gd name="T5" fmla="*/ 110 h 110"/>
                <a:gd name="T6" fmla="*/ 0 w 50"/>
                <a:gd name="T7" fmla="*/ 1 h 110"/>
                <a:gd name="T8" fmla="*/ 48 w 5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10">
                  <a:moveTo>
                    <a:pt x="48" y="0"/>
                  </a:moveTo>
                  <a:lnTo>
                    <a:pt x="50" y="109"/>
                  </a:lnTo>
                  <a:lnTo>
                    <a:pt x="3" y="110"/>
                  </a:lnTo>
                  <a:lnTo>
                    <a:pt x="0" y="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2" name="Freeform 340"/>
            <p:cNvSpPr/>
            <p:nvPr/>
          </p:nvSpPr>
          <p:spPr bwMode="auto">
            <a:xfrm>
              <a:off x="2345379" y="2882557"/>
              <a:ext cx="64655" cy="70043"/>
            </a:xfrm>
            <a:custGeom>
              <a:avLst/>
              <a:gdLst>
                <a:gd name="T0" fmla="*/ 47 w 48"/>
                <a:gd name="T1" fmla="*/ 4 h 52"/>
                <a:gd name="T2" fmla="*/ 48 w 48"/>
                <a:gd name="T3" fmla="*/ 47 h 52"/>
                <a:gd name="T4" fmla="*/ 48 w 48"/>
                <a:gd name="T5" fmla="*/ 47 h 52"/>
                <a:gd name="T6" fmla="*/ 47 w 48"/>
                <a:gd name="T7" fmla="*/ 50 h 52"/>
                <a:gd name="T8" fmla="*/ 44 w 48"/>
                <a:gd name="T9" fmla="*/ 51 h 52"/>
                <a:gd name="T10" fmla="*/ 6 w 48"/>
                <a:gd name="T11" fmla="*/ 52 h 52"/>
                <a:gd name="T12" fmla="*/ 6 w 48"/>
                <a:gd name="T13" fmla="*/ 52 h 52"/>
                <a:gd name="T14" fmla="*/ 2 w 48"/>
                <a:gd name="T15" fmla="*/ 51 h 52"/>
                <a:gd name="T16" fmla="*/ 1 w 48"/>
                <a:gd name="T17" fmla="*/ 47 h 52"/>
                <a:gd name="T18" fmla="*/ 0 w 48"/>
                <a:gd name="T19" fmla="*/ 5 h 52"/>
                <a:gd name="T20" fmla="*/ 0 w 48"/>
                <a:gd name="T21" fmla="*/ 5 h 52"/>
                <a:gd name="T22" fmla="*/ 1 w 48"/>
                <a:gd name="T23" fmla="*/ 2 h 52"/>
                <a:gd name="T24" fmla="*/ 5 w 48"/>
                <a:gd name="T25" fmla="*/ 1 h 52"/>
                <a:gd name="T26" fmla="*/ 43 w 48"/>
                <a:gd name="T27" fmla="*/ 0 h 52"/>
                <a:gd name="T28" fmla="*/ 43 w 48"/>
                <a:gd name="T29" fmla="*/ 0 h 52"/>
                <a:gd name="T30" fmla="*/ 46 w 48"/>
                <a:gd name="T31" fmla="*/ 1 h 52"/>
                <a:gd name="T32" fmla="*/ 47 w 48"/>
                <a:gd name="T33" fmla="*/ 4 h 52"/>
                <a:gd name="T34" fmla="*/ 47 w 48"/>
                <a:gd name="T35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52">
                  <a:moveTo>
                    <a:pt x="47" y="4"/>
                  </a:moveTo>
                  <a:lnTo>
                    <a:pt x="48" y="47"/>
                  </a:lnTo>
                  <a:lnTo>
                    <a:pt x="48" y="47"/>
                  </a:lnTo>
                  <a:lnTo>
                    <a:pt x="47" y="50"/>
                  </a:lnTo>
                  <a:lnTo>
                    <a:pt x="44" y="51"/>
                  </a:lnTo>
                  <a:lnTo>
                    <a:pt x="6" y="52"/>
                  </a:lnTo>
                  <a:lnTo>
                    <a:pt x="6" y="52"/>
                  </a:lnTo>
                  <a:lnTo>
                    <a:pt x="2" y="51"/>
                  </a:lnTo>
                  <a:lnTo>
                    <a:pt x="1" y="47"/>
                  </a:lnTo>
                  <a:lnTo>
                    <a:pt x="0" y="5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1"/>
                  </a:lnTo>
                  <a:lnTo>
                    <a:pt x="47" y="4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EC6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3" name="Freeform 341"/>
            <p:cNvSpPr/>
            <p:nvPr/>
          </p:nvSpPr>
          <p:spPr bwMode="auto">
            <a:xfrm>
              <a:off x="2352113" y="2877169"/>
              <a:ext cx="52533" cy="64655"/>
            </a:xfrm>
            <a:custGeom>
              <a:avLst/>
              <a:gdLst>
                <a:gd name="T0" fmla="*/ 39 w 39"/>
                <a:gd name="T1" fmla="*/ 44 h 48"/>
                <a:gd name="T2" fmla="*/ 38 w 39"/>
                <a:gd name="T3" fmla="*/ 4 h 48"/>
                <a:gd name="T4" fmla="*/ 38 w 39"/>
                <a:gd name="T5" fmla="*/ 4 h 48"/>
                <a:gd name="T6" fmla="*/ 37 w 39"/>
                <a:gd name="T7" fmla="*/ 1 h 48"/>
                <a:gd name="T8" fmla="*/ 34 w 39"/>
                <a:gd name="T9" fmla="*/ 0 h 48"/>
                <a:gd name="T10" fmla="*/ 3 w 39"/>
                <a:gd name="T11" fmla="*/ 1 h 48"/>
                <a:gd name="T12" fmla="*/ 3 w 39"/>
                <a:gd name="T13" fmla="*/ 1 h 48"/>
                <a:gd name="T14" fmla="*/ 1 w 39"/>
                <a:gd name="T15" fmla="*/ 2 h 48"/>
                <a:gd name="T16" fmla="*/ 0 w 39"/>
                <a:gd name="T17" fmla="*/ 4 h 48"/>
                <a:gd name="T18" fmla="*/ 1 w 39"/>
                <a:gd name="T19" fmla="*/ 46 h 48"/>
                <a:gd name="T20" fmla="*/ 1 w 39"/>
                <a:gd name="T21" fmla="*/ 46 h 48"/>
                <a:gd name="T22" fmla="*/ 1 w 39"/>
                <a:gd name="T23" fmla="*/ 47 h 48"/>
                <a:gd name="T24" fmla="*/ 4 w 39"/>
                <a:gd name="T25" fmla="*/ 48 h 48"/>
                <a:gd name="T26" fmla="*/ 35 w 39"/>
                <a:gd name="T27" fmla="*/ 48 h 48"/>
                <a:gd name="T28" fmla="*/ 35 w 39"/>
                <a:gd name="T29" fmla="*/ 48 h 48"/>
                <a:gd name="T30" fmla="*/ 38 w 39"/>
                <a:gd name="T31" fmla="*/ 47 h 48"/>
                <a:gd name="T32" fmla="*/ 39 w 39"/>
                <a:gd name="T33" fmla="*/ 44 h 48"/>
                <a:gd name="T34" fmla="*/ 39 w 39"/>
                <a:gd name="T35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48">
                  <a:moveTo>
                    <a:pt x="39" y="44"/>
                  </a:moveTo>
                  <a:lnTo>
                    <a:pt x="38" y="4"/>
                  </a:lnTo>
                  <a:lnTo>
                    <a:pt x="38" y="4"/>
                  </a:lnTo>
                  <a:lnTo>
                    <a:pt x="37" y="1"/>
                  </a:lnTo>
                  <a:lnTo>
                    <a:pt x="34" y="0"/>
                  </a:lnTo>
                  <a:lnTo>
                    <a:pt x="3" y="1"/>
                  </a:lnTo>
                  <a:lnTo>
                    <a:pt x="3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1" y="47"/>
                  </a:lnTo>
                  <a:lnTo>
                    <a:pt x="4" y="48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38" y="47"/>
                  </a:lnTo>
                  <a:lnTo>
                    <a:pt x="39" y="44"/>
                  </a:lnTo>
                  <a:lnTo>
                    <a:pt x="39" y="44"/>
                  </a:lnTo>
                  <a:close/>
                </a:path>
              </a:pathLst>
            </a:cu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4" name="Freeform 650"/>
            <p:cNvSpPr/>
            <p:nvPr/>
          </p:nvSpPr>
          <p:spPr bwMode="auto">
            <a:xfrm>
              <a:off x="2539344" y="3533151"/>
              <a:ext cx="227641" cy="289602"/>
            </a:xfrm>
            <a:custGeom>
              <a:avLst/>
              <a:gdLst>
                <a:gd name="T0" fmla="*/ 143 w 169"/>
                <a:gd name="T1" fmla="*/ 30 h 215"/>
                <a:gd name="T2" fmla="*/ 122 w 169"/>
                <a:gd name="T3" fmla="*/ 62 h 215"/>
                <a:gd name="T4" fmla="*/ 110 w 169"/>
                <a:gd name="T5" fmla="*/ 78 h 215"/>
                <a:gd name="T6" fmla="*/ 108 w 169"/>
                <a:gd name="T7" fmla="*/ 77 h 215"/>
                <a:gd name="T8" fmla="*/ 116 w 169"/>
                <a:gd name="T9" fmla="*/ 36 h 215"/>
                <a:gd name="T10" fmla="*/ 119 w 169"/>
                <a:gd name="T11" fmla="*/ 16 h 215"/>
                <a:gd name="T12" fmla="*/ 118 w 169"/>
                <a:gd name="T13" fmla="*/ 8 h 215"/>
                <a:gd name="T14" fmla="*/ 114 w 169"/>
                <a:gd name="T15" fmla="*/ 3 h 215"/>
                <a:gd name="T16" fmla="*/ 108 w 169"/>
                <a:gd name="T17" fmla="*/ 0 h 215"/>
                <a:gd name="T18" fmla="*/ 103 w 169"/>
                <a:gd name="T19" fmla="*/ 1 h 215"/>
                <a:gd name="T20" fmla="*/ 97 w 169"/>
                <a:gd name="T21" fmla="*/ 4 h 215"/>
                <a:gd name="T22" fmla="*/ 91 w 169"/>
                <a:gd name="T23" fmla="*/ 18 h 215"/>
                <a:gd name="T24" fmla="*/ 88 w 169"/>
                <a:gd name="T25" fmla="*/ 27 h 215"/>
                <a:gd name="T26" fmla="*/ 77 w 169"/>
                <a:gd name="T27" fmla="*/ 59 h 215"/>
                <a:gd name="T28" fmla="*/ 72 w 169"/>
                <a:gd name="T29" fmla="*/ 69 h 215"/>
                <a:gd name="T30" fmla="*/ 73 w 169"/>
                <a:gd name="T31" fmla="*/ 58 h 215"/>
                <a:gd name="T32" fmla="*/ 76 w 169"/>
                <a:gd name="T33" fmla="*/ 35 h 215"/>
                <a:gd name="T34" fmla="*/ 74 w 169"/>
                <a:gd name="T35" fmla="*/ 20 h 215"/>
                <a:gd name="T36" fmla="*/ 70 w 169"/>
                <a:gd name="T37" fmla="*/ 13 h 215"/>
                <a:gd name="T38" fmla="*/ 64 w 169"/>
                <a:gd name="T39" fmla="*/ 13 h 215"/>
                <a:gd name="T40" fmla="*/ 60 w 169"/>
                <a:gd name="T41" fmla="*/ 15 h 215"/>
                <a:gd name="T42" fmla="*/ 53 w 169"/>
                <a:gd name="T43" fmla="*/ 28 h 215"/>
                <a:gd name="T44" fmla="*/ 34 w 169"/>
                <a:gd name="T45" fmla="*/ 92 h 215"/>
                <a:gd name="T46" fmla="*/ 24 w 169"/>
                <a:gd name="T47" fmla="*/ 115 h 215"/>
                <a:gd name="T48" fmla="*/ 8 w 169"/>
                <a:gd name="T49" fmla="*/ 154 h 215"/>
                <a:gd name="T50" fmla="*/ 0 w 169"/>
                <a:gd name="T51" fmla="*/ 178 h 215"/>
                <a:gd name="T52" fmla="*/ 24 w 169"/>
                <a:gd name="T53" fmla="*/ 196 h 215"/>
                <a:gd name="T54" fmla="*/ 47 w 169"/>
                <a:gd name="T55" fmla="*/ 215 h 215"/>
                <a:gd name="T56" fmla="*/ 56 w 169"/>
                <a:gd name="T57" fmla="*/ 208 h 215"/>
                <a:gd name="T58" fmla="*/ 93 w 169"/>
                <a:gd name="T59" fmla="*/ 189 h 215"/>
                <a:gd name="T60" fmla="*/ 126 w 169"/>
                <a:gd name="T61" fmla="*/ 175 h 215"/>
                <a:gd name="T62" fmla="*/ 158 w 169"/>
                <a:gd name="T63" fmla="*/ 167 h 215"/>
                <a:gd name="T64" fmla="*/ 159 w 169"/>
                <a:gd name="T65" fmla="*/ 162 h 215"/>
                <a:gd name="T66" fmla="*/ 161 w 169"/>
                <a:gd name="T67" fmla="*/ 153 h 215"/>
                <a:gd name="T68" fmla="*/ 154 w 169"/>
                <a:gd name="T69" fmla="*/ 143 h 215"/>
                <a:gd name="T70" fmla="*/ 138 w 169"/>
                <a:gd name="T71" fmla="*/ 142 h 215"/>
                <a:gd name="T72" fmla="*/ 124 w 169"/>
                <a:gd name="T73" fmla="*/ 143 h 215"/>
                <a:gd name="T74" fmla="*/ 110 w 169"/>
                <a:gd name="T75" fmla="*/ 148 h 215"/>
                <a:gd name="T76" fmla="*/ 105 w 169"/>
                <a:gd name="T77" fmla="*/ 151 h 215"/>
                <a:gd name="T78" fmla="*/ 154 w 169"/>
                <a:gd name="T79" fmla="*/ 73 h 215"/>
                <a:gd name="T80" fmla="*/ 168 w 169"/>
                <a:gd name="T81" fmla="*/ 40 h 215"/>
                <a:gd name="T82" fmla="*/ 169 w 169"/>
                <a:gd name="T83" fmla="*/ 28 h 215"/>
                <a:gd name="T84" fmla="*/ 166 w 169"/>
                <a:gd name="T85" fmla="*/ 22 h 215"/>
                <a:gd name="T86" fmla="*/ 162 w 169"/>
                <a:gd name="T87" fmla="*/ 18 h 215"/>
                <a:gd name="T88" fmla="*/ 157 w 169"/>
                <a:gd name="T89" fmla="*/ 18 h 215"/>
                <a:gd name="T90" fmla="*/ 150 w 169"/>
                <a:gd name="T91" fmla="*/ 22 h 215"/>
                <a:gd name="T92" fmla="*/ 143 w 169"/>
                <a:gd name="T93" fmla="*/ 3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9" h="215">
                  <a:moveTo>
                    <a:pt x="143" y="30"/>
                  </a:moveTo>
                  <a:lnTo>
                    <a:pt x="143" y="30"/>
                  </a:lnTo>
                  <a:lnTo>
                    <a:pt x="134" y="46"/>
                  </a:lnTo>
                  <a:lnTo>
                    <a:pt x="122" y="62"/>
                  </a:lnTo>
                  <a:lnTo>
                    <a:pt x="112" y="76"/>
                  </a:lnTo>
                  <a:lnTo>
                    <a:pt x="110" y="78"/>
                  </a:lnTo>
                  <a:lnTo>
                    <a:pt x="108" y="78"/>
                  </a:lnTo>
                  <a:lnTo>
                    <a:pt x="108" y="77"/>
                  </a:lnTo>
                  <a:lnTo>
                    <a:pt x="108" y="77"/>
                  </a:lnTo>
                  <a:lnTo>
                    <a:pt x="116" y="36"/>
                  </a:lnTo>
                  <a:lnTo>
                    <a:pt x="119" y="16"/>
                  </a:lnTo>
                  <a:lnTo>
                    <a:pt x="119" y="16"/>
                  </a:lnTo>
                  <a:lnTo>
                    <a:pt x="119" y="12"/>
                  </a:lnTo>
                  <a:lnTo>
                    <a:pt x="118" y="8"/>
                  </a:lnTo>
                  <a:lnTo>
                    <a:pt x="116" y="4"/>
                  </a:lnTo>
                  <a:lnTo>
                    <a:pt x="114" y="3"/>
                  </a:lnTo>
                  <a:lnTo>
                    <a:pt x="111" y="0"/>
                  </a:lnTo>
                  <a:lnTo>
                    <a:pt x="108" y="0"/>
                  </a:lnTo>
                  <a:lnTo>
                    <a:pt x="105" y="0"/>
                  </a:lnTo>
                  <a:lnTo>
                    <a:pt x="103" y="1"/>
                  </a:lnTo>
                  <a:lnTo>
                    <a:pt x="103" y="1"/>
                  </a:lnTo>
                  <a:lnTo>
                    <a:pt x="97" y="4"/>
                  </a:lnTo>
                  <a:lnTo>
                    <a:pt x="93" y="9"/>
                  </a:lnTo>
                  <a:lnTo>
                    <a:pt x="91" y="18"/>
                  </a:lnTo>
                  <a:lnTo>
                    <a:pt x="88" y="27"/>
                  </a:lnTo>
                  <a:lnTo>
                    <a:pt x="88" y="27"/>
                  </a:lnTo>
                  <a:lnTo>
                    <a:pt x="83" y="47"/>
                  </a:lnTo>
                  <a:lnTo>
                    <a:pt x="77" y="59"/>
                  </a:lnTo>
                  <a:lnTo>
                    <a:pt x="73" y="66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3" y="58"/>
                  </a:lnTo>
                  <a:lnTo>
                    <a:pt x="74" y="47"/>
                  </a:lnTo>
                  <a:lnTo>
                    <a:pt x="76" y="35"/>
                  </a:lnTo>
                  <a:lnTo>
                    <a:pt x="74" y="24"/>
                  </a:lnTo>
                  <a:lnTo>
                    <a:pt x="74" y="20"/>
                  </a:lnTo>
                  <a:lnTo>
                    <a:pt x="73" y="16"/>
                  </a:lnTo>
                  <a:lnTo>
                    <a:pt x="70" y="13"/>
                  </a:lnTo>
                  <a:lnTo>
                    <a:pt x="68" y="12"/>
                  </a:lnTo>
                  <a:lnTo>
                    <a:pt x="64" y="13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7" y="20"/>
                  </a:lnTo>
                  <a:lnTo>
                    <a:pt x="53" y="28"/>
                  </a:lnTo>
                  <a:lnTo>
                    <a:pt x="45" y="55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24" y="115"/>
                  </a:lnTo>
                  <a:lnTo>
                    <a:pt x="16" y="135"/>
                  </a:lnTo>
                  <a:lnTo>
                    <a:pt x="8" y="15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2" y="186"/>
                  </a:lnTo>
                  <a:lnTo>
                    <a:pt x="24" y="196"/>
                  </a:lnTo>
                  <a:lnTo>
                    <a:pt x="47" y="215"/>
                  </a:lnTo>
                  <a:lnTo>
                    <a:pt x="47" y="215"/>
                  </a:lnTo>
                  <a:lnTo>
                    <a:pt x="56" y="208"/>
                  </a:lnTo>
                  <a:lnTo>
                    <a:pt x="56" y="208"/>
                  </a:lnTo>
                  <a:lnTo>
                    <a:pt x="66" y="202"/>
                  </a:lnTo>
                  <a:lnTo>
                    <a:pt x="93" y="189"/>
                  </a:lnTo>
                  <a:lnTo>
                    <a:pt x="110" y="182"/>
                  </a:lnTo>
                  <a:lnTo>
                    <a:pt x="126" y="175"/>
                  </a:lnTo>
                  <a:lnTo>
                    <a:pt x="143" y="170"/>
                  </a:lnTo>
                  <a:lnTo>
                    <a:pt x="158" y="167"/>
                  </a:lnTo>
                  <a:lnTo>
                    <a:pt x="158" y="167"/>
                  </a:lnTo>
                  <a:lnTo>
                    <a:pt x="159" y="162"/>
                  </a:lnTo>
                  <a:lnTo>
                    <a:pt x="161" y="158"/>
                  </a:lnTo>
                  <a:lnTo>
                    <a:pt x="161" y="153"/>
                  </a:lnTo>
                  <a:lnTo>
                    <a:pt x="158" y="148"/>
                  </a:lnTo>
                  <a:lnTo>
                    <a:pt x="154" y="143"/>
                  </a:lnTo>
                  <a:lnTo>
                    <a:pt x="147" y="142"/>
                  </a:lnTo>
                  <a:lnTo>
                    <a:pt x="138" y="142"/>
                  </a:lnTo>
                  <a:lnTo>
                    <a:pt x="138" y="142"/>
                  </a:lnTo>
                  <a:lnTo>
                    <a:pt x="124" y="143"/>
                  </a:lnTo>
                  <a:lnTo>
                    <a:pt x="115" y="146"/>
                  </a:lnTo>
                  <a:lnTo>
                    <a:pt x="110" y="148"/>
                  </a:lnTo>
                  <a:lnTo>
                    <a:pt x="105" y="151"/>
                  </a:lnTo>
                  <a:lnTo>
                    <a:pt x="105" y="151"/>
                  </a:lnTo>
                  <a:lnTo>
                    <a:pt x="154" y="73"/>
                  </a:lnTo>
                  <a:lnTo>
                    <a:pt x="154" y="73"/>
                  </a:lnTo>
                  <a:lnTo>
                    <a:pt x="164" y="54"/>
                  </a:lnTo>
                  <a:lnTo>
                    <a:pt x="168" y="40"/>
                  </a:lnTo>
                  <a:lnTo>
                    <a:pt x="169" y="34"/>
                  </a:lnTo>
                  <a:lnTo>
                    <a:pt x="169" y="28"/>
                  </a:lnTo>
                  <a:lnTo>
                    <a:pt x="168" y="24"/>
                  </a:lnTo>
                  <a:lnTo>
                    <a:pt x="166" y="22"/>
                  </a:lnTo>
                  <a:lnTo>
                    <a:pt x="165" y="19"/>
                  </a:lnTo>
                  <a:lnTo>
                    <a:pt x="162" y="18"/>
                  </a:lnTo>
                  <a:lnTo>
                    <a:pt x="159" y="18"/>
                  </a:lnTo>
                  <a:lnTo>
                    <a:pt x="157" y="18"/>
                  </a:lnTo>
                  <a:lnTo>
                    <a:pt x="153" y="19"/>
                  </a:lnTo>
                  <a:lnTo>
                    <a:pt x="150" y="22"/>
                  </a:lnTo>
                  <a:lnTo>
                    <a:pt x="143" y="30"/>
                  </a:lnTo>
                  <a:lnTo>
                    <a:pt x="143" y="30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5" name="Freeform 651"/>
            <p:cNvSpPr/>
            <p:nvPr/>
          </p:nvSpPr>
          <p:spPr bwMode="auto">
            <a:xfrm>
              <a:off x="2578407" y="4132559"/>
              <a:ext cx="766434" cy="490302"/>
            </a:xfrm>
            <a:custGeom>
              <a:avLst/>
              <a:gdLst>
                <a:gd name="T0" fmla="*/ 0 w 569"/>
                <a:gd name="T1" fmla="*/ 103 h 364"/>
                <a:gd name="T2" fmla="*/ 139 w 569"/>
                <a:gd name="T3" fmla="*/ 0 h 364"/>
                <a:gd name="T4" fmla="*/ 569 w 569"/>
                <a:gd name="T5" fmla="*/ 0 h 364"/>
                <a:gd name="T6" fmla="*/ 534 w 569"/>
                <a:gd name="T7" fmla="*/ 362 h 364"/>
                <a:gd name="T8" fmla="*/ 534 w 569"/>
                <a:gd name="T9" fmla="*/ 362 h 364"/>
                <a:gd name="T10" fmla="*/ 522 w 569"/>
                <a:gd name="T11" fmla="*/ 362 h 364"/>
                <a:gd name="T12" fmla="*/ 506 w 569"/>
                <a:gd name="T13" fmla="*/ 364 h 364"/>
                <a:gd name="T14" fmla="*/ 486 w 569"/>
                <a:gd name="T15" fmla="*/ 362 h 364"/>
                <a:gd name="T16" fmla="*/ 460 w 569"/>
                <a:gd name="T17" fmla="*/ 361 h 364"/>
                <a:gd name="T18" fmla="*/ 430 w 569"/>
                <a:gd name="T19" fmla="*/ 357 h 364"/>
                <a:gd name="T20" fmla="*/ 396 w 569"/>
                <a:gd name="T21" fmla="*/ 351 h 364"/>
                <a:gd name="T22" fmla="*/ 359 w 569"/>
                <a:gd name="T23" fmla="*/ 342 h 364"/>
                <a:gd name="T24" fmla="*/ 318 w 569"/>
                <a:gd name="T25" fmla="*/ 330 h 364"/>
                <a:gd name="T26" fmla="*/ 298 w 569"/>
                <a:gd name="T27" fmla="*/ 323 h 364"/>
                <a:gd name="T28" fmla="*/ 276 w 569"/>
                <a:gd name="T29" fmla="*/ 314 h 364"/>
                <a:gd name="T30" fmla="*/ 255 w 569"/>
                <a:gd name="T31" fmla="*/ 304 h 364"/>
                <a:gd name="T32" fmla="*/ 232 w 569"/>
                <a:gd name="T33" fmla="*/ 293 h 364"/>
                <a:gd name="T34" fmla="*/ 209 w 569"/>
                <a:gd name="T35" fmla="*/ 281 h 364"/>
                <a:gd name="T36" fmla="*/ 186 w 569"/>
                <a:gd name="T37" fmla="*/ 268 h 364"/>
                <a:gd name="T38" fmla="*/ 163 w 569"/>
                <a:gd name="T39" fmla="*/ 253 h 364"/>
                <a:gd name="T40" fmla="*/ 140 w 569"/>
                <a:gd name="T41" fmla="*/ 237 h 364"/>
                <a:gd name="T42" fmla="*/ 116 w 569"/>
                <a:gd name="T43" fmla="*/ 218 h 364"/>
                <a:gd name="T44" fmla="*/ 93 w 569"/>
                <a:gd name="T45" fmla="*/ 199 h 364"/>
                <a:gd name="T46" fmla="*/ 70 w 569"/>
                <a:gd name="T47" fmla="*/ 177 h 364"/>
                <a:gd name="T48" fmla="*/ 45 w 569"/>
                <a:gd name="T49" fmla="*/ 154 h 364"/>
                <a:gd name="T50" fmla="*/ 22 w 569"/>
                <a:gd name="T51" fmla="*/ 130 h 364"/>
                <a:gd name="T52" fmla="*/ 0 w 569"/>
                <a:gd name="T53" fmla="*/ 103 h 364"/>
                <a:gd name="T54" fmla="*/ 0 w 569"/>
                <a:gd name="T55" fmla="*/ 103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9" h="364">
                  <a:moveTo>
                    <a:pt x="0" y="103"/>
                  </a:moveTo>
                  <a:lnTo>
                    <a:pt x="139" y="0"/>
                  </a:lnTo>
                  <a:lnTo>
                    <a:pt x="569" y="0"/>
                  </a:lnTo>
                  <a:lnTo>
                    <a:pt x="534" y="362"/>
                  </a:lnTo>
                  <a:lnTo>
                    <a:pt x="534" y="362"/>
                  </a:lnTo>
                  <a:lnTo>
                    <a:pt x="522" y="362"/>
                  </a:lnTo>
                  <a:lnTo>
                    <a:pt x="506" y="364"/>
                  </a:lnTo>
                  <a:lnTo>
                    <a:pt x="486" y="362"/>
                  </a:lnTo>
                  <a:lnTo>
                    <a:pt x="460" y="361"/>
                  </a:lnTo>
                  <a:lnTo>
                    <a:pt x="430" y="357"/>
                  </a:lnTo>
                  <a:lnTo>
                    <a:pt x="396" y="351"/>
                  </a:lnTo>
                  <a:lnTo>
                    <a:pt x="359" y="342"/>
                  </a:lnTo>
                  <a:lnTo>
                    <a:pt x="318" y="330"/>
                  </a:lnTo>
                  <a:lnTo>
                    <a:pt x="298" y="323"/>
                  </a:lnTo>
                  <a:lnTo>
                    <a:pt x="276" y="314"/>
                  </a:lnTo>
                  <a:lnTo>
                    <a:pt x="255" y="304"/>
                  </a:lnTo>
                  <a:lnTo>
                    <a:pt x="232" y="293"/>
                  </a:lnTo>
                  <a:lnTo>
                    <a:pt x="209" y="281"/>
                  </a:lnTo>
                  <a:lnTo>
                    <a:pt x="186" y="268"/>
                  </a:lnTo>
                  <a:lnTo>
                    <a:pt x="163" y="253"/>
                  </a:lnTo>
                  <a:lnTo>
                    <a:pt x="140" y="237"/>
                  </a:lnTo>
                  <a:lnTo>
                    <a:pt x="116" y="218"/>
                  </a:lnTo>
                  <a:lnTo>
                    <a:pt x="93" y="199"/>
                  </a:lnTo>
                  <a:lnTo>
                    <a:pt x="70" y="177"/>
                  </a:lnTo>
                  <a:lnTo>
                    <a:pt x="45" y="154"/>
                  </a:lnTo>
                  <a:lnTo>
                    <a:pt x="22" y="130"/>
                  </a:lnTo>
                  <a:lnTo>
                    <a:pt x="0" y="103"/>
                  </a:lnTo>
                  <a:lnTo>
                    <a:pt x="0" y="103"/>
                  </a:lnTo>
                  <a:close/>
                </a:path>
              </a:pathLst>
            </a:custGeom>
            <a:solidFill>
              <a:srgbClr val="58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6" name="Freeform 652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  <a:close/>
                </a:path>
              </a:pathLst>
            </a:custGeom>
            <a:solidFill>
              <a:srgbClr val="6C6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7" name="Freeform 653"/>
            <p:cNvSpPr/>
            <p:nvPr/>
          </p:nvSpPr>
          <p:spPr bwMode="auto">
            <a:xfrm>
              <a:off x="2256477" y="3725769"/>
              <a:ext cx="1368536" cy="1158406"/>
            </a:xfrm>
            <a:custGeom>
              <a:avLst/>
              <a:gdLst>
                <a:gd name="T0" fmla="*/ 738 w 1016"/>
                <a:gd name="T1" fmla="*/ 859 h 860"/>
                <a:gd name="T2" fmla="*/ 666 w 1016"/>
                <a:gd name="T3" fmla="*/ 859 h 860"/>
                <a:gd name="T4" fmla="*/ 548 w 1016"/>
                <a:gd name="T5" fmla="*/ 842 h 860"/>
                <a:gd name="T6" fmla="*/ 450 w 1016"/>
                <a:gd name="T7" fmla="*/ 814 h 860"/>
                <a:gd name="T8" fmla="*/ 371 w 1016"/>
                <a:gd name="T9" fmla="*/ 782 h 860"/>
                <a:gd name="T10" fmla="*/ 286 w 1016"/>
                <a:gd name="T11" fmla="*/ 737 h 860"/>
                <a:gd name="T12" fmla="*/ 199 w 1016"/>
                <a:gd name="T13" fmla="*/ 678 h 860"/>
                <a:gd name="T14" fmla="*/ 113 w 1016"/>
                <a:gd name="T15" fmla="*/ 602 h 860"/>
                <a:gd name="T16" fmla="*/ 63 w 1016"/>
                <a:gd name="T17" fmla="*/ 547 h 860"/>
                <a:gd name="T18" fmla="*/ 17 w 1016"/>
                <a:gd name="T19" fmla="*/ 463 h 860"/>
                <a:gd name="T20" fmla="*/ 0 w 1016"/>
                <a:gd name="T21" fmla="*/ 382 h 860"/>
                <a:gd name="T22" fmla="*/ 6 w 1016"/>
                <a:gd name="T23" fmla="*/ 305 h 860"/>
                <a:gd name="T24" fmla="*/ 31 w 1016"/>
                <a:gd name="T25" fmla="*/ 234 h 860"/>
                <a:gd name="T26" fmla="*/ 66 w 1016"/>
                <a:gd name="T27" fmla="*/ 169 h 860"/>
                <a:gd name="T28" fmla="*/ 108 w 1016"/>
                <a:gd name="T29" fmla="*/ 112 h 860"/>
                <a:gd name="T30" fmla="*/ 189 w 1016"/>
                <a:gd name="T31" fmla="*/ 30 h 860"/>
                <a:gd name="T32" fmla="*/ 263 w 1016"/>
                <a:gd name="T33" fmla="*/ 53 h 860"/>
                <a:gd name="T34" fmla="*/ 244 w 1016"/>
                <a:gd name="T35" fmla="*/ 112 h 860"/>
                <a:gd name="T36" fmla="*/ 214 w 1016"/>
                <a:gd name="T37" fmla="*/ 236 h 860"/>
                <a:gd name="T38" fmla="*/ 209 w 1016"/>
                <a:gd name="T39" fmla="*/ 297 h 860"/>
                <a:gd name="T40" fmla="*/ 213 w 1016"/>
                <a:gd name="T41" fmla="*/ 329 h 860"/>
                <a:gd name="T42" fmla="*/ 239 w 1016"/>
                <a:gd name="T43" fmla="*/ 375 h 860"/>
                <a:gd name="T44" fmla="*/ 284 w 1016"/>
                <a:gd name="T45" fmla="*/ 424 h 860"/>
                <a:gd name="T46" fmla="*/ 347 w 1016"/>
                <a:gd name="T47" fmla="*/ 471 h 860"/>
                <a:gd name="T48" fmla="*/ 419 w 1016"/>
                <a:gd name="T49" fmla="*/ 516 h 860"/>
                <a:gd name="T50" fmla="*/ 500 w 1016"/>
                <a:gd name="T51" fmla="*/ 555 h 860"/>
                <a:gd name="T52" fmla="*/ 584 w 1016"/>
                <a:gd name="T53" fmla="*/ 585 h 860"/>
                <a:gd name="T54" fmla="*/ 665 w 1016"/>
                <a:gd name="T55" fmla="*/ 604 h 860"/>
                <a:gd name="T56" fmla="*/ 739 w 1016"/>
                <a:gd name="T57" fmla="*/ 608 h 860"/>
                <a:gd name="T58" fmla="*/ 801 w 1016"/>
                <a:gd name="T59" fmla="*/ 594 h 860"/>
                <a:gd name="T60" fmla="*/ 842 w 1016"/>
                <a:gd name="T61" fmla="*/ 568 h 860"/>
                <a:gd name="T62" fmla="*/ 860 w 1016"/>
                <a:gd name="T63" fmla="*/ 545 h 860"/>
                <a:gd name="T64" fmla="*/ 877 w 1016"/>
                <a:gd name="T65" fmla="*/ 512 h 860"/>
                <a:gd name="T66" fmla="*/ 895 w 1016"/>
                <a:gd name="T67" fmla="*/ 459 h 860"/>
                <a:gd name="T68" fmla="*/ 903 w 1016"/>
                <a:gd name="T69" fmla="*/ 408 h 860"/>
                <a:gd name="T70" fmla="*/ 897 w 1016"/>
                <a:gd name="T71" fmla="*/ 312 h 860"/>
                <a:gd name="T72" fmla="*/ 876 w 1016"/>
                <a:gd name="T73" fmla="*/ 231 h 860"/>
                <a:gd name="T74" fmla="*/ 846 w 1016"/>
                <a:gd name="T75" fmla="*/ 165 h 860"/>
                <a:gd name="T76" fmla="*/ 897 w 1016"/>
                <a:gd name="T77" fmla="*/ 151 h 860"/>
                <a:gd name="T78" fmla="*/ 939 w 1016"/>
                <a:gd name="T79" fmla="*/ 219 h 860"/>
                <a:gd name="T80" fmla="*/ 981 w 1016"/>
                <a:gd name="T81" fmla="*/ 312 h 860"/>
                <a:gd name="T82" fmla="*/ 1008 w 1016"/>
                <a:gd name="T83" fmla="*/ 409 h 860"/>
                <a:gd name="T84" fmla="*/ 1015 w 1016"/>
                <a:gd name="T85" fmla="*/ 474 h 860"/>
                <a:gd name="T86" fmla="*/ 1013 w 1016"/>
                <a:gd name="T87" fmla="*/ 541 h 860"/>
                <a:gd name="T88" fmla="*/ 1000 w 1016"/>
                <a:gd name="T89" fmla="*/ 610 h 860"/>
                <a:gd name="T90" fmla="*/ 984 w 1016"/>
                <a:gd name="T91" fmla="*/ 658 h 860"/>
                <a:gd name="T92" fmla="*/ 932 w 1016"/>
                <a:gd name="T93" fmla="*/ 744 h 860"/>
                <a:gd name="T94" fmla="*/ 874 w 1016"/>
                <a:gd name="T95" fmla="*/ 802 h 860"/>
                <a:gd name="T96" fmla="*/ 820 w 1016"/>
                <a:gd name="T97" fmla="*/ 836 h 860"/>
                <a:gd name="T98" fmla="*/ 777 w 1016"/>
                <a:gd name="T99" fmla="*/ 852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6" h="860">
                  <a:moveTo>
                    <a:pt x="753" y="857"/>
                  </a:moveTo>
                  <a:lnTo>
                    <a:pt x="753" y="857"/>
                  </a:lnTo>
                  <a:lnTo>
                    <a:pt x="738" y="859"/>
                  </a:lnTo>
                  <a:lnTo>
                    <a:pt x="720" y="860"/>
                  </a:lnTo>
                  <a:lnTo>
                    <a:pt x="696" y="860"/>
                  </a:lnTo>
                  <a:lnTo>
                    <a:pt x="666" y="859"/>
                  </a:lnTo>
                  <a:lnTo>
                    <a:pt x="631" y="856"/>
                  </a:lnTo>
                  <a:lnTo>
                    <a:pt x="592" y="851"/>
                  </a:lnTo>
                  <a:lnTo>
                    <a:pt x="548" y="842"/>
                  </a:lnTo>
                  <a:lnTo>
                    <a:pt x="500" y="830"/>
                  </a:lnTo>
                  <a:lnTo>
                    <a:pt x="476" y="822"/>
                  </a:lnTo>
                  <a:lnTo>
                    <a:pt x="450" y="814"/>
                  </a:lnTo>
                  <a:lnTo>
                    <a:pt x="425" y="805"/>
                  </a:lnTo>
                  <a:lnTo>
                    <a:pt x="398" y="794"/>
                  </a:lnTo>
                  <a:lnTo>
                    <a:pt x="371" y="782"/>
                  </a:lnTo>
                  <a:lnTo>
                    <a:pt x="342" y="768"/>
                  </a:lnTo>
                  <a:lnTo>
                    <a:pt x="314" y="753"/>
                  </a:lnTo>
                  <a:lnTo>
                    <a:pt x="286" y="737"/>
                  </a:lnTo>
                  <a:lnTo>
                    <a:pt x="257" y="718"/>
                  </a:lnTo>
                  <a:lnTo>
                    <a:pt x="229" y="699"/>
                  </a:lnTo>
                  <a:lnTo>
                    <a:pt x="199" y="678"/>
                  </a:lnTo>
                  <a:lnTo>
                    <a:pt x="171" y="655"/>
                  </a:lnTo>
                  <a:lnTo>
                    <a:pt x="141" y="629"/>
                  </a:lnTo>
                  <a:lnTo>
                    <a:pt x="113" y="602"/>
                  </a:lnTo>
                  <a:lnTo>
                    <a:pt x="113" y="602"/>
                  </a:lnTo>
                  <a:lnTo>
                    <a:pt x="86" y="575"/>
                  </a:lnTo>
                  <a:lnTo>
                    <a:pt x="63" y="547"/>
                  </a:lnTo>
                  <a:lnTo>
                    <a:pt x="44" y="518"/>
                  </a:lnTo>
                  <a:lnTo>
                    <a:pt x="29" y="491"/>
                  </a:lnTo>
                  <a:lnTo>
                    <a:pt x="17" y="463"/>
                  </a:lnTo>
                  <a:lnTo>
                    <a:pt x="9" y="436"/>
                  </a:lnTo>
                  <a:lnTo>
                    <a:pt x="2" y="409"/>
                  </a:lnTo>
                  <a:lnTo>
                    <a:pt x="0" y="382"/>
                  </a:lnTo>
                  <a:lnTo>
                    <a:pt x="0" y="356"/>
                  </a:lnTo>
                  <a:lnTo>
                    <a:pt x="2" y="331"/>
                  </a:lnTo>
                  <a:lnTo>
                    <a:pt x="6" y="305"/>
                  </a:lnTo>
                  <a:lnTo>
                    <a:pt x="13" y="281"/>
                  </a:lnTo>
                  <a:lnTo>
                    <a:pt x="21" y="257"/>
                  </a:lnTo>
                  <a:lnTo>
                    <a:pt x="31" y="234"/>
                  </a:lnTo>
                  <a:lnTo>
                    <a:pt x="41" y="211"/>
                  </a:lnTo>
                  <a:lnTo>
                    <a:pt x="54" y="189"/>
                  </a:lnTo>
                  <a:lnTo>
                    <a:pt x="66" y="169"/>
                  </a:lnTo>
                  <a:lnTo>
                    <a:pt x="79" y="149"/>
                  </a:lnTo>
                  <a:lnTo>
                    <a:pt x="94" y="130"/>
                  </a:lnTo>
                  <a:lnTo>
                    <a:pt x="108" y="112"/>
                  </a:lnTo>
                  <a:lnTo>
                    <a:pt x="137" y="80"/>
                  </a:lnTo>
                  <a:lnTo>
                    <a:pt x="164" y="53"/>
                  </a:lnTo>
                  <a:lnTo>
                    <a:pt x="189" y="30"/>
                  </a:lnTo>
                  <a:lnTo>
                    <a:pt x="207" y="14"/>
                  </a:lnTo>
                  <a:lnTo>
                    <a:pt x="225" y="0"/>
                  </a:lnTo>
                  <a:lnTo>
                    <a:pt x="263" y="53"/>
                  </a:lnTo>
                  <a:lnTo>
                    <a:pt x="263" y="53"/>
                  </a:lnTo>
                  <a:lnTo>
                    <a:pt x="253" y="81"/>
                  </a:lnTo>
                  <a:lnTo>
                    <a:pt x="244" y="112"/>
                  </a:lnTo>
                  <a:lnTo>
                    <a:pt x="233" y="150"/>
                  </a:lnTo>
                  <a:lnTo>
                    <a:pt x="224" y="192"/>
                  </a:lnTo>
                  <a:lnTo>
                    <a:pt x="214" y="236"/>
                  </a:lnTo>
                  <a:lnTo>
                    <a:pt x="212" y="257"/>
                  </a:lnTo>
                  <a:lnTo>
                    <a:pt x="210" y="278"/>
                  </a:lnTo>
                  <a:lnTo>
                    <a:pt x="209" y="297"/>
                  </a:lnTo>
                  <a:lnTo>
                    <a:pt x="210" y="315"/>
                  </a:lnTo>
                  <a:lnTo>
                    <a:pt x="210" y="315"/>
                  </a:lnTo>
                  <a:lnTo>
                    <a:pt x="213" y="329"/>
                  </a:lnTo>
                  <a:lnTo>
                    <a:pt x="220" y="344"/>
                  </a:lnTo>
                  <a:lnTo>
                    <a:pt x="228" y="361"/>
                  </a:lnTo>
                  <a:lnTo>
                    <a:pt x="239" y="375"/>
                  </a:lnTo>
                  <a:lnTo>
                    <a:pt x="252" y="392"/>
                  </a:lnTo>
                  <a:lnTo>
                    <a:pt x="267" y="408"/>
                  </a:lnTo>
                  <a:lnTo>
                    <a:pt x="284" y="424"/>
                  </a:lnTo>
                  <a:lnTo>
                    <a:pt x="303" y="440"/>
                  </a:lnTo>
                  <a:lnTo>
                    <a:pt x="324" y="456"/>
                  </a:lnTo>
                  <a:lnTo>
                    <a:pt x="347" y="471"/>
                  </a:lnTo>
                  <a:lnTo>
                    <a:pt x="369" y="487"/>
                  </a:lnTo>
                  <a:lnTo>
                    <a:pt x="394" y="502"/>
                  </a:lnTo>
                  <a:lnTo>
                    <a:pt x="419" y="516"/>
                  </a:lnTo>
                  <a:lnTo>
                    <a:pt x="446" y="529"/>
                  </a:lnTo>
                  <a:lnTo>
                    <a:pt x="473" y="543"/>
                  </a:lnTo>
                  <a:lnTo>
                    <a:pt x="500" y="555"/>
                  </a:lnTo>
                  <a:lnTo>
                    <a:pt x="529" y="566"/>
                  </a:lnTo>
                  <a:lnTo>
                    <a:pt x="556" y="577"/>
                  </a:lnTo>
                  <a:lnTo>
                    <a:pt x="584" y="585"/>
                  </a:lnTo>
                  <a:lnTo>
                    <a:pt x="611" y="593"/>
                  </a:lnTo>
                  <a:lnTo>
                    <a:pt x="638" y="598"/>
                  </a:lnTo>
                  <a:lnTo>
                    <a:pt x="665" y="604"/>
                  </a:lnTo>
                  <a:lnTo>
                    <a:pt x="691" y="606"/>
                  </a:lnTo>
                  <a:lnTo>
                    <a:pt x="715" y="608"/>
                  </a:lnTo>
                  <a:lnTo>
                    <a:pt x="739" y="608"/>
                  </a:lnTo>
                  <a:lnTo>
                    <a:pt x="762" y="605"/>
                  </a:lnTo>
                  <a:lnTo>
                    <a:pt x="783" y="601"/>
                  </a:lnTo>
                  <a:lnTo>
                    <a:pt x="801" y="594"/>
                  </a:lnTo>
                  <a:lnTo>
                    <a:pt x="820" y="586"/>
                  </a:lnTo>
                  <a:lnTo>
                    <a:pt x="835" y="575"/>
                  </a:lnTo>
                  <a:lnTo>
                    <a:pt x="842" y="568"/>
                  </a:lnTo>
                  <a:lnTo>
                    <a:pt x="849" y="562"/>
                  </a:lnTo>
                  <a:lnTo>
                    <a:pt x="855" y="554"/>
                  </a:lnTo>
                  <a:lnTo>
                    <a:pt x="860" y="545"/>
                  </a:lnTo>
                  <a:lnTo>
                    <a:pt x="860" y="545"/>
                  </a:lnTo>
                  <a:lnTo>
                    <a:pt x="869" y="528"/>
                  </a:lnTo>
                  <a:lnTo>
                    <a:pt x="877" y="512"/>
                  </a:lnTo>
                  <a:lnTo>
                    <a:pt x="884" y="494"/>
                  </a:lnTo>
                  <a:lnTo>
                    <a:pt x="891" y="477"/>
                  </a:lnTo>
                  <a:lnTo>
                    <a:pt x="895" y="459"/>
                  </a:lnTo>
                  <a:lnTo>
                    <a:pt x="899" y="442"/>
                  </a:lnTo>
                  <a:lnTo>
                    <a:pt x="901" y="425"/>
                  </a:lnTo>
                  <a:lnTo>
                    <a:pt x="903" y="408"/>
                  </a:lnTo>
                  <a:lnTo>
                    <a:pt x="903" y="374"/>
                  </a:lnTo>
                  <a:lnTo>
                    <a:pt x="901" y="343"/>
                  </a:lnTo>
                  <a:lnTo>
                    <a:pt x="897" y="312"/>
                  </a:lnTo>
                  <a:lnTo>
                    <a:pt x="891" y="282"/>
                  </a:lnTo>
                  <a:lnTo>
                    <a:pt x="884" y="255"/>
                  </a:lnTo>
                  <a:lnTo>
                    <a:pt x="876" y="231"/>
                  </a:lnTo>
                  <a:lnTo>
                    <a:pt x="868" y="209"/>
                  </a:lnTo>
                  <a:lnTo>
                    <a:pt x="860" y="190"/>
                  </a:lnTo>
                  <a:lnTo>
                    <a:pt x="846" y="165"/>
                  </a:lnTo>
                  <a:lnTo>
                    <a:pt x="841" y="155"/>
                  </a:lnTo>
                  <a:lnTo>
                    <a:pt x="897" y="151"/>
                  </a:lnTo>
                  <a:lnTo>
                    <a:pt x="897" y="151"/>
                  </a:lnTo>
                  <a:lnTo>
                    <a:pt x="905" y="163"/>
                  </a:lnTo>
                  <a:lnTo>
                    <a:pt x="926" y="196"/>
                  </a:lnTo>
                  <a:lnTo>
                    <a:pt x="939" y="219"/>
                  </a:lnTo>
                  <a:lnTo>
                    <a:pt x="953" y="246"/>
                  </a:lnTo>
                  <a:lnTo>
                    <a:pt x="968" y="277"/>
                  </a:lnTo>
                  <a:lnTo>
                    <a:pt x="981" y="312"/>
                  </a:lnTo>
                  <a:lnTo>
                    <a:pt x="993" y="348"/>
                  </a:lnTo>
                  <a:lnTo>
                    <a:pt x="1004" y="389"/>
                  </a:lnTo>
                  <a:lnTo>
                    <a:pt x="1008" y="409"/>
                  </a:lnTo>
                  <a:lnTo>
                    <a:pt x="1011" y="431"/>
                  </a:lnTo>
                  <a:lnTo>
                    <a:pt x="1013" y="452"/>
                  </a:lnTo>
                  <a:lnTo>
                    <a:pt x="1015" y="474"/>
                  </a:lnTo>
                  <a:lnTo>
                    <a:pt x="1016" y="497"/>
                  </a:lnTo>
                  <a:lnTo>
                    <a:pt x="1015" y="518"/>
                  </a:lnTo>
                  <a:lnTo>
                    <a:pt x="1013" y="541"/>
                  </a:lnTo>
                  <a:lnTo>
                    <a:pt x="1011" y="564"/>
                  </a:lnTo>
                  <a:lnTo>
                    <a:pt x="1005" y="587"/>
                  </a:lnTo>
                  <a:lnTo>
                    <a:pt x="1000" y="610"/>
                  </a:lnTo>
                  <a:lnTo>
                    <a:pt x="992" y="633"/>
                  </a:lnTo>
                  <a:lnTo>
                    <a:pt x="984" y="658"/>
                  </a:lnTo>
                  <a:lnTo>
                    <a:pt x="984" y="658"/>
                  </a:lnTo>
                  <a:lnTo>
                    <a:pt x="968" y="690"/>
                  </a:lnTo>
                  <a:lnTo>
                    <a:pt x="950" y="718"/>
                  </a:lnTo>
                  <a:lnTo>
                    <a:pt x="932" y="744"/>
                  </a:lnTo>
                  <a:lnTo>
                    <a:pt x="914" y="766"/>
                  </a:lnTo>
                  <a:lnTo>
                    <a:pt x="895" y="784"/>
                  </a:lnTo>
                  <a:lnTo>
                    <a:pt x="874" y="802"/>
                  </a:lnTo>
                  <a:lnTo>
                    <a:pt x="855" y="815"/>
                  </a:lnTo>
                  <a:lnTo>
                    <a:pt x="838" y="826"/>
                  </a:lnTo>
                  <a:lnTo>
                    <a:pt x="820" y="836"/>
                  </a:lnTo>
                  <a:lnTo>
                    <a:pt x="804" y="842"/>
                  </a:lnTo>
                  <a:lnTo>
                    <a:pt x="789" y="848"/>
                  </a:lnTo>
                  <a:lnTo>
                    <a:pt x="777" y="852"/>
                  </a:lnTo>
                  <a:lnTo>
                    <a:pt x="760" y="856"/>
                  </a:lnTo>
                  <a:lnTo>
                    <a:pt x="753" y="8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8" name="Freeform 655"/>
            <p:cNvSpPr/>
            <p:nvPr/>
          </p:nvSpPr>
          <p:spPr bwMode="auto">
            <a:xfrm>
              <a:off x="3207448" y="3833528"/>
              <a:ext cx="98330" cy="57921"/>
            </a:xfrm>
            <a:custGeom>
              <a:avLst/>
              <a:gdLst>
                <a:gd name="T0" fmla="*/ 0 w 73"/>
                <a:gd name="T1" fmla="*/ 0 h 43"/>
                <a:gd name="T2" fmla="*/ 6 w 73"/>
                <a:gd name="T3" fmla="*/ 20 h 43"/>
                <a:gd name="T4" fmla="*/ 6 w 73"/>
                <a:gd name="T5" fmla="*/ 20 h 43"/>
                <a:gd name="T6" fmla="*/ 9 w 73"/>
                <a:gd name="T7" fmla="*/ 25 h 43"/>
                <a:gd name="T8" fmla="*/ 12 w 73"/>
                <a:gd name="T9" fmla="*/ 29 h 43"/>
                <a:gd name="T10" fmla="*/ 16 w 73"/>
                <a:gd name="T11" fmla="*/ 33 h 43"/>
                <a:gd name="T12" fmla="*/ 20 w 73"/>
                <a:gd name="T13" fmla="*/ 36 h 43"/>
                <a:gd name="T14" fmla="*/ 25 w 73"/>
                <a:gd name="T15" fmla="*/ 39 h 43"/>
                <a:gd name="T16" fmla="*/ 31 w 73"/>
                <a:gd name="T17" fmla="*/ 42 h 43"/>
                <a:gd name="T18" fmla="*/ 43 w 73"/>
                <a:gd name="T19" fmla="*/ 43 h 43"/>
                <a:gd name="T20" fmla="*/ 43 w 73"/>
                <a:gd name="T21" fmla="*/ 43 h 43"/>
                <a:gd name="T22" fmla="*/ 51 w 73"/>
                <a:gd name="T23" fmla="*/ 42 h 43"/>
                <a:gd name="T24" fmla="*/ 58 w 73"/>
                <a:gd name="T25" fmla="*/ 40 h 43"/>
                <a:gd name="T26" fmla="*/ 73 w 73"/>
                <a:gd name="T27" fmla="*/ 36 h 43"/>
                <a:gd name="T28" fmla="*/ 14 w 73"/>
                <a:gd name="T29" fmla="*/ 17 h 43"/>
                <a:gd name="T30" fmla="*/ 1 w 73"/>
                <a:gd name="T31" fmla="*/ 2 h 43"/>
                <a:gd name="T32" fmla="*/ 0 w 73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43">
                  <a:moveTo>
                    <a:pt x="0" y="0"/>
                  </a:moveTo>
                  <a:lnTo>
                    <a:pt x="6" y="20"/>
                  </a:lnTo>
                  <a:lnTo>
                    <a:pt x="6" y="20"/>
                  </a:lnTo>
                  <a:lnTo>
                    <a:pt x="9" y="25"/>
                  </a:lnTo>
                  <a:lnTo>
                    <a:pt x="12" y="29"/>
                  </a:lnTo>
                  <a:lnTo>
                    <a:pt x="16" y="33"/>
                  </a:lnTo>
                  <a:lnTo>
                    <a:pt x="20" y="36"/>
                  </a:lnTo>
                  <a:lnTo>
                    <a:pt x="25" y="39"/>
                  </a:lnTo>
                  <a:lnTo>
                    <a:pt x="31" y="42"/>
                  </a:lnTo>
                  <a:lnTo>
                    <a:pt x="43" y="43"/>
                  </a:lnTo>
                  <a:lnTo>
                    <a:pt x="43" y="43"/>
                  </a:lnTo>
                  <a:lnTo>
                    <a:pt x="51" y="42"/>
                  </a:lnTo>
                  <a:lnTo>
                    <a:pt x="58" y="40"/>
                  </a:lnTo>
                  <a:lnTo>
                    <a:pt x="73" y="36"/>
                  </a:lnTo>
                  <a:lnTo>
                    <a:pt x="14" y="17"/>
                  </a:ln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9" name="Freeform 656"/>
            <p:cNvSpPr/>
            <p:nvPr/>
          </p:nvSpPr>
          <p:spPr bwMode="auto">
            <a:xfrm>
              <a:off x="3350228" y="3772914"/>
              <a:ext cx="231681" cy="83513"/>
            </a:xfrm>
            <a:custGeom>
              <a:avLst/>
              <a:gdLst>
                <a:gd name="T0" fmla="*/ 172 w 172"/>
                <a:gd name="T1" fmla="*/ 0 h 62"/>
                <a:gd name="T2" fmla="*/ 172 w 172"/>
                <a:gd name="T3" fmla="*/ 0 h 62"/>
                <a:gd name="T4" fmla="*/ 165 w 172"/>
                <a:gd name="T5" fmla="*/ 3 h 62"/>
                <a:gd name="T6" fmla="*/ 0 w 172"/>
                <a:gd name="T7" fmla="*/ 57 h 62"/>
                <a:gd name="T8" fmla="*/ 22 w 172"/>
                <a:gd name="T9" fmla="*/ 62 h 62"/>
                <a:gd name="T10" fmla="*/ 145 w 172"/>
                <a:gd name="T11" fmla="*/ 23 h 62"/>
                <a:gd name="T12" fmla="*/ 145 w 172"/>
                <a:gd name="T13" fmla="*/ 23 h 62"/>
                <a:gd name="T14" fmla="*/ 154 w 172"/>
                <a:gd name="T15" fmla="*/ 19 h 62"/>
                <a:gd name="T16" fmla="*/ 162 w 172"/>
                <a:gd name="T17" fmla="*/ 14 h 62"/>
                <a:gd name="T18" fmla="*/ 168 w 172"/>
                <a:gd name="T19" fmla="*/ 8 h 62"/>
                <a:gd name="T20" fmla="*/ 172 w 172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2" h="62">
                  <a:moveTo>
                    <a:pt x="172" y="0"/>
                  </a:moveTo>
                  <a:lnTo>
                    <a:pt x="172" y="0"/>
                  </a:lnTo>
                  <a:lnTo>
                    <a:pt x="165" y="3"/>
                  </a:lnTo>
                  <a:lnTo>
                    <a:pt x="0" y="57"/>
                  </a:lnTo>
                  <a:lnTo>
                    <a:pt x="22" y="62"/>
                  </a:lnTo>
                  <a:lnTo>
                    <a:pt x="145" y="23"/>
                  </a:lnTo>
                  <a:lnTo>
                    <a:pt x="145" y="23"/>
                  </a:lnTo>
                  <a:lnTo>
                    <a:pt x="154" y="19"/>
                  </a:lnTo>
                  <a:lnTo>
                    <a:pt x="162" y="14"/>
                  </a:lnTo>
                  <a:lnTo>
                    <a:pt x="168" y="8"/>
                  </a:lnTo>
                  <a:lnTo>
                    <a:pt x="1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0" name="Freeform 657"/>
            <p:cNvSpPr/>
            <p:nvPr/>
          </p:nvSpPr>
          <p:spPr bwMode="auto">
            <a:xfrm>
              <a:off x="3171080" y="3677278"/>
              <a:ext cx="64655" cy="146822"/>
            </a:xfrm>
            <a:custGeom>
              <a:avLst/>
              <a:gdLst>
                <a:gd name="T0" fmla="*/ 21 w 48"/>
                <a:gd name="T1" fmla="*/ 0 h 109"/>
                <a:gd name="T2" fmla="*/ 21 w 48"/>
                <a:gd name="T3" fmla="*/ 0 h 109"/>
                <a:gd name="T4" fmla="*/ 16 w 48"/>
                <a:gd name="T5" fmla="*/ 2 h 109"/>
                <a:gd name="T6" fmla="*/ 10 w 48"/>
                <a:gd name="T7" fmla="*/ 8 h 109"/>
                <a:gd name="T8" fmla="*/ 6 w 48"/>
                <a:gd name="T9" fmla="*/ 13 h 109"/>
                <a:gd name="T10" fmla="*/ 2 w 48"/>
                <a:gd name="T11" fmla="*/ 19 h 109"/>
                <a:gd name="T12" fmla="*/ 0 w 48"/>
                <a:gd name="T13" fmla="*/ 24 h 109"/>
                <a:gd name="T14" fmla="*/ 0 w 48"/>
                <a:gd name="T15" fmla="*/ 29 h 109"/>
                <a:gd name="T16" fmla="*/ 0 w 48"/>
                <a:gd name="T17" fmla="*/ 36 h 109"/>
                <a:gd name="T18" fmla="*/ 1 w 48"/>
                <a:gd name="T19" fmla="*/ 41 h 109"/>
                <a:gd name="T20" fmla="*/ 24 w 48"/>
                <a:gd name="T21" fmla="*/ 109 h 109"/>
                <a:gd name="T22" fmla="*/ 48 w 48"/>
                <a:gd name="T23" fmla="*/ 102 h 109"/>
                <a:gd name="T24" fmla="*/ 20 w 48"/>
                <a:gd name="T25" fmla="*/ 23 h 109"/>
                <a:gd name="T26" fmla="*/ 20 w 48"/>
                <a:gd name="T27" fmla="*/ 23 h 109"/>
                <a:gd name="T28" fmla="*/ 19 w 48"/>
                <a:gd name="T29" fmla="*/ 17 h 109"/>
                <a:gd name="T30" fmla="*/ 19 w 48"/>
                <a:gd name="T31" fmla="*/ 10 h 109"/>
                <a:gd name="T32" fmla="*/ 20 w 48"/>
                <a:gd name="T33" fmla="*/ 5 h 109"/>
                <a:gd name="T34" fmla="*/ 21 w 48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109">
                  <a:moveTo>
                    <a:pt x="21" y="0"/>
                  </a:moveTo>
                  <a:lnTo>
                    <a:pt x="21" y="0"/>
                  </a:lnTo>
                  <a:lnTo>
                    <a:pt x="16" y="2"/>
                  </a:lnTo>
                  <a:lnTo>
                    <a:pt x="10" y="8"/>
                  </a:lnTo>
                  <a:lnTo>
                    <a:pt x="6" y="13"/>
                  </a:lnTo>
                  <a:lnTo>
                    <a:pt x="2" y="19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1" y="41"/>
                  </a:lnTo>
                  <a:lnTo>
                    <a:pt x="24" y="109"/>
                  </a:lnTo>
                  <a:lnTo>
                    <a:pt x="48" y="102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9" y="17"/>
                  </a:lnTo>
                  <a:lnTo>
                    <a:pt x="19" y="10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1" name="Freeform 659"/>
            <p:cNvSpPr/>
            <p:nvPr/>
          </p:nvSpPr>
          <p:spPr bwMode="auto">
            <a:xfrm>
              <a:off x="3196672" y="3558743"/>
              <a:ext cx="416219" cy="305766"/>
            </a:xfrm>
            <a:custGeom>
              <a:avLst/>
              <a:gdLst>
                <a:gd name="T0" fmla="*/ 1 w 309"/>
                <a:gd name="T1" fmla="*/ 111 h 227"/>
                <a:gd name="T2" fmla="*/ 35 w 309"/>
                <a:gd name="T3" fmla="*/ 204 h 227"/>
                <a:gd name="T4" fmla="*/ 35 w 309"/>
                <a:gd name="T5" fmla="*/ 204 h 227"/>
                <a:gd name="T6" fmla="*/ 37 w 309"/>
                <a:gd name="T7" fmla="*/ 210 h 227"/>
                <a:gd name="T8" fmla="*/ 41 w 309"/>
                <a:gd name="T9" fmla="*/ 216 h 227"/>
                <a:gd name="T10" fmla="*/ 47 w 309"/>
                <a:gd name="T11" fmla="*/ 221 h 227"/>
                <a:gd name="T12" fmla="*/ 54 w 309"/>
                <a:gd name="T13" fmla="*/ 224 h 227"/>
                <a:gd name="T14" fmla="*/ 62 w 309"/>
                <a:gd name="T15" fmla="*/ 227 h 227"/>
                <a:gd name="T16" fmla="*/ 68 w 309"/>
                <a:gd name="T17" fmla="*/ 227 h 227"/>
                <a:gd name="T18" fmla="*/ 76 w 309"/>
                <a:gd name="T19" fmla="*/ 227 h 227"/>
                <a:gd name="T20" fmla="*/ 85 w 309"/>
                <a:gd name="T21" fmla="*/ 225 h 227"/>
                <a:gd name="T22" fmla="*/ 279 w 309"/>
                <a:gd name="T23" fmla="*/ 162 h 227"/>
                <a:gd name="T24" fmla="*/ 279 w 309"/>
                <a:gd name="T25" fmla="*/ 162 h 227"/>
                <a:gd name="T26" fmla="*/ 287 w 309"/>
                <a:gd name="T27" fmla="*/ 159 h 227"/>
                <a:gd name="T28" fmla="*/ 292 w 309"/>
                <a:gd name="T29" fmla="*/ 155 h 227"/>
                <a:gd name="T30" fmla="*/ 299 w 309"/>
                <a:gd name="T31" fmla="*/ 150 h 227"/>
                <a:gd name="T32" fmla="*/ 303 w 309"/>
                <a:gd name="T33" fmla="*/ 144 h 227"/>
                <a:gd name="T34" fmla="*/ 306 w 309"/>
                <a:gd name="T35" fmla="*/ 138 h 227"/>
                <a:gd name="T36" fmla="*/ 307 w 309"/>
                <a:gd name="T37" fmla="*/ 131 h 227"/>
                <a:gd name="T38" fmla="*/ 309 w 309"/>
                <a:gd name="T39" fmla="*/ 124 h 227"/>
                <a:gd name="T40" fmla="*/ 306 w 309"/>
                <a:gd name="T41" fmla="*/ 117 h 227"/>
                <a:gd name="T42" fmla="*/ 274 w 309"/>
                <a:gd name="T43" fmla="*/ 23 h 227"/>
                <a:gd name="T44" fmla="*/ 274 w 309"/>
                <a:gd name="T45" fmla="*/ 23 h 227"/>
                <a:gd name="T46" fmla="*/ 271 w 309"/>
                <a:gd name="T47" fmla="*/ 16 h 227"/>
                <a:gd name="T48" fmla="*/ 265 w 309"/>
                <a:gd name="T49" fmla="*/ 11 h 227"/>
                <a:gd name="T50" fmla="*/ 260 w 309"/>
                <a:gd name="T51" fmla="*/ 7 h 227"/>
                <a:gd name="T52" fmla="*/ 253 w 309"/>
                <a:gd name="T53" fmla="*/ 4 h 227"/>
                <a:gd name="T54" fmla="*/ 247 w 309"/>
                <a:gd name="T55" fmla="*/ 1 h 227"/>
                <a:gd name="T56" fmla="*/ 238 w 309"/>
                <a:gd name="T57" fmla="*/ 0 h 227"/>
                <a:gd name="T58" fmla="*/ 230 w 309"/>
                <a:gd name="T59" fmla="*/ 1 h 227"/>
                <a:gd name="T60" fmla="*/ 222 w 309"/>
                <a:gd name="T61" fmla="*/ 3 h 227"/>
                <a:gd name="T62" fmla="*/ 29 w 309"/>
                <a:gd name="T63" fmla="*/ 65 h 227"/>
                <a:gd name="T64" fmla="*/ 29 w 309"/>
                <a:gd name="T65" fmla="*/ 65 h 227"/>
                <a:gd name="T66" fmla="*/ 21 w 309"/>
                <a:gd name="T67" fmla="*/ 67 h 227"/>
                <a:gd name="T68" fmla="*/ 14 w 309"/>
                <a:gd name="T69" fmla="*/ 73 h 227"/>
                <a:gd name="T70" fmla="*/ 9 w 309"/>
                <a:gd name="T71" fmla="*/ 77 h 227"/>
                <a:gd name="T72" fmla="*/ 5 w 309"/>
                <a:gd name="T73" fmla="*/ 84 h 227"/>
                <a:gd name="T74" fmla="*/ 1 w 309"/>
                <a:gd name="T75" fmla="*/ 90 h 227"/>
                <a:gd name="T76" fmla="*/ 0 w 309"/>
                <a:gd name="T77" fmla="*/ 97 h 227"/>
                <a:gd name="T78" fmla="*/ 0 w 309"/>
                <a:gd name="T79" fmla="*/ 104 h 227"/>
                <a:gd name="T80" fmla="*/ 1 w 309"/>
                <a:gd name="T81" fmla="*/ 111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9" h="227">
                  <a:moveTo>
                    <a:pt x="1" y="111"/>
                  </a:moveTo>
                  <a:lnTo>
                    <a:pt x="35" y="204"/>
                  </a:lnTo>
                  <a:lnTo>
                    <a:pt x="35" y="204"/>
                  </a:lnTo>
                  <a:lnTo>
                    <a:pt x="37" y="210"/>
                  </a:lnTo>
                  <a:lnTo>
                    <a:pt x="41" y="216"/>
                  </a:lnTo>
                  <a:lnTo>
                    <a:pt x="47" y="221"/>
                  </a:lnTo>
                  <a:lnTo>
                    <a:pt x="54" y="224"/>
                  </a:lnTo>
                  <a:lnTo>
                    <a:pt x="62" y="227"/>
                  </a:lnTo>
                  <a:lnTo>
                    <a:pt x="68" y="227"/>
                  </a:lnTo>
                  <a:lnTo>
                    <a:pt x="76" y="227"/>
                  </a:lnTo>
                  <a:lnTo>
                    <a:pt x="85" y="225"/>
                  </a:lnTo>
                  <a:lnTo>
                    <a:pt x="279" y="162"/>
                  </a:lnTo>
                  <a:lnTo>
                    <a:pt x="279" y="162"/>
                  </a:lnTo>
                  <a:lnTo>
                    <a:pt x="287" y="159"/>
                  </a:lnTo>
                  <a:lnTo>
                    <a:pt x="292" y="155"/>
                  </a:lnTo>
                  <a:lnTo>
                    <a:pt x="299" y="150"/>
                  </a:lnTo>
                  <a:lnTo>
                    <a:pt x="303" y="144"/>
                  </a:lnTo>
                  <a:lnTo>
                    <a:pt x="306" y="138"/>
                  </a:lnTo>
                  <a:lnTo>
                    <a:pt x="307" y="131"/>
                  </a:lnTo>
                  <a:lnTo>
                    <a:pt x="309" y="124"/>
                  </a:lnTo>
                  <a:lnTo>
                    <a:pt x="306" y="117"/>
                  </a:lnTo>
                  <a:lnTo>
                    <a:pt x="274" y="23"/>
                  </a:lnTo>
                  <a:lnTo>
                    <a:pt x="274" y="23"/>
                  </a:lnTo>
                  <a:lnTo>
                    <a:pt x="271" y="16"/>
                  </a:lnTo>
                  <a:lnTo>
                    <a:pt x="265" y="11"/>
                  </a:lnTo>
                  <a:lnTo>
                    <a:pt x="260" y="7"/>
                  </a:lnTo>
                  <a:lnTo>
                    <a:pt x="253" y="4"/>
                  </a:lnTo>
                  <a:lnTo>
                    <a:pt x="247" y="1"/>
                  </a:lnTo>
                  <a:lnTo>
                    <a:pt x="238" y="0"/>
                  </a:lnTo>
                  <a:lnTo>
                    <a:pt x="230" y="1"/>
                  </a:lnTo>
                  <a:lnTo>
                    <a:pt x="222" y="3"/>
                  </a:lnTo>
                  <a:lnTo>
                    <a:pt x="29" y="65"/>
                  </a:lnTo>
                  <a:lnTo>
                    <a:pt x="29" y="65"/>
                  </a:lnTo>
                  <a:lnTo>
                    <a:pt x="21" y="67"/>
                  </a:lnTo>
                  <a:lnTo>
                    <a:pt x="14" y="73"/>
                  </a:lnTo>
                  <a:lnTo>
                    <a:pt x="9" y="77"/>
                  </a:lnTo>
                  <a:lnTo>
                    <a:pt x="5" y="84"/>
                  </a:lnTo>
                  <a:lnTo>
                    <a:pt x="1" y="90"/>
                  </a:lnTo>
                  <a:lnTo>
                    <a:pt x="0" y="97"/>
                  </a:lnTo>
                  <a:lnTo>
                    <a:pt x="0" y="104"/>
                  </a:lnTo>
                  <a:lnTo>
                    <a:pt x="1" y="1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2" name="Freeform 661"/>
            <p:cNvSpPr/>
            <p:nvPr/>
          </p:nvSpPr>
          <p:spPr bwMode="auto">
            <a:xfrm>
              <a:off x="3563052" y="3648992"/>
              <a:ext cx="18858" cy="17511"/>
            </a:xfrm>
            <a:custGeom>
              <a:avLst/>
              <a:gdLst>
                <a:gd name="T0" fmla="*/ 4 w 14"/>
                <a:gd name="T1" fmla="*/ 2 h 13"/>
                <a:gd name="T2" fmla="*/ 4 w 14"/>
                <a:gd name="T3" fmla="*/ 2 h 13"/>
                <a:gd name="T4" fmla="*/ 7 w 14"/>
                <a:gd name="T5" fmla="*/ 0 h 13"/>
                <a:gd name="T6" fmla="*/ 10 w 14"/>
                <a:gd name="T7" fmla="*/ 2 h 13"/>
                <a:gd name="T8" fmla="*/ 12 w 14"/>
                <a:gd name="T9" fmla="*/ 3 h 13"/>
                <a:gd name="T10" fmla="*/ 12 w 14"/>
                <a:gd name="T11" fmla="*/ 4 h 13"/>
                <a:gd name="T12" fmla="*/ 12 w 14"/>
                <a:gd name="T13" fmla="*/ 4 h 13"/>
                <a:gd name="T14" fmla="*/ 14 w 14"/>
                <a:gd name="T15" fmla="*/ 7 h 13"/>
                <a:gd name="T16" fmla="*/ 12 w 14"/>
                <a:gd name="T17" fmla="*/ 8 h 13"/>
                <a:gd name="T18" fmla="*/ 11 w 14"/>
                <a:gd name="T19" fmla="*/ 11 h 13"/>
                <a:gd name="T20" fmla="*/ 8 w 14"/>
                <a:gd name="T21" fmla="*/ 11 h 13"/>
                <a:gd name="T22" fmla="*/ 8 w 14"/>
                <a:gd name="T23" fmla="*/ 11 h 13"/>
                <a:gd name="T24" fmla="*/ 6 w 14"/>
                <a:gd name="T25" fmla="*/ 13 h 13"/>
                <a:gd name="T26" fmla="*/ 3 w 14"/>
                <a:gd name="T27" fmla="*/ 11 h 13"/>
                <a:gd name="T28" fmla="*/ 2 w 14"/>
                <a:gd name="T29" fmla="*/ 10 h 13"/>
                <a:gd name="T30" fmla="*/ 0 w 14"/>
                <a:gd name="T31" fmla="*/ 8 h 13"/>
                <a:gd name="T32" fmla="*/ 0 w 14"/>
                <a:gd name="T33" fmla="*/ 8 h 13"/>
                <a:gd name="T34" fmla="*/ 0 w 14"/>
                <a:gd name="T35" fmla="*/ 6 h 13"/>
                <a:gd name="T36" fmla="*/ 2 w 14"/>
                <a:gd name="T37" fmla="*/ 4 h 13"/>
                <a:gd name="T38" fmla="*/ 3 w 14"/>
                <a:gd name="T39" fmla="*/ 3 h 13"/>
                <a:gd name="T40" fmla="*/ 4 w 14"/>
                <a:gd name="T41" fmla="*/ 2 h 13"/>
                <a:gd name="T42" fmla="*/ 4 w 14"/>
                <a:gd name="T4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" h="13">
                  <a:moveTo>
                    <a:pt x="4" y="2"/>
                  </a:moveTo>
                  <a:lnTo>
                    <a:pt x="4" y="2"/>
                  </a:lnTo>
                  <a:lnTo>
                    <a:pt x="7" y="0"/>
                  </a:lnTo>
                  <a:lnTo>
                    <a:pt x="10" y="2"/>
                  </a:lnTo>
                  <a:lnTo>
                    <a:pt x="12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7"/>
                  </a:lnTo>
                  <a:lnTo>
                    <a:pt x="12" y="8"/>
                  </a:lnTo>
                  <a:lnTo>
                    <a:pt x="11" y="11"/>
                  </a:lnTo>
                  <a:lnTo>
                    <a:pt x="8" y="11"/>
                  </a:lnTo>
                  <a:lnTo>
                    <a:pt x="8" y="11"/>
                  </a:lnTo>
                  <a:lnTo>
                    <a:pt x="6" y="13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393B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3" name="Freeform 663"/>
            <p:cNvSpPr/>
            <p:nvPr/>
          </p:nvSpPr>
          <p:spPr bwMode="auto">
            <a:xfrm>
              <a:off x="3219571" y="3570867"/>
              <a:ext cx="301724" cy="282867"/>
            </a:xfrm>
            <a:custGeom>
              <a:avLst/>
              <a:gdLst>
                <a:gd name="T0" fmla="*/ 223 w 224"/>
                <a:gd name="T1" fmla="*/ 0 h 210"/>
                <a:gd name="T2" fmla="*/ 0 w 224"/>
                <a:gd name="T3" fmla="*/ 72 h 210"/>
                <a:gd name="T4" fmla="*/ 0 w 224"/>
                <a:gd name="T5" fmla="*/ 73 h 210"/>
                <a:gd name="T6" fmla="*/ 47 w 224"/>
                <a:gd name="T7" fmla="*/ 210 h 210"/>
                <a:gd name="T8" fmla="*/ 49 w 224"/>
                <a:gd name="T9" fmla="*/ 210 h 210"/>
                <a:gd name="T10" fmla="*/ 50 w 224"/>
                <a:gd name="T11" fmla="*/ 208 h 210"/>
                <a:gd name="T12" fmla="*/ 224 w 224"/>
                <a:gd name="T13" fmla="*/ 0 h 210"/>
                <a:gd name="T14" fmla="*/ 223 w 224"/>
                <a:gd name="T1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4" h="210">
                  <a:moveTo>
                    <a:pt x="223" y="0"/>
                  </a:moveTo>
                  <a:lnTo>
                    <a:pt x="0" y="72"/>
                  </a:lnTo>
                  <a:lnTo>
                    <a:pt x="0" y="73"/>
                  </a:lnTo>
                  <a:lnTo>
                    <a:pt x="47" y="210"/>
                  </a:lnTo>
                  <a:lnTo>
                    <a:pt x="49" y="210"/>
                  </a:lnTo>
                  <a:lnTo>
                    <a:pt x="50" y="208"/>
                  </a:lnTo>
                  <a:lnTo>
                    <a:pt x="224" y="0"/>
                  </a:lnTo>
                  <a:lnTo>
                    <a:pt x="2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4" name="Freeform 665"/>
            <p:cNvSpPr/>
            <p:nvPr/>
          </p:nvSpPr>
          <p:spPr bwMode="auto">
            <a:xfrm>
              <a:off x="3286920" y="3570867"/>
              <a:ext cx="297684" cy="280173"/>
            </a:xfrm>
            <a:custGeom>
              <a:avLst/>
              <a:gdLst>
                <a:gd name="T0" fmla="*/ 221 w 221"/>
                <a:gd name="T1" fmla="*/ 137 h 208"/>
                <a:gd name="T2" fmla="*/ 174 w 221"/>
                <a:gd name="T3" fmla="*/ 0 h 208"/>
                <a:gd name="T4" fmla="*/ 174 w 221"/>
                <a:gd name="T5" fmla="*/ 0 h 208"/>
                <a:gd name="T6" fmla="*/ 0 w 221"/>
                <a:gd name="T7" fmla="*/ 208 h 208"/>
                <a:gd name="T8" fmla="*/ 221 w 221"/>
                <a:gd name="T9" fmla="*/ 138 h 208"/>
                <a:gd name="T10" fmla="*/ 221 w 221"/>
                <a:gd name="T11" fmla="*/ 137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208">
                  <a:moveTo>
                    <a:pt x="221" y="137"/>
                  </a:moveTo>
                  <a:lnTo>
                    <a:pt x="174" y="0"/>
                  </a:lnTo>
                  <a:lnTo>
                    <a:pt x="174" y="0"/>
                  </a:lnTo>
                  <a:lnTo>
                    <a:pt x="0" y="208"/>
                  </a:lnTo>
                  <a:lnTo>
                    <a:pt x="221" y="138"/>
                  </a:lnTo>
                  <a:lnTo>
                    <a:pt x="221" y="13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5" name="Freeform 666"/>
            <p:cNvSpPr>
              <a:spLocks noEditPoints="1"/>
            </p:cNvSpPr>
            <p:nvPr/>
          </p:nvSpPr>
          <p:spPr bwMode="auto">
            <a:xfrm>
              <a:off x="3202060" y="3824100"/>
              <a:ext cx="307112" cy="114494"/>
            </a:xfrm>
            <a:custGeom>
              <a:avLst/>
              <a:gdLst>
                <a:gd name="T0" fmla="*/ 132 w 228"/>
                <a:gd name="T1" fmla="*/ 24 h 85"/>
                <a:gd name="T2" fmla="*/ 77 w 228"/>
                <a:gd name="T3" fmla="*/ 43 h 85"/>
                <a:gd name="T4" fmla="*/ 191 w 228"/>
                <a:gd name="T5" fmla="*/ 78 h 85"/>
                <a:gd name="T6" fmla="*/ 195 w 228"/>
                <a:gd name="T7" fmla="*/ 78 h 85"/>
                <a:gd name="T8" fmla="*/ 195 w 228"/>
                <a:gd name="T9" fmla="*/ 78 h 85"/>
                <a:gd name="T10" fmla="*/ 197 w 228"/>
                <a:gd name="T11" fmla="*/ 80 h 85"/>
                <a:gd name="T12" fmla="*/ 206 w 228"/>
                <a:gd name="T13" fmla="*/ 82 h 85"/>
                <a:gd name="T14" fmla="*/ 214 w 228"/>
                <a:gd name="T15" fmla="*/ 85 h 85"/>
                <a:gd name="T16" fmla="*/ 214 w 228"/>
                <a:gd name="T17" fmla="*/ 85 h 85"/>
                <a:gd name="T18" fmla="*/ 216 w 228"/>
                <a:gd name="T19" fmla="*/ 85 h 85"/>
                <a:gd name="T20" fmla="*/ 216 w 228"/>
                <a:gd name="T21" fmla="*/ 85 h 85"/>
                <a:gd name="T22" fmla="*/ 217 w 228"/>
                <a:gd name="T23" fmla="*/ 85 h 85"/>
                <a:gd name="T24" fmla="*/ 220 w 228"/>
                <a:gd name="T25" fmla="*/ 84 h 85"/>
                <a:gd name="T26" fmla="*/ 222 w 228"/>
                <a:gd name="T27" fmla="*/ 78 h 85"/>
                <a:gd name="T28" fmla="*/ 228 w 228"/>
                <a:gd name="T29" fmla="*/ 63 h 85"/>
                <a:gd name="T30" fmla="*/ 228 w 228"/>
                <a:gd name="T31" fmla="*/ 63 h 85"/>
                <a:gd name="T32" fmla="*/ 228 w 228"/>
                <a:gd name="T33" fmla="*/ 61 h 85"/>
                <a:gd name="T34" fmla="*/ 228 w 228"/>
                <a:gd name="T35" fmla="*/ 57 h 85"/>
                <a:gd name="T36" fmla="*/ 226 w 228"/>
                <a:gd name="T37" fmla="*/ 55 h 85"/>
                <a:gd name="T38" fmla="*/ 224 w 228"/>
                <a:gd name="T39" fmla="*/ 54 h 85"/>
                <a:gd name="T40" fmla="*/ 132 w 228"/>
                <a:gd name="T41" fmla="*/ 24 h 85"/>
                <a:gd name="T42" fmla="*/ 1 w 228"/>
                <a:gd name="T43" fmla="*/ 0 h 85"/>
                <a:gd name="T44" fmla="*/ 0 w 228"/>
                <a:gd name="T45" fmla="*/ 1 h 85"/>
                <a:gd name="T46" fmla="*/ 4 w 228"/>
                <a:gd name="T47" fmla="*/ 7 h 85"/>
                <a:gd name="T48" fmla="*/ 1 w 228"/>
                <a:gd name="T4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8" h="85">
                  <a:moveTo>
                    <a:pt x="132" y="24"/>
                  </a:moveTo>
                  <a:lnTo>
                    <a:pt x="77" y="43"/>
                  </a:lnTo>
                  <a:lnTo>
                    <a:pt x="191" y="78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197" y="80"/>
                  </a:lnTo>
                  <a:lnTo>
                    <a:pt x="206" y="82"/>
                  </a:lnTo>
                  <a:lnTo>
                    <a:pt x="214" y="85"/>
                  </a:lnTo>
                  <a:lnTo>
                    <a:pt x="214" y="85"/>
                  </a:lnTo>
                  <a:lnTo>
                    <a:pt x="216" y="85"/>
                  </a:lnTo>
                  <a:lnTo>
                    <a:pt x="216" y="85"/>
                  </a:lnTo>
                  <a:lnTo>
                    <a:pt x="217" y="85"/>
                  </a:lnTo>
                  <a:lnTo>
                    <a:pt x="220" y="84"/>
                  </a:lnTo>
                  <a:lnTo>
                    <a:pt x="222" y="78"/>
                  </a:lnTo>
                  <a:lnTo>
                    <a:pt x="228" y="63"/>
                  </a:lnTo>
                  <a:lnTo>
                    <a:pt x="228" y="63"/>
                  </a:lnTo>
                  <a:lnTo>
                    <a:pt x="228" y="61"/>
                  </a:lnTo>
                  <a:lnTo>
                    <a:pt x="228" y="57"/>
                  </a:lnTo>
                  <a:lnTo>
                    <a:pt x="226" y="55"/>
                  </a:lnTo>
                  <a:lnTo>
                    <a:pt x="224" y="54"/>
                  </a:lnTo>
                  <a:lnTo>
                    <a:pt x="132" y="24"/>
                  </a:lnTo>
                  <a:close/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87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6" name="Freeform 667"/>
            <p:cNvSpPr/>
            <p:nvPr/>
          </p:nvSpPr>
          <p:spPr bwMode="auto">
            <a:xfrm>
              <a:off x="3305778" y="3856427"/>
              <a:ext cx="203395" cy="82166"/>
            </a:xfrm>
            <a:custGeom>
              <a:avLst/>
              <a:gdLst>
                <a:gd name="T0" fmla="*/ 55 w 151"/>
                <a:gd name="T1" fmla="*/ 0 h 61"/>
                <a:gd name="T2" fmla="*/ 0 w 151"/>
                <a:gd name="T3" fmla="*/ 19 h 61"/>
                <a:gd name="T4" fmla="*/ 114 w 151"/>
                <a:gd name="T5" fmla="*/ 54 h 61"/>
                <a:gd name="T6" fmla="*/ 118 w 151"/>
                <a:gd name="T7" fmla="*/ 54 h 61"/>
                <a:gd name="T8" fmla="*/ 118 w 151"/>
                <a:gd name="T9" fmla="*/ 54 h 61"/>
                <a:gd name="T10" fmla="*/ 120 w 151"/>
                <a:gd name="T11" fmla="*/ 56 h 61"/>
                <a:gd name="T12" fmla="*/ 129 w 151"/>
                <a:gd name="T13" fmla="*/ 58 h 61"/>
                <a:gd name="T14" fmla="*/ 137 w 151"/>
                <a:gd name="T15" fmla="*/ 61 h 61"/>
                <a:gd name="T16" fmla="*/ 137 w 151"/>
                <a:gd name="T17" fmla="*/ 61 h 61"/>
                <a:gd name="T18" fmla="*/ 139 w 151"/>
                <a:gd name="T19" fmla="*/ 61 h 61"/>
                <a:gd name="T20" fmla="*/ 139 w 151"/>
                <a:gd name="T21" fmla="*/ 61 h 61"/>
                <a:gd name="T22" fmla="*/ 140 w 151"/>
                <a:gd name="T23" fmla="*/ 61 h 61"/>
                <a:gd name="T24" fmla="*/ 143 w 151"/>
                <a:gd name="T25" fmla="*/ 60 h 61"/>
                <a:gd name="T26" fmla="*/ 145 w 151"/>
                <a:gd name="T27" fmla="*/ 54 h 61"/>
                <a:gd name="T28" fmla="*/ 151 w 151"/>
                <a:gd name="T29" fmla="*/ 39 h 61"/>
                <a:gd name="T30" fmla="*/ 151 w 151"/>
                <a:gd name="T31" fmla="*/ 39 h 61"/>
                <a:gd name="T32" fmla="*/ 151 w 151"/>
                <a:gd name="T33" fmla="*/ 37 h 61"/>
                <a:gd name="T34" fmla="*/ 151 w 151"/>
                <a:gd name="T35" fmla="*/ 33 h 61"/>
                <a:gd name="T36" fmla="*/ 149 w 151"/>
                <a:gd name="T37" fmla="*/ 31 h 61"/>
                <a:gd name="T38" fmla="*/ 147 w 151"/>
                <a:gd name="T39" fmla="*/ 30 h 61"/>
                <a:gd name="T40" fmla="*/ 55 w 151"/>
                <a:gd name="T4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1" h="61">
                  <a:moveTo>
                    <a:pt x="55" y="0"/>
                  </a:moveTo>
                  <a:lnTo>
                    <a:pt x="0" y="19"/>
                  </a:lnTo>
                  <a:lnTo>
                    <a:pt x="114" y="54"/>
                  </a:lnTo>
                  <a:lnTo>
                    <a:pt x="118" y="54"/>
                  </a:lnTo>
                  <a:lnTo>
                    <a:pt x="118" y="54"/>
                  </a:lnTo>
                  <a:lnTo>
                    <a:pt x="120" y="56"/>
                  </a:lnTo>
                  <a:lnTo>
                    <a:pt x="129" y="58"/>
                  </a:lnTo>
                  <a:lnTo>
                    <a:pt x="137" y="61"/>
                  </a:lnTo>
                  <a:lnTo>
                    <a:pt x="137" y="61"/>
                  </a:lnTo>
                  <a:lnTo>
                    <a:pt x="139" y="61"/>
                  </a:lnTo>
                  <a:lnTo>
                    <a:pt x="139" y="61"/>
                  </a:lnTo>
                  <a:lnTo>
                    <a:pt x="140" y="61"/>
                  </a:lnTo>
                  <a:lnTo>
                    <a:pt x="143" y="60"/>
                  </a:lnTo>
                  <a:lnTo>
                    <a:pt x="145" y="54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1" y="37"/>
                  </a:lnTo>
                  <a:lnTo>
                    <a:pt x="151" y="33"/>
                  </a:lnTo>
                  <a:lnTo>
                    <a:pt x="149" y="31"/>
                  </a:lnTo>
                  <a:lnTo>
                    <a:pt x="147" y="30"/>
                  </a:lnTo>
                  <a:lnTo>
                    <a:pt x="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7" name="Freeform 668"/>
            <p:cNvSpPr/>
            <p:nvPr/>
          </p:nvSpPr>
          <p:spPr bwMode="auto">
            <a:xfrm>
              <a:off x="3202060" y="3824100"/>
              <a:ext cx="5388" cy="9429"/>
            </a:xfrm>
            <a:custGeom>
              <a:avLst/>
              <a:gdLst>
                <a:gd name="T0" fmla="*/ 1 w 4"/>
                <a:gd name="T1" fmla="*/ 0 h 7"/>
                <a:gd name="T2" fmla="*/ 0 w 4"/>
                <a:gd name="T3" fmla="*/ 1 h 7"/>
                <a:gd name="T4" fmla="*/ 4 w 4"/>
                <a:gd name="T5" fmla="*/ 7 h 7"/>
                <a:gd name="T6" fmla="*/ 1 w 4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7">
                  <a:moveTo>
                    <a:pt x="1" y="0"/>
                  </a:moveTo>
                  <a:lnTo>
                    <a:pt x="0" y="1"/>
                  </a:lnTo>
                  <a:lnTo>
                    <a:pt x="4" y="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8" name="Freeform 669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5F5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49" name="Freeform 670"/>
            <p:cNvSpPr/>
            <p:nvPr/>
          </p:nvSpPr>
          <p:spPr bwMode="auto">
            <a:xfrm>
              <a:off x="3459334" y="3929164"/>
              <a:ext cx="8082" cy="2694"/>
            </a:xfrm>
            <a:custGeom>
              <a:avLst/>
              <a:gdLst>
                <a:gd name="T0" fmla="*/ 4 w 6"/>
                <a:gd name="T1" fmla="*/ 0 h 2"/>
                <a:gd name="T2" fmla="*/ 0 w 6"/>
                <a:gd name="T3" fmla="*/ 0 h 2"/>
                <a:gd name="T4" fmla="*/ 6 w 6"/>
                <a:gd name="T5" fmla="*/ 2 h 2"/>
                <a:gd name="T6" fmla="*/ 6 w 6"/>
                <a:gd name="T7" fmla="*/ 2 h 2"/>
                <a:gd name="T8" fmla="*/ 4 w 6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0" name="Freeform 672"/>
            <p:cNvSpPr/>
            <p:nvPr/>
          </p:nvSpPr>
          <p:spPr bwMode="auto">
            <a:xfrm>
              <a:off x="3203407" y="3814670"/>
              <a:ext cx="176455" cy="67349"/>
            </a:xfrm>
            <a:custGeom>
              <a:avLst/>
              <a:gdLst>
                <a:gd name="T0" fmla="*/ 24 w 131"/>
                <a:gd name="T1" fmla="*/ 0 h 50"/>
                <a:gd name="T2" fmla="*/ 0 w 131"/>
                <a:gd name="T3" fmla="*/ 7 h 50"/>
                <a:gd name="T4" fmla="*/ 3 w 131"/>
                <a:gd name="T5" fmla="*/ 14 h 50"/>
                <a:gd name="T6" fmla="*/ 4 w 131"/>
                <a:gd name="T7" fmla="*/ 16 h 50"/>
                <a:gd name="T8" fmla="*/ 17 w 131"/>
                <a:gd name="T9" fmla="*/ 31 h 50"/>
                <a:gd name="T10" fmla="*/ 76 w 131"/>
                <a:gd name="T11" fmla="*/ 50 h 50"/>
                <a:gd name="T12" fmla="*/ 131 w 131"/>
                <a:gd name="T13" fmla="*/ 31 h 50"/>
                <a:gd name="T14" fmla="*/ 109 w 131"/>
                <a:gd name="T15" fmla="*/ 26 h 50"/>
                <a:gd name="T16" fmla="*/ 80 w 131"/>
                <a:gd name="T17" fmla="*/ 35 h 50"/>
                <a:gd name="T18" fmla="*/ 80 w 131"/>
                <a:gd name="T19" fmla="*/ 35 h 50"/>
                <a:gd name="T20" fmla="*/ 73 w 131"/>
                <a:gd name="T21" fmla="*/ 37 h 50"/>
                <a:gd name="T22" fmla="*/ 65 w 131"/>
                <a:gd name="T23" fmla="*/ 37 h 50"/>
                <a:gd name="T24" fmla="*/ 65 w 131"/>
                <a:gd name="T25" fmla="*/ 37 h 50"/>
                <a:gd name="T26" fmla="*/ 54 w 131"/>
                <a:gd name="T27" fmla="*/ 35 h 50"/>
                <a:gd name="T28" fmla="*/ 49 w 131"/>
                <a:gd name="T29" fmla="*/ 34 h 50"/>
                <a:gd name="T30" fmla="*/ 43 w 131"/>
                <a:gd name="T31" fmla="*/ 31 h 50"/>
                <a:gd name="T32" fmla="*/ 38 w 131"/>
                <a:gd name="T33" fmla="*/ 27 h 50"/>
                <a:gd name="T34" fmla="*/ 35 w 131"/>
                <a:gd name="T35" fmla="*/ 23 h 50"/>
                <a:gd name="T36" fmla="*/ 31 w 131"/>
                <a:gd name="T37" fmla="*/ 19 h 50"/>
                <a:gd name="T38" fmla="*/ 30 w 131"/>
                <a:gd name="T39" fmla="*/ 14 h 50"/>
                <a:gd name="T40" fmla="*/ 24 w 131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1" h="50">
                  <a:moveTo>
                    <a:pt x="24" y="0"/>
                  </a:moveTo>
                  <a:lnTo>
                    <a:pt x="0" y="7"/>
                  </a:lnTo>
                  <a:lnTo>
                    <a:pt x="3" y="14"/>
                  </a:lnTo>
                  <a:lnTo>
                    <a:pt x="4" y="16"/>
                  </a:lnTo>
                  <a:lnTo>
                    <a:pt x="17" y="31"/>
                  </a:lnTo>
                  <a:lnTo>
                    <a:pt x="76" y="50"/>
                  </a:lnTo>
                  <a:lnTo>
                    <a:pt x="131" y="31"/>
                  </a:lnTo>
                  <a:lnTo>
                    <a:pt x="109" y="26"/>
                  </a:lnTo>
                  <a:lnTo>
                    <a:pt x="80" y="35"/>
                  </a:lnTo>
                  <a:lnTo>
                    <a:pt x="80" y="35"/>
                  </a:lnTo>
                  <a:lnTo>
                    <a:pt x="73" y="37"/>
                  </a:lnTo>
                  <a:lnTo>
                    <a:pt x="65" y="37"/>
                  </a:lnTo>
                  <a:lnTo>
                    <a:pt x="65" y="37"/>
                  </a:lnTo>
                  <a:lnTo>
                    <a:pt x="54" y="35"/>
                  </a:lnTo>
                  <a:lnTo>
                    <a:pt x="49" y="34"/>
                  </a:lnTo>
                  <a:lnTo>
                    <a:pt x="43" y="31"/>
                  </a:lnTo>
                  <a:lnTo>
                    <a:pt x="38" y="27"/>
                  </a:lnTo>
                  <a:lnTo>
                    <a:pt x="35" y="23"/>
                  </a:lnTo>
                  <a:lnTo>
                    <a:pt x="31" y="19"/>
                  </a:lnTo>
                  <a:lnTo>
                    <a:pt x="30" y="14"/>
                  </a:lnTo>
                  <a:lnTo>
                    <a:pt x="2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1" name="Freeform 674"/>
            <p:cNvSpPr/>
            <p:nvPr/>
          </p:nvSpPr>
          <p:spPr bwMode="auto">
            <a:xfrm>
              <a:off x="3235735" y="3814670"/>
              <a:ext cx="114494" cy="49839"/>
            </a:xfrm>
            <a:custGeom>
              <a:avLst/>
              <a:gdLst>
                <a:gd name="T0" fmla="*/ 3 w 85"/>
                <a:gd name="T1" fmla="*/ 0 h 37"/>
                <a:gd name="T2" fmla="*/ 0 w 85"/>
                <a:gd name="T3" fmla="*/ 0 h 37"/>
                <a:gd name="T4" fmla="*/ 6 w 85"/>
                <a:gd name="T5" fmla="*/ 14 h 37"/>
                <a:gd name="T6" fmla="*/ 6 w 85"/>
                <a:gd name="T7" fmla="*/ 14 h 37"/>
                <a:gd name="T8" fmla="*/ 7 w 85"/>
                <a:gd name="T9" fmla="*/ 19 h 37"/>
                <a:gd name="T10" fmla="*/ 11 w 85"/>
                <a:gd name="T11" fmla="*/ 23 h 37"/>
                <a:gd name="T12" fmla="*/ 14 w 85"/>
                <a:gd name="T13" fmla="*/ 27 h 37"/>
                <a:gd name="T14" fmla="*/ 19 w 85"/>
                <a:gd name="T15" fmla="*/ 31 h 37"/>
                <a:gd name="T16" fmla="*/ 25 w 85"/>
                <a:gd name="T17" fmla="*/ 34 h 37"/>
                <a:gd name="T18" fmla="*/ 30 w 85"/>
                <a:gd name="T19" fmla="*/ 35 h 37"/>
                <a:gd name="T20" fmla="*/ 41 w 85"/>
                <a:gd name="T21" fmla="*/ 37 h 37"/>
                <a:gd name="T22" fmla="*/ 41 w 85"/>
                <a:gd name="T23" fmla="*/ 37 h 37"/>
                <a:gd name="T24" fmla="*/ 49 w 85"/>
                <a:gd name="T25" fmla="*/ 37 h 37"/>
                <a:gd name="T26" fmla="*/ 56 w 85"/>
                <a:gd name="T27" fmla="*/ 35 h 37"/>
                <a:gd name="T28" fmla="*/ 85 w 85"/>
                <a:gd name="T29" fmla="*/ 26 h 37"/>
                <a:gd name="T30" fmla="*/ 65 w 85"/>
                <a:gd name="T31" fmla="*/ 19 h 37"/>
                <a:gd name="T32" fmla="*/ 38 w 85"/>
                <a:gd name="T33" fmla="*/ 27 h 37"/>
                <a:gd name="T34" fmla="*/ 37 w 85"/>
                <a:gd name="T35" fmla="*/ 29 h 37"/>
                <a:gd name="T36" fmla="*/ 35 w 85"/>
                <a:gd name="T37" fmla="*/ 29 h 37"/>
                <a:gd name="T38" fmla="*/ 29 w 85"/>
                <a:gd name="T39" fmla="*/ 7 h 37"/>
                <a:gd name="T40" fmla="*/ 3 w 85"/>
                <a:gd name="T4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5" h="37">
                  <a:moveTo>
                    <a:pt x="3" y="0"/>
                  </a:moveTo>
                  <a:lnTo>
                    <a:pt x="0" y="0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7" y="19"/>
                  </a:lnTo>
                  <a:lnTo>
                    <a:pt x="11" y="23"/>
                  </a:lnTo>
                  <a:lnTo>
                    <a:pt x="14" y="27"/>
                  </a:lnTo>
                  <a:lnTo>
                    <a:pt x="19" y="31"/>
                  </a:lnTo>
                  <a:lnTo>
                    <a:pt x="25" y="34"/>
                  </a:lnTo>
                  <a:lnTo>
                    <a:pt x="30" y="35"/>
                  </a:lnTo>
                  <a:lnTo>
                    <a:pt x="41" y="37"/>
                  </a:lnTo>
                  <a:lnTo>
                    <a:pt x="41" y="37"/>
                  </a:lnTo>
                  <a:lnTo>
                    <a:pt x="49" y="37"/>
                  </a:lnTo>
                  <a:lnTo>
                    <a:pt x="56" y="35"/>
                  </a:lnTo>
                  <a:lnTo>
                    <a:pt x="85" y="26"/>
                  </a:lnTo>
                  <a:lnTo>
                    <a:pt x="65" y="19"/>
                  </a:lnTo>
                  <a:lnTo>
                    <a:pt x="38" y="27"/>
                  </a:lnTo>
                  <a:lnTo>
                    <a:pt x="37" y="29"/>
                  </a:lnTo>
                  <a:lnTo>
                    <a:pt x="35" y="29"/>
                  </a:lnTo>
                  <a:lnTo>
                    <a:pt x="29" y="7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2" name="Freeform 675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439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3" name="Freeform 676"/>
            <p:cNvSpPr/>
            <p:nvPr/>
          </p:nvSpPr>
          <p:spPr bwMode="auto">
            <a:xfrm>
              <a:off x="3274797" y="3824100"/>
              <a:ext cx="28287" cy="29634"/>
            </a:xfrm>
            <a:custGeom>
              <a:avLst/>
              <a:gdLst>
                <a:gd name="T0" fmla="*/ 0 w 21"/>
                <a:gd name="T1" fmla="*/ 0 h 22"/>
                <a:gd name="T2" fmla="*/ 6 w 21"/>
                <a:gd name="T3" fmla="*/ 22 h 22"/>
                <a:gd name="T4" fmla="*/ 8 w 21"/>
                <a:gd name="T5" fmla="*/ 22 h 22"/>
                <a:gd name="T6" fmla="*/ 9 w 21"/>
                <a:gd name="T7" fmla="*/ 20 h 22"/>
                <a:gd name="T8" fmla="*/ 21 w 21"/>
                <a:gd name="T9" fmla="*/ 7 h 22"/>
                <a:gd name="T10" fmla="*/ 0 w 21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6" y="22"/>
                  </a:lnTo>
                  <a:lnTo>
                    <a:pt x="8" y="22"/>
                  </a:lnTo>
                  <a:lnTo>
                    <a:pt x="9" y="20"/>
                  </a:lnTo>
                  <a:lnTo>
                    <a:pt x="21" y="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4" name="Freeform 677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F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5" name="Freeform 678"/>
            <p:cNvSpPr/>
            <p:nvPr/>
          </p:nvSpPr>
          <p:spPr bwMode="auto">
            <a:xfrm>
              <a:off x="3286920" y="3833528"/>
              <a:ext cx="36369" cy="17511"/>
            </a:xfrm>
            <a:custGeom>
              <a:avLst/>
              <a:gdLst>
                <a:gd name="T0" fmla="*/ 12 w 27"/>
                <a:gd name="T1" fmla="*/ 0 h 13"/>
                <a:gd name="T2" fmla="*/ 0 w 27"/>
                <a:gd name="T3" fmla="*/ 13 h 13"/>
                <a:gd name="T4" fmla="*/ 27 w 27"/>
                <a:gd name="T5" fmla="*/ 5 h 13"/>
                <a:gd name="T6" fmla="*/ 12 w 27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2" y="0"/>
                  </a:moveTo>
                  <a:lnTo>
                    <a:pt x="0" y="13"/>
                  </a:lnTo>
                  <a:lnTo>
                    <a:pt x="27" y="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6" name="Freeform 679"/>
            <p:cNvSpPr/>
            <p:nvPr/>
          </p:nvSpPr>
          <p:spPr bwMode="auto">
            <a:xfrm>
              <a:off x="3299043" y="3776955"/>
              <a:ext cx="200701" cy="255927"/>
            </a:xfrm>
            <a:custGeom>
              <a:avLst/>
              <a:gdLst>
                <a:gd name="T0" fmla="*/ 135 w 149"/>
                <a:gd name="T1" fmla="*/ 124 h 190"/>
                <a:gd name="T2" fmla="*/ 135 w 149"/>
                <a:gd name="T3" fmla="*/ 124 h 190"/>
                <a:gd name="T4" fmla="*/ 133 w 149"/>
                <a:gd name="T5" fmla="*/ 71 h 190"/>
                <a:gd name="T6" fmla="*/ 130 w 149"/>
                <a:gd name="T7" fmla="*/ 46 h 190"/>
                <a:gd name="T8" fmla="*/ 129 w 149"/>
                <a:gd name="T9" fmla="*/ 35 h 190"/>
                <a:gd name="T10" fmla="*/ 126 w 149"/>
                <a:gd name="T11" fmla="*/ 27 h 190"/>
                <a:gd name="T12" fmla="*/ 126 w 149"/>
                <a:gd name="T13" fmla="*/ 27 h 190"/>
                <a:gd name="T14" fmla="*/ 77 w 149"/>
                <a:gd name="T15" fmla="*/ 40 h 190"/>
                <a:gd name="T16" fmla="*/ 72 w 149"/>
                <a:gd name="T17" fmla="*/ 66 h 190"/>
                <a:gd name="T18" fmla="*/ 48 w 149"/>
                <a:gd name="T19" fmla="*/ 67 h 190"/>
                <a:gd name="T20" fmla="*/ 48 w 149"/>
                <a:gd name="T21" fmla="*/ 67 h 190"/>
                <a:gd name="T22" fmla="*/ 45 w 149"/>
                <a:gd name="T23" fmla="*/ 67 h 190"/>
                <a:gd name="T24" fmla="*/ 44 w 149"/>
                <a:gd name="T25" fmla="*/ 66 h 190"/>
                <a:gd name="T26" fmla="*/ 42 w 149"/>
                <a:gd name="T27" fmla="*/ 65 h 190"/>
                <a:gd name="T28" fmla="*/ 40 w 149"/>
                <a:gd name="T29" fmla="*/ 62 h 190"/>
                <a:gd name="T30" fmla="*/ 38 w 149"/>
                <a:gd name="T31" fmla="*/ 57 h 190"/>
                <a:gd name="T32" fmla="*/ 38 w 149"/>
                <a:gd name="T33" fmla="*/ 50 h 190"/>
                <a:gd name="T34" fmla="*/ 38 w 149"/>
                <a:gd name="T35" fmla="*/ 40 h 190"/>
                <a:gd name="T36" fmla="*/ 38 w 149"/>
                <a:gd name="T37" fmla="*/ 40 h 190"/>
                <a:gd name="T38" fmla="*/ 38 w 149"/>
                <a:gd name="T39" fmla="*/ 35 h 190"/>
                <a:gd name="T40" fmla="*/ 38 w 149"/>
                <a:gd name="T41" fmla="*/ 28 h 190"/>
                <a:gd name="T42" fmla="*/ 36 w 149"/>
                <a:gd name="T43" fmla="*/ 19 h 190"/>
                <a:gd name="T44" fmla="*/ 30 w 149"/>
                <a:gd name="T45" fmla="*/ 11 h 190"/>
                <a:gd name="T46" fmla="*/ 23 w 149"/>
                <a:gd name="T47" fmla="*/ 5 h 190"/>
                <a:gd name="T48" fmla="*/ 23 w 149"/>
                <a:gd name="T49" fmla="*/ 5 h 190"/>
                <a:gd name="T50" fmla="*/ 15 w 149"/>
                <a:gd name="T51" fmla="*/ 1 h 190"/>
                <a:gd name="T52" fmla="*/ 7 w 149"/>
                <a:gd name="T53" fmla="*/ 0 h 190"/>
                <a:gd name="T54" fmla="*/ 7 w 149"/>
                <a:gd name="T55" fmla="*/ 0 h 190"/>
                <a:gd name="T56" fmla="*/ 3 w 149"/>
                <a:gd name="T57" fmla="*/ 1 h 190"/>
                <a:gd name="T58" fmla="*/ 0 w 149"/>
                <a:gd name="T59" fmla="*/ 3 h 190"/>
                <a:gd name="T60" fmla="*/ 0 w 149"/>
                <a:gd name="T61" fmla="*/ 5 h 190"/>
                <a:gd name="T62" fmla="*/ 2 w 149"/>
                <a:gd name="T63" fmla="*/ 11 h 190"/>
                <a:gd name="T64" fmla="*/ 6 w 149"/>
                <a:gd name="T65" fmla="*/ 23 h 190"/>
                <a:gd name="T66" fmla="*/ 10 w 149"/>
                <a:gd name="T67" fmla="*/ 42 h 190"/>
                <a:gd name="T68" fmla="*/ 10 w 149"/>
                <a:gd name="T69" fmla="*/ 42 h 190"/>
                <a:gd name="T70" fmla="*/ 17 w 149"/>
                <a:gd name="T71" fmla="*/ 82 h 190"/>
                <a:gd name="T72" fmla="*/ 19 w 149"/>
                <a:gd name="T73" fmla="*/ 102 h 190"/>
                <a:gd name="T74" fmla="*/ 19 w 149"/>
                <a:gd name="T75" fmla="*/ 102 h 190"/>
                <a:gd name="T76" fmla="*/ 40 w 149"/>
                <a:gd name="T77" fmla="*/ 115 h 190"/>
                <a:gd name="T78" fmla="*/ 54 w 149"/>
                <a:gd name="T79" fmla="*/ 127 h 190"/>
                <a:gd name="T80" fmla="*/ 68 w 149"/>
                <a:gd name="T81" fmla="*/ 136 h 190"/>
                <a:gd name="T82" fmla="*/ 68 w 149"/>
                <a:gd name="T83" fmla="*/ 136 h 190"/>
                <a:gd name="T84" fmla="*/ 73 w 149"/>
                <a:gd name="T85" fmla="*/ 142 h 190"/>
                <a:gd name="T86" fmla="*/ 79 w 149"/>
                <a:gd name="T87" fmla="*/ 150 h 190"/>
                <a:gd name="T88" fmla="*/ 92 w 149"/>
                <a:gd name="T89" fmla="*/ 167 h 190"/>
                <a:gd name="T90" fmla="*/ 107 w 149"/>
                <a:gd name="T91" fmla="*/ 190 h 190"/>
                <a:gd name="T92" fmla="*/ 149 w 149"/>
                <a:gd name="T93" fmla="*/ 166 h 190"/>
                <a:gd name="T94" fmla="*/ 149 w 149"/>
                <a:gd name="T95" fmla="*/ 166 h 190"/>
                <a:gd name="T96" fmla="*/ 148 w 149"/>
                <a:gd name="T97" fmla="*/ 163 h 190"/>
                <a:gd name="T98" fmla="*/ 142 w 149"/>
                <a:gd name="T99" fmla="*/ 156 h 190"/>
                <a:gd name="T100" fmla="*/ 141 w 149"/>
                <a:gd name="T101" fmla="*/ 151 h 190"/>
                <a:gd name="T102" fmla="*/ 138 w 149"/>
                <a:gd name="T103" fmla="*/ 144 h 190"/>
                <a:gd name="T104" fmla="*/ 137 w 149"/>
                <a:gd name="T105" fmla="*/ 135 h 190"/>
                <a:gd name="T106" fmla="*/ 135 w 149"/>
                <a:gd name="T107" fmla="*/ 124 h 190"/>
                <a:gd name="T108" fmla="*/ 135 w 149"/>
                <a:gd name="T109" fmla="*/ 124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" h="190">
                  <a:moveTo>
                    <a:pt x="135" y="124"/>
                  </a:moveTo>
                  <a:lnTo>
                    <a:pt x="135" y="124"/>
                  </a:lnTo>
                  <a:lnTo>
                    <a:pt x="133" y="71"/>
                  </a:lnTo>
                  <a:lnTo>
                    <a:pt x="130" y="46"/>
                  </a:lnTo>
                  <a:lnTo>
                    <a:pt x="129" y="35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77" y="40"/>
                  </a:lnTo>
                  <a:lnTo>
                    <a:pt x="72" y="66"/>
                  </a:lnTo>
                  <a:lnTo>
                    <a:pt x="48" y="67"/>
                  </a:lnTo>
                  <a:lnTo>
                    <a:pt x="48" y="67"/>
                  </a:lnTo>
                  <a:lnTo>
                    <a:pt x="45" y="67"/>
                  </a:lnTo>
                  <a:lnTo>
                    <a:pt x="44" y="66"/>
                  </a:lnTo>
                  <a:lnTo>
                    <a:pt x="42" y="65"/>
                  </a:lnTo>
                  <a:lnTo>
                    <a:pt x="40" y="62"/>
                  </a:lnTo>
                  <a:lnTo>
                    <a:pt x="38" y="57"/>
                  </a:lnTo>
                  <a:lnTo>
                    <a:pt x="38" y="50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38" y="35"/>
                  </a:lnTo>
                  <a:lnTo>
                    <a:pt x="38" y="28"/>
                  </a:lnTo>
                  <a:lnTo>
                    <a:pt x="36" y="19"/>
                  </a:lnTo>
                  <a:lnTo>
                    <a:pt x="30" y="11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15" y="1"/>
                  </a:lnTo>
                  <a:lnTo>
                    <a:pt x="7" y="0"/>
                  </a:lnTo>
                  <a:lnTo>
                    <a:pt x="7" y="0"/>
                  </a:lnTo>
                  <a:lnTo>
                    <a:pt x="3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11"/>
                  </a:lnTo>
                  <a:lnTo>
                    <a:pt x="6" y="23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7" y="82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40" y="115"/>
                  </a:lnTo>
                  <a:lnTo>
                    <a:pt x="54" y="127"/>
                  </a:lnTo>
                  <a:lnTo>
                    <a:pt x="68" y="136"/>
                  </a:lnTo>
                  <a:lnTo>
                    <a:pt x="68" y="136"/>
                  </a:lnTo>
                  <a:lnTo>
                    <a:pt x="73" y="142"/>
                  </a:lnTo>
                  <a:lnTo>
                    <a:pt x="79" y="150"/>
                  </a:lnTo>
                  <a:lnTo>
                    <a:pt x="92" y="167"/>
                  </a:lnTo>
                  <a:lnTo>
                    <a:pt x="107" y="190"/>
                  </a:lnTo>
                  <a:lnTo>
                    <a:pt x="149" y="166"/>
                  </a:lnTo>
                  <a:lnTo>
                    <a:pt x="149" y="166"/>
                  </a:lnTo>
                  <a:lnTo>
                    <a:pt x="148" y="163"/>
                  </a:lnTo>
                  <a:lnTo>
                    <a:pt x="142" y="156"/>
                  </a:lnTo>
                  <a:lnTo>
                    <a:pt x="141" y="151"/>
                  </a:lnTo>
                  <a:lnTo>
                    <a:pt x="138" y="144"/>
                  </a:lnTo>
                  <a:lnTo>
                    <a:pt x="137" y="135"/>
                  </a:lnTo>
                  <a:lnTo>
                    <a:pt x="135" y="124"/>
                  </a:lnTo>
                  <a:lnTo>
                    <a:pt x="135" y="124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7" name="Freeform 680"/>
            <p:cNvSpPr/>
            <p:nvPr/>
          </p:nvSpPr>
          <p:spPr bwMode="auto">
            <a:xfrm>
              <a:off x="2862620" y="4139294"/>
              <a:ext cx="282867" cy="354257"/>
            </a:xfrm>
            <a:custGeom>
              <a:avLst/>
              <a:gdLst>
                <a:gd name="T0" fmla="*/ 54 w 210"/>
                <a:gd name="T1" fmla="*/ 263 h 263"/>
                <a:gd name="T2" fmla="*/ 210 w 210"/>
                <a:gd name="T3" fmla="*/ 85 h 263"/>
                <a:gd name="T4" fmla="*/ 194 w 210"/>
                <a:gd name="T5" fmla="*/ 0 h 263"/>
                <a:gd name="T6" fmla="*/ 107 w 210"/>
                <a:gd name="T7" fmla="*/ 14 h 263"/>
                <a:gd name="T8" fmla="*/ 0 w 210"/>
                <a:gd name="T9" fmla="*/ 226 h 263"/>
                <a:gd name="T10" fmla="*/ 54 w 21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" h="263">
                  <a:moveTo>
                    <a:pt x="54" y="263"/>
                  </a:moveTo>
                  <a:lnTo>
                    <a:pt x="210" y="85"/>
                  </a:lnTo>
                  <a:lnTo>
                    <a:pt x="194" y="0"/>
                  </a:lnTo>
                  <a:lnTo>
                    <a:pt x="107" y="14"/>
                  </a:lnTo>
                  <a:lnTo>
                    <a:pt x="0" y="226"/>
                  </a:lnTo>
                  <a:lnTo>
                    <a:pt x="54" y="26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8" name="Freeform 681"/>
            <p:cNvSpPr/>
            <p:nvPr/>
          </p:nvSpPr>
          <p:spPr bwMode="auto">
            <a:xfrm>
              <a:off x="2466607" y="4256481"/>
              <a:ext cx="564387" cy="615572"/>
            </a:xfrm>
            <a:custGeom>
              <a:avLst/>
              <a:gdLst>
                <a:gd name="T0" fmla="*/ 385 w 419"/>
                <a:gd name="T1" fmla="*/ 115 h 457"/>
                <a:gd name="T2" fmla="*/ 358 w 419"/>
                <a:gd name="T3" fmla="*/ 85 h 457"/>
                <a:gd name="T4" fmla="*/ 332 w 419"/>
                <a:gd name="T5" fmla="*/ 56 h 457"/>
                <a:gd name="T6" fmla="*/ 328 w 419"/>
                <a:gd name="T7" fmla="*/ 49 h 457"/>
                <a:gd name="T8" fmla="*/ 326 w 419"/>
                <a:gd name="T9" fmla="*/ 38 h 457"/>
                <a:gd name="T10" fmla="*/ 326 w 419"/>
                <a:gd name="T11" fmla="*/ 31 h 457"/>
                <a:gd name="T12" fmla="*/ 324 w 419"/>
                <a:gd name="T13" fmla="*/ 11 h 457"/>
                <a:gd name="T14" fmla="*/ 320 w 419"/>
                <a:gd name="T15" fmla="*/ 2 h 457"/>
                <a:gd name="T16" fmla="*/ 312 w 419"/>
                <a:gd name="T17" fmla="*/ 0 h 457"/>
                <a:gd name="T18" fmla="*/ 305 w 419"/>
                <a:gd name="T19" fmla="*/ 3 h 457"/>
                <a:gd name="T20" fmla="*/ 292 w 419"/>
                <a:gd name="T21" fmla="*/ 16 h 457"/>
                <a:gd name="T22" fmla="*/ 281 w 419"/>
                <a:gd name="T23" fmla="*/ 25 h 457"/>
                <a:gd name="T24" fmla="*/ 269 w 419"/>
                <a:gd name="T25" fmla="*/ 29 h 457"/>
                <a:gd name="T26" fmla="*/ 243 w 419"/>
                <a:gd name="T27" fmla="*/ 27 h 457"/>
                <a:gd name="T28" fmla="*/ 193 w 419"/>
                <a:gd name="T29" fmla="*/ 30 h 457"/>
                <a:gd name="T30" fmla="*/ 162 w 419"/>
                <a:gd name="T31" fmla="*/ 37 h 457"/>
                <a:gd name="T32" fmla="*/ 128 w 419"/>
                <a:gd name="T33" fmla="*/ 49 h 457"/>
                <a:gd name="T34" fmla="*/ 93 w 419"/>
                <a:gd name="T35" fmla="*/ 68 h 457"/>
                <a:gd name="T36" fmla="*/ 60 w 419"/>
                <a:gd name="T37" fmla="*/ 95 h 457"/>
                <a:gd name="T38" fmla="*/ 49 w 419"/>
                <a:gd name="T39" fmla="*/ 114 h 457"/>
                <a:gd name="T40" fmla="*/ 30 w 419"/>
                <a:gd name="T41" fmla="*/ 151 h 457"/>
                <a:gd name="T42" fmla="*/ 22 w 419"/>
                <a:gd name="T43" fmla="*/ 172 h 457"/>
                <a:gd name="T44" fmla="*/ 12 w 419"/>
                <a:gd name="T45" fmla="*/ 199 h 457"/>
                <a:gd name="T46" fmla="*/ 6 w 419"/>
                <a:gd name="T47" fmla="*/ 223 h 457"/>
                <a:gd name="T48" fmla="*/ 0 w 419"/>
                <a:gd name="T49" fmla="*/ 268 h 457"/>
                <a:gd name="T50" fmla="*/ 3 w 419"/>
                <a:gd name="T51" fmla="*/ 284 h 457"/>
                <a:gd name="T52" fmla="*/ 6 w 419"/>
                <a:gd name="T53" fmla="*/ 292 h 457"/>
                <a:gd name="T54" fmla="*/ 10 w 419"/>
                <a:gd name="T55" fmla="*/ 299 h 457"/>
                <a:gd name="T56" fmla="*/ 18 w 419"/>
                <a:gd name="T57" fmla="*/ 323 h 457"/>
                <a:gd name="T58" fmla="*/ 29 w 419"/>
                <a:gd name="T59" fmla="*/ 347 h 457"/>
                <a:gd name="T60" fmla="*/ 39 w 419"/>
                <a:gd name="T61" fmla="*/ 365 h 457"/>
                <a:gd name="T62" fmla="*/ 65 w 419"/>
                <a:gd name="T63" fmla="*/ 397 h 457"/>
                <a:gd name="T64" fmla="*/ 95 w 419"/>
                <a:gd name="T65" fmla="*/ 421 h 457"/>
                <a:gd name="T66" fmla="*/ 130 w 419"/>
                <a:gd name="T67" fmla="*/ 440 h 457"/>
                <a:gd name="T68" fmla="*/ 168 w 419"/>
                <a:gd name="T69" fmla="*/ 453 h 457"/>
                <a:gd name="T70" fmla="*/ 205 w 419"/>
                <a:gd name="T71" fmla="*/ 457 h 457"/>
                <a:gd name="T72" fmla="*/ 246 w 419"/>
                <a:gd name="T73" fmla="*/ 454 h 457"/>
                <a:gd name="T74" fmla="*/ 285 w 419"/>
                <a:gd name="T75" fmla="*/ 442 h 457"/>
                <a:gd name="T76" fmla="*/ 304 w 419"/>
                <a:gd name="T77" fmla="*/ 434 h 457"/>
                <a:gd name="T78" fmla="*/ 332 w 419"/>
                <a:gd name="T79" fmla="*/ 415 h 457"/>
                <a:gd name="T80" fmla="*/ 358 w 419"/>
                <a:gd name="T81" fmla="*/ 392 h 457"/>
                <a:gd name="T82" fmla="*/ 378 w 419"/>
                <a:gd name="T83" fmla="*/ 366 h 457"/>
                <a:gd name="T84" fmla="*/ 394 w 419"/>
                <a:gd name="T85" fmla="*/ 338 h 457"/>
                <a:gd name="T86" fmla="*/ 402 w 419"/>
                <a:gd name="T87" fmla="*/ 319 h 457"/>
                <a:gd name="T88" fmla="*/ 413 w 419"/>
                <a:gd name="T89" fmla="*/ 284 h 457"/>
                <a:gd name="T90" fmla="*/ 419 w 419"/>
                <a:gd name="T91" fmla="*/ 249 h 457"/>
                <a:gd name="T92" fmla="*/ 419 w 419"/>
                <a:gd name="T93" fmla="*/ 216 h 457"/>
                <a:gd name="T94" fmla="*/ 415 w 419"/>
                <a:gd name="T95" fmla="*/ 188 h 457"/>
                <a:gd name="T96" fmla="*/ 404 w 419"/>
                <a:gd name="T97" fmla="*/ 150 h 457"/>
                <a:gd name="T98" fmla="*/ 385 w 419"/>
                <a:gd name="T99" fmla="*/ 115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9" h="457">
                  <a:moveTo>
                    <a:pt x="385" y="115"/>
                  </a:moveTo>
                  <a:lnTo>
                    <a:pt x="385" y="115"/>
                  </a:lnTo>
                  <a:lnTo>
                    <a:pt x="371" y="100"/>
                  </a:lnTo>
                  <a:lnTo>
                    <a:pt x="358" y="85"/>
                  </a:lnTo>
                  <a:lnTo>
                    <a:pt x="344" y="70"/>
                  </a:lnTo>
                  <a:lnTo>
                    <a:pt x="332" y="56"/>
                  </a:lnTo>
                  <a:lnTo>
                    <a:pt x="332" y="56"/>
                  </a:lnTo>
                  <a:lnTo>
                    <a:pt x="328" y="49"/>
                  </a:lnTo>
                  <a:lnTo>
                    <a:pt x="327" y="43"/>
                  </a:lnTo>
                  <a:lnTo>
                    <a:pt x="326" y="38"/>
                  </a:lnTo>
                  <a:lnTo>
                    <a:pt x="326" y="31"/>
                  </a:lnTo>
                  <a:lnTo>
                    <a:pt x="326" y="31"/>
                  </a:lnTo>
                  <a:lnTo>
                    <a:pt x="326" y="22"/>
                  </a:lnTo>
                  <a:lnTo>
                    <a:pt x="324" y="11"/>
                  </a:lnTo>
                  <a:lnTo>
                    <a:pt x="323" y="6"/>
                  </a:lnTo>
                  <a:lnTo>
                    <a:pt x="320" y="2"/>
                  </a:lnTo>
                  <a:lnTo>
                    <a:pt x="317" y="0"/>
                  </a:lnTo>
                  <a:lnTo>
                    <a:pt x="312" y="0"/>
                  </a:lnTo>
                  <a:lnTo>
                    <a:pt x="312" y="0"/>
                  </a:lnTo>
                  <a:lnTo>
                    <a:pt x="305" y="3"/>
                  </a:lnTo>
                  <a:lnTo>
                    <a:pt x="300" y="7"/>
                  </a:lnTo>
                  <a:lnTo>
                    <a:pt x="292" y="16"/>
                  </a:lnTo>
                  <a:lnTo>
                    <a:pt x="286" y="21"/>
                  </a:lnTo>
                  <a:lnTo>
                    <a:pt x="281" y="25"/>
                  </a:lnTo>
                  <a:lnTo>
                    <a:pt x="276" y="27"/>
                  </a:lnTo>
                  <a:lnTo>
                    <a:pt x="269" y="29"/>
                  </a:lnTo>
                  <a:lnTo>
                    <a:pt x="269" y="29"/>
                  </a:lnTo>
                  <a:lnTo>
                    <a:pt x="243" y="27"/>
                  </a:lnTo>
                  <a:lnTo>
                    <a:pt x="220" y="27"/>
                  </a:lnTo>
                  <a:lnTo>
                    <a:pt x="193" y="30"/>
                  </a:lnTo>
                  <a:lnTo>
                    <a:pt x="177" y="33"/>
                  </a:lnTo>
                  <a:lnTo>
                    <a:pt x="162" y="37"/>
                  </a:lnTo>
                  <a:lnTo>
                    <a:pt x="145" y="42"/>
                  </a:lnTo>
                  <a:lnTo>
                    <a:pt x="128" y="49"/>
                  </a:lnTo>
                  <a:lnTo>
                    <a:pt x="111" y="57"/>
                  </a:lnTo>
                  <a:lnTo>
                    <a:pt x="93" y="68"/>
                  </a:lnTo>
                  <a:lnTo>
                    <a:pt x="77" y="80"/>
                  </a:lnTo>
                  <a:lnTo>
                    <a:pt x="60" y="95"/>
                  </a:lnTo>
                  <a:lnTo>
                    <a:pt x="60" y="95"/>
                  </a:lnTo>
                  <a:lnTo>
                    <a:pt x="49" y="114"/>
                  </a:lnTo>
                  <a:lnTo>
                    <a:pt x="39" y="133"/>
                  </a:lnTo>
                  <a:lnTo>
                    <a:pt x="30" y="151"/>
                  </a:lnTo>
                  <a:lnTo>
                    <a:pt x="22" y="172"/>
                  </a:lnTo>
                  <a:lnTo>
                    <a:pt x="22" y="172"/>
                  </a:lnTo>
                  <a:lnTo>
                    <a:pt x="16" y="185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6" y="223"/>
                  </a:lnTo>
                  <a:lnTo>
                    <a:pt x="2" y="246"/>
                  </a:lnTo>
                  <a:lnTo>
                    <a:pt x="0" y="268"/>
                  </a:lnTo>
                  <a:lnTo>
                    <a:pt x="2" y="276"/>
                  </a:lnTo>
                  <a:lnTo>
                    <a:pt x="3" y="284"/>
                  </a:lnTo>
                  <a:lnTo>
                    <a:pt x="3" y="284"/>
                  </a:lnTo>
                  <a:lnTo>
                    <a:pt x="6" y="292"/>
                  </a:lnTo>
                  <a:lnTo>
                    <a:pt x="10" y="299"/>
                  </a:lnTo>
                  <a:lnTo>
                    <a:pt x="10" y="299"/>
                  </a:lnTo>
                  <a:lnTo>
                    <a:pt x="14" y="311"/>
                  </a:lnTo>
                  <a:lnTo>
                    <a:pt x="18" y="323"/>
                  </a:lnTo>
                  <a:lnTo>
                    <a:pt x="23" y="335"/>
                  </a:lnTo>
                  <a:lnTo>
                    <a:pt x="29" y="347"/>
                  </a:lnTo>
                  <a:lnTo>
                    <a:pt x="29" y="347"/>
                  </a:lnTo>
                  <a:lnTo>
                    <a:pt x="39" y="365"/>
                  </a:lnTo>
                  <a:lnTo>
                    <a:pt x="51" y="382"/>
                  </a:lnTo>
                  <a:lnTo>
                    <a:pt x="65" y="397"/>
                  </a:lnTo>
                  <a:lnTo>
                    <a:pt x="80" y="411"/>
                  </a:lnTo>
                  <a:lnTo>
                    <a:pt x="95" y="421"/>
                  </a:lnTo>
                  <a:lnTo>
                    <a:pt x="112" y="432"/>
                  </a:lnTo>
                  <a:lnTo>
                    <a:pt x="130" y="440"/>
                  </a:lnTo>
                  <a:lnTo>
                    <a:pt x="149" y="447"/>
                  </a:lnTo>
                  <a:lnTo>
                    <a:pt x="168" y="453"/>
                  </a:lnTo>
                  <a:lnTo>
                    <a:pt x="186" y="455"/>
                  </a:lnTo>
                  <a:lnTo>
                    <a:pt x="205" y="457"/>
                  </a:lnTo>
                  <a:lnTo>
                    <a:pt x="226" y="457"/>
                  </a:lnTo>
                  <a:lnTo>
                    <a:pt x="246" y="454"/>
                  </a:lnTo>
                  <a:lnTo>
                    <a:pt x="265" y="448"/>
                  </a:lnTo>
                  <a:lnTo>
                    <a:pt x="285" y="442"/>
                  </a:lnTo>
                  <a:lnTo>
                    <a:pt x="304" y="434"/>
                  </a:lnTo>
                  <a:lnTo>
                    <a:pt x="304" y="434"/>
                  </a:lnTo>
                  <a:lnTo>
                    <a:pt x="319" y="424"/>
                  </a:lnTo>
                  <a:lnTo>
                    <a:pt x="332" y="415"/>
                  </a:lnTo>
                  <a:lnTo>
                    <a:pt x="346" y="404"/>
                  </a:lnTo>
                  <a:lnTo>
                    <a:pt x="358" y="392"/>
                  </a:lnTo>
                  <a:lnTo>
                    <a:pt x="369" y="380"/>
                  </a:lnTo>
                  <a:lnTo>
                    <a:pt x="378" y="366"/>
                  </a:lnTo>
                  <a:lnTo>
                    <a:pt x="386" y="353"/>
                  </a:lnTo>
                  <a:lnTo>
                    <a:pt x="394" y="338"/>
                  </a:lnTo>
                  <a:lnTo>
                    <a:pt x="394" y="338"/>
                  </a:lnTo>
                  <a:lnTo>
                    <a:pt x="402" y="319"/>
                  </a:lnTo>
                  <a:lnTo>
                    <a:pt x="409" y="301"/>
                  </a:lnTo>
                  <a:lnTo>
                    <a:pt x="413" y="284"/>
                  </a:lnTo>
                  <a:lnTo>
                    <a:pt x="417" y="266"/>
                  </a:lnTo>
                  <a:lnTo>
                    <a:pt x="419" y="249"/>
                  </a:lnTo>
                  <a:lnTo>
                    <a:pt x="419" y="232"/>
                  </a:lnTo>
                  <a:lnTo>
                    <a:pt x="419" y="216"/>
                  </a:lnTo>
                  <a:lnTo>
                    <a:pt x="417" y="201"/>
                  </a:lnTo>
                  <a:lnTo>
                    <a:pt x="415" y="188"/>
                  </a:lnTo>
                  <a:lnTo>
                    <a:pt x="412" y="174"/>
                  </a:lnTo>
                  <a:lnTo>
                    <a:pt x="404" y="150"/>
                  </a:lnTo>
                  <a:lnTo>
                    <a:pt x="394" y="130"/>
                  </a:lnTo>
                  <a:lnTo>
                    <a:pt x="385" y="115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59E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9" name="Freeform 682"/>
            <p:cNvSpPr/>
            <p:nvPr/>
          </p:nvSpPr>
          <p:spPr bwMode="auto">
            <a:xfrm>
              <a:off x="2459872" y="4348076"/>
              <a:ext cx="572469" cy="536100"/>
            </a:xfrm>
            <a:custGeom>
              <a:avLst/>
              <a:gdLst>
                <a:gd name="T0" fmla="*/ 89 w 425"/>
                <a:gd name="T1" fmla="*/ 5 h 398"/>
                <a:gd name="T2" fmla="*/ 96 w 425"/>
                <a:gd name="T3" fmla="*/ 1 h 398"/>
                <a:gd name="T4" fmla="*/ 97 w 425"/>
                <a:gd name="T5" fmla="*/ 8 h 398"/>
                <a:gd name="T6" fmla="*/ 82 w 425"/>
                <a:gd name="T7" fmla="*/ 36 h 398"/>
                <a:gd name="T8" fmla="*/ 66 w 425"/>
                <a:gd name="T9" fmla="*/ 73 h 398"/>
                <a:gd name="T10" fmla="*/ 63 w 425"/>
                <a:gd name="T11" fmla="*/ 100 h 398"/>
                <a:gd name="T12" fmla="*/ 67 w 425"/>
                <a:gd name="T13" fmla="*/ 120 h 398"/>
                <a:gd name="T14" fmla="*/ 78 w 425"/>
                <a:gd name="T15" fmla="*/ 133 h 398"/>
                <a:gd name="T16" fmla="*/ 105 w 425"/>
                <a:gd name="T17" fmla="*/ 135 h 398"/>
                <a:gd name="T18" fmla="*/ 164 w 425"/>
                <a:gd name="T19" fmla="*/ 113 h 398"/>
                <a:gd name="T20" fmla="*/ 210 w 425"/>
                <a:gd name="T21" fmla="*/ 100 h 398"/>
                <a:gd name="T22" fmla="*/ 228 w 425"/>
                <a:gd name="T23" fmla="*/ 104 h 398"/>
                <a:gd name="T24" fmla="*/ 245 w 425"/>
                <a:gd name="T25" fmla="*/ 117 h 398"/>
                <a:gd name="T26" fmla="*/ 258 w 425"/>
                <a:gd name="T27" fmla="*/ 148 h 398"/>
                <a:gd name="T28" fmla="*/ 270 w 425"/>
                <a:gd name="T29" fmla="*/ 204 h 398"/>
                <a:gd name="T30" fmla="*/ 279 w 425"/>
                <a:gd name="T31" fmla="*/ 214 h 398"/>
                <a:gd name="T32" fmla="*/ 304 w 425"/>
                <a:gd name="T33" fmla="*/ 221 h 398"/>
                <a:gd name="T34" fmla="*/ 335 w 425"/>
                <a:gd name="T35" fmla="*/ 218 h 398"/>
                <a:gd name="T36" fmla="*/ 366 w 425"/>
                <a:gd name="T37" fmla="*/ 206 h 398"/>
                <a:gd name="T38" fmla="*/ 393 w 425"/>
                <a:gd name="T39" fmla="*/ 186 h 398"/>
                <a:gd name="T40" fmla="*/ 403 w 425"/>
                <a:gd name="T41" fmla="*/ 170 h 398"/>
                <a:gd name="T42" fmla="*/ 416 w 425"/>
                <a:gd name="T43" fmla="*/ 154 h 398"/>
                <a:gd name="T44" fmla="*/ 422 w 425"/>
                <a:gd name="T45" fmla="*/ 158 h 398"/>
                <a:gd name="T46" fmla="*/ 424 w 425"/>
                <a:gd name="T47" fmla="*/ 189 h 398"/>
                <a:gd name="T48" fmla="*/ 412 w 425"/>
                <a:gd name="T49" fmla="*/ 240 h 398"/>
                <a:gd name="T50" fmla="*/ 399 w 425"/>
                <a:gd name="T51" fmla="*/ 270 h 398"/>
                <a:gd name="T52" fmla="*/ 371 w 425"/>
                <a:gd name="T53" fmla="*/ 314 h 398"/>
                <a:gd name="T54" fmla="*/ 335 w 425"/>
                <a:gd name="T55" fmla="*/ 353 h 398"/>
                <a:gd name="T56" fmla="*/ 290 w 425"/>
                <a:gd name="T57" fmla="*/ 383 h 398"/>
                <a:gd name="T58" fmla="*/ 236 w 425"/>
                <a:gd name="T59" fmla="*/ 398 h 398"/>
                <a:gd name="T60" fmla="*/ 174 w 425"/>
                <a:gd name="T61" fmla="*/ 394 h 398"/>
                <a:gd name="T62" fmla="*/ 121 w 425"/>
                <a:gd name="T63" fmla="*/ 389 h 398"/>
                <a:gd name="T64" fmla="*/ 98 w 425"/>
                <a:gd name="T65" fmla="*/ 371 h 398"/>
                <a:gd name="T66" fmla="*/ 62 w 425"/>
                <a:gd name="T67" fmla="*/ 337 h 398"/>
                <a:gd name="T68" fmla="*/ 25 w 425"/>
                <a:gd name="T69" fmla="*/ 287 h 398"/>
                <a:gd name="T70" fmla="*/ 2 w 425"/>
                <a:gd name="T71" fmla="*/ 223 h 398"/>
                <a:gd name="T72" fmla="*/ 0 w 425"/>
                <a:gd name="T73" fmla="*/ 185 h 398"/>
                <a:gd name="T74" fmla="*/ 5 w 425"/>
                <a:gd name="T75" fmla="*/ 144 h 398"/>
                <a:gd name="T76" fmla="*/ 20 w 425"/>
                <a:gd name="T77" fmla="*/ 94 h 398"/>
                <a:gd name="T78" fmla="*/ 42 w 425"/>
                <a:gd name="T79" fmla="*/ 46 h 398"/>
                <a:gd name="T80" fmla="*/ 61 w 425"/>
                <a:gd name="T81" fmla="*/ 19 h 398"/>
                <a:gd name="T82" fmla="*/ 81 w 425"/>
                <a:gd name="T83" fmla="*/ 8 h 398"/>
                <a:gd name="T84" fmla="*/ 88 w 425"/>
                <a:gd name="T85" fmla="*/ 8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5" h="398">
                  <a:moveTo>
                    <a:pt x="88" y="8"/>
                  </a:moveTo>
                  <a:lnTo>
                    <a:pt x="88" y="8"/>
                  </a:lnTo>
                  <a:lnTo>
                    <a:pt x="89" y="5"/>
                  </a:lnTo>
                  <a:lnTo>
                    <a:pt x="93" y="1"/>
                  </a:lnTo>
                  <a:lnTo>
                    <a:pt x="94" y="0"/>
                  </a:lnTo>
                  <a:lnTo>
                    <a:pt x="96" y="1"/>
                  </a:lnTo>
                  <a:lnTo>
                    <a:pt x="97" y="2"/>
                  </a:lnTo>
                  <a:lnTo>
                    <a:pt x="97" y="8"/>
                  </a:lnTo>
                  <a:lnTo>
                    <a:pt x="97" y="8"/>
                  </a:lnTo>
                  <a:lnTo>
                    <a:pt x="94" y="15"/>
                  </a:lnTo>
                  <a:lnTo>
                    <a:pt x="89" y="24"/>
                  </a:lnTo>
                  <a:lnTo>
                    <a:pt x="82" y="36"/>
                  </a:lnTo>
                  <a:lnTo>
                    <a:pt x="74" y="50"/>
                  </a:lnTo>
                  <a:lnTo>
                    <a:pt x="67" y="65"/>
                  </a:lnTo>
                  <a:lnTo>
                    <a:pt x="66" y="73"/>
                  </a:lnTo>
                  <a:lnTo>
                    <a:pt x="63" y="82"/>
                  </a:lnTo>
                  <a:lnTo>
                    <a:pt x="63" y="90"/>
                  </a:lnTo>
                  <a:lnTo>
                    <a:pt x="63" y="100"/>
                  </a:lnTo>
                  <a:lnTo>
                    <a:pt x="65" y="109"/>
                  </a:lnTo>
                  <a:lnTo>
                    <a:pt x="67" y="120"/>
                  </a:lnTo>
                  <a:lnTo>
                    <a:pt x="67" y="120"/>
                  </a:lnTo>
                  <a:lnTo>
                    <a:pt x="71" y="128"/>
                  </a:lnTo>
                  <a:lnTo>
                    <a:pt x="75" y="131"/>
                  </a:lnTo>
                  <a:lnTo>
                    <a:pt x="78" y="133"/>
                  </a:lnTo>
                  <a:lnTo>
                    <a:pt x="86" y="136"/>
                  </a:lnTo>
                  <a:lnTo>
                    <a:pt x="94" y="136"/>
                  </a:lnTo>
                  <a:lnTo>
                    <a:pt x="105" y="135"/>
                  </a:lnTo>
                  <a:lnTo>
                    <a:pt x="116" y="132"/>
                  </a:lnTo>
                  <a:lnTo>
                    <a:pt x="140" y="123"/>
                  </a:lnTo>
                  <a:lnTo>
                    <a:pt x="164" y="113"/>
                  </a:lnTo>
                  <a:lnTo>
                    <a:pt x="189" y="104"/>
                  </a:lnTo>
                  <a:lnTo>
                    <a:pt x="200" y="101"/>
                  </a:lnTo>
                  <a:lnTo>
                    <a:pt x="210" y="100"/>
                  </a:lnTo>
                  <a:lnTo>
                    <a:pt x="220" y="101"/>
                  </a:lnTo>
                  <a:lnTo>
                    <a:pt x="228" y="104"/>
                  </a:lnTo>
                  <a:lnTo>
                    <a:pt x="228" y="104"/>
                  </a:lnTo>
                  <a:lnTo>
                    <a:pt x="235" y="108"/>
                  </a:lnTo>
                  <a:lnTo>
                    <a:pt x="240" y="113"/>
                  </a:lnTo>
                  <a:lnTo>
                    <a:pt x="245" y="117"/>
                  </a:lnTo>
                  <a:lnTo>
                    <a:pt x="250" y="124"/>
                  </a:lnTo>
                  <a:lnTo>
                    <a:pt x="255" y="135"/>
                  </a:lnTo>
                  <a:lnTo>
                    <a:pt x="258" y="148"/>
                  </a:lnTo>
                  <a:lnTo>
                    <a:pt x="262" y="175"/>
                  </a:lnTo>
                  <a:lnTo>
                    <a:pt x="264" y="190"/>
                  </a:lnTo>
                  <a:lnTo>
                    <a:pt x="270" y="204"/>
                  </a:lnTo>
                  <a:lnTo>
                    <a:pt x="270" y="204"/>
                  </a:lnTo>
                  <a:lnTo>
                    <a:pt x="274" y="209"/>
                  </a:lnTo>
                  <a:lnTo>
                    <a:pt x="279" y="214"/>
                  </a:lnTo>
                  <a:lnTo>
                    <a:pt x="286" y="217"/>
                  </a:lnTo>
                  <a:lnTo>
                    <a:pt x="294" y="220"/>
                  </a:lnTo>
                  <a:lnTo>
                    <a:pt x="304" y="221"/>
                  </a:lnTo>
                  <a:lnTo>
                    <a:pt x="313" y="221"/>
                  </a:lnTo>
                  <a:lnTo>
                    <a:pt x="324" y="220"/>
                  </a:lnTo>
                  <a:lnTo>
                    <a:pt x="335" y="218"/>
                  </a:lnTo>
                  <a:lnTo>
                    <a:pt x="345" y="214"/>
                  </a:lnTo>
                  <a:lnTo>
                    <a:pt x="356" y="212"/>
                  </a:lnTo>
                  <a:lnTo>
                    <a:pt x="366" y="206"/>
                  </a:lnTo>
                  <a:lnTo>
                    <a:pt x="375" y="201"/>
                  </a:lnTo>
                  <a:lnTo>
                    <a:pt x="385" y="194"/>
                  </a:lnTo>
                  <a:lnTo>
                    <a:pt x="393" y="186"/>
                  </a:lnTo>
                  <a:lnTo>
                    <a:pt x="399" y="178"/>
                  </a:lnTo>
                  <a:lnTo>
                    <a:pt x="403" y="170"/>
                  </a:lnTo>
                  <a:lnTo>
                    <a:pt x="403" y="170"/>
                  </a:lnTo>
                  <a:lnTo>
                    <a:pt x="407" y="162"/>
                  </a:lnTo>
                  <a:lnTo>
                    <a:pt x="412" y="156"/>
                  </a:lnTo>
                  <a:lnTo>
                    <a:pt x="416" y="154"/>
                  </a:lnTo>
                  <a:lnTo>
                    <a:pt x="418" y="152"/>
                  </a:lnTo>
                  <a:lnTo>
                    <a:pt x="421" y="154"/>
                  </a:lnTo>
                  <a:lnTo>
                    <a:pt x="422" y="158"/>
                  </a:lnTo>
                  <a:lnTo>
                    <a:pt x="424" y="163"/>
                  </a:lnTo>
                  <a:lnTo>
                    <a:pt x="425" y="170"/>
                  </a:lnTo>
                  <a:lnTo>
                    <a:pt x="424" y="189"/>
                  </a:lnTo>
                  <a:lnTo>
                    <a:pt x="420" y="212"/>
                  </a:lnTo>
                  <a:lnTo>
                    <a:pt x="417" y="225"/>
                  </a:lnTo>
                  <a:lnTo>
                    <a:pt x="412" y="240"/>
                  </a:lnTo>
                  <a:lnTo>
                    <a:pt x="406" y="254"/>
                  </a:lnTo>
                  <a:lnTo>
                    <a:pt x="399" y="270"/>
                  </a:lnTo>
                  <a:lnTo>
                    <a:pt x="399" y="270"/>
                  </a:lnTo>
                  <a:lnTo>
                    <a:pt x="391" y="285"/>
                  </a:lnTo>
                  <a:lnTo>
                    <a:pt x="382" y="299"/>
                  </a:lnTo>
                  <a:lnTo>
                    <a:pt x="371" y="314"/>
                  </a:lnTo>
                  <a:lnTo>
                    <a:pt x="360" y="328"/>
                  </a:lnTo>
                  <a:lnTo>
                    <a:pt x="348" y="341"/>
                  </a:lnTo>
                  <a:lnTo>
                    <a:pt x="335" y="353"/>
                  </a:lnTo>
                  <a:lnTo>
                    <a:pt x="321" y="364"/>
                  </a:lnTo>
                  <a:lnTo>
                    <a:pt x="306" y="374"/>
                  </a:lnTo>
                  <a:lnTo>
                    <a:pt x="290" y="383"/>
                  </a:lnTo>
                  <a:lnTo>
                    <a:pt x="272" y="390"/>
                  </a:lnTo>
                  <a:lnTo>
                    <a:pt x="255" y="394"/>
                  </a:lnTo>
                  <a:lnTo>
                    <a:pt x="236" y="398"/>
                  </a:lnTo>
                  <a:lnTo>
                    <a:pt x="216" y="398"/>
                  </a:lnTo>
                  <a:lnTo>
                    <a:pt x="196" y="398"/>
                  </a:lnTo>
                  <a:lnTo>
                    <a:pt x="174" y="394"/>
                  </a:lnTo>
                  <a:lnTo>
                    <a:pt x="151" y="389"/>
                  </a:lnTo>
                  <a:lnTo>
                    <a:pt x="143" y="380"/>
                  </a:lnTo>
                  <a:lnTo>
                    <a:pt x="121" y="389"/>
                  </a:lnTo>
                  <a:lnTo>
                    <a:pt x="121" y="389"/>
                  </a:lnTo>
                  <a:lnTo>
                    <a:pt x="115" y="385"/>
                  </a:lnTo>
                  <a:lnTo>
                    <a:pt x="98" y="371"/>
                  </a:lnTo>
                  <a:lnTo>
                    <a:pt x="86" y="362"/>
                  </a:lnTo>
                  <a:lnTo>
                    <a:pt x="74" y="351"/>
                  </a:lnTo>
                  <a:lnTo>
                    <a:pt x="62" y="337"/>
                  </a:lnTo>
                  <a:lnTo>
                    <a:pt x="48" y="322"/>
                  </a:lnTo>
                  <a:lnTo>
                    <a:pt x="36" y="306"/>
                  </a:lnTo>
                  <a:lnTo>
                    <a:pt x="25" y="287"/>
                  </a:lnTo>
                  <a:lnTo>
                    <a:pt x="16" y="267"/>
                  </a:lnTo>
                  <a:lnTo>
                    <a:pt x="8" y="245"/>
                  </a:lnTo>
                  <a:lnTo>
                    <a:pt x="2" y="223"/>
                  </a:lnTo>
                  <a:lnTo>
                    <a:pt x="0" y="210"/>
                  </a:lnTo>
                  <a:lnTo>
                    <a:pt x="0" y="197"/>
                  </a:lnTo>
                  <a:lnTo>
                    <a:pt x="0" y="185"/>
                  </a:lnTo>
                  <a:lnTo>
                    <a:pt x="1" y="171"/>
                  </a:lnTo>
                  <a:lnTo>
                    <a:pt x="2" y="158"/>
                  </a:lnTo>
                  <a:lnTo>
                    <a:pt x="5" y="144"/>
                  </a:lnTo>
                  <a:lnTo>
                    <a:pt x="5" y="144"/>
                  </a:lnTo>
                  <a:lnTo>
                    <a:pt x="13" y="117"/>
                  </a:lnTo>
                  <a:lnTo>
                    <a:pt x="20" y="94"/>
                  </a:lnTo>
                  <a:lnTo>
                    <a:pt x="28" y="75"/>
                  </a:lnTo>
                  <a:lnTo>
                    <a:pt x="35" y="59"/>
                  </a:lnTo>
                  <a:lnTo>
                    <a:pt x="42" y="46"/>
                  </a:lnTo>
                  <a:lnTo>
                    <a:pt x="48" y="35"/>
                  </a:lnTo>
                  <a:lnTo>
                    <a:pt x="55" y="25"/>
                  </a:lnTo>
                  <a:lnTo>
                    <a:pt x="61" y="19"/>
                  </a:lnTo>
                  <a:lnTo>
                    <a:pt x="67" y="15"/>
                  </a:lnTo>
                  <a:lnTo>
                    <a:pt x="71" y="11"/>
                  </a:lnTo>
                  <a:lnTo>
                    <a:pt x="81" y="8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8" y="8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0" name="Freeform 683"/>
            <p:cNvSpPr/>
            <p:nvPr/>
          </p:nvSpPr>
          <p:spPr bwMode="auto">
            <a:xfrm>
              <a:off x="2905723" y="4401955"/>
              <a:ext cx="95636" cy="75431"/>
            </a:xfrm>
            <a:custGeom>
              <a:avLst/>
              <a:gdLst>
                <a:gd name="T0" fmla="*/ 0 w 71"/>
                <a:gd name="T1" fmla="*/ 0 h 56"/>
                <a:gd name="T2" fmla="*/ 0 w 71"/>
                <a:gd name="T3" fmla="*/ 0 h 56"/>
                <a:gd name="T4" fmla="*/ 2 w 71"/>
                <a:gd name="T5" fmla="*/ 11 h 56"/>
                <a:gd name="T6" fmla="*/ 6 w 71"/>
                <a:gd name="T7" fmla="*/ 21 h 56"/>
                <a:gd name="T8" fmla="*/ 12 w 71"/>
                <a:gd name="T9" fmla="*/ 31 h 56"/>
                <a:gd name="T10" fmla="*/ 20 w 71"/>
                <a:gd name="T11" fmla="*/ 42 h 56"/>
                <a:gd name="T12" fmla="*/ 24 w 71"/>
                <a:gd name="T13" fmla="*/ 46 h 56"/>
                <a:gd name="T14" fmla="*/ 28 w 71"/>
                <a:gd name="T15" fmla="*/ 50 h 56"/>
                <a:gd name="T16" fmla="*/ 33 w 71"/>
                <a:gd name="T17" fmla="*/ 53 h 56"/>
                <a:gd name="T18" fmla="*/ 39 w 71"/>
                <a:gd name="T19" fmla="*/ 56 h 56"/>
                <a:gd name="T20" fmla="*/ 45 w 71"/>
                <a:gd name="T21" fmla="*/ 56 h 56"/>
                <a:gd name="T22" fmla="*/ 52 w 71"/>
                <a:gd name="T23" fmla="*/ 54 h 56"/>
                <a:gd name="T24" fmla="*/ 52 w 71"/>
                <a:gd name="T25" fmla="*/ 54 h 56"/>
                <a:gd name="T26" fmla="*/ 63 w 71"/>
                <a:gd name="T27" fmla="*/ 52 h 56"/>
                <a:gd name="T28" fmla="*/ 68 w 71"/>
                <a:gd name="T29" fmla="*/ 49 h 56"/>
                <a:gd name="T30" fmla="*/ 71 w 71"/>
                <a:gd name="T31" fmla="*/ 46 h 56"/>
                <a:gd name="T32" fmla="*/ 70 w 71"/>
                <a:gd name="T33" fmla="*/ 45 h 56"/>
                <a:gd name="T34" fmla="*/ 64 w 71"/>
                <a:gd name="T35" fmla="*/ 43 h 56"/>
                <a:gd name="T36" fmla="*/ 60 w 71"/>
                <a:gd name="T37" fmla="*/ 43 h 56"/>
                <a:gd name="T38" fmla="*/ 0 w 71"/>
                <a:gd name="T3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6">
                  <a:moveTo>
                    <a:pt x="0" y="0"/>
                  </a:moveTo>
                  <a:lnTo>
                    <a:pt x="0" y="0"/>
                  </a:lnTo>
                  <a:lnTo>
                    <a:pt x="2" y="11"/>
                  </a:lnTo>
                  <a:lnTo>
                    <a:pt x="6" y="21"/>
                  </a:lnTo>
                  <a:lnTo>
                    <a:pt x="12" y="31"/>
                  </a:lnTo>
                  <a:lnTo>
                    <a:pt x="20" y="42"/>
                  </a:lnTo>
                  <a:lnTo>
                    <a:pt x="24" y="46"/>
                  </a:lnTo>
                  <a:lnTo>
                    <a:pt x="28" y="50"/>
                  </a:lnTo>
                  <a:lnTo>
                    <a:pt x="33" y="53"/>
                  </a:lnTo>
                  <a:lnTo>
                    <a:pt x="39" y="56"/>
                  </a:lnTo>
                  <a:lnTo>
                    <a:pt x="45" y="5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63" y="52"/>
                  </a:lnTo>
                  <a:lnTo>
                    <a:pt x="68" y="49"/>
                  </a:lnTo>
                  <a:lnTo>
                    <a:pt x="71" y="46"/>
                  </a:lnTo>
                  <a:lnTo>
                    <a:pt x="70" y="45"/>
                  </a:lnTo>
                  <a:lnTo>
                    <a:pt x="64" y="43"/>
                  </a:lnTo>
                  <a:lnTo>
                    <a:pt x="60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1" name="Freeform 684"/>
            <p:cNvSpPr/>
            <p:nvPr/>
          </p:nvSpPr>
          <p:spPr bwMode="auto">
            <a:xfrm>
              <a:off x="2706370" y="4303626"/>
              <a:ext cx="106412" cy="55227"/>
            </a:xfrm>
            <a:custGeom>
              <a:avLst/>
              <a:gdLst>
                <a:gd name="T0" fmla="*/ 79 w 79"/>
                <a:gd name="T1" fmla="*/ 33 h 41"/>
                <a:gd name="T2" fmla="*/ 79 w 79"/>
                <a:gd name="T3" fmla="*/ 33 h 41"/>
                <a:gd name="T4" fmla="*/ 69 w 79"/>
                <a:gd name="T5" fmla="*/ 37 h 41"/>
                <a:gd name="T6" fmla="*/ 58 w 79"/>
                <a:gd name="T7" fmla="*/ 38 h 41"/>
                <a:gd name="T8" fmla="*/ 46 w 79"/>
                <a:gd name="T9" fmla="*/ 41 h 41"/>
                <a:gd name="T10" fmla="*/ 34 w 79"/>
                <a:gd name="T11" fmla="*/ 41 h 41"/>
                <a:gd name="T12" fmla="*/ 27 w 79"/>
                <a:gd name="T13" fmla="*/ 40 h 41"/>
                <a:gd name="T14" fmla="*/ 22 w 79"/>
                <a:gd name="T15" fmla="*/ 38 h 41"/>
                <a:gd name="T16" fmla="*/ 17 w 79"/>
                <a:gd name="T17" fmla="*/ 35 h 41"/>
                <a:gd name="T18" fmla="*/ 11 w 79"/>
                <a:gd name="T19" fmla="*/ 31 h 41"/>
                <a:gd name="T20" fmla="*/ 7 w 79"/>
                <a:gd name="T21" fmla="*/ 27 h 41"/>
                <a:gd name="T22" fmla="*/ 4 w 79"/>
                <a:gd name="T23" fmla="*/ 21 h 41"/>
                <a:gd name="T24" fmla="*/ 4 w 79"/>
                <a:gd name="T25" fmla="*/ 21 h 41"/>
                <a:gd name="T26" fmla="*/ 2 w 79"/>
                <a:gd name="T27" fmla="*/ 10 h 41"/>
                <a:gd name="T28" fmla="*/ 0 w 79"/>
                <a:gd name="T29" fmla="*/ 4 h 41"/>
                <a:gd name="T30" fmla="*/ 0 w 79"/>
                <a:gd name="T31" fmla="*/ 2 h 41"/>
                <a:gd name="T32" fmla="*/ 2 w 79"/>
                <a:gd name="T33" fmla="*/ 0 h 41"/>
                <a:gd name="T34" fmla="*/ 6 w 79"/>
                <a:gd name="T35" fmla="*/ 4 h 41"/>
                <a:gd name="T36" fmla="*/ 8 w 79"/>
                <a:gd name="T37" fmla="*/ 7 h 41"/>
                <a:gd name="T38" fmla="*/ 79 w 79"/>
                <a:gd name="T3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41">
                  <a:moveTo>
                    <a:pt x="79" y="33"/>
                  </a:moveTo>
                  <a:lnTo>
                    <a:pt x="79" y="33"/>
                  </a:lnTo>
                  <a:lnTo>
                    <a:pt x="69" y="37"/>
                  </a:lnTo>
                  <a:lnTo>
                    <a:pt x="58" y="38"/>
                  </a:lnTo>
                  <a:lnTo>
                    <a:pt x="46" y="41"/>
                  </a:lnTo>
                  <a:lnTo>
                    <a:pt x="34" y="41"/>
                  </a:lnTo>
                  <a:lnTo>
                    <a:pt x="27" y="40"/>
                  </a:lnTo>
                  <a:lnTo>
                    <a:pt x="22" y="38"/>
                  </a:lnTo>
                  <a:lnTo>
                    <a:pt x="17" y="35"/>
                  </a:lnTo>
                  <a:lnTo>
                    <a:pt x="11" y="31"/>
                  </a:lnTo>
                  <a:lnTo>
                    <a:pt x="7" y="27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2" y="10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4"/>
                  </a:lnTo>
                  <a:lnTo>
                    <a:pt x="8" y="7"/>
                  </a:lnTo>
                  <a:lnTo>
                    <a:pt x="79" y="33"/>
                  </a:lnTo>
                  <a:close/>
                </a:path>
              </a:pathLst>
            </a:custGeom>
            <a:solidFill>
              <a:srgbClr val="1E13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13546" y="1302930"/>
            <a:ext cx="2456774" cy="2456774"/>
            <a:chOff x="990150" y="1566411"/>
            <a:chExt cx="3275698" cy="3275698"/>
          </a:xfrm>
        </p:grpSpPr>
        <p:sp>
          <p:nvSpPr>
            <p:cNvPr id="61" name="椭圆 60"/>
            <p:cNvSpPr/>
            <p:nvPr/>
          </p:nvSpPr>
          <p:spPr>
            <a:xfrm>
              <a:off x="1777836" y="2307588"/>
              <a:ext cx="1728473" cy="1728473"/>
            </a:xfrm>
            <a:prstGeom prst="ellipse">
              <a:avLst/>
            </a:prstGeom>
            <a:gradFill>
              <a:gsLst>
                <a:gs pos="48000">
                  <a:srgbClr val="61B8C2">
                    <a:alpha val="45000"/>
                  </a:srgbClr>
                </a:gs>
                <a:gs pos="64000">
                  <a:srgbClr val="61B8C2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glow rad="1905000">
                <a:srgbClr val="61B8C2">
                  <a:alpha val="49804"/>
                </a:srgbClr>
              </a:glow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26" name="自由: 形状 25"/>
            <p:cNvSpPr/>
            <p:nvPr/>
          </p:nvSpPr>
          <p:spPr>
            <a:xfrm>
              <a:off x="1258673" y="1817692"/>
              <a:ext cx="2766799" cy="2708265"/>
            </a:xfrm>
            <a:custGeom>
              <a:avLst/>
              <a:gdLst>
                <a:gd name="connsiteX0" fmla="*/ 1314450 w 3286125"/>
                <a:gd name="connsiteY0" fmla="*/ 0 h 3371850"/>
                <a:gd name="connsiteX1" fmla="*/ 552450 w 3286125"/>
                <a:gd name="connsiteY1" fmla="*/ 352425 h 3371850"/>
                <a:gd name="connsiteX2" fmla="*/ 152400 w 3286125"/>
                <a:gd name="connsiteY2" fmla="*/ 819150 h 3371850"/>
                <a:gd name="connsiteX3" fmla="*/ 9525 w 3286125"/>
                <a:gd name="connsiteY3" fmla="*/ 1123950 h 3371850"/>
                <a:gd name="connsiteX4" fmla="*/ 0 w 3286125"/>
                <a:gd name="connsiteY4" fmla="*/ 2181225 h 3371850"/>
                <a:gd name="connsiteX5" fmla="*/ 371475 w 3286125"/>
                <a:gd name="connsiteY5" fmla="*/ 2800350 h 3371850"/>
                <a:gd name="connsiteX6" fmla="*/ 1495425 w 3286125"/>
                <a:gd name="connsiteY6" fmla="*/ 3371850 h 3371850"/>
                <a:gd name="connsiteX7" fmla="*/ 2219325 w 3286125"/>
                <a:gd name="connsiteY7" fmla="*/ 3248025 h 3371850"/>
                <a:gd name="connsiteX8" fmla="*/ 3076575 w 3286125"/>
                <a:gd name="connsiteY8" fmla="*/ 2524125 h 3371850"/>
                <a:gd name="connsiteX9" fmla="*/ 3286125 w 3286125"/>
                <a:gd name="connsiteY9" fmla="*/ 1457325 h 3371850"/>
                <a:gd name="connsiteX10" fmla="*/ 3095625 w 3286125"/>
                <a:gd name="connsiteY10" fmla="*/ 857250 h 3371850"/>
                <a:gd name="connsiteX11" fmla="*/ 2686050 w 3286125"/>
                <a:gd name="connsiteY11" fmla="*/ 361950 h 3371850"/>
                <a:gd name="connsiteX12" fmla="*/ 2085975 w 3286125"/>
                <a:gd name="connsiteY12" fmla="*/ 38100 h 3371850"/>
                <a:gd name="connsiteX13" fmla="*/ 1314450 w 3286125"/>
                <a:gd name="connsiteY13" fmla="*/ 0 h 3371850"/>
                <a:gd name="connsiteX0-1" fmla="*/ 1314450 w 3286125"/>
                <a:gd name="connsiteY0-2" fmla="*/ 0 h 3371850"/>
                <a:gd name="connsiteX1-3" fmla="*/ 552450 w 3286125"/>
                <a:gd name="connsiteY1-4" fmla="*/ 352425 h 3371850"/>
                <a:gd name="connsiteX2-5" fmla="*/ 152400 w 3286125"/>
                <a:gd name="connsiteY2-6" fmla="*/ 819150 h 3371850"/>
                <a:gd name="connsiteX3-7" fmla="*/ 9525 w 3286125"/>
                <a:gd name="connsiteY3-8" fmla="*/ 1123950 h 3371850"/>
                <a:gd name="connsiteX4-9" fmla="*/ 0 w 3286125"/>
                <a:gd name="connsiteY4-10" fmla="*/ 2181225 h 3371850"/>
                <a:gd name="connsiteX5-11" fmla="*/ 371475 w 3286125"/>
                <a:gd name="connsiteY5-12" fmla="*/ 2800350 h 3371850"/>
                <a:gd name="connsiteX6-13" fmla="*/ 1362075 w 3286125"/>
                <a:gd name="connsiteY6-14" fmla="*/ 3371850 h 3371850"/>
                <a:gd name="connsiteX7-15" fmla="*/ 2219325 w 3286125"/>
                <a:gd name="connsiteY7-16" fmla="*/ 3248025 h 3371850"/>
                <a:gd name="connsiteX8-17" fmla="*/ 3076575 w 3286125"/>
                <a:gd name="connsiteY8-18" fmla="*/ 2524125 h 3371850"/>
                <a:gd name="connsiteX9-19" fmla="*/ 3286125 w 3286125"/>
                <a:gd name="connsiteY9-20" fmla="*/ 1457325 h 3371850"/>
                <a:gd name="connsiteX10-21" fmla="*/ 3095625 w 3286125"/>
                <a:gd name="connsiteY10-22" fmla="*/ 857250 h 3371850"/>
                <a:gd name="connsiteX11-23" fmla="*/ 2686050 w 3286125"/>
                <a:gd name="connsiteY11-24" fmla="*/ 361950 h 3371850"/>
                <a:gd name="connsiteX12-25" fmla="*/ 2085975 w 3286125"/>
                <a:gd name="connsiteY12-26" fmla="*/ 38100 h 3371850"/>
                <a:gd name="connsiteX13-27" fmla="*/ 1314450 w 3286125"/>
                <a:gd name="connsiteY13-28" fmla="*/ 0 h 3371850"/>
                <a:gd name="connsiteX0-29" fmla="*/ 1314450 w 3286125"/>
                <a:gd name="connsiteY0-30" fmla="*/ 0 h 3371850"/>
                <a:gd name="connsiteX1-31" fmla="*/ 552450 w 3286125"/>
                <a:gd name="connsiteY1-32" fmla="*/ 352425 h 3371850"/>
                <a:gd name="connsiteX2-33" fmla="*/ 152400 w 3286125"/>
                <a:gd name="connsiteY2-34" fmla="*/ 819150 h 3371850"/>
                <a:gd name="connsiteX3-35" fmla="*/ 9525 w 3286125"/>
                <a:gd name="connsiteY3-36" fmla="*/ 1123950 h 3371850"/>
                <a:gd name="connsiteX4-37" fmla="*/ 0 w 3286125"/>
                <a:gd name="connsiteY4-38" fmla="*/ 2181225 h 3371850"/>
                <a:gd name="connsiteX5-39" fmla="*/ 342900 w 3286125"/>
                <a:gd name="connsiteY5-40" fmla="*/ 2800350 h 3371850"/>
                <a:gd name="connsiteX6-41" fmla="*/ 1362075 w 3286125"/>
                <a:gd name="connsiteY6-42" fmla="*/ 3371850 h 3371850"/>
                <a:gd name="connsiteX7-43" fmla="*/ 2219325 w 3286125"/>
                <a:gd name="connsiteY7-44" fmla="*/ 3248025 h 3371850"/>
                <a:gd name="connsiteX8-45" fmla="*/ 3076575 w 3286125"/>
                <a:gd name="connsiteY8-46" fmla="*/ 2524125 h 3371850"/>
                <a:gd name="connsiteX9-47" fmla="*/ 3286125 w 3286125"/>
                <a:gd name="connsiteY9-48" fmla="*/ 1457325 h 3371850"/>
                <a:gd name="connsiteX10-49" fmla="*/ 3095625 w 3286125"/>
                <a:gd name="connsiteY10-50" fmla="*/ 857250 h 3371850"/>
                <a:gd name="connsiteX11-51" fmla="*/ 2686050 w 3286125"/>
                <a:gd name="connsiteY11-52" fmla="*/ 361950 h 3371850"/>
                <a:gd name="connsiteX12-53" fmla="*/ 2085975 w 3286125"/>
                <a:gd name="connsiteY12-54" fmla="*/ 38100 h 3371850"/>
                <a:gd name="connsiteX13-55" fmla="*/ 1314450 w 3286125"/>
                <a:gd name="connsiteY13-56" fmla="*/ 0 h 3371850"/>
                <a:gd name="connsiteX0-57" fmla="*/ 1314450 w 3286125"/>
                <a:gd name="connsiteY0-58" fmla="*/ 0 h 3371850"/>
                <a:gd name="connsiteX1-59" fmla="*/ 552450 w 3286125"/>
                <a:gd name="connsiteY1-60" fmla="*/ 352425 h 3371850"/>
                <a:gd name="connsiteX2-61" fmla="*/ 152400 w 3286125"/>
                <a:gd name="connsiteY2-62" fmla="*/ 819150 h 3371850"/>
                <a:gd name="connsiteX3-63" fmla="*/ 9525 w 3286125"/>
                <a:gd name="connsiteY3-64" fmla="*/ 1123950 h 3371850"/>
                <a:gd name="connsiteX4-65" fmla="*/ 0 w 3286125"/>
                <a:gd name="connsiteY4-66" fmla="*/ 2181225 h 3371850"/>
                <a:gd name="connsiteX5-67" fmla="*/ 342900 w 3286125"/>
                <a:gd name="connsiteY5-68" fmla="*/ 2800350 h 3371850"/>
                <a:gd name="connsiteX6-69" fmla="*/ 1362075 w 3286125"/>
                <a:gd name="connsiteY6-70" fmla="*/ 3371850 h 3371850"/>
                <a:gd name="connsiteX7-71" fmla="*/ 2219325 w 3286125"/>
                <a:gd name="connsiteY7-72" fmla="*/ 3248025 h 3371850"/>
                <a:gd name="connsiteX8-73" fmla="*/ 3105150 w 3286125"/>
                <a:gd name="connsiteY8-74" fmla="*/ 2533650 h 3371850"/>
                <a:gd name="connsiteX9-75" fmla="*/ 3286125 w 3286125"/>
                <a:gd name="connsiteY9-76" fmla="*/ 1457325 h 3371850"/>
                <a:gd name="connsiteX10-77" fmla="*/ 3095625 w 3286125"/>
                <a:gd name="connsiteY10-78" fmla="*/ 857250 h 3371850"/>
                <a:gd name="connsiteX11-79" fmla="*/ 2686050 w 3286125"/>
                <a:gd name="connsiteY11-80" fmla="*/ 361950 h 3371850"/>
                <a:gd name="connsiteX12-81" fmla="*/ 2085975 w 3286125"/>
                <a:gd name="connsiteY12-82" fmla="*/ 38100 h 3371850"/>
                <a:gd name="connsiteX13-83" fmla="*/ 1314450 w 3286125"/>
                <a:gd name="connsiteY13-84" fmla="*/ 0 h 3371850"/>
                <a:gd name="connsiteX0-85" fmla="*/ 1314450 w 3286125"/>
                <a:gd name="connsiteY0-86" fmla="*/ 0 h 3295650"/>
                <a:gd name="connsiteX1-87" fmla="*/ 552450 w 3286125"/>
                <a:gd name="connsiteY1-88" fmla="*/ 352425 h 3295650"/>
                <a:gd name="connsiteX2-89" fmla="*/ 152400 w 3286125"/>
                <a:gd name="connsiteY2-90" fmla="*/ 819150 h 3295650"/>
                <a:gd name="connsiteX3-91" fmla="*/ 9525 w 3286125"/>
                <a:gd name="connsiteY3-92" fmla="*/ 1123950 h 3295650"/>
                <a:gd name="connsiteX4-93" fmla="*/ 0 w 3286125"/>
                <a:gd name="connsiteY4-94" fmla="*/ 2181225 h 3295650"/>
                <a:gd name="connsiteX5-95" fmla="*/ 342900 w 3286125"/>
                <a:gd name="connsiteY5-96" fmla="*/ 2800350 h 3295650"/>
                <a:gd name="connsiteX6-97" fmla="*/ 1181100 w 3286125"/>
                <a:gd name="connsiteY6-98" fmla="*/ 3295650 h 3295650"/>
                <a:gd name="connsiteX7-99" fmla="*/ 2219325 w 3286125"/>
                <a:gd name="connsiteY7-100" fmla="*/ 3248025 h 3295650"/>
                <a:gd name="connsiteX8-101" fmla="*/ 3105150 w 3286125"/>
                <a:gd name="connsiteY8-102" fmla="*/ 2533650 h 3295650"/>
                <a:gd name="connsiteX9-103" fmla="*/ 3286125 w 3286125"/>
                <a:gd name="connsiteY9-104" fmla="*/ 1457325 h 3295650"/>
                <a:gd name="connsiteX10-105" fmla="*/ 3095625 w 3286125"/>
                <a:gd name="connsiteY10-106" fmla="*/ 857250 h 3295650"/>
                <a:gd name="connsiteX11-107" fmla="*/ 2686050 w 3286125"/>
                <a:gd name="connsiteY11-108" fmla="*/ 361950 h 3295650"/>
                <a:gd name="connsiteX12-109" fmla="*/ 2085975 w 3286125"/>
                <a:gd name="connsiteY12-110" fmla="*/ 38100 h 3295650"/>
                <a:gd name="connsiteX13-111" fmla="*/ 1314450 w 3286125"/>
                <a:gd name="connsiteY13-112" fmla="*/ 0 h 3295650"/>
                <a:gd name="connsiteX0-113" fmla="*/ 1314450 w 3286125"/>
                <a:gd name="connsiteY0-114" fmla="*/ 0 h 3295650"/>
                <a:gd name="connsiteX1-115" fmla="*/ 552450 w 3286125"/>
                <a:gd name="connsiteY1-116" fmla="*/ 352425 h 3295650"/>
                <a:gd name="connsiteX2-117" fmla="*/ 152400 w 3286125"/>
                <a:gd name="connsiteY2-118" fmla="*/ 819150 h 3295650"/>
                <a:gd name="connsiteX3-119" fmla="*/ 9525 w 3286125"/>
                <a:gd name="connsiteY3-120" fmla="*/ 1123950 h 3295650"/>
                <a:gd name="connsiteX4-121" fmla="*/ 0 w 3286125"/>
                <a:gd name="connsiteY4-122" fmla="*/ 2181225 h 3295650"/>
                <a:gd name="connsiteX5-123" fmla="*/ 342900 w 3286125"/>
                <a:gd name="connsiteY5-124" fmla="*/ 2800350 h 3295650"/>
                <a:gd name="connsiteX6-125" fmla="*/ 1181100 w 3286125"/>
                <a:gd name="connsiteY6-126" fmla="*/ 3295650 h 3295650"/>
                <a:gd name="connsiteX7-127" fmla="*/ 2352675 w 3286125"/>
                <a:gd name="connsiteY7-128" fmla="*/ 3219450 h 3295650"/>
                <a:gd name="connsiteX8-129" fmla="*/ 3105150 w 3286125"/>
                <a:gd name="connsiteY8-130" fmla="*/ 2533650 h 3295650"/>
                <a:gd name="connsiteX9-131" fmla="*/ 3286125 w 3286125"/>
                <a:gd name="connsiteY9-132" fmla="*/ 1457325 h 3295650"/>
                <a:gd name="connsiteX10-133" fmla="*/ 3095625 w 3286125"/>
                <a:gd name="connsiteY10-134" fmla="*/ 857250 h 3295650"/>
                <a:gd name="connsiteX11-135" fmla="*/ 2686050 w 3286125"/>
                <a:gd name="connsiteY11-136" fmla="*/ 361950 h 3295650"/>
                <a:gd name="connsiteX12-137" fmla="*/ 2085975 w 3286125"/>
                <a:gd name="connsiteY12-138" fmla="*/ 38100 h 3295650"/>
                <a:gd name="connsiteX13-139" fmla="*/ 1314450 w 3286125"/>
                <a:gd name="connsiteY13-140" fmla="*/ 0 h 3295650"/>
                <a:gd name="connsiteX0-141" fmla="*/ 1314450 w 3286125"/>
                <a:gd name="connsiteY0-142" fmla="*/ 0 h 3281363"/>
                <a:gd name="connsiteX1-143" fmla="*/ 552450 w 3286125"/>
                <a:gd name="connsiteY1-144" fmla="*/ 352425 h 3281363"/>
                <a:gd name="connsiteX2-145" fmla="*/ 152400 w 3286125"/>
                <a:gd name="connsiteY2-146" fmla="*/ 819150 h 3281363"/>
                <a:gd name="connsiteX3-147" fmla="*/ 9525 w 3286125"/>
                <a:gd name="connsiteY3-148" fmla="*/ 1123950 h 3281363"/>
                <a:gd name="connsiteX4-149" fmla="*/ 0 w 3286125"/>
                <a:gd name="connsiteY4-150" fmla="*/ 2181225 h 3281363"/>
                <a:gd name="connsiteX5-151" fmla="*/ 342900 w 3286125"/>
                <a:gd name="connsiteY5-152" fmla="*/ 2800350 h 3281363"/>
                <a:gd name="connsiteX6-153" fmla="*/ 1123950 w 3286125"/>
                <a:gd name="connsiteY6-154" fmla="*/ 3281363 h 3281363"/>
                <a:gd name="connsiteX7-155" fmla="*/ 2352675 w 3286125"/>
                <a:gd name="connsiteY7-156" fmla="*/ 3219450 h 3281363"/>
                <a:gd name="connsiteX8-157" fmla="*/ 3105150 w 3286125"/>
                <a:gd name="connsiteY8-158" fmla="*/ 2533650 h 3281363"/>
                <a:gd name="connsiteX9-159" fmla="*/ 3286125 w 3286125"/>
                <a:gd name="connsiteY9-160" fmla="*/ 1457325 h 3281363"/>
                <a:gd name="connsiteX10-161" fmla="*/ 3095625 w 3286125"/>
                <a:gd name="connsiteY10-162" fmla="*/ 857250 h 3281363"/>
                <a:gd name="connsiteX11-163" fmla="*/ 2686050 w 3286125"/>
                <a:gd name="connsiteY11-164" fmla="*/ 361950 h 3281363"/>
                <a:gd name="connsiteX12-165" fmla="*/ 2085975 w 3286125"/>
                <a:gd name="connsiteY12-166" fmla="*/ 38100 h 3281363"/>
                <a:gd name="connsiteX13-167" fmla="*/ 1314450 w 3286125"/>
                <a:gd name="connsiteY13-168" fmla="*/ 0 h 3281363"/>
                <a:gd name="connsiteX0-169" fmla="*/ 1314450 w 3286125"/>
                <a:gd name="connsiteY0-170" fmla="*/ 0 h 3281363"/>
                <a:gd name="connsiteX1-171" fmla="*/ 552450 w 3286125"/>
                <a:gd name="connsiteY1-172" fmla="*/ 352425 h 3281363"/>
                <a:gd name="connsiteX2-173" fmla="*/ 152400 w 3286125"/>
                <a:gd name="connsiteY2-174" fmla="*/ 819150 h 3281363"/>
                <a:gd name="connsiteX3-175" fmla="*/ 9525 w 3286125"/>
                <a:gd name="connsiteY3-176" fmla="*/ 1123950 h 3281363"/>
                <a:gd name="connsiteX4-177" fmla="*/ 0 w 3286125"/>
                <a:gd name="connsiteY4-178" fmla="*/ 2181225 h 3281363"/>
                <a:gd name="connsiteX5-179" fmla="*/ 342900 w 3286125"/>
                <a:gd name="connsiteY5-180" fmla="*/ 2800350 h 3281363"/>
                <a:gd name="connsiteX6-181" fmla="*/ 1123950 w 3286125"/>
                <a:gd name="connsiteY6-182" fmla="*/ 3281363 h 3281363"/>
                <a:gd name="connsiteX7-183" fmla="*/ 2352675 w 3286125"/>
                <a:gd name="connsiteY7-184" fmla="*/ 3219450 h 3281363"/>
                <a:gd name="connsiteX8-185" fmla="*/ 3067308 w 3286125"/>
                <a:gd name="connsiteY8-186" fmla="*/ 2637718 h 3281363"/>
                <a:gd name="connsiteX9-187" fmla="*/ 3286125 w 3286125"/>
                <a:gd name="connsiteY9-188" fmla="*/ 1457325 h 3281363"/>
                <a:gd name="connsiteX10-189" fmla="*/ 3095625 w 3286125"/>
                <a:gd name="connsiteY10-190" fmla="*/ 857250 h 3281363"/>
                <a:gd name="connsiteX11-191" fmla="*/ 2686050 w 3286125"/>
                <a:gd name="connsiteY11-192" fmla="*/ 361950 h 3281363"/>
                <a:gd name="connsiteX12-193" fmla="*/ 2085975 w 3286125"/>
                <a:gd name="connsiteY12-194" fmla="*/ 38100 h 3281363"/>
                <a:gd name="connsiteX13-195" fmla="*/ 1314450 w 3286125"/>
                <a:gd name="connsiteY13-196" fmla="*/ 0 h 3281363"/>
                <a:gd name="connsiteX0-197" fmla="*/ 1314450 w 3286125"/>
                <a:gd name="connsiteY0-198" fmla="*/ 0 h 3281363"/>
                <a:gd name="connsiteX1-199" fmla="*/ 552450 w 3286125"/>
                <a:gd name="connsiteY1-200" fmla="*/ 352425 h 3281363"/>
                <a:gd name="connsiteX2-201" fmla="*/ 152400 w 3286125"/>
                <a:gd name="connsiteY2-202" fmla="*/ 819150 h 3281363"/>
                <a:gd name="connsiteX3-203" fmla="*/ 9525 w 3286125"/>
                <a:gd name="connsiteY3-204" fmla="*/ 1123950 h 3281363"/>
                <a:gd name="connsiteX4-205" fmla="*/ 0 w 3286125"/>
                <a:gd name="connsiteY4-206" fmla="*/ 2181225 h 3281363"/>
                <a:gd name="connsiteX5-207" fmla="*/ 342900 w 3286125"/>
                <a:gd name="connsiteY5-208" fmla="*/ 2800350 h 3281363"/>
                <a:gd name="connsiteX6-209" fmla="*/ 1123950 w 3286125"/>
                <a:gd name="connsiteY6-210" fmla="*/ 3281363 h 3281363"/>
                <a:gd name="connsiteX7-211" fmla="*/ 2352675 w 3286125"/>
                <a:gd name="connsiteY7-212" fmla="*/ 3219450 h 3281363"/>
                <a:gd name="connsiteX8-213" fmla="*/ 3067308 w 3286125"/>
                <a:gd name="connsiteY8-214" fmla="*/ 2637718 h 3281363"/>
                <a:gd name="connsiteX9-215" fmla="*/ 3286125 w 3286125"/>
                <a:gd name="connsiteY9-216" fmla="*/ 1504628 h 3281363"/>
                <a:gd name="connsiteX10-217" fmla="*/ 3095625 w 3286125"/>
                <a:gd name="connsiteY10-218" fmla="*/ 857250 h 3281363"/>
                <a:gd name="connsiteX11-219" fmla="*/ 2686050 w 3286125"/>
                <a:gd name="connsiteY11-220" fmla="*/ 361950 h 3281363"/>
                <a:gd name="connsiteX12-221" fmla="*/ 2085975 w 3286125"/>
                <a:gd name="connsiteY12-222" fmla="*/ 38100 h 3281363"/>
                <a:gd name="connsiteX13-223" fmla="*/ 1314450 w 3286125"/>
                <a:gd name="connsiteY13-224" fmla="*/ 0 h 3281363"/>
                <a:gd name="connsiteX0-225" fmla="*/ 1314450 w 3295586"/>
                <a:gd name="connsiteY0-226" fmla="*/ 0 h 3281363"/>
                <a:gd name="connsiteX1-227" fmla="*/ 552450 w 3295586"/>
                <a:gd name="connsiteY1-228" fmla="*/ 352425 h 3281363"/>
                <a:gd name="connsiteX2-229" fmla="*/ 152400 w 3295586"/>
                <a:gd name="connsiteY2-230" fmla="*/ 819150 h 3281363"/>
                <a:gd name="connsiteX3-231" fmla="*/ 9525 w 3295586"/>
                <a:gd name="connsiteY3-232" fmla="*/ 1123950 h 3281363"/>
                <a:gd name="connsiteX4-233" fmla="*/ 0 w 3295586"/>
                <a:gd name="connsiteY4-234" fmla="*/ 2181225 h 3281363"/>
                <a:gd name="connsiteX5-235" fmla="*/ 342900 w 3295586"/>
                <a:gd name="connsiteY5-236" fmla="*/ 2800350 h 3281363"/>
                <a:gd name="connsiteX6-237" fmla="*/ 1123950 w 3295586"/>
                <a:gd name="connsiteY6-238" fmla="*/ 3281363 h 3281363"/>
                <a:gd name="connsiteX7-239" fmla="*/ 2352675 w 3295586"/>
                <a:gd name="connsiteY7-240" fmla="*/ 3219450 h 3281363"/>
                <a:gd name="connsiteX8-241" fmla="*/ 3067308 w 3295586"/>
                <a:gd name="connsiteY8-242" fmla="*/ 2637718 h 3281363"/>
                <a:gd name="connsiteX9-243" fmla="*/ 3295586 w 3295586"/>
                <a:gd name="connsiteY9-244" fmla="*/ 1495168 h 3281363"/>
                <a:gd name="connsiteX10-245" fmla="*/ 3095625 w 3295586"/>
                <a:gd name="connsiteY10-246" fmla="*/ 857250 h 3281363"/>
                <a:gd name="connsiteX11-247" fmla="*/ 2686050 w 3295586"/>
                <a:gd name="connsiteY11-248" fmla="*/ 361950 h 3281363"/>
                <a:gd name="connsiteX12-249" fmla="*/ 2085975 w 3295586"/>
                <a:gd name="connsiteY12-250" fmla="*/ 38100 h 3281363"/>
                <a:gd name="connsiteX13-251" fmla="*/ 1314450 w 3295586"/>
                <a:gd name="connsiteY13-252" fmla="*/ 0 h 3281363"/>
                <a:gd name="connsiteX0-253" fmla="*/ 1371150 w 3352286"/>
                <a:gd name="connsiteY0-254" fmla="*/ 0 h 3281363"/>
                <a:gd name="connsiteX1-255" fmla="*/ 609150 w 3352286"/>
                <a:gd name="connsiteY1-256" fmla="*/ 352425 h 3281363"/>
                <a:gd name="connsiteX2-257" fmla="*/ 209100 w 3352286"/>
                <a:gd name="connsiteY2-258" fmla="*/ 819150 h 3281363"/>
                <a:gd name="connsiteX3-259" fmla="*/ 0 w 3352286"/>
                <a:gd name="connsiteY3-260" fmla="*/ 1294243 h 3281363"/>
                <a:gd name="connsiteX4-261" fmla="*/ 56700 w 3352286"/>
                <a:gd name="connsiteY4-262" fmla="*/ 2181225 h 3281363"/>
                <a:gd name="connsiteX5-263" fmla="*/ 399600 w 3352286"/>
                <a:gd name="connsiteY5-264" fmla="*/ 2800350 h 3281363"/>
                <a:gd name="connsiteX6-265" fmla="*/ 1180650 w 3352286"/>
                <a:gd name="connsiteY6-266" fmla="*/ 3281363 h 3281363"/>
                <a:gd name="connsiteX7-267" fmla="*/ 2409375 w 3352286"/>
                <a:gd name="connsiteY7-268" fmla="*/ 3219450 h 3281363"/>
                <a:gd name="connsiteX8-269" fmla="*/ 3124008 w 3352286"/>
                <a:gd name="connsiteY8-270" fmla="*/ 2637718 h 3281363"/>
                <a:gd name="connsiteX9-271" fmla="*/ 3352286 w 3352286"/>
                <a:gd name="connsiteY9-272" fmla="*/ 1495168 h 3281363"/>
                <a:gd name="connsiteX10-273" fmla="*/ 3152325 w 3352286"/>
                <a:gd name="connsiteY10-274" fmla="*/ 857250 h 3281363"/>
                <a:gd name="connsiteX11-275" fmla="*/ 2742750 w 3352286"/>
                <a:gd name="connsiteY11-276" fmla="*/ 361950 h 3281363"/>
                <a:gd name="connsiteX12-277" fmla="*/ 2142675 w 3352286"/>
                <a:gd name="connsiteY12-278" fmla="*/ 38100 h 3281363"/>
                <a:gd name="connsiteX13-279" fmla="*/ 1371150 w 3352286"/>
                <a:gd name="connsiteY13-280" fmla="*/ 0 h 3281363"/>
                <a:gd name="connsiteX0-281" fmla="*/ 1371150 w 3352286"/>
                <a:gd name="connsiteY0-282" fmla="*/ 0 h 3281363"/>
                <a:gd name="connsiteX1-283" fmla="*/ 609150 w 3352286"/>
                <a:gd name="connsiteY1-284" fmla="*/ 352425 h 3281363"/>
                <a:gd name="connsiteX2-285" fmla="*/ 209100 w 3352286"/>
                <a:gd name="connsiteY2-286" fmla="*/ 819150 h 3281363"/>
                <a:gd name="connsiteX3-287" fmla="*/ 0 w 3352286"/>
                <a:gd name="connsiteY3-288" fmla="*/ 1341546 h 3281363"/>
                <a:gd name="connsiteX4-289" fmla="*/ 56700 w 3352286"/>
                <a:gd name="connsiteY4-290" fmla="*/ 2181225 h 3281363"/>
                <a:gd name="connsiteX5-291" fmla="*/ 399600 w 3352286"/>
                <a:gd name="connsiteY5-292" fmla="*/ 2800350 h 3281363"/>
                <a:gd name="connsiteX6-293" fmla="*/ 1180650 w 3352286"/>
                <a:gd name="connsiteY6-294" fmla="*/ 3281363 h 3281363"/>
                <a:gd name="connsiteX7-295" fmla="*/ 2409375 w 3352286"/>
                <a:gd name="connsiteY7-296" fmla="*/ 3219450 h 3281363"/>
                <a:gd name="connsiteX8-297" fmla="*/ 3124008 w 3352286"/>
                <a:gd name="connsiteY8-298" fmla="*/ 2637718 h 3281363"/>
                <a:gd name="connsiteX9-299" fmla="*/ 3352286 w 3352286"/>
                <a:gd name="connsiteY9-300" fmla="*/ 1495168 h 3281363"/>
                <a:gd name="connsiteX10-301" fmla="*/ 3152325 w 3352286"/>
                <a:gd name="connsiteY10-302" fmla="*/ 857250 h 3281363"/>
                <a:gd name="connsiteX11-303" fmla="*/ 2742750 w 3352286"/>
                <a:gd name="connsiteY11-304" fmla="*/ 361950 h 3281363"/>
                <a:gd name="connsiteX12-305" fmla="*/ 2142675 w 3352286"/>
                <a:gd name="connsiteY12-306" fmla="*/ 38100 h 3281363"/>
                <a:gd name="connsiteX13-307" fmla="*/ 1371150 w 3352286"/>
                <a:gd name="connsiteY13-308" fmla="*/ 0 h 328136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</a:cxnLst>
              <a:rect l="l" t="t" r="r" b="b"/>
              <a:pathLst>
                <a:path w="3352286" h="3281363">
                  <a:moveTo>
                    <a:pt x="1371150" y="0"/>
                  </a:moveTo>
                  <a:lnTo>
                    <a:pt x="609150" y="352425"/>
                  </a:lnTo>
                  <a:lnTo>
                    <a:pt x="209100" y="819150"/>
                  </a:lnTo>
                  <a:lnTo>
                    <a:pt x="0" y="1341546"/>
                  </a:lnTo>
                  <a:lnTo>
                    <a:pt x="56700" y="2181225"/>
                  </a:lnTo>
                  <a:lnTo>
                    <a:pt x="399600" y="2800350"/>
                  </a:lnTo>
                  <a:lnTo>
                    <a:pt x="1180650" y="3281363"/>
                  </a:lnTo>
                  <a:lnTo>
                    <a:pt x="2409375" y="3219450"/>
                  </a:lnTo>
                  <a:lnTo>
                    <a:pt x="3124008" y="2637718"/>
                  </a:lnTo>
                  <a:lnTo>
                    <a:pt x="3352286" y="1495168"/>
                  </a:lnTo>
                  <a:lnTo>
                    <a:pt x="3152325" y="857250"/>
                  </a:lnTo>
                  <a:lnTo>
                    <a:pt x="2742750" y="361950"/>
                  </a:lnTo>
                  <a:lnTo>
                    <a:pt x="2142675" y="38100"/>
                  </a:lnTo>
                  <a:lnTo>
                    <a:pt x="1371150" y="0"/>
                  </a:lnTo>
                  <a:close/>
                </a:path>
              </a:pathLst>
            </a:custGeom>
            <a:blipFill dpi="0" rotWithShape="1">
              <a:blip r:embed="rId1" cstate="print"/>
              <a:srcRect/>
              <a:stretch>
                <a:fillRect l="-18000" r="-1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1112624" y="1688885"/>
              <a:ext cx="3030751" cy="3030751"/>
            </a:xfrm>
            <a:prstGeom prst="ellipse">
              <a:avLst/>
            </a:prstGeom>
            <a:noFill/>
            <a:ln>
              <a:solidFill>
                <a:srgbClr val="3B82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990150" y="1566411"/>
              <a:ext cx="3275698" cy="3275698"/>
            </a:xfrm>
            <a:prstGeom prst="ellipse">
              <a:avLst/>
            </a:prstGeom>
            <a:noFill/>
            <a:ln>
              <a:solidFill>
                <a:srgbClr val="3B82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799476" y="2123914"/>
            <a:ext cx="5093003" cy="1862149"/>
            <a:chOff x="5065969" y="2171899"/>
            <a:chExt cx="6124544" cy="1999851"/>
          </a:xfrm>
        </p:grpSpPr>
        <p:sp>
          <p:nvSpPr>
            <p:cNvPr id="44" name="矩形 43"/>
            <p:cNvSpPr/>
            <p:nvPr/>
          </p:nvSpPr>
          <p:spPr>
            <a:xfrm>
              <a:off x="5065969" y="2171899"/>
              <a:ext cx="6124544" cy="1999851"/>
            </a:xfrm>
            <a:prstGeom prst="rect">
              <a:avLst/>
            </a:prstGeom>
            <a:solidFill>
              <a:srgbClr val="3B82AD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5065969" y="3734217"/>
              <a:ext cx="6124541" cy="437530"/>
              <a:chOff x="1507859" y="5765799"/>
              <a:chExt cx="2240279" cy="160043"/>
            </a:xfrm>
          </p:grpSpPr>
          <p:sp>
            <p:nvSpPr>
              <p:cNvPr id="49" name="自由: 形状 48"/>
              <p:cNvSpPr/>
              <p:nvPr/>
            </p:nvSpPr>
            <p:spPr>
              <a:xfrm>
                <a:off x="1507859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noFill/>
              <a:ln w="25400" cap="rnd">
                <a:solidFill>
                  <a:srgbClr val="3B82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50" name="自由: 形状 49"/>
              <p:cNvSpPr/>
              <p:nvPr/>
            </p:nvSpPr>
            <p:spPr>
              <a:xfrm flipH="1">
                <a:off x="3509747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noFill/>
              <a:ln w="25400" cap="rnd">
                <a:solidFill>
                  <a:srgbClr val="3B82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 flipV="1">
              <a:off x="5065969" y="2171899"/>
              <a:ext cx="6124541" cy="437530"/>
              <a:chOff x="1507859" y="5765799"/>
              <a:chExt cx="2240279" cy="160043"/>
            </a:xfrm>
          </p:grpSpPr>
          <p:sp>
            <p:nvSpPr>
              <p:cNvPr id="47" name="自由: 形状 46"/>
              <p:cNvSpPr/>
              <p:nvPr/>
            </p:nvSpPr>
            <p:spPr>
              <a:xfrm>
                <a:off x="1507859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noFill/>
              <a:ln w="25400" cap="rnd">
                <a:solidFill>
                  <a:srgbClr val="3B82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48" name="自由: 形状 47"/>
              <p:cNvSpPr/>
              <p:nvPr/>
            </p:nvSpPr>
            <p:spPr>
              <a:xfrm flipH="1">
                <a:off x="3509747" y="5765799"/>
                <a:ext cx="238391" cy="160043"/>
              </a:xfrm>
              <a:custGeom>
                <a:avLst/>
                <a:gdLst>
                  <a:gd name="connsiteX0" fmla="*/ 0 w 300037"/>
                  <a:gd name="connsiteY0" fmla="*/ 0 h 240506"/>
                  <a:gd name="connsiteX1" fmla="*/ 0 w 300037"/>
                  <a:gd name="connsiteY1" fmla="*/ 240506 h 240506"/>
                  <a:gd name="connsiteX2" fmla="*/ 300037 w 300037"/>
                  <a:gd name="connsiteY2" fmla="*/ 240506 h 240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037" h="240506">
                    <a:moveTo>
                      <a:pt x="0" y="0"/>
                    </a:moveTo>
                    <a:lnTo>
                      <a:pt x="0" y="240506"/>
                    </a:lnTo>
                    <a:lnTo>
                      <a:pt x="300037" y="240506"/>
                    </a:lnTo>
                  </a:path>
                </a:pathLst>
              </a:custGeom>
              <a:noFill/>
              <a:ln w="25400" cap="rnd">
                <a:solidFill>
                  <a:srgbClr val="3B82A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1184116" y="4752994"/>
            <a:ext cx="1680210" cy="562861"/>
            <a:chOff x="1578821" y="5194323"/>
            <a:chExt cx="2240280" cy="750481"/>
          </a:xfrm>
        </p:grpSpPr>
        <p:grpSp>
          <p:nvGrpSpPr>
            <p:cNvPr id="4" name="组合 3"/>
            <p:cNvGrpSpPr/>
            <p:nvPr/>
          </p:nvGrpSpPr>
          <p:grpSpPr>
            <a:xfrm>
              <a:off x="1578821" y="5194323"/>
              <a:ext cx="2240280" cy="731520"/>
              <a:chOff x="1511722" y="5194323"/>
              <a:chExt cx="2240280" cy="731520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1511722" y="5194323"/>
                <a:ext cx="2240280" cy="731520"/>
              </a:xfrm>
              <a:prstGeom prst="rect">
                <a:avLst/>
              </a:prstGeom>
              <a:solidFill>
                <a:srgbClr val="3B82AD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1511722" y="5765799"/>
                <a:ext cx="2240279" cy="160043"/>
                <a:chOff x="1507859" y="5765799"/>
                <a:chExt cx="2240279" cy="160043"/>
              </a:xfrm>
            </p:grpSpPr>
            <p:sp>
              <p:nvSpPr>
                <p:cNvPr id="35" name="自由: 形状 34"/>
                <p:cNvSpPr/>
                <p:nvPr/>
              </p:nvSpPr>
              <p:spPr>
                <a:xfrm>
                  <a:off x="1507859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3B82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38" name="自由: 形状 37"/>
                <p:cNvSpPr/>
                <p:nvPr/>
              </p:nvSpPr>
              <p:spPr>
                <a:xfrm flipH="1">
                  <a:off x="3509747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3B82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</p:grpSp>
          <p:grpSp>
            <p:nvGrpSpPr>
              <p:cNvPr id="40" name="组合 39"/>
              <p:cNvGrpSpPr/>
              <p:nvPr/>
            </p:nvGrpSpPr>
            <p:grpSpPr>
              <a:xfrm flipV="1">
                <a:off x="1511722" y="5194323"/>
                <a:ext cx="2240279" cy="160043"/>
                <a:chOff x="1507859" y="5765799"/>
                <a:chExt cx="2240279" cy="160043"/>
              </a:xfrm>
            </p:grpSpPr>
            <p:sp>
              <p:nvSpPr>
                <p:cNvPr id="41" name="自由: 形状 40"/>
                <p:cNvSpPr/>
                <p:nvPr/>
              </p:nvSpPr>
              <p:spPr>
                <a:xfrm>
                  <a:off x="1507859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3B82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  <p:sp>
              <p:nvSpPr>
                <p:cNvPr id="42" name="自由: 形状 41"/>
                <p:cNvSpPr/>
                <p:nvPr/>
              </p:nvSpPr>
              <p:spPr>
                <a:xfrm flipH="1">
                  <a:off x="3509747" y="5765799"/>
                  <a:ext cx="238391" cy="160043"/>
                </a:xfrm>
                <a:custGeom>
                  <a:avLst/>
                  <a:gdLst>
                    <a:gd name="connsiteX0" fmla="*/ 0 w 300037"/>
                    <a:gd name="connsiteY0" fmla="*/ 0 h 240506"/>
                    <a:gd name="connsiteX1" fmla="*/ 0 w 300037"/>
                    <a:gd name="connsiteY1" fmla="*/ 240506 h 240506"/>
                    <a:gd name="connsiteX2" fmla="*/ 300037 w 300037"/>
                    <a:gd name="connsiteY2" fmla="*/ 240506 h 240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0037" h="240506">
                      <a:moveTo>
                        <a:pt x="0" y="0"/>
                      </a:moveTo>
                      <a:lnTo>
                        <a:pt x="0" y="240506"/>
                      </a:lnTo>
                      <a:lnTo>
                        <a:pt x="300037" y="240506"/>
                      </a:lnTo>
                    </a:path>
                  </a:pathLst>
                </a:custGeom>
                <a:noFill/>
                <a:ln w="25400" cap="rnd">
                  <a:solidFill>
                    <a:srgbClr val="3B82A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</a:endParaRPr>
                </a:p>
              </p:txBody>
            </p:sp>
          </p:grpSp>
        </p:grpSp>
        <p:sp>
          <p:nvSpPr>
            <p:cNvPr id="3" name="文本框 2"/>
            <p:cNvSpPr txBox="1"/>
            <p:nvPr/>
          </p:nvSpPr>
          <p:spPr>
            <a:xfrm>
              <a:off x="1630918" y="5329251"/>
              <a:ext cx="213608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latin typeface="+mj-ea"/>
                  <a:ea typeface="+mj-ea"/>
                  <a:cs typeface="+mn-ea"/>
                </a:rPr>
                <a:t>PART </a:t>
              </a:r>
              <a:r>
                <a:rPr lang="en-US" altLang="zh-CN" sz="2400" b="1" dirty="0" smtClean="0">
                  <a:latin typeface="+mj-ea"/>
                  <a:ea typeface="+mj-ea"/>
                  <a:cs typeface="+mn-ea"/>
                </a:rPr>
                <a:t>ONE</a:t>
              </a:r>
              <a:endParaRPr lang="zh-CN" altLang="en-US" sz="2400" b="1" dirty="0">
                <a:latin typeface="+mj-ea"/>
                <a:ea typeface="+mj-ea"/>
                <a:cs typeface="+mn-ea"/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4704364" y="2525598"/>
            <a:ext cx="3612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What is</a:t>
            </a:r>
            <a:r>
              <a:rPr lang="zh-CN" altLang="en-US" sz="3200" b="1" dirty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</a:t>
            </a:r>
            <a:r>
              <a:rPr lang="en-US" altLang="zh-CN" sz="3200" b="1" dirty="0" smtClean="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the passage about?</a:t>
            </a:r>
            <a:endParaRPr lang="en-US" altLang="zh-CN" sz="3200" b="1" dirty="0" smtClean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3829014" y="2375412"/>
            <a:ext cx="690221" cy="1419619"/>
            <a:chOff x="5391829" y="2240800"/>
            <a:chExt cx="920295" cy="1892826"/>
          </a:xfrm>
        </p:grpSpPr>
        <p:sp>
          <p:nvSpPr>
            <p:cNvPr id="52" name="文本框 51"/>
            <p:cNvSpPr txBox="1"/>
            <p:nvPr/>
          </p:nvSpPr>
          <p:spPr>
            <a:xfrm>
              <a:off x="5391829" y="2240800"/>
              <a:ext cx="920295" cy="1892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625" b="1" dirty="0">
                  <a:ln w="50800">
                    <a:solidFill>
                      <a:srgbClr val="0070C0"/>
                    </a:solidFill>
                  </a:ln>
                  <a:noFill/>
                  <a:latin typeface="+mj-ea"/>
                  <a:ea typeface="+mj-ea"/>
                </a:rPr>
                <a:t>1</a:t>
              </a:r>
              <a:endParaRPr lang="zh-CN" altLang="en-US" sz="8625" b="1" dirty="0">
                <a:ln w="50800">
                  <a:solidFill>
                    <a:srgbClr val="0070C0"/>
                  </a:solidFill>
                </a:ln>
                <a:noFill/>
                <a:latin typeface="+mj-ea"/>
                <a:ea typeface="+mj-ea"/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5595595" y="2626798"/>
              <a:ext cx="349062" cy="988638"/>
              <a:chOff x="5595595" y="2626798"/>
              <a:chExt cx="349062" cy="988638"/>
            </a:xfrm>
          </p:grpSpPr>
          <p:sp>
            <p:nvSpPr>
              <p:cNvPr id="54" name="椭圆 53"/>
              <p:cNvSpPr/>
              <p:nvPr/>
            </p:nvSpPr>
            <p:spPr>
              <a:xfrm>
                <a:off x="5875744" y="2626798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椭圆 54"/>
              <p:cNvSpPr/>
              <p:nvPr/>
            </p:nvSpPr>
            <p:spPr>
              <a:xfrm>
                <a:off x="5595595" y="2771356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5735095" y="2697394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5875744" y="2776118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5875744" y="2930199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875744" y="3084280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875744" y="3238361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5875744" y="3392442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5875744" y="3546523"/>
                <a:ext cx="68913" cy="689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p="http://schemas.openxmlformats.org/presentationml/2006/main">
  <p:tag name="TIMING" val="|0.5"/>
</p:tagLst>
</file>

<file path=ppt/tags/tag11.xml><?xml version="1.0" encoding="utf-8"?>
<p:tagLst xmlns:p="http://schemas.openxmlformats.org/presentationml/2006/main">
  <p:tag name="TIMING" val="|0.4"/>
</p:tagLst>
</file>

<file path=ppt/tags/tag12.xml><?xml version="1.0" encoding="utf-8"?>
<p:tagLst xmlns:p="http://schemas.openxmlformats.org/presentationml/2006/main">
  <p:tag name="TIMING" val="|0.5"/>
</p:tagLst>
</file>

<file path=ppt/tags/tag13.xml><?xml version="1.0" encoding="utf-8"?>
<p:tagLst xmlns:p="http://schemas.openxmlformats.org/presentationml/2006/main">
  <p:tag name="MH" val="20160830110410"/>
  <p:tag name="MH_LIBRARY" val="CONTENTS"/>
  <p:tag name="MH_TYPE" val="NUMBER"/>
  <p:tag name="ID" val="547132"/>
  <p:tag name="MH_ORDER" val="1"/>
</p:tagLst>
</file>

<file path=ppt/tags/tag14.xml><?xml version="1.0" encoding="utf-8"?>
<p:tagLst xmlns:p="http://schemas.openxmlformats.org/presentationml/2006/main">
  <p:tag name="MH" val="20160830110410"/>
  <p:tag name="MH_LIBRARY" val="CONTENTS"/>
  <p:tag name="MH_TYPE" val="ENTRY"/>
  <p:tag name="ID" val="547132"/>
  <p:tag name="MH_ORDER" val="1"/>
</p:tagLst>
</file>

<file path=ppt/tags/tag15.xml><?xml version="1.0" encoding="utf-8"?>
<p:tagLst xmlns:p="http://schemas.openxmlformats.org/presentationml/2006/main">
  <p:tag name="MH" val="20160830110410"/>
  <p:tag name="MH_LIBRARY" val="CONTENTS"/>
  <p:tag name="MH_TYPE" val="NUMBER"/>
  <p:tag name="ID" val="547132"/>
  <p:tag name="MH_ORDER" val="2"/>
</p:tagLst>
</file>

<file path=ppt/tags/tag16.xml><?xml version="1.0" encoding="utf-8"?>
<p:tagLst xmlns:p="http://schemas.openxmlformats.org/presentationml/2006/main">
  <p:tag name="MH" val="20160830110410"/>
  <p:tag name="MH_LIBRARY" val="CONTENTS"/>
  <p:tag name="MH_TYPE" val="NUMBER"/>
  <p:tag name="ID" val="547132"/>
  <p:tag name="MH_ORDER" val="3"/>
</p:tagLst>
</file>

<file path=ppt/tags/tag17.xml><?xml version="1.0" encoding="utf-8"?>
<p:tagLst xmlns:p="http://schemas.openxmlformats.org/presentationml/2006/main">
  <p:tag name="MH" val="20160830110410"/>
  <p:tag name="MH_LIBRARY" val="CONTENTS"/>
  <p:tag name="MH_TYPE" val="NUMBER"/>
  <p:tag name="ID" val="547132"/>
  <p:tag name="MH_ORDER" val="4"/>
</p:tagLst>
</file>

<file path=ppt/tags/tag18.xml><?xml version="1.0" encoding="utf-8"?>
<p:tagLst xmlns:p="http://schemas.openxmlformats.org/presentationml/2006/main">
  <p:tag name="MH" val="20160830110410"/>
  <p:tag name="MH_LIBRARY" val="CONTENTS"/>
  <p:tag name="MH_TYPE" val="OTHERS"/>
  <p:tag name="ID" val="547132"/>
</p:tagLst>
</file>

<file path=ppt/tags/tag19.xml><?xml version="1.0" encoding="utf-8"?>
<p:tagLst xmlns:p="http://schemas.openxmlformats.org/presentationml/2006/main">
  <p:tag name="MH" val="20160830110410"/>
  <p:tag name="MH_LIBRARY" val="CONTENTS"/>
  <p:tag name="MH_TYPE" val="OTHERS"/>
  <p:tag name="ID" val="547132"/>
</p:tagLst>
</file>

<file path=ppt/tags/tag2.xml><?xml version="1.0" encoding="utf-8"?>
<p:tagLst xmlns:p="http://schemas.openxmlformats.org/presentationml/2006/main">
  <p:tag name="MH" val="20161022181333"/>
  <p:tag name="MH_LIBRARY" val="GRAPHIC"/>
  <p:tag name="MH_TYPE" val="Other"/>
  <p:tag name="MH_ORDER" val="1"/>
</p:tagLst>
</file>

<file path=ppt/tags/tag20.xml><?xml version="1.0" encoding="utf-8"?>
<p:tagLst xmlns:p="http://schemas.openxmlformats.org/presentationml/2006/main">
  <p:tag name="MH" val="20160830110410"/>
  <p:tag name="MH_LIBRARY" val="CONTENTS"/>
  <p:tag name="MH_TYPE" val="NUMBER"/>
  <p:tag name="ID" val="547132"/>
  <p:tag name="MH_ORDER" val="4"/>
</p:tagLst>
</file>

<file path=ppt/tags/tag21.xml><?xml version="1.0" encoding="utf-8"?>
<p:tagLst xmlns:p="http://schemas.openxmlformats.org/presentationml/2006/main">
  <p:tag name="MH" val="20160830110410"/>
  <p:tag name="MH_LIBRARY" val="CONTENTS"/>
  <p:tag name="MH_TYPE" val="ENTRY"/>
  <p:tag name="ID" val="547132"/>
  <p:tag name="MH_ORDER" val="1"/>
</p:tagLst>
</file>

<file path=ppt/tags/tag22.xml><?xml version="1.0" encoding="utf-8"?>
<p:tagLst xmlns:p="http://schemas.openxmlformats.org/presentationml/2006/main">
  <p:tag name="MH" val="20160830110410"/>
  <p:tag name="MH_LIBRARY" val="CONTENTS"/>
  <p:tag name="MH_TYPE" val="ENTRY"/>
  <p:tag name="ID" val="547132"/>
  <p:tag name="MH_ORDER" val="1"/>
</p:tagLst>
</file>

<file path=ppt/tags/tag23.xml><?xml version="1.0" encoding="utf-8"?>
<p:tagLst xmlns:p="http://schemas.openxmlformats.org/presentationml/2006/main">
  <p:tag name="MH" val="20160830110410"/>
  <p:tag name="MH_LIBRARY" val="CONTENTS"/>
  <p:tag name="MH_TYPE" val="ENTRY"/>
  <p:tag name="ID" val="547132"/>
  <p:tag name="MH_ORDER" val="1"/>
</p:tagLst>
</file>

<file path=ppt/tags/tag24.xml><?xml version="1.0" encoding="utf-8"?>
<p:tagLst xmlns:p="http://schemas.openxmlformats.org/presentationml/2006/main">
  <p:tag name="MH" val="20160830110410"/>
  <p:tag name="MH_LIBRARY" val="CONTENTS"/>
  <p:tag name="MH_TYPE" val="ENTRY"/>
  <p:tag name="ID" val="547132"/>
  <p:tag name="MH_ORDER" val="1"/>
</p:tagLst>
</file>

<file path=ppt/tags/tag25.xml><?xml version="1.0" encoding="utf-8"?>
<p:tagLst xmlns:p="http://schemas.openxmlformats.org/presentationml/2006/main">
  <p:tag name="MH" val="20160830110410"/>
  <p:tag name="MH_LIBRARY" val="CONTENTS"/>
  <p:tag name="MH_AUTOCOLOR" val="TRUE"/>
  <p:tag name="MH_TYPE" val="CONTENTS"/>
  <p:tag name="ID" val="547132"/>
</p:tagLst>
</file>

<file path=ppt/tags/tag26.xml><?xml version="1.0" encoding="utf-8"?>
<p:tagLst xmlns:p="http://schemas.openxmlformats.org/presentationml/2006/main">
  <p:tag name="KSO_WM_UNIT_TABLE_BEAUTIFY" val="smartTable{9baadb88-51db-4fdb-86fc-959645c102a7}"/>
</p:tagLst>
</file>

<file path=ppt/tags/tag27.xml><?xml version="1.0" encoding="utf-8"?>
<p:tagLst xmlns:p="http://schemas.openxmlformats.org/presentationml/2006/main">
  <p:tag name="KSO_WM_UNIT_COLOR_SCHEME_SHAPE_ID" val="16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196589_1*i*1"/>
  <p:tag name="KSO_WM_TEMPLATE_CATEGORY" val="diagram"/>
  <p:tag name="KSO_WM_TEMPLATE_INDEX" val="20196589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COLOR_SCHEME_SHAPE_ID" val="17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196589_1*i*2"/>
  <p:tag name="KSO_WM_TEMPLATE_CATEGORY" val="diagram"/>
  <p:tag name="KSO_WM_TEMPLATE_INDEX" val="20196589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COLOR_SCHEME_SHAPE_ID" val="7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y"/>
  <p:tag name="KSO_WM_UNIT_INDEX" val="1"/>
  <p:tag name="KSO_WM_UNIT_ID" val="diagram20196589_1*y*1"/>
  <p:tag name="KSO_WM_TEMPLATE_CATEGORY" val="diagram"/>
  <p:tag name="KSO_WM_TEMPLATE_INDEX" val="20196589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MH" val="20161022181333"/>
  <p:tag name="MH_LIBRARY" val="GRAPHIC"/>
  <p:tag name="MH_TYPE" val="Other"/>
  <p:tag name="MH_ORDER" val="2"/>
</p:tagLst>
</file>

<file path=ppt/tags/tag30.xml><?xml version="1.0" encoding="utf-8"?>
<p:tagLst xmlns:p="http://schemas.openxmlformats.org/presentationml/2006/main">
  <p:tag name="KSO_WM_UNIT_TEXT_PART_ID_V2" val="a-4-2"/>
  <p:tag name="KSO_WM_UNIT_COLOR_SCHEME_SHAPE_ID" val="10"/>
  <p:tag name="KSO_WM_UNIT_COLOR_SCHEME_PARENT_PAGE" val="0_1"/>
  <p:tag name="KSO_WM_UNIT_ISCONTENTSTITLE" val="0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196589_1*a*1"/>
  <p:tag name="KSO_WM_TEMPLATE_CATEGORY" val="diagram"/>
  <p:tag name="KSO_WM_TEMPLATE_INDEX" val="20196589"/>
  <p:tag name="KSO_WM_UNIT_LAYERLEVEL" val="1"/>
  <p:tag name="KSO_WM_TAG_VERSION" val="1.0"/>
  <p:tag name="KSO_WM_BEAUTIFY_FLAG" val="#wm#"/>
  <p:tag name="KSO_WM_UNIT_PRESET_TEXT" val="单击此处添加大标题"/>
</p:tagLst>
</file>

<file path=ppt/tags/tag31.xml><?xml version="1.0" encoding="utf-8"?>
<p:tagLst xmlns:p="http://schemas.openxmlformats.org/presentationml/2006/main">
  <p:tag name="KSO_WM_UNIT_COLOR_SCHEME_SHAPE_ID" val="12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196589_1*i*3"/>
  <p:tag name="KSO_WM_TEMPLATE_CATEGORY" val="diagram"/>
  <p:tag name="KSO_WM_TEMPLATE_INDEX" val="20196589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COLOR_SCHEME_SHAPE_ID" val="13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196589_1*i*4"/>
  <p:tag name="KSO_WM_TEMPLATE_CATEGORY" val="diagram"/>
  <p:tag name="KSO_WM_TEMPLATE_INDEX" val="20196589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COLOR_SCHEME_SHAPE_ID" val="14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196589_1*i*5"/>
  <p:tag name="KSO_WM_TEMPLATE_CATEGORY" val="diagram"/>
  <p:tag name="KSO_WM_TEMPLATE_INDEX" val="20196589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TEXT_PART_ID_V2" val="d-4-2"/>
  <p:tag name="KSO_WM_UNIT_COLOR_SCHEME_SHAPE_ID" val="15"/>
  <p:tag name="KSO_WM_UNIT_COLOR_SCHEME_PARENT_PAGE" val="0_1"/>
  <p:tag name="KSO_WM_UNIT_NOCLEAR" val="0"/>
  <p:tag name="KSO_WM_UNIT_VALUE" val="10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196589_1*f*1"/>
  <p:tag name="KSO_WM_TEMPLATE_CATEGORY" val="diagram"/>
  <p:tag name="KSO_WM_TEMPLATE_INDEX" val="20196589"/>
  <p:tag name="KSO_WM_UNIT_LAYERLEVEL" val="1"/>
  <p:tag name="KSO_WM_TAG_VERSION" val="1.0"/>
  <p:tag name="KSO_WM_BEAUTIFY_FLAG" val="#wm#"/>
  <p:tag name="KSO_WM_UNIT_PRESET_TEXT" val="点击此处添加正文，文字是您思想的提炼，为了最终呈现发布的良好效果，请尽量言简意赅的阐述观点；根据需要可酌情增减文字，以便观者可以准确理解您所传达的信息。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196589_1*i*6"/>
  <p:tag name="KSO_WM_TEMPLATE_CATEGORY" val="diagram"/>
  <p:tag name="KSO_WM_TEMPLATE_INDEX" val="20196589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NOCLEAR" val="0"/>
  <p:tag name="KSO_WM_UNIT_VALUE" val="58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196589_1*f*2"/>
  <p:tag name="KSO_WM_TEMPLATE_CATEGORY" val="diagram"/>
  <p:tag name="KSO_WM_TEMPLATE_INDEX" val="20196589"/>
  <p:tag name="KSO_WM_UNIT_LAYERLEVEL" val="1"/>
  <p:tag name="KSO_WM_TAG_VERSION" val="1.0"/>
  <p:tag name="KSO_WM_BEAUTIFY_FLAG" val="#wm#"/>
  <p:tag name="KSO_WM_UNIT_PRESET_TEXT" val="单击此处输入你的正文，文字是您思想的提炼，为了最终演示发布的良好效果，请尽量言简意赅的阐述观点；根据需要可酌情增减文字，以便观者可以准确理解您所传达的信息。&#13;您的正文已经简明扼要，但信息却错综复杂，需要用更多的文字来表述；但请您尽可能提炼思想的精髓，否则容易造成观者的阅读压力，适得其反。&#13;正如我们都希望改变世界，希望给人带去光明，但更多时候只需播下一颗种子，自然有微光照拂，雨露滋养。恰如其分的表达观点，往往可以事半功倍。&#13;单击此处输入你的正文，文字是您思想的提炼，为了最终演示发布的良好效果，请尽量言简意赅的阐述观点；根据需要可酌情增减文字，以便观者可以准确理解您所传达的信息。"/>
</p:tagLst>
</file>

<file path=ppt/tags/tag37.xml><?xml version="1.0" encoding="utf-8"?>
<p:tagLst xmlns:p="http://schemas.openxmlformats.org/presentationml/2006/main">
  <p:tag name="KSO_WM_SLIDE_COLORSCHEME_VERSION" val="3.2"/>
  <p:tag name="KSO_WM_SLIDE_ID" val="diagram20196589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39"/>
  <p:tag name="KSO_WM_SLIDE_POSITION" val="0*0"/>
  <p:tag name="KSO_WM_TAG_VERSION" val="1.0"/>
  <p:tag name="KSO_WM_BEAUTIFY_FLAG" val="#wm#"/>
  <p:tag name="KSO_WM_TEMPLATE_CATEGORY" val="diagram"/>
  <p:tag name="KSO_WM_TEMPLATE_INDEX" val="20196589"/>
  <p:tag name="KSO_WM_SLIDE_LAYOUT" val="a_f_y"/>
  <p:tag name="KSO_WM_SLIDE_LAYOUT_CNT" val="1_2_1"/>
</p:tagLst>
</file>

<file path=ppt/tags/tag4.xml><?xml version="1.0" encoding="utf-8"?>
<p:tagLst xmlns:p="http://schemas.openxmlformats.org/presentationml/2006/main">
  <p:tag name="MH" val="20161022181333"/>
  <p:tag name="MH_LIBRARY" val="GRAPHIC"/>
  <p:tag name="MH_TYPE" val="Other"/>
  <p:tag name="MH_ORDER" val="3"/>
</p:tagLst>
</file>

<file path=ppt/tags/tag5.xml><?xml version="1.0" encoding="utf-8"?>
<p:tagLst xmlns:p="http://schemas.openxmlformats.org/presentationml/2006/main">
  <p:tag name="MH" val="20161022181333"/>
  <p:tag name="MH_LIBRARY" val="GRAPHIC"/>
  <p:tag name="MH_TYPE" val="Other"/>
  <p:tag name="MH_ORDER" val="4"/>
</p:tagLst>
</file>

<file path=ppt/tags/tag6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1"/>
</p:tagLst>
</file>

<file path=ppt/tags/tag7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2"/>
</p:tagLst>
</file>

<file path=ppt/tags/tag8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3"/>
</p:tagLst>
</file>

<file path=ppt/tags/tag9.xml><?xml version="1.0" encoding="utf-8"?>
<p:tagLst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</p:tagLst>
</file>

<file path=ppt/theme/theme1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主题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主题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主题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星空主题1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FFFFFF"/>
      </a:accent1>
      <a:accent2>
        <a:srgbClr val="091B40"/>
      </a:accent2>
      <a:accent3>
        <a:srgbClr val="143680"/>
      </a:accent3>
      <a:accent4>
        <a:srgbClr val="0E286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常用1">
      <a:majorFont>
        <a:latin typeface="Arial"/>
        <a:ea typeface="微软雅黑"/>
        <a:cs typeface=""/>
      </a:majorFont>
      <a:minorFont>
        <a:latin typeface="Calibri Light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5690</Words>
  <Application>WPS 演示</Application>
  <PresentationFormat>全屏显示(4:3)</PresentationFormat>
  <Paragraphs>359</Paragraphs>
  <Slides>28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28</vt:i4>
      </vt:variant>
    </vt:vector>
  </HeadingPairs>
  <TitlesOfParts>
    <vt:vector size="57" baseType="lpstr">
      <vt:lpstr>Arial</vt:lpstr>
      <vt:lpstr>宋体</vt:lpstr>
      <vt:lpstr>Wingdings</vt:lpstr>
      <vt:lpstr>Calibri</vt:lpstr>
      <vt:lpstr>Arial</vt:lpstr>
      <vt:lpstr>微软雅黑</vt:lpstr>
      <vt:lpstr>Calibri Light</vt:lpstr>
      <vt:lpstr>Times New Roman</vt:lpstr>
      <vt:lpstr>HelveticaNeue</vt:lpstr>
      <vt:lpstr>华文新魏</vt:lpstr>
      <vt:lpstr>Microsoft JhengHei</vt:lpstr>
      <vt:lpstr>PMingLiU</vt:lpstr>
      <vt:lpstr>Impact</vt:lpstr>
      <vt:lpstr>方正粗黑宋简体</vt:lpstr>
      <vt:lpstr>Source Sans Pro Light</vt:lpstr>
      <vt:lpstr>方正大黑简体</vt:lpstr>
      <vt:lpstr>黑体</vt:lpstr>
      <vt:lpstr>Arial Unicode MS</vt:lpstr>
      <vt:lpstr>Comic Sans MS</vt:lpstr>
      <vt:lpstr>隶书</vt:lpstr>
      <vt:lpstr>Arial Black</vt:lpstr>
      <vt:lpstr>Gabriola</vt:lpstr>
      <vt:lpstr>DotumChe</vt:lpstr>
      <vt:lpstr>张海山锐线体2.0</vt:lpstr>
      <vt:lpstr>1_Office 主题</vt:lpstr>
      <vt:lpstr>2_第一PPT，www.1ppt.com</vt:lpstr>
      <vt:lpstr>2_Office 主题</vt:lpstr>
      <vt:lpstr>3_Office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Critical thinking</vt:lpstr>
      <vt:lpstr>How much do you know about the earth?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曹小等</cp:lastModifiedBy>
  <cp:revision>106</cp:revision>
  <dcterms:created xsi:type="dcterms:W3CDTF">2019-03-21T07:39:00Z</dcterms:created>
  <dcterms:modified xsi:type="dcterms:W3CDTF">2020-05-22T08:15:13Z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