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9"/>
  </p:notesMasterIdLst>
  <p:sldIdLst>
    <p:sldId id="350" r:id="rId4"/>
    <p:sldId id="316" r:id="rId5"/>
    <p:sldId id="323" r:id="rId6"/>
    <p:sldId id="334" r:id="rId7"/>
    <p:sldId id="257" r:id="rId8"/>
    <p:sldId id="324" r:id="rId10"/>
    <p:sldId id="317" r:id="rId11"/>
    <p:sldId id="318" r:id="rId12"/>
    <p:sldId id="319" r:id="rId13"/>
    <p:sldId id="320" r:id="rId14"/>
    <p:sldId id="325" r:id="rId15"/>
    <p:sldId id="326" r:id="rId16"/>
    <p:sldId id="329" r:id="rId17"/>
    <p:sldId id="330" r:id="rId18"/>
    <p:sldId id="333" r:id="rId19"/>
    <p:sldId id="331" r:id="rId20"/>
    <p:sldId id="332" r:id="rId21"/>
    <p:sldId id="263" r:id="rId22"/>
    <p:sldId id="321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-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E00047-A5A4-4555-8537-6AFAC35487D8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87837551-1CFF-4D6B-A771-37FFCDA41F0F}">
      <dgm:prSet phldrT="[文本]" custT="1"/>
      <dgm:spPr/>
      <dgm:t>
        <a:bodyPr/>
        <a:lstStyle/>
        <a:p>
          <a:r>
            <a:rPr lang="en-US" altLang="zh-CN" sz="2400" b="1" dirty="0">
              <a:solidFill>
                <a:schemeClr val="tx1"/>
              </a:solidFill>
              <a:latin typeface="Tw Cen MT" panose="020B0602020104020603" pitchFamily="34" charset="0"/>
            </a:rPr>
            <a:t>Finding a </a:t>
          </a:r>
          <a:r>
            <a:rPr lang="en-US" altLang="zh-CN" sz="2400" b="1" dirty="0">
              <a:solidFill>
                <a:srgbClr val="FF0000"/>
              </a:solidFill>
              <a:latin typeface="Tw Cen MT" panose="020B0602020104020603" pitchFamily="34" charset="0"/>
            </a:rPr>
            <a:t>problem</a:t>
          </a:r>
          <a:endParaRPr lang="zh-CN" altLang="en-US" sz="2400" dirty="0">
            <a:solidFill>
              <a:srgbClr val="FF0000"/>
            </a:solidFill>
            <a:latin typeface="Tw Cen MT" panose="020B0602020104020603" pitchFamily="34" charset="0"/>
          </a:endParaRPr>
        </a:p>
      </dgm:t>
    </dgm:pt>
    <dgm:pt modelId="{5DD6B3B2-DCE2-4CAD-A4D7-C1A9CA728033}" cxnId="{71E58047-AF02-47EA-B843-6D1E724EF1F3}" type="parTrans">
      <dgm:prSet/>
      <dgm:spPr/>
      <dgm:t>
        <a:bodyPr/>
        <a:lstStyle/>
        <a:p>
          <a:endParaRPr lang="zh-CN" altLang="en-US"/>
        </a:p>
      </dgm:t>
    </dgm:pt>
    <dgm:pt modelId="{A0D95073-8828-4955-B917-7D1F9D06B68A}" cxnId="{71E58047-AF02-47EA-B843-6D1E724EF1F3}" type="sibTrans">
      <dgm:prSet/>
      <dgm:spPr/>
      <dgm:t>
        <a:bodyPr/>
        <a:lstStyle/>
        <a:p>
          <a:endParaRPr lang="zh-CN" altLang="en-US"/>
        </a:p>
      </dgm:t>
    </dgm:pt>
    <dgm:pt modelId="{66DA460C-95AA-4CB1-924A-6C53CD2CC804}">
      <dgm:prSet phldrT="[文本]" custT="1"/>
      <dgm:spPr/>
      <dgm:t>
        <a:bodyPr/>
        <a:lstStyle/>
        <a:p>
          <a:r>
            <a:rPr lang="en-US" altLang="zh-CN" sz="2400" b="1" dirty="0">
              <a:solidFill>
                <a:srgbClr val="FF0000"/>
              </a:solidFill>
              <a:latin typeface="Tw Cen MT" panose="020B0602020104020603" pitchFamily="34" charset="0"/>
            </a:rPr>
            <a:t>Decid</a:t>
          </a:r>
          <a:r>
            <a:rPr lang="en-US" altLang="zh-CN" sz="2400" b="1" dirty="0">
              <a:solidFill>
                <a:schemeClr val="tx1"/>
              </a:solidFill>
              <a:latin typeface="Tw Cen MT" panose="020B0602020104020603" pitchFamily="34" charset="0"/>
            </a:rPr>
            <a:t>ing on the invention</a:t>
          </a:r>
          <a:endParaRPr lang="zh-CN" altLang="en-US" sz="2400" dirty="0">
            <a:solidFill>
              <a:schemeClr val="tx1"/>
            </a:solidFill>
            <a:latin typeface="Tw Cen MT" panose="020B0602020104020603" pitchFamily="34" charset="0"/>
          </a:endParaRPr>
        </a:p>
      </dgm:t>
    </dgm:pt>
    <dgm:pt modelId="{AE35BD01-8CDF-49BA-AD9E-33094ED55A72}" cxnId="{3705CBF1-DAFE-4B35-A904-AC933A3147C9}" type="parTrans">
      <dgm:prSet/>
      <dgm:spPr/>
      <dgm:t>
        <a:bodyPr/>
        <a:lstStyle/>
        <a:p>
          <a:endParaRPr lang="zh-CN" altLang="en-US"/>
        </a:p>
      </dgm:t>
    </dgm:pt>
    <dgm:pt modelId="{2936B486-2B8C-4C84-A882-735348A4B141}" cxnId="{3705CBF1-DAFE-4B35-A904-AC933A3147C9}" type="sibTrans">
      <dgm:prSet/>
      <dgm:spPr/>
      <dgm:t>
        <a:bodyPr/>
        <a:lstStyle/>
        <a:p>
          <a:endParaRPr lang="zh-CN" altLang="en-US"/>
        </a:p>
      </dgm:t>
    </dgm:pt>
    <dgm:pt modelId="{E238FE37-4BBE-4F52-BE00-565800E1864A}">
      <dgm:prSet phldrT="[文本]" custT="1"/>
      <dgm:spPr/>
      <dgm:t>
        <a:bodyPr/>
        <a:lstStyle/>
        <a:p>
          <a:r>
            <a:rPr lang="en-US" altLang="zh-CN" sz="2400" b="1" dirty="0">
              <a:solidFill>
                <a:srgbClr val="FF0000"/>
              </a:solidFill>
              <a:latin typeface="Tw Cen MT" panose="020B0602020104020603" pitchFamily="34" charset="0"/>
            </a:rPr>
            <a:t>Apply</a:t>
          </a:r>
          <a:r>
            <a:rPr lang="en-US" altLang="zh-CN" sz="2400" b="1" dirty="0">
              <a:solidFill>
                <a:schemeClr val="tx1"/>
              </a:solidFill>
              <a:latin typeface="Tw Cen MT" panose="020B0602020104020603" pitchFamily="34" charset="0"/>
            </a:rPr>
            <a:t>ing for a patent</a:t>
          </a:r>
          <a:endParaRPr lang="zh-CN" altLang="en-US" sz="2400" dirty="0">
            <a:solidFill>
              <a:schemeClr val="tx1"/>
            </a:solidFill>
            <a:latin typeface="Tw Cen MT" panose="020B0602020104020603" pitchFamily="34" charset="0"/>
          </a:endParaRPr>
        </a:p>
      </dgm:t>
    </dgm:pt>
    <dgm:pt modelId="{640D8627-89AC-4616-827A-F160F7B0998D}" cxnId="{21FB43EE-4C3C-4EAD-A1C6-4AA334515119}" type="parTrans">
      <dgm:prSet/>
      <dgm:spPr/>
      <dgm:t>
        <a:bodyPr/>
        <a:lstStyle/>
        <a:p>
          <a:endParaRPr lang="zh-CN" altLang="en-US"/>
        </a:p>
      </dgm:t>
    </dgm:pt>
    <dgm:pt modelId="{68085452-E989-4FAD-9DD2-B5899C5D7F7F}" cxnId="{21FB43EE-4C3C-4EAD-A1C6-4AA334515119}" type="sibTrans">
      <dgm:prSet/>
      <dgm:spPr/>
      <dgm:t>
        <a:bodyPr/>
        <a:lstStyle/>
        <a:p>
          <a:endParaRPr lang="zh-CN" altLang="en-US"/>
        </a:p>
      </dgm:t>
    </dgm:pt>
    <dgm:pt modelId="{5F8E9E40-1C60-4AB7-BBF6-8EA0024354A6}">
      <dgm:prSet custT="1"/>
      <dgm:spPr/>
      <dgm:t>
        <a:bodyPr/>
        <a:lstStyle/>
        <a:p>
          <a:r>
            <a:rPr lang="en-US" altLang="zh-CN" sz="2400" b="1" dirty="0">
              <a:solidFill>
                <a:schemeClr val="tx1"/>
              </a:solidFill>
              <a:latin typeface="Tw Cen MT" panose="020B0602020104020603" pitchFamily="34" charset="0"/>
            </a:rPr>
            <a:t>Doing </a:t>
          </a:r>
          <a:r>
            <a:rPr lang="en-US" altLang="zh-CN" sz="2400" b="1" dirty="0">
              <a:solidFill>
                <a:srgbClr val="FF0000"/>
              </a:solidFill>
              <a:latin typeface="Tw Cen MT" panose="020B0602020104020603" pitchFamily="34" charset="0"/>
            </a:rPr>
            <a:t>research</a:t>
          </a:r>
          <a:r>
            <a:rPr lang="en-US" altLang="zh-CN" sz="2400" b="1" dirty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endParaRPr lang="zh-CN" altLang="en-US" sz="2400" dirty="0">
            <a:solidFill>
              <a:schemeClr val="tx1"/>
            </a:solidFill>
            <a:latin typeface="Tw Cen MT" panose="020B0602020104020603" pitchFamily="34" charset="0"/>
          </a:endParaRPr>
        </a:p>
      </dgm:t>
    </dgm:pt>
    <dgm:pt modelId="{3E0BDB21-F4F3-426F-B76C-DBCC25E61FCA}" cxnId="{BCC55F26-6BAD-44B4-929E-2D8DD0B18BD2}" type="parTrans">
      <dgm:prSet/>
      <dgm:spPr/>
      <dgm:t>
        <a:bodyPr/>
        <a:lstStyle/>
        <a:p>
          <a:endParaRPr lang="zh-CN" altLang="en-US"/>
        </a:p>
      </dgm:t>
    </dgm:pt>
    <dgm:pt modelId="{E9AF9677-D33E-4D6F-A12D-5AAE6F0D51B6}" cxnId="{BCC55F26-6BAD-44B4-929E-2D8DD0B18BD2}" type="sibTrans">
      <dgm:prSet/>
      <dgm:spPr/>
      <dgm:t>
        <a:bodyPr/>
        <a:lstStyle/>
        <a:p>
          <a:endParaRPr lang="zh-CN" altLang="en-US"/>
        </a:p>
      </dgm:t>
    </dgm:pt>
    <dgm:pt modelId="{08B50454-AB2E-4ABF-955D-5CA427700E7C}">
      <dgm:prSet custT="1"/>
      <dgm:spPr/>
      <dgm:t>
        <a:bodyPr/>
        <a:lstStyle/>
        <a:p>
          <a:r>
            <a:rPr lang="en-US" altLang="zh-CN" sz="2400" b="1" dirty="0">
              <a:solidFill>
                <a:schemeClr val="tx1"/>
              </a:solidFill>
              <a:latin typeface="Tw Cen MT" panose="020B0602020104020603" pitchFamily="34" charset="0"/>
            </a:rPr>
            <a:t>Thinking of a </a:t>
          </a:r>
          <a:r>
            <a:rPr lang="en-US" altLang="zh-CN" sz="2400" b="1" dirty="0">
              <a:solidFill>
                <a:srgbClr val="FF0000"/>
              </a:solidFill>
              <a:latin typeface="Tw Cen MT" panose="020B0602020104020603" pitchFamily="34" charset="0"/>
            </a:rPr>
            <a:t>creative solution</a:t>
          </a:r>
          <a:endParaRPr lang="zh-CN" altLang="en-US" sz="2400" dirty="0">
            <a:solidFill>
              <a:srgbClr val="FF0000"/>
            </a:solidFill>
            <a:latin typeface="Tw Cen MT" panose="020B0602020104020603" pitchFamily="34" charset="0"/>
          </a:endParaRPr>
        </a:p>
      </dgm:t>
    </dgm:pt>
    <dgm:pt modelId="{9191B5D1-B9F9-4EE8-A74B-D4DAE6483189}" cxnId="{A895253C-139D-4E7C-BEE0-40A57B3984E0}" type="parTrans">
      <dgm:prSet/>
      <dgm:spPr/>
      <dgm:t>
        <a:bodyPr/>
        <a:lstStyle/>
        <a:p>
          <a:endParaRPr lang="zh-CN" altLang="en-US"/>
        </a:p>
      </dgm:t>
    </dgm:pt>
    <dgm:pt modelId="{4CB76FFF-6FCA-497A-A563-5499A2F901E0}" cxnId="{A895253C-139D-4E7C-BEE0-40A57B3984E0}" type="sibTrans">
      <dgm:prSet/>
      <dgm:spPr/>
      <dgm:t>
        <a:bodyPr/>
        <a:lstStyle/>
        <a:p>
          <a:endParaRPr lang="zh-CN" altLang="en-US"/>
        </a:p>
      </dgm:t>
    </dgm:pt>
    <dgm:pt modelId="{4B96725D-3BD8-4040-8834-27545E642677}">
      <dgm:prSet custT="1"/>
      <dgm:spPr/>
      <dgm:t>
        <a:bodyPr/>
        <a:lstStyle/>
        <a:p>
          <a:r>
            <a:rPr lang="en-US" altLang="zh-CN" sz="2400" b="1" dirty="0">
              <a:solidFill>
                <a:srgbClr val="FF0000"/>
              </a:solidFill>
              <a:latin typeface="Tw Cen MT" panose="020B0602020104020603" pitchFamily="34" charset="0"/>
            </a:rPr>
            <a:t>Test</a:t>
          </a:r>
          <a:r>
            <a:rPr lang="en-US" altLang="zh-CN" sz="2400" b="1" dirty="0">
              <a:solidFill>
                <a:schemeClr val="tx1"/>
              </a:solidFill>
              <a:latin typeface="Tw Cen MT" panose="020B0602020104020603" pitchFamily="34" charset="0"/>
            </a:rPr>
            <a:t>ing solution</a:t>
          </a:r>
          <a:endParaRPr lang="zh-CN" altLang="en-US" sz="2400" dirty="0">
            <a:solidFill>
              <a:schemeClr val="tx1"/>
            </a:solidFill>
            <a:latin typeface="Tw Cen MT" panose="020B0602020104020603" pitchFamily="34" charset="0"/>
          </a:endParaRPr>
        </a:p>
      </dgm:t>
    </dgm:pt>
    <dgm:pt modelId="{DFEF5B72-0D72-4C0F-843A-A8FC978F2A66}" cxnId="{B026CF72-71E7-4DA7-B00B-7EC7F2F856B8}" type="parTrans">
      <dgm:prSet/>
      <dgm:spPr/>
      <dgm:t>
        <a:bodyPr/>
        <a:lstStyle/>
        <a:p>
          <a:endParaRPr lang="zh-CN" altLang="en-US"/>
        </a:p>
      </dgm:t>
    </dgm:pt>
    <dgm:pt modelId="{D2C8ABA6-9FDA-465B-BCFF-FC1202201758}" cxnId="{B026CF72-71E7-4DA7-B00B-7EC7F2F856B8}" type="sibTrans">
      <dgm:prSet/>
      <dgm:spPr/>
      <dgm:t>
        <a:bodyPr/>
        <a:lstStyle/>
        <a:p>
          <a:endParaRPr lang="zh-CN" altLang="en-US"/>
        </a:p>
      </dgm:t>
    </dgm:pt>
    <dgm:pt modelId="{30D10C22-CC04-4E9B-8481-7DB1992A72E0}" type="pres">
      <dgm:prSet presAssocID="{9CE00047-A5A4-4555-8537-6AFAC35487D8}" presName="Name0" presStyleCnt="0">
        <dgm:presLayoutVars>
          <dgm:dir/>
          <dgm:animLvl val="lvl"/>
          <dgm:resizeHandles val="exact"/>
        </dgm:presLayoutVars>
      </dgm:prSet>
      <dgm:spPr/>
    </dgm:pt>
    <dgm:pt modelId="{0FA44E8C-D9EB-45D4-8E29-6AA920140629}" type="pres">
      <dgm:prSet presAssocID="{87837551-1CFF-4D6B-A771-37FFCDA41F0F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64891C96-F706-49C6-98F1-1D0C5C20A5F4}" type="pres">
      <dgm:prSet presAssocID="{A0D95073-8828-4955-B917-7D1F9D06B68A}" presName="parTxOnlySpace" presStyleCnt="0"/>
      <dgm:spPr/>
    </dgm:pt>
    <dgm:pt modelId="{2312B670-E214-4763-B95E-AC4B0A0A8C9F}" type="pres">
      <dgm:prSet presAssocID="{5F8E9E40-1C60-4AB7-BBF6-8EA0024354A6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11E408E3-F026-4E41-865D-A0BF68542069}" type="pres">
      <dgm:prSet presAssocID="{E9AF9677-D33E-4D6F-A12D-5AAE6F0D51B6}" presName="parTxOnlySpace" presStyleCnt="0"/>
      <dgm:spPr/>
    </dgm:pt>
    <dgm:pt modelId="{E2859DA2-5016-4346-8908-3F805C0855D2}" type="pres">
      <dgm:prSet presAssocID="{08B50454-AB2E-4ABF-955D-5CA427700E7C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1899DB22-25E2-4331-9AA0-16372D0D8978}" type="pres">
      <dgm:prSet presAssocID="{4CB76FFF-6FCA-497A-A563-5499A2F901E0}" presName="parTxOnlySpace" presStyleCnt="0"/>
      <dgm:spPr/>
    </dgm:pt>
    <dgm:pt modelId="{11FA167C-380C-45A2-83C6-734DC5B99459}" type="pres">
      <dgm:prSet presAssocID="{4B96725D-3BD8-4040-8834-27545E642677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B2E49BB2-4401-4B7A-87C6-BCD6C39DB155}" type="pres">
      <dgm:prSet presAssocID="{D2C8ABA6-9FDA-465B-BCFF-FC1202201758}" presName="parTxOnlySpace" presStyleCnt="0"/>
      <dgm:spPr/>
    </dgm:pt>
    <dgm:pt modelId="{2A995881-B42F-4220-8BDC-494509AB9AE8}" type="pres">
      <dgm:prSet presAssocID="{66DA460C-95AA-4CB1-924A-6C53CD2CC804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7FEE697F-339D-4EA1-9D51-6EE193B87994}" type="pres">
      <dgm:prSet presAssocID="{2936B486-2B8C-4C84-A882-735348A4B141}" presName="parTxOnlySpace" presStyleCnt="0"/>
      <dgm:spPr/>
    </dgm:pt>
    <dgm:pt modelId="{3E08A913-F3D6-4306-997E-543F310EF1C4}" type="pres">
      <dgm:prSet presAssocID="{E238FE37-4BBE-4F52-BE00-565800E1864A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34A24D23-98C0-4D4E-9415-A21EC87FAD93}" type="presOf" srcId="{4B96725D-3BD8-4040-8834-27545E642677}" destId="{11FA167C-380C-45A2-83C6-734DC5B99459}" srcOrd="0" destOrd="0" presId="urn:microsoft.com/office/officeart/2005/8/layout/chevron1"/>
    <dgm:cxn modelId="{BCC55F26-6BAD-44B4-929E-2D8DD0B18BD2}" srcId="{9CE00047-A5A4-4555-8537-6AFAC35487D8}" destId="{5F8E9E40-1C60-4AB7-BBF6-8EA0024354A6}" srcOrd="1" destOrd="0" parTransId="{3E0BDB21-F4F3-426F-B76C-DBCC25E61FCA}" sibTransId="{E9AF9677-D33E-4D6F-A12D-5AAE6F0D51B6}"/>
    <dgm:cxn modelId="{61578D35-2264-4AF1-A1E7-3E914F4ADA03}" type="presOf" srcId="{66DA460C-95AA-4CB1-924A-6C53CD2CC804}" destId="{2A995881-B42F-4220-8BDC-494509AB9AE8}" srcOrd="0" destOrd="0" presId="urn:microsoft.com/office/officeart/2005/8/layout/chevron1"/>
    <dgm:cxn modelId="{A895253C-139D-4E7C-BEE0-40A57B3984E0}" srcId="{9CE00047-A5A4-4555-8537-6AFAC35487D8}" destId="{08B50454-AB2E-4ABF-955D-5CA427700E7C}" srcOrd="2" destOrd="0" parTransId="{9191B5D1-B9F9-4EE8-A74B-D4DAE6483189}" sibTransId="{4CB76FFF-6FCA-497A-A563-5499A2F901E0}"/>
    <dgm:cxn modelId="{71E58047-AF02-47EA-B843-6D1E724EF1F3}" srcId="{9CE00047-A5A4-4555-8537-6AFAC35487D8}" destId="{87837551-1CFF-4D6B-A771-37FFCDA41F0F}" srcOrd="0" destOrd="0" parTransId="{5DD6B3B2-DCE2-4CAD-A4D7-C1A9CA728033}" sibTransId="{A0D95073-8828-4955-B917-7D1F9D06B68A}"/>
    <dgm:cxn modelId="{B026CF72-71E7-4DA7-B00B-7EC7F2F856B8}" srcId="{9CE00047-A5A4-4555-8537-6AFAC35487D8}" destId="{4B96725D-3BD8-4040-8834-27545E642677}" srcOrd="3" destOrd="0" parTransId="{DFEF5B72-0D72-4C0F-843A-A8FC978F2A66}" sibTransId="{D2C8ABA6-9FDA-465B-BCFF-FC1202201758}"/>
    <dgm:cxn modelId="{9AEF3E5A-90CE-4045-8000-013C8C02EF4E}" type="presOf" srcId="{9CE00047-A5A4-4555-8537-6AFAC35487D8}" destId="{30D10C22-CC04-4E9B-8481-7DB1992A72E0}" srcOrd="0" destOrd="0" presId="urn:microsoft.com/office/officeart/2005/8/layout/chevron1"/>
    <dgm:cxn modelId="{F3313280-4A78-45F4-AA76-508DB7F4B9B9}" type="presOf" srcId="{E238FE37-4BBE-4F52-BE00-565800E1864A}" destId="{3E08A913-F3D6-4306-997E-543F310EF1C4}" srcOrd="0" destOrd="0" presId="urn:microsoft.com/office/officeart/2005/8/layout/chevron1"/>
    <dgm:cxn modelId="{ADCFB0A0-00D3-4844-A1A8-550C9868D438}" type="presOf" srcId="{87837551-1CFF-4D6B-A771-37FFCDA41F0F}" destId="{0FA44E8C-D9EB-45D4-8E29-6AA920140629}" srcOrd="0" destOrd="0" presId="urn:microsoft.com/office/officeart/2005/8/layout/chevron1"/>
    <dgm:cxn modelId="{FD0624D7-2490-4A92-82B4-2E557EE31E07}" type="presOf" srcId="{5F8E9E40-1C60-4AB7-BBF6-8EA0024354A6}" destId="{2312B670-E214-4763-B95E-AC4B0A0A8C9F}" srcOrd="0" destOrd="0" presId="urn:microsoft.com/office/officeart/2005/8/layout/chevron1"/>
    <dgm:cxn modelId="{77384CEC-E190-4552-8B35-61648CB2E69C}" type="presOf" srcId="{08B50454-AB2E-4ABF-955D-5CA427700E7C}" destId="{E2859DA2-5016-4346-8908-3F805C0855D2}" srcOrd="0" destOrd="0" presId="urn:microsoft.com/office/officeart/2005/8/layout/chevron1"/>
    <dgm:cxn modelId="{21FB43EE-4C3C-4EAD-A1C6-4AA334515119}" srcId="{9CE00047-A5A4-4555-8537-6AFAC35487D8}" destId="{E238FE37-4BBE-4F52-BE00-565800E1864A}" srcOrd="5" destOrd="0" parTransId="{640D8627-89AC-4616-827A-F160F7B0998D}" sibTransId="{68085452-E989-4FAD-9DD2-B5899C5D7F7F}"/>
    <dgm:cxn modelId="{3705CBF1-DAFE-4B35-A904-AC933A3147C9}" srcId="{9CE00047-A5A4-4555-8537-6AFAC35487D8}" destId="{66DA460C-95AA-4CB1-924A-6C53CD2CC804}" srcOrd="4" destOrd="0" parTransId="{AE35BD01-8CDF-49BA-AD9E-33094ED55A72}" sibTransId="{2936B486-2B8C-4C84-A882-735348A4B141}"/>
    <dgm:cxn modelId="{4F83AC4F-FE84-4C24-A3F3-2A91A6DD52D2}" type="presParOf" srcId="{30D10C22-CC04-4E9B-8481-7DB1992A72E0}" destId="{0FA44E8C-D9EB-45D4-8E29-6AA920140629}" srcOrd="0" destOrd="0" presId="urn:microsoft.com/office/officeart/2005/8/layout/chevron1"/>
    <dgm:cxn modelId="{C2F6DA21-BB8F-4D99-9A83-200AAEA4D90F}" type="presParOf" srcId="{30D10C22-CC04-4E9B-8481-7DB1992A72E0}" destId="{64891C96-F706-49C6-98F1-1D0C5C20A5F4}" srcOrd="1" destOrd="0" presId="urn:microsoft.com/office/officeart/2005/8/layout/chevron1"/>
    <dgm:cxn modelId="{0F819ADA-6436-40E9-9AD6-F44940179C33}" type="presParOf" srcId="{30D10C22-CC04-4E9B-8481-7DB1992A72E0}" destId="{2312B670-E214-4763-B95E-AC4B0A0A8C9F}" srcOrd="2" destOrd="0" presId="urn:microsoft.com/office/officeart/2005/8/layout/chevron1"/>
    <dgm:cxn modelId="{BAB41EE0-A4F1-4965-AF3D-C8E4FB9AF84F}" type="presParOf" srcId="{30D10C22-CC04-4E9B-8481-7DB1992A72E0}" destId="{11E408E3-F026-4E41-865D-A0BF68542069}" srcOrd="3" destOrd="0" presId="urn:microsoft.com/office/officeart/2005/8/layout/chevron1"/>
    <dgm:cxn modelId="{33FC84F4-1B5A-4C01-B8B8-1A3043F528DB}" type="presParOf" srcId="{30D10C22-CC04-4E9B-8481-7DB1992A72E0}" destId="{E2859DA2-5016-4346-8908-3F805C0855D2}" srcOrd="4" destOrd="0" presId="urn:microsoft.com/office/officeart/2005/8/layout/chevron1"/>
    <dgm:cxn modelId="{DD4D594A-FC9D-4DE7-B921-9C711F3C3E34}" type="presParOf" srcId="{30D10C22-CC04-4E9B-8481-7DB1992A72E0}" destId="{1899DB22-25E2-4331-9AA0-16372D0D8978}" srcOrd="5" destOrd="0" presId="urn:microsoft.com/office/officeart/2005/8/layout/chevron1"/>
    <dgm:cxn modelId="{1CED0037-4338-4740-AAF2-F34A3498B3CB}" type="presParOf" srcId="{30D10C22-CC04-4E9B-8481-7DB1992A72E0}" destId="{11FA167C-380C-45A2-83C6-734DC5B99459}" srcOrd="6" destOrd="0" presId="urn:microsoft.com/office/officeart/2005/8/layout/chevron1"/>
    <dgm:cxn modelId="{58363A9F-8D03-4D4E-99C8-7AF30A1B7E2C}" type="presParOf" srcId="{30D10C22-CC04-4E9B-8481-7DB1992A72E0}" destId="{B2E49BB2-4401-4B7A-87C6-BCD6C39DB155}" srcOrd="7" destOrd="0" presId="urn:microsoft.com/office/officeart/2005/8/layout/chevron1"/>
    <dgm:cxn modelId="{B54FC175-DDEF-4B80-A312-A22FD6B64BAF}" type="presParOf" srcId="{30D10C22-CC04-4E9B-8481-7DB1992A72E0}" destId="{2A995881-B42F-4220-8BDC-494509AB9AE8}" srcOrd="8" destOrd="0" presId="urn:microsoft.com/office/officeart/2005/8/layout/chevron1"/>
    <dgm:cxn modelId="{33F9904A-CD70-4934-88F4-6FF2C0A62EFF}" type="presParOf" srcId="{30D10C22-CC04-4E9B-8481-7DB1992A72E0}" destId="{7FEE697F-339D-4EA1-9D51-6EE193B87994}" srcOrd="9" destOrd="0" presId="urn:microsoft.com/office/officeart/2005/8/layout/chevron1"/>
    <dgm:cxn modelId="{2EDECE81-3A9D-4EEA-B3E7-C80E922AC8C0}" type="presParOf" srcId="{30D10C22-CC04-4E9B-8481-7DB1992A72E0}" destId="{3E08A913-F3D6-4306-997E-543F310EF1C4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3A993F-E6C1-4D31-AD50-0942AF94A5D4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CD78B253-E5E6-4FBF-B0EB-CED8259CAB11}">
      <dgm:prSet phldrT="[文本]" custT="1"/>
      <dgm:spPr>
        <a:solidFill>
          <a:srgbClr val="92D050"/>
        </a:solidFill>
      </dgm:spPr>
      <dgm:t>
        <a:bodyPr/>
        <a:lstStyle/>
        <a:p>
          <a:r>
            <a:rPr lang="en-US" altLang="zh-CN" sz="4000" b="1" dirty="0">
              <a:latin typeface="Tw Cen MT" panose="020B0602020104020603" pitchFamily="34" charset="0"/>
            </a:rPr>
            <a:t>I learnt</a:t>
          </a:r>
        </a:p>
      </dgm:t>
    </dgm:pt>
    <dgm:pt modelId="{4A3DFB5B-3559-4E59-B4B6-779EEB3DA346}" cxnId="{EF32E92D-9A10-4A0A-898B-2C7536F3F715}" type="parTrans">
      <dgm:prSet/>
      <dgm:spPr/>
      <dgm:t>
        <a:bodyPr/>
        <a:lstStyle/>
        <a:p>
          <a:endParaRPr lang="zh-CN" altLang="en-US"/>
        </a:p>
      </dgm:t>
    </dgm:pt>
    <dgm:pt modelId="{D454C6CD-75B2-4446-BB76-568E3BEE3C0A}" cxnId="{EF32E92D-9A10-4A0A-898B-2C7536F3F715}" type="sibTrans">
      <dgm:prSet/>
      <dgm:spPr/>
      <dgm:t>
        <a:bodyPr/>
        <a:lstStyle/>
        <a:p>
          <a:endParaRPr lang="zh-CN" altLang="en-US"/>
        </a:p>
      </dgm:t>
    </dgm:pt>
    <dgm:pt modelId="{2F2F5610-CFA6-4323-8B33-A9FDDE962CF4}">
      <dgm:prSet phldrT="[文本]" custT="1"/>
      <dgm:spPr/>
      <dgm:t>
        <a:bodyPr/>
        <a:lstStyle/>
        <a:p>
          <a:r>
            <a:rPr lang="en-US" altLang="zh-CN" sz="3200" b="1" dirty="0">
              <a:latin typeface="Tw Cen MT" panose="020B0602020104020603" pitchFamily="34" charset="0"/>
            </a:rPr>
            <a:t>perseverance</a:t>
          </a:r>
          <a:endParaRPr lang="zh-CN" altLang="en-US" sz="3200" b="1" dirty="0">
            <a:latin typeface="Tw Cen MT" panose="020B0602020104020603" pitchFamily="34" charset="0"/>
          </a:endParaRPr>
        </a:p>
      </dgm:t>
    </dgm:pt>
    <dgm:pt modelId="{A9751004-15FB-4C59-9ADB-5E8F144D527A}" cxnId="{CC1B67C3-D13D-4A70-9953-61D35F0E9E06}" type="parTrans">
      <dgm:prSet/>
      <dgm:spPr/>
      <dgm:t>
        <a:bodyPr/>
        <a:lstStyle/>
        <a:p>
          <a:endParaRPr lang="zh-CN" altLang="en-US"/>
        </a:p>
      </dgm:t>
    </dgm:pt>
    <dgm:pt modelId="{31757C08-8133-4A39-94AB-8C26FE3FAB51}" cxnId="{CC1B67C3-D13D-4A70-9953-61D35F0E9E06}" type="sibTrans">
      <dgm:prSet/>
      <dgm:spPr/>
      <dgm:t>
        <a:bodyPr/>
        <a:lstStyle/>
        <a:p>
          <a:endParaRPr lang="zh-CN" altLang="en-US"/>
        </a:p>
      </dgm:t>
    </dgm:pt>
    <dgm:pt modelId="{95377DA0-C974-4F6D-96F0-D0DBA35326A0}">
      <dgm:prSet phldrT="[文本]"/>
      <dgm:spPr>
        <a:solidFill>
          <a:srgbClr val="00B0F0"/>
        </a:solidFill>
      </dgm:spPr>
      <dgm:t>
        <a:bodyPr/>
        <a:lstStyle/>
        <a:p>
          <a:r>
            <a:rPr lang="en-US" altLang="zh-CN" b="1" dirty="0">
              <a:latin typeface="Tw Cen MT" panose="020B0602020104020603" pitchFamily="34" charset="0"/>
            </a:rPr>
            <a:t>benevolence</a:t>
          </a:r>
          <a:endParaRPr lang="zh-CN" altLang="en-US" b="1" dirty="0">
            <a:latin typeface="Tw Cen MT" panose="020B0602020104020603" pitchFamily="34" charset="0"/>
          </a:endParaRPr>
        </a:p>
      </dgm:t>
    </dgm:pt>
    <dgm:pt modelId="{BF83B525-3A17-4CF7-ACC6-96E38588C505}" cxnId="{E135459C-C826-45AD-9DB4-2C988B5EA9BD}" type="parTrans">
      <dgm:prSet/>
      <dgm:spPr>
        <a:solidFill>
          <a:srgbClr val="00B0F0"/>
        </a:solidFill>
      </dgm:spPr>
      <dgm:t>
        <a:bodyPr/>
        <a:lstStyle/>
        <a:p>
          <a:endParaRPr lang="zh-CN" altLang="en-US"/>
        </a:p>
      </dgm:t>
    </dgm:pt>
    <dgm:pt modelId="{F089071A-CE90-44A6-933A-C6A7CBBC1D6B}" cxnId="{E135459C-C826-45AD-9DB4-2C988B5EA9BD}" type="sibTrans">
      <dgm:prSet/>
      <dgm:spPr/>
      <dgm:t>
        <a:bodyPr/>
        <a:lstStyle/>
        <a:p>
          <a:endParaRPr lang="zh-CN" altLang="en-US"/>
        </a:p>
      </dgm:t>
    </dgm:pt>
    <dgm:pt modelId="{DC1CBD54-76D9-42AC-8623-E90FC53D8508}">
      <dgm:prSet phldrT="[文本]" custT="1"/>
      <dgm:spPr>
        <a:solidFill>
          <a:srgbClr val="FF0066"/>
        </a:solidFill>
      </dgm:spPr>
      <dgm:t>
        <a:bodyPr/>
        <a:lstStyle/>
        <a:p>
          <a:r>
            <a:rPr lang="en-US" altLang="zh-CN" sz="4800" b="1" dirty="0">
              <a:solidFill>
                <a:srgbClr val="FF0000"/>
              </a:solidFill>
              <a:latin typeface="Tw Cen MT" panose="020B0602020104020603" pitchFamily="34" charset="0"/>
              <a:hlinkClick xmlns:r="http://schemas.openxmlformats.org/officeDocument/2006/relationships" r:id="rId1" action="ppaction://hlinksldjump"/>
            </a:rPr>
            <a:t>copyright</a:t>
          </a:r>
          <a:endParaRPr lang="zh-CN" altLang="en-US" sz="4800" b="1" dirty="0">
            <a:solidFill>
              <a:srgbClr val="FF0000"/>
            </a:solidFill>
            <a:latin typeface="Tw Cen MT" panose="020B0602020104020603" pitchFamily="34" charset="0"/>
          </a:endParaRPr>
        </a:p>
      </dgm:t>
    </dgm:pt>
    <dgm:pt modelId="{E94AF1AD-C926-457E-8992-96CBE7C522AF}" cxnId="{B8F46211-41AC-4182-A8D0-694C9E2C0312}" type="parTrans">
      <dgm:prSet/>
      <dgm:spPr/>
      <dgm:t>
        <a:bodyPr/>
        <a:lstStyle/>
        <a:p>
          <a:endParaRPr lang="zh-CN" altLang="en-US"/>
        </a:p>
      </dgm:t>
    </dgm:pt>
    <dgm:pt modelId="{36428461-F59F-4A67-B0DF-FE49DA4C6DFA}" cxnId="{B8F46211-41AC-4182-A8D0-694C9E2C0312}" type="sibTrans">
      <dgm:prSet/>
      <dgm:spPr/>
      <dgm:t>
        <a:bodyPr/>
        <a:lstStyle/>
        <a:p>
          <a:endParaRPr lang="zh-CN" altLang="en-US"/>
        </a:p>
      </dgm:t>
    </dgm:pt>
    <dgm:pt modelId="{26C10257-8766-40BD-A59F-33DA5B4B9C19}">
      <dgm:prSet phldrT="[文本]" custT="1"/>
      <dgm:spPr/>
      <dgm:t>
        <a:bodyPr/>
        <a:lstStyle/>
        <a:p>
          <a:r>
            <a:rPr lang="en-US" altLang="zh-CN" sz="3200" b="1" dirty="0">
              <a:latin typeface="Tw Cen MT" panose="020B0602020104020603" pitchFamily="34" charset="0"/>
            </a:rPr>
            <a:t>rigorousness</a:t>
          </a:r>
          <a:endParaRPr lang="zh-CN" altLang="en-US" sz="3200" b="1" dirty="0">
            <a:latin typeface="Tw Cen MT" panose="020B0602020104020603" pitchFamily="34" charset="0"/>
          </a:endParaRPr>
        </a:p>
      </dgm:t>
    </dgm:pt>
    <dgm:pt modelId="{76B65316-6B24-4803-BDC2-95CEB524D586}" cxnId="{BF1B8FD5-7A6C-490B-8368-B2234EC7E643}" type="parTrans">
      <dgm:prSet/>
      <dgm:spPr/>
      <dgm:t>
        <a:bodyPr/>
        <a:lstStyle/>
        <a:p>
          <a:endParaRPr lang="zh-CN" altLang="en-US"/>
        </a:p>
      </dgm:t>
    </dgm:pt>
    <dgm:pt modelId="{823FDDE5-79C1-4C29-80D6-F1A138EB4327}" cxnId="{BF1B8FD5-7A6C-490B-8368-B2234EC7E643}" type="sibTrans">
      <dgm:prSet/>
      <dgm:spPr/>
      <dgm:t>
        <a:bodyPr/>
        <a:lstStyle/>
        <a:p>
          <a:endParaRPr lang="zh-CN" altLang="en-US"/>
        </a:p>
      </dgm:t>
    </dgm:pt>
    <dgm:pt modelId="{1BDE5247-574E-48EA-BE40-35D8C96A69A1}" type="pres">
      <dgm:prSet presAssocID="{553A993F-E6C1-4D31-AD50-0942AF94A5D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AC0E82F-9844-4D75-B365-7602F99DB4E5}" type="pres">
      <dgm:prSet presAssocID="{CD78B253-E5E6-4FBF-B0EB-CED8259CAB11}" presName="centerShape" presStyleLbl="node0" presStyleIdx="0" presStyleCnt="1" custScaleX="162041"/>
      <dgm:spPr/>
    </dgm:pt>
    <dgm:pt modelId="{B837B728-C700-4675-819B-3F4F2536DF28}" type="pres">
      <dgm:prSet presAssocID="{A9751004-15FB-4C59-9ADB-5E8F144D527A}" presName="parTrans" presStyleLbl="sibTrans2D1" presStyleIdx="0" presStyleCnt="4"/>
      <dgm:spPr/>
    </dgm:pt>
    <dgm:pt modelId="{4A474CA4-1422-47AC-BD00-21627667F4A4}" type="pres">
      <dgm:prSet presAssocID="{A9751004-15FB-4C59-9ADB-5E8F144D527A}" presName="connectorText" presStyleLbl="sibTrans2D1" presStyleIdx="0" presStyleCnt="4"/>
      <dgm:spPr/>
    </dgm:pt>
    <dgm:pt modelId="{AB9BA690-8040-4337-881E-C40D8D9C76F9}" type="pres">
      <dgm:prSet presAssocID="{2F2F5610-CFA6-4323-8B33-A9FDDE962CF4}" presName="node" presStyleLbl="node1" presStyleIdx="0" presStyleCnt="4" custScaleX="226656">
        <dgm:presLayoutVars>
          <dgm:bulletEnabled val="1"/>
        </dgm:presLayoutVars>
      </dgm:prSet>
      <dgm:spPr/>
    </dgm:pt>
    <dgm:pt modelId="{F6BF2D84-FBEE-4B94-A77D-A3EE22C503E4}" type="pres">
      <dgm:prSet presAssocID="{BF83B525-3A17-4CF7-ACC6-96E38588C505}" presName="parTrans" presStyleLbl="sibTrans2D1" presStyleIdx="1" presStyleCnt="4" custScaleX="137881"/>
      <dgm:spPr/>
    </dgm:pt>
    <dgm:pt modelId="{2D8E178D-C765-412B-AC76-771BC98991C3}" type="pres">
      <dgm:prSet presAssocID="{BF83B525-3A17-4CF7-ACC6-96E38588C505}" presName="connectorText" presStyleLbl="sibTrans2D1" presStyleIdx="1" presStyleCnt="4"/>
      <dgm:spPr/>
    </dgm:pt>
    <dgm:pt modelId="{C09BE16A-9444-4556-A848-E54A89A27BF4}" type="pres">
      <dgm:prSet presAssocID="{95377DA0-C974-4F6D-96F0-D0DBA35326A0}" presName="node" presStyleLbl="node1" presStyleIdx="1" presStyleCnt="4" custScaleX="207920" custRadScaleRad="170437" custRadScaleInc="-983">
        <dgm:presLayoutVars>
          <dgm:bulletEnabled val="1"/>
        </dgm:presLayoutVars>
      </dgm:prSet>
      <dgm:spPr/>
    </dgm:pt>
    <dgm:pt modelId="{E54D31A9-9C24-48CD-800F-6C8528FE3AB6}" type="pres">
      <dgm:prSet presAssocID="{E94AF1AD-C926-457E-8992-96CBE7C522AF}" presName="parTrans" presStyleLbl="sibTrans2D1" presStyleIdx="2" presStyleCnt="4"/>
      <dgm:spPr/>
    </dgm:pt>
    <dgm:pt modelId="{F44441DB-44A9-458C-AD95-50EA155AEB22}" type="pres">
      <dgm:prSet presAssocID="{E94AF1AD-C926-457E-8992-96CBE7C522AF}" presName="connectorText" presStyleLbl="sibTrans2D1" presStyleIdx="2" presStyleCnt="4"/>
      <dgm:spPr/>
    </dgm:pt>
    <dgm:pt modelId="{6F916136-6BEB-41D2-B9EA-0E0B51D91447}" type="pres">
      <dgm:prSet presAssocID="{DC1CBD54-76D9-42AC-8623-E90FC53D8508}" presName="node" presStyleLbl="node1" presStyleIdx="2" presStyleCnt="4" custScaleX="234041">
        <dgm:presLayoutVars>
          <dgm:bulletEnabled val="1"/>
        </dgm:presLayoutVars>
      </dgm:prSet>
      <dgm:spPr/>
    </dgm:pt>
    <dgm:pt modelId="{3E1EAD4F-2824-41E7-B28F-0D445EFAE3E2}" type="pres">
      <dgm:prSet presAssocID="{76B65316-6B24-4803-BDC2-95CEB524D586}" presName="parTrans" presStyleLbl="sibTrans2D1" presStyleIdx="3" presStyleCnt="4" custScaleX="142701"/>
      <dgm:spPr/>
    </dgm:pt>
    <dgm:pt modelId="{6FFBC211-11FD-43F2-9069-DEBB4A43091B}" type="pres">
      <dgm:prSet presAssocID="{76B65316-6B24-4803-BDC2-95CEB524D586}" presName="connectorText" presStyleLbl="sibTrans2D1" presStyleIdx="3" presStyleCnt="4"/>
      <dgm:spPr/>
    </dgm:pt>
    <dgm:pt modelId="{C596065C-3BA2-45CE-84E0-699C942BDD0D}" type="pres">
      <dgm:prSet presAssocID="{26C10257-8766-40BD-A59F-33DA5B4B9C19}" presName="node" presStyleLbl="node1" presStyleIdx="3" presStyleCnt="4" custScaleX="211223" custRadScaleRad="173076" custRadScaleInc="1453">
        <dgm:presLayoutVars>
          <dgm:bulletEnabled val="1"/>
        </dgm:presLayoutVars>
      </dgm:prSet>
      <dgm:spPr/>
    </dgm:pt>
  </dgm:ptLst>
  <dgm:cxnLst>
    <dgm:cxn modelId="{B8F46211-41AC-4182-A8D0-694C9E2C0312}" srcId="{CD78B253-E5E6-4FBF-B0EB-CED8259CAB11}" destId="{DC1CBD54-76D9-42AC-8623-E90FC53D8508}" srcOrd="2" destOrd="0" parTransId="{E94AF1AD-C926-457E-8992-96CBE7C522AF}" sibTransId="{36428461-F59F-4A67-B0DF-FE49DA4C6DFA}"/>
    <dgm:cxn modelId="{F7B5F929-FA9F-41EA-85E1-9893BB945612}" type="presOf" srcId="{95377DA0-C974-4F6D-96F0-D0DBA35326A0}" destId="{C09BE16A-9444-4556-A848-E54A89A27BF4}" srcOrd="0" destOrd="0" presId="urn:microsoft.com/office/officeart/2005/8/layout/radial5"/>
    <dgm:cxn modelId="{EF32E92D-9A10-4A0A-898B-2C7536F3F715}" srcId="{553A993F-E6C1-4D31-AD50-0942AF94A5D4}" destId="{CD78B253-E5E6-4FBF-B0EB-CED8259CAB11}" srcOrd="0" destOrd="0" parTransId="{4A3DFB5B-3559-4E59-B4B6-779EEB3DA346}" sibTransId="{D454C6CD-75B2-4446-BB76-568E3BEE3C0A}"/>
    <dgm:cxn modelId="{28D46034-18E4-4C25-9938-A7C8945B4E41}" type="presOf" srcId="{76B65316-6B24-4803-BDC2-95CEB524D586}" destId="{3E1EAD4F-2824-41E7-B28F-0D445EFAE3E2}" srcOrd="0" destOrd="0" presId="urn:microsoft.com/office/officeart/2005/8/layout/radial5"/>
    <dgm:cxn modelId="{6B9E403F-6AB0-4D2B-8CAD-22439D1A671C}" type="presOf" srcId="{BF83B525-3A17-4CF7-ACC6-96E38588C505}" destId="{F6BF2D84-FBEE-4B94-A77D-A3EE22C503E4}" srcOrd="0" destOrd="0" presId="urn:microsoft.com/office/officeart/2005/8/layout/radial5"/>
    <dgm:cxn modelId="{DBD3C14A-99AD-42A9-8176-1317016C55DE}" type="presOf" srcId="{A9751004-15FB-4C59-9ADB-5E8F144D527A}" destId="{4A474CA4-1422-47AC-BD00-21627667F4A4}" srcOrd="1" destOrd="0" presId="urn:microsoft.com/office/officeart/2005/8/layout/radial5"/>
    <dgm:cxn modelId="{5809D24D-F44B-4D97-9594-707D6D49E762}" type="presOf" srcId="{553A993F-E6C1-4D31-AD50-0942AF94A5D4}" destId="{1BDE5247-574E-48EA-BE40-35D8C96A69A1}" srcOrd="0" destOrd="0" presId="urn:microsoft.com/office/officeart/2005/8/layout/radial5"/>
    <dgm:cxn modelId="{190DB859-E378-4E8F-AE22-DB30ED8AF72A}" type="presOf" srcId="{A9751004-15FB-4C59-9ADB-5E8F144D527A}" destId="{B837B728-C700-4675-819B-3F4F2536DF28}" srcOrd="0" destOrd="0" presId="urn:microsoft.com/office/officeart/2005/8/layout/radial5"/>
    <dgm:cxn modelId="{75144192-AABE-47C3-B5EC-E75EE02075F6}" type="presOf" srcId="{DC1CBD54-76D9-42AC-8623-E90FC53D8508}" destId="{6F916136-6BEB-41D2-B9EA-0E0B51D91447}" srcOrd="0" destOrd="0" presId="urn:microsoft.com/office/officeart/2005/8/layout/radial5"/>
    <dgm:cxn modelId="{23753A9C-53D6-4E68-B3F0-CC3A208754FA}" type="presOf" srcId="{CD78B253-E5E6-4FBF-B0EB-CED8259CAB11}" destId="{2AC0E82F-9844-4D75-B365-7602F99DB4E5}" srcOrd="0" destOrd="0" presId="urn:microsoft.com/office/officeart/2005/8/layout/radial5"/>
    <dgm:cxn modelId="{E135459C-C826-45AD-9DB4-2C988B5EA9BD}" srcId="{CD78B253-E5E6-4FBF-B0EB-CED8259CAB11}" destId="{95377DA0-C974-4F6D-96F0-D0DBA35326A0}" srcOrd="1" destOrd="0" parTransId="{BF83B525-3A17-4CF7-ACC6-96E38588C505}" sibTransId="{F089071A-CE90-44A6-933A-C6A7CBBC1D6B}"/>
    <dgm:cxn modelId="{986EFE9D-7E0F-4D67-85C3-8B369BC19662}" type="presOf" srcId="{26C10257-8766-40BD-A59F-33DA5B4B9C19}" destId="{C596065C-3BA2-45CE-84E0-699C942BDD0D}" srcOrd="0" destOrd="0" presId="urn:microsoft.com/office/officeart/2005/8/layout/radial5"/>
    <dgm:cxn modelId="{A9D8DDA5-5DD0-4900-8B8C-278AF438EA4A}" type="presOf" srcId="{BF83B525-3A17-4CF7-ACC6-96E38588C505}" destId="{2D8E178D-C765-412B-AC76-771BC98991C3}" srcOrd="1" destOrd="0" presId="urn:microsoft.com/office/officeart/2005/8/layout/radial5"/>
    <dgm:cxn modelId="{10898EA6-FF0F-4826-8198-154E3372F96A}" type="presOf" srcId="{E94AF1AD-C926-457E-8992-96CBE7C522AF}" destId="{F44441DB-44A9-458C-AD95-50EA155AEB22}" srcOrd="1" destOrd="0" presId="urn:microsoft.com/office/officeart/2005/8/layout/radial5"/>
    <dgm:cxn modelId="{CC1B67C3-D13D-4A70-9953-61D35F0E9E06}" srcId="{CD78B253-E5E6-4FBF-B0EB-CED8259CAB11}" destId="{2F2F5610-CFA6-4323-8B33-A9FDDE962CF4}" srcOrd="0" destOrd="0" parTransId="{A9751004-15FB-4C59-9ADB-5E8F144D527A}" sibTransId="{31757C08-8133-4A39-94AB-8C26FE3FAB51}"/>
    <dgm:cxn modelId="{8FB78BD3-A179-47CE-9A42-C5131E84F106}" type="presOf" srcId="{76B65316-6B24-4803-BDC2-95CEB524D586}" destId="{6FFBC211-11FD-43F2-9069-DEBB4A43091B}" srcOrd="1" destOrd="0" presId="urn:microsoft.com/office/officeart/2005/8/layout/radial5"/>
    <dgm:cxn modelId="{522F99D4-D696-4290-BE94-7E5E41909C53}" type="presOf" srcId="{2F2F5610-CFA6-4323-8B33-A9FDDE962CF4}" destId="{AB9BA690-8040-4337-881E-C40D8D9C76F9}" srcOrd="0" destOrd="0" presId="urn:microsoft.com/office/officeart/2005/8/layout/radial5"/>
    <dgm:cxn modelId="{BF1B8FD5-7A6C-490B-8368-B2234EC7E643}" srcId="{CD78B253-E5E6-4FBF-B0EB-CED8259CAB11}" destId="{26C10257-8766-40BD-A59F-33DA5B4B9C19}" srcOrd="3" destOrd="0" parTransId="{76B65316-6B24-4803-BDC2-95CEB524D586}" sibTransId="{823FDDE5-79C1-4C29-80D6-F1A138EB4327}"/>
    <dgm:cxn modelId="{37E262F6-3526-4390-8B26-C7EFA4FE17EB}" type="presOf" srcId="{E94AF1AD-C926-457E-8992-96CBE7C522AF}" destId="{E54D31A9-9C24-48CD-800F-6C8528FE3AB6}" srcOrd="0" destOrd="0" presId="urn:microsoft.com/office/officeart/2005/8/layout/radial5"/>
    <dgm:cxn modelId="{7341CBAC-B9CB-49C2-8CD0-8B981B97322E}" type="presParOf" srcId="{1BDE5247-574E-48EA-BE40-35D8C96A69A1}" destId="{2AC0E82F-9844-4D75-B365-7602F99DB4E5}" srcOrd="0" destOrd="0" presId="urn:microsoft.com/office/officeart/2005/8/layout/radial5"/>
    <dgm:cxn modelId="{2D4C28D4-59B4-4CB2-AB9E-13B7682B700A}" type="presParOf" srcId="{1BDE5247-574E-48EA-BE40-35D8C96A69A1}" destId="{B837B728-C700-4675-819B-3F4F2536DF28}" srcOrd="1" destOrd="0" presId="urn:microsoft.com/office/officeart/2005/8/layout/radial5"/>
    <dgm:cxn modelId="{91E6A8E7-640D-4C29-9FAA-67AF88B1C208}" type="presParOf" srcId="{B837B728-C700-4675-819B-3F4F2536DF28}" destId="{4A474CA4-1422-47AC-BD00-21627667F4A4}" srcOrd="0" destOrd="0" presId="urn:microsoft.com/office/officeart/2005/8/layout/radial5"/>
    <dgm:cxn modelId="{D4C05CF6-B6E9-4AF9-BF8D-4DC3C0277C13}" type="presParOf" srcId="{1BDE5247-574E-48EA-BE40-35D8C96A69A1}" destId="{AB9BA690-8040-4337-881E-C40D8D9C76F9}" srcOrd="2" destOrd="0" presId="urn:microsoft.com/office/officeart/2005/8/layout/radial5"/>
    <dgm:cxn modelId="{B529BD13-3601-4426-A70D-8AEEFD26A702}" type="presParOf" srcId="{1BDE5247-574E-48EA-BE40-35D8C96A69A1}" destId="{F6BF2D84-FBEE-4B94-A77D-A3EE22C503E4}" srcOrd="3" destOrd="0" presId="urn:microsoft.com/office/officeart/2005/8/layout/radial5"/>
    <dgm:cxn modelId="{F3F20C13-6BCA-4A81-8100-378227A84B3F}" type="presParOf" srcId="{F6BF2D84-FBEE-4B94-A77D-A3EE22C503E4}" destId="{2D8E178D-C765-412B-AC76-771BC98991C3}" srcOrd="0" destOrd="0" presId="urn:microsoft.com/office/officeart/2005/8/layout/radial5"/>
    <dgm:cxn modelId="{80BD7735-E427-42D3-ACBF-52C3726BDBE2}" type="presParOf" srcId="{1BDE5247-574E-48EA-BE40-35D8C96A69A1}" destId="{C09BE16A-9444-4556-A848-E54A89A27BF4}" srcOrd="4" destOrd="0" presId="urn:microsoft.com/office/officeart/2005/8/layout/radial5"/>
    <dgm:cxn modelId="{22BED1B2-98F8-4254-8826-43B27EDA6C37}" type="presParOf" srcId="{1BDE5247-574E-48EA-BE40-35D8C96A69A1}" destId="{E54D31A9-9C24-48CD-800F-6C8528FE3AB6}" srcOrd="5" destOrd="0" presId="urn:microsoft.com/office/officeart/2005/8/layout/radial5"/>
    <dgm:cxn modelId="{7CC322CD-C770-4FC0-8EB5-DFA2B5232FD7}" type="presParOf" srcId="{E54D31A9-9C24-48CD-800F-6C8528FE3AB6}" destId="{F44441DB-44A9-458C-AD95-50EA155AEB22}" srcOrd="0" destOrd="0" presId="urn:microsoft.com/office/officeart/2005/8/layout/radial5"/>
    <dgm:cxn modelId="{40E60A42-087F-4D12-A078-639B5AB0359D}" type="presParOf" srcId="{1BDE5247-574E-48EA-BE40-35D8C96A69A1}" destId="{6F916136-6BEB-41D2-B9EA-0E0B51D91447}" srcOrd="6" destOrd="0" presId="urn:microsoft.com/office/officeart/2005/8/layout/radial5"/>
    <dgm:cxn modelId="{37FF73B6-0BBB-4C03-A363-680C10B30092}" type="presParOf" srcId="{1BDE5247-574E-48EA-BE40-35D8C96A69A1}" destId="{3E1EAD4F-2824-41E7-B28F-0D445EFAE3E2}" srcOrd="7" destOrd="0" presId="urn:microsoft.com/office/officeart/2005/8/layout/radial5"/>
    <dgm:cxn modelId="{305E9FCB-51B5-45C6-AAEE-B1F463597379}" type="presParOf" srcId="{3E1EAD4F-2824-41E7-B28F-0D445EFAE3E2}" destId="{6FFBC211-11FD-43F2-9069-DEBB4A43091B}" srcOrd="0" destOrd="0" presId="urn:microsoft.com/office/officeart/2005/8/layout/radial5"/>
    <dgm:cxn modelId="{E36B28B0-59EF-4833-AC35-C7844CAC2DA6}" type="presParOf" srcId="{1BDE5247-574E-48EA-BE40-35D8C96A69A1}" destId="{C596065C-3BA2-45CE-84E0-699C942BDD0D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44E8C-D9EB-45D4-8E29-6AA920140629}">
      <dsp:nvSpPr>
        <dsp:cNvPr id="0" name=""/>
        <dsp:cNvSpPr/>
      </dsp:nvSpPr>
      <dsp:spPr>
        <a:xfrm>
          <a:off x="5953" y="898793"/>
          <a:ext cx="2214562" cy="88582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b="1" kern="1200" dirty="0">
              <a:solidFill>
                <a:schemeClr val="tx1"/>
              </a:solidFill>
              <a:latin typeface="Tw Cen MT" panose="020B0602020104020603" pitchFamily="34" charset="0"/>
            </a:rPr>
            <a:t>Finding a </a:t>
          </a:r>
          <a:r>
            <a:rPr lang="en-US" altLang="zh-CN" sz="2400" b="1" kern="1200" dirty="0">
              <a:solidFill>
                <a:srgbClr val="FF0000"/>
              </a:solidFill>
              <a:latin typeface="Tw Cen MT" panose="020B0602020104020603" pitchFamily="34" charset="0"/>
            </a:rPr>
            <a:t>problem</a:t>
          </a:r>
          <a:endParaRPr lang="zh-CN" altLang="en-US" sz="2400" kern="1200" dirty="0">
            <a:solidFill>
              <a:srgbClr val="FF0000"/>
            </a:solidFill>
            <a:latin typeface="Tw Cen MT" panose="020B0602020104020603" pitchFamily="34" charset="0"/>
          </a:endParaRPr>
        </a:p>
      </dsp:txBody>
      <dsp:txXfrm>
        <a:off x="448865" y="898793"/>
        <a:ext cx="1328738" cy="885824"/>
      </dsp:txXfrm>
    </dsp:sp>
    <dsp:sp modelId="{2312B670-E214-4763-B95E-AC4B0A0A8C9F}">
      <dsp:nvSpPr>
        <dsp:cNvPr id="0" name=""/>
        <dsp:cNvSpPr/>
      </dsp:nvSpPr>
      <dsp:spPr>
        <a:xfrm>
          <a:off x="1999059" y="898793"/>
          <a:ext cx="2214562" cy="885824"/>
        </a:xfrm>
        <a:prstGeom prst="chevron">
          <a:avLst/>
        </a:prstGeom>
        <a:solidFill>
          <a:schemeClr val="accent4">
            <a:hueOff val="1960178"/>
            <a:satOff val="-8155"/>
            <a:lumOff val="1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b="1" kern="1200" dirty="0">
              <a:solidFill>
                <a:schemeClr val="tx1"/>
              </a:solidFill>
              <a:latin typeface="Tw Cen MT" panose="020B0602020104020603" pitchFamily="34" charset="0"/>
            </a:rPr>
            <a:t>Doing </a:t>
          </a:r>
          <a:r>
            <a:rPr lang="en-US" altLang="zh-CN" sz="2400" b="1" kern="1200" dirty="0">
              <a:solidFill>
                <a:srgbClr val="FF0000"/>
              </a:solidFill>
              <a:latin typeface="Tw Cen MT" panose="020B0602020104020603" pitchFamily="34" charset="0"/>
            </a:rPr>
            <a:t>research</a:t>
          </a:r>
          <a:r>
            <a:rPr lang="en-US" altLang="zh-CN" sz="2400" b="1" kern="1200" dirty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endParaRPr lang="zh-CN" altLang="en-US" sz="2400" kern="1200" dirty="0">
            <a:solidFill>
              <a:schemeClr val="tx1"/>
            </a:solidFill>
            <a:latin typeface="Tw Cen MT" panose="020B0602020104020603" pitchFamily="34" charset="0"/>
          </a:endParaRPr>
        </a:p>
      </dsp:txBody>
      <dsp:txXfrm>
        <a:off x="2441971" y="898793"/>
        <a:ext cx="1328738" cy="885824"/>
      </dsp:txXfrm>
    </dsp:sp>
    <dsp:sp modelId="{E2859DA2-5016-4346-8908-3F805C0855D2}">
      <dsp:nvSpPr>
        <dsp:cNvPr id="0" name=""/>
        <dsp:cNvSpPr/>
      </dsp:nvSpPr>
      <dsp:spPr>
        <a:xfrm>
          <a:off x="3992165" y="898793"/>
          <a:ext cx="2214562" cy="885824"/>
        </a:xfrm>
        <a:prstGeom prst="chevron">
          <a:avLst/>
        </a:prstGeom>
        <a:solidFill>
          <a:schemeClr val="accent4">
            <a:hueOff val="3920356"/>
            <a:satOff val="-16311"/>
            <a:lumOff val="3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b="1" kern="1200" dirty="0">
              <a:solidFill>
                <a:schemeClr val="tx1"/>
              </a:solidFill>
              <a:latin typeface="Tw Cen MT" panose="020B0602020104020603" pitchFamily="34" charset="0"/>
            </a:rPr>
            <a:t>Thinking of a </a:t>
          </a:r>
          <a:r>
            <a:rPr lang="en-US" altLang="zh-CN" sz="2400" b="1" kern="1200" dirty="0">
              <a:solidFill>
                <a:srgbClr val="FF0000"/>
              </a:solidFill>
              <a:latin typeface="Tw Cen MT" panose="020B0602020104020603" pitchFamily="34" charset="0"/>
            </a:rPr>
            <a:t>creative solution</a:t>
          </a:r>
          <a:endParaRPr lang="zh-CN" altLang="en-US" sz="2400" kern="1200" dirty="0">
            <a:solidFill>
              <a:srgbClr val="FF0000"/>
            </a:solidFill>
            <a:latin typeface="Tw Cen MT" panose="020B0602020104020603" pitchFamily="34" charset="0"/>
          </a:endParaRPr>
        </a:p>
      </dsp:txBody>
      <dsp:txXfrm>
        <a:off x="4435077" y="898793"/>
        <a:ext cx="1328738" cy="885824"/>
      </dsp:txXfrm>
    </dsp:sp>
    <dsp:sp modelId="{11FA167C-380C-45A2-83C6-734DC5B99459}">
      <dsp:nvSpPr>
        <dsp:cNvPr id="0" name=""/>
        <dsp:cNvSpPr/>
      </dsp:nvSpPr>
      <dsp:spPr>
        <a:xfrm>
          <a:off x="5985271" y="898793"/>
          <a:ext cx="2214562" cy="885824"/>
        </a:xfrm>
        <a:prstGeom prst="chevron">
          <a:avLst/>
        </a:prstGeom>
        <a:solidFill>
          <a:schemeClr val="accent4">
            <a:hueOff val="5880535"/>
            <a:satOff val="-24466"/>
            <a:lumOff val="5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b="1" kern="1200" dirty="0">
              <a:solidFill>
                <a:srgbClr val="FF0000"/>
              </a:solidFill>
              <a:latin typeface="Tw Cen MT" panose="020B0602020104020603" pitchFamily="34" charset="0"/>
            </a:rPr>
            <a:t>Test</a:t>
          </a:r>
          <a:r>
            <a:rPr lang="en-US" altLang="zh-CN" sz="2400" b="1" kern="1200" dirty="0">
              <a:solidFill>
                <a:schemeClr val="tx1"/>
              </a:solidFill>
              <a:latin typeface="Tw Cen MT" panose="020B0602020104020603" pitchFamily="34" charset="0"/>
            </a:rPr>
            <a:t>ing solution</a:t>
          </a:r>
          <a:endParaRPr lang="zh-CN" altLang="en-US" sz="2400" kern="1200" dirty="0">
            <a:solidFill>
              <a:schemeClr val="tx1"/>
            </a:solidFill>
            <a:latin typeface="Tw Cen MT" panose="020B0602020104020603" pitchFamily="34" charset="0"/>
          </a:endParaRPr>
        </a:p>
      </dsp:txBody>
      <dsp:txXfrm>
        <a:off x="6428183" y="898793"/>
        <a:ext cx="1328738" cy="885824"/>
      </dsp:txXfrm>
    </dsp:sp>
    <dsp:sp modelId="{2A995881-B42F-4220-8BDC-494509AB9AE8}">
      <dsp:nvSpPr>
        <dsp:cNvPr id="0" name=""/>
        <dsp:cNvSpPr/>
      </dsp:nvSpPr>
      <dsp:spPr>
        <a:xfrm>
          <a:off x="7978377" y="898793"/>
          <a:ext cx="2214562" cy="885824"/>
        </a:xfrm>
        <a:prstGeom prst="chevron">
          <a:avLst/>
        </a:prstGeom>
        <a:solidFill>
          <a:schemeClr val="accent4">
            <a:hueOff val="7840713"/>
            <a:satOff val="-32622"/>
            <a:lumOff val="7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b="1" kern="1200" dirty="0">
              <a:solidFill>
                <a:srgbClr val="FF0000"/>
              </a:solidFill>
              <a:latin typeface="Tw Cen MT" panose="020B0602020104020603" pitchFamily="34" charset="0"/>
            </a:rPr>
            <a:t>Decid</a:t>
          </a:r>
          <a:r>
            <a:rPr lang="en-US" altLang="zh-CN" sz="2400" b="1" kern="1200" dirty="0">
              <a:solidFill>
                <a:schemeClr val="tx1"/>
              </a:solidFill>
              <a:latin typeface="Tw Cen MT" panose="020B0602020104020603" pitchFamily="34" charset="0"/>
            </a:rPr>
            <a:t>ing on the invention</a:t>
          </a:r>
          <a:endParaRPr lang="zh-CN" altLang="en-US" sz="2400" kern="1200" dirty="0">
            <a:solidFill>
              <a:schemeClr val="tx1"/>
            </a:solidFill>
            <a:latin typeface="Tw Cen MT" panose="020B0602020104020603" pitchFamily="34" charset="0"/>
          </a:endParaRPr>
        </a:p>
      </dsp:txBody>
      <dsp:txXfrm>
        <a:off x="8421289" y="898793"/>
        <a:ext cx="1328738" cy="885824"/>
      </dsp:txXfrm>
    </dsp:sp>
    <dsp:sp modelId="{3E08A913-F3D6-4306-997E-543F310EF1C4}">
      <dsp:nvSpPr>
        <dsp:cNvPr id="0" name=""/>
        <dsp:cNvSpPr/>
      </dsp:nvSpPr>
      <dsp:spPr>
        <a:xfrm>
          <a:off x="9971483" y="898793"/>
          <a:ext cx="2214562" cy="885824"/>
        </a:xfrm>
        <a:prstGeom prst="chevron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b="1" kern="1200" dirty="0">
              <a:solidFill>
                <a:srgbClr val="FF0000"/>
              </a:solidFill>
              <a:latin typeface="Tw Cen MT" panose="020B0602020104020603" pitchFamily="34" charset="0"/>
            </a:rPr>
            <a:t>Apply</a:t>
          </a:r>
          <a:r>
            <a:rPr lang="en-US" altLang="zh-CN" sz="2400" b="1" kern="1200" dirty="0">
              <a:solidFill>
                <a:schemeClr val="tx1"/>
              </a:solidFill>
              <a:latin typeface="Tw Cen MT" panose="020B0602020104020603" pitchFamily="34" charset="0"/>
            </a:rPr>
            <a:t>ing for a patent</a:t>
          </a:r>
          <a:endParaRPr lang="zh-CN" altLang="en-US" sz="2400" kern="1200" dirty="0">
            <a:solidFill>
              <a:schemeClr val="tx1"/>
            </a:solidFill>
            <a:latin typeface="Tw Cen MT" panose="020B0602020104020603" pitchFamily="34" charset="0"/>
          </a:endParaRPr>
        </a:p>
      </dsp:txBody>
      <dsp:txXfrm>
        <a:off x="10414395" y="898793"/>
        <a:ext cx="1328738" cy="8858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0E82F-9844-4D75-B365-7602F99DB4E5}">
      <dsp:nvSpPr>
        <dsp:cNvPr id="0" name=""/>
        <dsp:cNvSpPr/>
      </dsp:nvSpPr>
      <dsp:spPr>
        <a:xfrm>
          <a:off x="4873832" y="2139461"/>
          <a:ext cx="2469504" cy="1524000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000" b="1" kern="1200" dirty="0">
              <a:latin typeface="Tw Cen MT" panose="020B0602020104020603" pitchFamily="34" charset="0"/>
            </a:rPr>
            <a:t>I learnt</a:t>
          </a:r>
        </a:p>
      </dsp:txBody>
      <dsp:txXfrm>
        <a:off x="5235482" y="2362646"/>
        <a:ext cx="1746204" cy="1077630"/>
      </dsp:txXfrm>
    </dsp:sp>
    <dsp:sp modelId="{B837B728-C700-4675-819B-3F4F2536DF28}">
      <dsp:nvSpPr>
        <dsp:cNvPr id="0" name=""/>
        <dsp:cNvSpPr/>
      </dsp:nvSpPr>
      <dsp:spPr>
        <a:xfrm rot="16200000">
          <a:off x="5946093" y="1582993"/>
          <a:ext cx="324981" cy="5181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900" kern="1200"/>
        </a:p>
      </dsp:txBody>
      <dsp:txXfrm>
        <a:off x="5994840" y="1735372"/>
        <a:ext cx="227487" cy="310896"/>
      </dsp:txXfrm>
    </dsp:sp>
    <dsp:sp modelId="{AB9BA690-8040-4337-881E-C40D8D9C76F9}">
      <dsp:nvSpPr>
        <dsp:cNvPr id="0" name=""/>
        <dsp:cNvSpPr/>
      </dsp:nvSpPr>
      <dsp:spPr>
        <a:xfrm>
          <a:off x="4381465" y="2289"/>
          <a:ext cx="3454237" cy="15239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200" b="1" kern="1200" dirty="0">
              <a:latin typeface="Tw Cen MT" panose="020B0602020104020603" pitchFamily="34" charset="0"/>
            </a:rPr>
            <a:t>perseverance</a:t>
          </a:r>
          <a:endParaRPr lang="zh-CN" altLang="en-US" sz="3200" b="1" kern="1200" dirty="0">
            <a:latin typeface="Tw Cen MT" panose="020B0602020104020603" pitchFamily="34" charset="0"/>
          </a:endParaRPr>
        </a:p>
      </dsp:txBody>
      <dsp:txXfrm>
        <a:off x="4887326" y="225473"/>
        <a:ext cx="2442515" cy="1077631"/>
      </dsp:txXfrm>
    </dsp:sp>
    <dsp:sp modelId="{F6BF2D84-FBEE-4B94-A77D-A3EE22C503E4}">
      <dsp:nvSpPr>
        <dsp:cNvPr id="0" name=""/>
        <dsp:cNvSpPr/>
      </dsp:nvSpPr>
      <dsp:spPr>
        <a:xfrm rot="21573459">
          <a:off x="7441749" y="2629765"/>
          <a:ext cx="601895" cy="518160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900" kern="1200"/>
        </a:p>
      </dsp:txBody>
      <dsp:txXfrm>
        <a:off x="7441751" y="2733997"/>
        <a:ext cx="446447" cy="310896"/>
      </dsp:txXfrm>
    </dsp:sp>
    <dsp:sp modelId="{C09BE16A-9444-4556-A848-E54A89A27BF4}">
      <dsp:nvSpPr>
        <dsp:cNvPr id="0" name=""/>
        <dsp:cNvSpPr/>
      </dsp:nvSpPr>
      <dsp:spPr>
        <a:xfrm>
          <a:off x="8166658" y="2111340"/>
          <a:ext cx="3168700" cy="1523999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200" b="1" kern="1200" dirty="0">
              <a:latin typeface="Tw Cen MT" panose="020B0602020104020603" pitchFamily="34" charset="0"/>
            </a:rPr>
            <a:t>benevolence</a:t>
          </a:r>
          <a:endParaRPr lang="zh-CN" altLang="en-US" sz="3200" b="1" kern="1200" dirty="0">
            <a:latin typeface="Tw Cen MT" panose="020B0602020104020603" pitchFamily="34" charset="0"/>
          </a:endParaRPr>
        </a:p>
      </dsp:txBody>
      <dsp:txXfrm>
        <a:off x="8630703" y="2334524"/>
        <a:ext cx="2240610" cy="1077631"/>
      </dsp:txXfrm>
    </dsp:sp>
    <dsp:sp modelId="{E54D31A9-9C24-48CD-800F-6C8528FE3AB6}">
      <dsp:nvSpPr>
        <dsp:cNvPr id="0" name=""/>
        <dsp:cNvSpPr/>
      </dsp:nvSpPr>
      <dsp:spPr>
        <a:xfrm rot="5400000">
          <a:off x="5946093" y="3701770"/>
          <a:ext cx="324981" cy="5181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900" kern="1200"/>
        </a:p>
      </dsp:txBody>
      <dsp:txXfrm>
        <a:off x="5994840" y="3756655"/>
        <a:ext cx="227487" cy="310896"/>
      </dsp:txXfrm>
    </dsp:sp>
    <dsp:sp modelId="{6F916136-6BEB-41D2-B9EA-0E0B51D91447}">
      <dsp:nvSpPr>
        <dsp:cNvPr id="0" name=""/>
        <dsp:cNvSpPr/>
      </dsp:nvSpPr>
      <dsp:spPr>
        <a:xfrm>
          <a:off x="4325192" y="4276634"/>
          <a:ext cx="3566784" cy="1524000"/>
        </a:xfrm>
        <a:prstGeom prst="ellipse">
          <a:avLst/>
        </a:prstGeom>
        <a:solidFill>
          <a:srgbClr val="FF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800" b="1" kern="1200" dirty="0">
              <a:solidFill>
                <a:srgbClr val="FF0000"/>
              </a:solidFill>
              <a:latin typeface="Tw Cen MT" panose="020B0602020104020603" pitchFamily="34" charset="0"/>
              <a:hlinkClick xmlns:r="http://schemas.openxmlformats.org/officeDocument/2006/relationships" r:id="" action="ppaction://hlinksldjump"/>
            </a:rPr>
            <a:t>copyright</a:t>
          </a:r>
          <a:endParaRPr lang="zh-CN" altLang="en-US" sz="4800" b="1" kern="1200" dirty="0">
            <a:solidFill>
              <a:srgbClr val="FF0000"/>
            </a:solidFill>
            <a:latin typeface="Tw Cen MT" panose="020B0602020104020603" pitchFamily="34" charset="0"/>
          </a:endParaRPr>
        </a:p>
      </dsp:txBody>
      <dsp:txXfrm>
        <a:off x="4847535" y="4499819"/>
        <a:ext cx="2522098" cy="1077630"/>
      </dsp:txXfrm>
    </dsp:sp>
    <dsp:sp modelId="{3E1EAD4F-2824-41E7-B28F-0D445EFAE3E2}">
      <dsp:nvSpPr>
        <dsp:cNvPr id="0" name=""/>
        <dsp:cNvSpPr/>
      </dsp:nvSpPr>
      <dsp:spPr>
        <a:xfrm rot="10839231">
          <a:off x="4135937" y="2623560"/>
          <a:ext cx="646766" cy="5181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900" kern="1200"/>
        </a:p>
      </dsp:txBody>
      <dsp:txXfrm rot="10800000">
        <a:off x="4291380" y="2728079"/>
        <a:ext cx="491318" cy="310896"/>
      </dsp:txXfrm>
    </dsp:sp>
    <dsp:sp modelId="{C596065C-3BA2-45CE-84E0-699C942BDD0D}">
      <dsp:nvSpPr>
        <dsp:cNvPr id="0" name=""/>
        <dsp:cNvSpPr/>
      </dsp:nvSpPr>
      <dsp:spPr>
        <a:xfrm>
          <a:off x="800373" y="2097251"/>
          <a:ext cx="3219038" cy="15239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200" b="1" kern="1200" dirty="0">
              <a:latin typeface="Tw Cen MT" panose="020B0602020104020603" pitchFamily="34" charset="0"/>
            </a:rPr>
            <a:t>rigorousness</a:t>
          </a:r>
          <a:endParaRPr lang="zh-CN" altLang="en-US" sz="3200" b="1" kern="1200" dirty="0">
            <a:latin typeface="Tw Cen MT" panose="020B0602020104020603" pitchFamily="34" charset="0"/>
          </a:endParaRPr>
        </a:p>
      </dsp:txBody>
      <dsp:txXfrm>
        <a:off x="1271790" y="2320435"/>
        <a:ext cx="2276204" cy="1077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type="chevron" r:blip="" rot="180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type="chevron" r:blip="" rot="180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B57E7-AB18-4CAB-80F8-B2A5FC3178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B3A3B-1B27-4AF9-9315-E62AF38A10E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B3A3B-1B27-4AF9-9315-E62AF38A10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B3A3B-1B27-4AF9-9315-E62AF38A10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B3A3B-1B27-4AF9-9315-E62AF38A10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BBE5-6992-4F6C-B416-E5304640A8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F3B2-BD80-48D3-AFF0-62598CB93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BBE5-6992-4F6C-B416-E5304640A8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F3B2-BD80-48D3-AFF0-62598CB93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BBE5-6992-4F6C-B416-E5304640A8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F3B2-BD80-48D3-AFF0-62598CB93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BBE5-6992-4F6C-B416-E5304640A8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F3B2-BD80-48D3-AFF0-62598CB93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BBE5-6992-4F6C-B416-E5304640A8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F3B2-BD80-48D3-AFF0-62598CB93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BBE5-6992-4F6C-B416-E5304640A8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F3B2-BD80-48D3-AFF0-62598CB93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BBE5-6992-4F6C-B416-E5304640A8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F3B2-BD80-48D3-AFF0-62598CB93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BBE5-6992-4F6C-B416-E5304640A8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F3B2-BD80-48D3-AFF0-62598CB93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BBE5-6992-4F6C-B416-E5304640A8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F3B2-BD80-48D3-AFF0-62598CB93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BBE5-6992-4F6C-B416-E5304640A8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F3B2-BD80-48D3-AFF0-62598CB93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BBE5-6992-4F6C-B416-E5304640A8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F3B2-BD80-48D3-AFF0-62598CB93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EBBE5-6992-4F6C-B416-E5304640A8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BF3B2-BD80-48D3-AFF0-62598CB93FA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34.jpeg"/><Relationship Id="rId1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tags" Target="../tags/tag63.xml"/><Relationship Id="rId4" Type="http://schemas.openxmlformats.org/officeDocument/2006/relationships/image" Target="../media/image37.GIF"/><Relationship Id="rId3" Type="http://schemas.openxmlformats.org/officeDocument/2006/relationships/image" Target="../media/image36.png"/><Relationship Id="rId2" Type="http://schemas.openxmlformats.org/officeDocument/2006/relationships/tags" Target="../tags/tag62.xml"/><Relationship Id="rId1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jpeg"/><Relationship Id="rId8" Type="http://schemas.openxmlformats.org/officeDocument/2006/relationships/image" Target="../media/image40.jpeg"/><Relationship Id="rId7" Type="http://schemas.openxmlformats.org/officeDocument/2006/relationships/image" Target="../media/image39.jpeg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5" Type="http://schemas.openxmlformats.org/officeDocument/2006/relationships/notesSlide" Target="../notesSlides/notesSlide4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4.png"/><Relationship Id="rId12" Type="http://schemas.openxmlformats.org/officeDocument/2006/relationships/image" Target="../media/image44.jpeg"/><Relationship Id="rId11" Type="http://schemas.openxmlformats.org/officeDocument/2006/relationships/image" Target="../media/image43.jpeg"/><Relationship Id="rId10" Type="http://schemas.openxmlformats.org/officeDocument/2006/relationships/image" Target="../media/image42.jpeg"/><Relationship Id="rId1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4.png"/><Relationship Id="rId8" Type="http://schemas.openxmlformats.org/officeDocument/2006/relationships/image" Target="../media/image53.png"/><Relationship Id="rId7" Type="http://schemas.openxmlformats.org/officeDocument/2006/relationships/image" Target="../media/image52.png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4.png"/><Relationship Id="rId11" Type="http://schemas.openxmlformats.org/officeDocument/2006/relationships/image" Target="../media/image56.png"/><Relationship Id="rId10" Type="http://schemas.openxmlformats.org/officeDocument/2006/relationships/image" Target="../media/image55.png"/><Relationship Id="rId1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7.png"/><Relationship Id="rId2" Type="http://schemas.openxmlformats.org/officeDocument/2006/relationships/tags" Target="../tags/tag64.xml"/><Relationship Id="rId1" Type="http://schemas.openxmlformats.org/officeDocument/2006/relationships/hyperlink" Target="https://www.youtube.com/watch?v=_oTJ4L0XAYE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sv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22.jpeg"/><Relationship Id="rId7" Type="http://schemas.openxmlformats.org/officeDocument/2006/relationships/image" Target="../media/image21.jpeg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microsoft.com/office/2007/relationships/hdphoto" Target="../media/image18.wdp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3223" y="265453"/>
            <a:ext cx="12192000" cy="273707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282235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rPr>
              <a:t>6</a:t>
            </a:r>
            <a:endParaRPr lang="zh-CN" altLang="en-US" sz="5400" b="1" cap="none" spc="0" dirty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00899" y="157817"/>
            <a:ext cx="584004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w Cen MT" panose="020B0602020104020603" pitchFamily="34" charset="0"/>
              </a:rPr>
              <a:t>1. </a:t>
            </a:r>
            <a:r>
              <a:rPr lang="en-US" altLang="zh-CN" sz="3200" b="1" dirty="0">
                <a:solidFill>
                  <a:srgbClr val="FF0000"/>
                </a:solidFill>
                <a:latin typeface="Tw Cen MT" panose="020B0602020104020603" pitchFamily="34" charset="0"/>
              </a:rPr>
              <a:t>What</a:t>
            </a:r>
            <a:r>
              <a:rPr lang="en-US" altLang="zh-CN" sz="3200" b="1" dirty="0">
                <a:latin typeface="Tw Cen MT" panose="020B0602020104020603" pitchFamily="34" charset="0"/>
              </a:rPr>
              <a:t> was the </a:t>
            </a:r>
            <a:r>
              <a:rPr lang="en-US" altLang="zh-CN" sz="3200" b="1" dirty="0">
                <a:solidFill>
                  <a:srgbClr val="FF0000"/>
                </a:solidFill>
                <a:latin typeface="Tw Cen MT" panose="020B0602020104020603" pitchFamily="34" charset="0"/>
              </a:rPr>
              <a:t>newest</a:t>
            </a:r>
            <a:r>
              <a:rPr lang="en-US" altLang="zh-CN" sz="3200" b="1" dirty="0">
                <a:latin typeface="Tw Cen MT" panose="020B0602020104020603" pitchFamily="34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w Cen MT" panose="020B0602020104020603" pitchFamily="34" charset="0"/>
              </a:rPr>
              <a:t>change</a:t>
            </a:r>
            <a:r>
              <a:rPr lang="en-US" altLang="zh-CN" sz="3200" b="1" dirty="0">
                <a:latin typeface="Tw Cen MT" panose="020B0602020104020603" pitchFamily="34" charset="0"/>
              </a:rPr>
              <a:t>?</a:t>
            </a:r>
            <a:endParaRPr lang="zh-CN" altLang="en-US" sz="3200" b="1" dirty="0">
              <a:latin typeface="Tw Cen MT" panose="020B0602020104020603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836585" y="1245222"/>
            <a:ext cx="1042184" cy="0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06940" y="1398341"/>
            <a:ext cx="1228374" cy="39201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6940" y="1917232"/>
            <a:ext cx="589746" cy="39201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500899" y="1267433"/>
            <a:ext cx="822992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w Cen MT" panose="020B0602020104020603" pitchFamily="34" charset="0"/>
              </a:rPr>
              <a:t>2. Did the </a:t>
            </a:r>
            <a:r>
              <a:rPr lang="en-US" altLang="zh-CN" sz="3200" b="1" dirty="0">
                <a:solidFill>
                  <a:srgbClr val="FF0000"/>
                </a:solidFill>
                <a:latin typeface="Tw Cen MT" panose="020B0602020104020603" pitchFamily="34" charset="0"/>
              </a:rPr>
              <a:t>improved</a:t>
            </a:r>
            <a:r>
              <a:rPr lang="en-US" altLang="zh-CN" sz="3200" b="1" dirty="0">
                <a:latin typeface="Tw Cen MT" panose="020B0602020104020603" pitchFamily="34" charset="0"/>
              </a:rPr>
              <a:t> approach </a:t>
            </a:r>
            <a:r>
              <a:rPr lang="en-US" altLang="zh-CN" sz="3200" b="1" dirty="0">
                <a:solidFill>
                  <a:srgbClr val="FF0000"/>
                </a:solidFill>
                <a:latin typeface="Tw Cen MT" panose="020B0602020104020603" pitchFamily="34" charset="0"/>
              </a:rPr>
              <a:t>work in the end</a:t>
            </a:r>
            <a:r>
              <a:rPr lang="en-US" altLang="zh-CN" sz="3200" b="1" dirty="0">
                <a:latin typeface="Tw Cen MT" panose="020B0602020104020603" pitchFamily="34" charset="0"/>
              </a:rPr>
              <a:t>?</a:t>
            </a:r>
            <a:endParaRPr lang="zh-CN" altLang="en-US" sz="3200" b="1" dirty="0">
              <a:latin typeface="Tw Cen MT" panose="020B0602020104020603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3299499" y="2387673"/>
            <a:ext cx="847158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108241" y="2873829"/>
            <a:ext cx="11662845" cy="12870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Accept a tip for a job well done by Munjalbarasa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769" y="3167713"/>
            <a:ext cx="3027948" cy="289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Well done Royalty Free Vector Image - Vecto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7"/>
          <a:stretch>
            <a:fillRect/>
          </a:stretch>
        </p:blipFill>
        <p:spPr bwMode="auto">
          <a:xfrm>
            <a:off x="838200" y="3195308"/>
            <a:ext cx="2862943" cy="289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本框 17"/>
          <p:cNvSpPr txBox="1"/>
          <p:nvPr/>
        </p:nvSpPr>
        <p:spPr>
          <a:xfrm>
            <a:off x="3500899" y="2435893"/>
            <a:ext cx="584004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w Cen MT" panose="020B0602020104020603" pitchFamily="34" charset="0"/>
              </a:rPr>
              <a:t>3. </a:t>
            </a:r>
            <a:r>
              <a:rPr lang="en-US" altLang="zh-CN" sz="3200" b="1" dirty="0">
                <a:solidFill>
                  <a:srgbClr val="FF0000"/>
                </a:solidFill>
                <a:latin typeface="Tw Cen MT" panose="020B0602020104020603" pitchFamily="34" charset="0"/>
              </a:rPr>
              <a:t>Why</a:t>
            </a:r>
            <a:r>
              <a:rPr lang="en-US" altLang="zh-CN" sz="3200" b="1" dirty="0">
                <a:latin typeface="Tw Cen MT" panose="020B0602020104020603" pitchFamily="34" charset="0"/>
              </a:rPr>
              <a:t> did</a:t>
            </a:r>
            <a:r>
              <a:rPr lang="en-US" altLang="zh-CN" sz="3200" b="1" dirty="0">
                <a:solidFill>
                  <a:srgbClr val="FF0000"/>
                </a:solidFill>
                <a:latin typeface="Tw Cen MT" panose="020B0602020104020603" pitchFamily="34" charset="0"/>
              </a:rPr>
              <a:t>n’t</a:t>
            </a:r>
            <a:r>
              <a:rPr lang="en-US" altLang="zh-CN" sz="3200" b="1" dirty="0">
                <a:latin typeface="Tw Cen MT" panose="020B0602020104020603" pitchFamily="34" charset="0"/>
              </a:rPr>
              <a:t> the story </a:t>
            </a:r>
            <a:r>
              <a:rPr lang="en-US" altLang="zh-CN" sz="3200" b="1" dirty="0">
                <a:solidFill>
                  <a:srgbClr val="FF0000"/>
                </a:solidFill>
                <a:latin typeface="Tw Cen MT" panose="020B0602020104020603" pitchFamily="34" charset="0"/>
              </a:rPr>
              <a:t>end</a:t>
            </a:r>
            <a:r>
              <a:rPr lang="en-US" altLang="zh-CN" sz="3200" b="1" dirty="0">
                <a:latin typeface="Tw Cen MT" panose="020B0602020104020603" pitchFamily="34" charset="0"/>
              </a:rPr>
              <a:t> here?</a:t>
            </a:r>
            <a:endParaRPr lang="zh-CN" altLang="en-US" sz="3200" b="1" dirty="0">
              <a:latin typeface="Tw Cen MT" panose="020B0602020104020603" pitchFamily="34" charset="0"/>
            </a:endParaRPr>
          </a:p>
        </p:txBody>
      </p:sp>
      <p:pic>
        <p:nvPicPr>
          <p:cNvPr id="11270" name="Picture 6" descr="Blue question mark person | Person with blue question mark — Stock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978" y="3219981"/>
            <a:ext cx="3444626" cy="289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内容占位符 4"/>
          <p:cNvPicPr>
            <a:picLocks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049770" y="13970"/>
            <a:ext cx="5086350" cy="1647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486742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3223" y="-125568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rPr>
              <a:t>7</a:t>
            </a:r>
            <a:endParaRPr lang="zh-CN" altLang="en-US" sz="5400" b="1" cap="none" spc="0" dirty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2056" y="722819"/>
            <a:ext cx="793417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w Cen MT" panose="020B0602020104020603" pitchFamily="34" charset="0"/>
              </a:rPr>
              <a:t>1. </a:t>
            </a:r>
            <a:r>
              <a:rPr lang="en-US" altLang="zh-CN" sz="3200" b="1" dirty="0">
                <a:solidFill>
                  <a:srgbClr val="FF0000"/>
                </a:solidFill>
                <a:latin typeface="Tw Cen MT" panose="020B0602020104020603" pitchFamily="34" charset="0"/>
              </a:rPr>
              <a:t>What</a:t>
            </a:r>
            <a:r>
              <a:rPr lang="en-US" altLang="zh-CN" sz="3200" b="1" dirty="0">
                <a:latin typeface="Tw Cen MT" panose="020B0602020104020603" pitchFamily="34" charset="0"/>
              </a:rPr>
              <a:t> was the </a:t>
            </a:r>
            <a:r>
              <a:rPr lang="en-US" altLang="zh-CN" sz="3200" b="1" dirty="0">
                <a:solidFill>
                  <a:srgbClr val="FF0000"/>
                </a:solidFill>
                <a:latin typeface="Tw Cen MT" panose="020B0602020104020603" pitchFamily="34" charset="0"/>
              </a:rPr>
              <a:t>reason</a:t>
            </a:r>
            <a:r>
              <a:rPr lang="en-US" altLang="zh-CN" sz="3200" b="1" dirty="0">
                <a:latin typeface="Tw Cen MT" panose="020B0602020104020603" pitchFamily="34" charset="0"/>
              </a:rPr>
              <a:t> to </a:t>
            </a:r>
            <a:r>
              <a:rPr lang="en-US" altLang="zh-CN" sz="3200" b="1" dirty="0">
                <a:solidFill>
                  <a:srgbClr val="FF0000"/>
                </a:solidFill>
                <a:latin typeface="Tw Cen MT" panose="020B0602020104020603" pitchFamily="34" charset="0"/>
              </a:rPr>
              <a:t>continue</a:t>
            </a:r>
            <a:r>
              <a:rPr lang="en-US" altLang="zh-CN" sz="3200" b="1" dirty="0">
                <a:latin typeface="Tw Cen MT" panose="020B0602020104020603" pitchFamily="34" charset="0"/>
              </a:rPr>
              <a:t> the story?</a:t>
            </a:r>
            <a:endParaRPr lang="zh-CN" altLang="en-US" sz="3200" b="1" dirty="0">
              <a:latin typeface="Tw Cen MT" panose="020B0602020104020603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63846" y="487252"/>
            <a:ext cx="865422" cy="31051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929938" y="103898"/>
            <a:ext cx="2627844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w Cen MT" panose="020B0602020104020603" pitchFamily="34" charset="0"/>
              </a:rPr>
              <a:t>2. </a:t>
            </a:r>
            <a:r>
              <a:rPr lang="en-US" altLang="zh-CN" sz="3200" b="1" dirty="0">
                <a:solidFill>
                  <a:srgbClr val="FF0000"/>
                </a:solidFill>
                <a:latin typeface="Tw Cen MT" panose="020B0602020104020603" pitchFamily="34" charset="0"/>
              </a:rPr>
              <a:t>Is</a:t>
            </a:r>
            <a:r>
              <a:rPr lang="en-US" altLang="zh-CN" sz="3200" b="1" dirty="0">
                <a:latin typeface="Tw Cen MT" panose="020B0602020104020603" pitchFamily="34" charset="0"/>
              </a:rPr>
              <a:t> it </a:t>
            </a:r>
            <a:r>
              <a:rPr lang="en-US" altLang="zh-CN" sz="3200" b="1" dirty="0">
                <a:solidFill>
                  <a:srgbClr val="FF0000"/>
                </a:solidFill>
                <a:latin typeface="Tw Cen MT" panose="020B0602020104020603" pitchFamily="34" charset="0"/>
              </a:rPr>
              <a:t>EASY</a:t>
            </a:r>
            <a:r>
              <a:rPr lang="en-US" altLang="zh-CN" sz="3200" b="1" dirty="0">
                <a:latin typeface="Tw Cen MT" panose="020B0602020104020603" pitchFamily="34" charset="0"/>
              </a:rPr>
              <a:t> to get a patent? </a:t>
            </a:r>
            <a:endParaRPr lang="zh-CN" altLang="en-US" sz="3200" b="1" dirty="0">
              <a:latin typeface="Tw Cen MT" panose="020B0602020104020603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09145" y="1237555"/>
            <a:ext cx="1050646" cy="34848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950195" y="2021913"/>
            <a:ext cx="422671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4447477" y="1634099"/>
            <a:ext cx="729434" cy="348482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93366" y="2108149"/>
            <a:ext cx="3524755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w Cen MT" panose="020B0602020104020603" pitchFamily="34" charset="0"/>
              </a:rPr>
              <a:t>3. </a:t>
            </a:r>
            <a:r>
              <a:rPr lang="en-US" altLang="zh-CN" sz="3200" b="1" dirty="0">
                <a:solidFill>
                  <a:srgbClr val="FF0000"/>
                </a:solidFill>
                <a:latin typeface="Tw Cen MT" panose="020B0602020104020603" pitchFamily="34" charset="0"/>
              </a:rPr>
              <a:t>What </a:t>
            </a:r>
            <a:r>
              <a:rPr lang="en-US" altLang="zh-CN" sz="3200" b="1" dirty="0">
                <a:latin typeface="Tw Cen MT" panose="020B0602020104020603" pitchFamily="34" charset="0"/>
              </a:rPr>
              <a:t>does “</a:t>
            </a:r>
            <a:r>
              <a:rPr lang="en-US" altLang="zh-CN" sz="3200" b="1" dirty="0">
                <a:solidFill>
                  <a:srgbClr val="FF0000"/>
                </a:solidFill>
                <a:latin typeface="Tw Cen MT" panose="020B0602020104020603" pitchFamily="34" charset="0"/>
              </a:rPr>
              <a:t>novel</a:t>
            </a:r>
            <a:r>
              <a:rPr lang="en-US" altLang="zh-CN" sz="3200" b="1" dirty="0">
                <a:latin typeface="Tw Cen MT" panose="020B0602020104020603" pitchFamily="34" charset="0"/>
              </a:rPr>
              <a:t>” mean here? </a:t>
            </a:r>
            <a:endParaRPr lang="zh-CN" altLang="en-US" sz="3200" b="1" dirty="0">
              <a:latin typeface="Tw Cen MT" panose="020B0602020104020603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3223" y="3371063"/>
            <a:ext cx="7425978" cy="553998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altLang="zh-CN" sz="3000" b="1" i="0" dirty="0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not like anything known before, and unusual</a:t>
            </a:r>
            <a:endParaRPr lang="zh-CN" altLang="en-US" sz="3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39956" y="4015274"/>
            <a:ext cx="6059065" cy="58477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w Cen MT" panose="020B0602020104020603" pitchFamily="34" charset="0"/>
              </a:rPr>
              <a:t>E.g., novel idea/approach/method</a:t>
            </a:r>
            <a:endParaRPr lang="zh-CN" altLang="en-US" sz="3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336" y="1341798"/>
            <a:ext cx="4622800" cy="520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内容占位符 4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41515" y="-20320"/>
            <a:ext cx="5086350" cy="1647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2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3890"/>
            <a:ext cx="12192000" cy="292590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3223" y="-166880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rPr>
              <a:t>8</a:t>
            </a:r>
            <a:endParaRPr lang="zh-CN" altLang="en-US" sz="5400" b="1" cap="none" spc="0" dirty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" panose="020B0602020104020603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2602815"/>
            <a:ext cx="11884653" cy="4238235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4143561" y="431630"/>
            <a:ext cx="751855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13563" y="868362"/>
            <a:ext cx="422671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941" y="16950"/>
            <a:ext cx="2634175" cy="263417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00646" y="1340935"/>
            <a:ext cx="7914885" cy="584775"/>
          </a:xfrm>
          <a:prstGeom prst="rect">
            <a:avLst/>
          </a:prstGeom>
          <a:solidFill>
            <a:srgbClr val="FF0066"/>
          </a:solidFill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w Cen MT" panose="020B0602020104020603" pitchFamily="34" charset="0"/>
              </a:rPr>
              <a:t>Do you think “I” can get the patent approved?</a:t>
            </a:r>
            <a:endParaRPr lang="zh-CN" altLang="en-US" sz="3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3" name="内容占位符 4"/>
          <p:cNvPicPr>
            <a:picLocks noChangeAspect="1"/>
          </p:cNvPicPr>
          <p:nvPr>
            <p:ph idx="1"/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110095" y="-2540"/>
            <a:ext cx="5086350" cy="1647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1104762"/>
          </a:xfrm>
          <a:prstGeom prst="rect">
            <a:avLst/>
          </a:prstGeom>
        </p:spPr>
      </p:pic>
      <p:graphicFrame>
        <p:nvGraphicFramePr>
          <p:cNvPr id="3" name="图示 2"/>
          <p:cNvGraphicFramePr/>
          <p:nvPr/>
        </p:nvGraphicFramePr>
        <p:xfrm>
          <a:off x="1" y="770206"/>
          <a:ext cx="12191999" cy="2683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Protecting an Idea: Can Ideas Be Patented or Protected?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7" y="3453618"/>
            <a:ext cx="1512277" cy="151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ave Patience! Why Doing Research First Will Save You Money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013" y="3474719"/>
            <a:ext cx="1805572" cy="149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17 Best User Acceptance Testing images | Acceptance testing ...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5"/>
          <a:stretch>
            <a:fillRect/>
          </a:stretch>
        </p:blipFill>
        <p:spPr bwMode="auto">
          <a:xfrm>
            <a:off x="6245103" y="3453617"/>
            <a:ext cx="1689075" cy="151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o I Really Need a Patent for My Invention?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623" y="3474719"/>
            <a:ext cx="1979885" cy="149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 Brief History of the Patent Law of the United State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374" y="3474719"/>
            <a:ext cx="2085626" cy="149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o You've Invented Something… Now What? (Licensing Your Product ...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281" y="3429000"/>
            <a:ext cx="1792239" cy="153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内容占位符 4"/>
          <p:cNvPicPr>
            <a:picLocks noChangeAspect="1"/>
          </p:cNvPicPr>
          <p:nvPr>
            <p:ph idx="1"/>
          </p:nvPr>
        </p:nvPicPr>
        <p:blipFill>
          <a:blip r:embed="rId13"/>
          <a:stretch>
            <a:fillRect/>
          </a:stretch>
        </p:blipFill>
        <p:spPr>
          <a:xfrm>
            <a:off x="7110095" y="-2540"/>
            <a:ext cx="5086350" cy="16478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154744"/>
            <a:ext cx="12192000" cy="886264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altLang="zh-CN" sz="4000" b="1" dirty="0">
                <a:solidFill>
                  <a:srgbClr val="FF0066"/>
                </a:solidFill>
                <a:latin typeface="Tw Cen MT" panose="020B0602020104020603" pitchFamily="34" charset="0"/>
              </a:rPr>
              <a:t>III. Discussion: </a:t>
            </a:r>
            <a:r>
              <a:rPr lang="en-US" altLang="zh-CN" sz="4000" b="1" dirty="0">
                <a:solidFill>
                  <a:srgbClr val="00B0F0"/>
                </a:solidFill>
                <a:latin typeface="Tw Cen MT" panose="020B0602020104020603" pitchFamily="34" charset="0"/>
              </a:rPr>
              <a:t>What did you </a:t>
            </a:r>
            <a:r>
              <a:rPr lang="en-US" altLang="zh-CN" sz="4000" b="1" dirty="0">
                <a:solidFill>
                  <a:srgbClr val="FF0066"/>
                </a:solidFill>
                <a:latin typeface="Tw Cen MT" panose="020B0602020104020603" pitchFamily="34" charset="0"/>
              </a:rPr>
              <a:t>learn</a:t>
            </a:r>
            <a:r>
              <a:rPr lang="en-US" altLang="zh-CN" sz="4000" b="1" dirty="0">
                <a:solidFill>
                  <a:srgbClr val="00B0F0"/>
                </a:solidFill>
                <a:latin typeface="Tw Cen MT" panose="020B0602020104020603" pitchFamily="34" charset="0"/>
              </a:rPr>
              <a:t> from the passage?</a:t>
            </a:r>
            <a:endParaRPr lang="zh-CN" altLang="en-US" sz="4000" b="1" dirty="0">
              <a:solidFill>
                <a:srgbClr val="00B0F0"/>
              </a:solidFill>
              <a:latin typeface="Tw Cen MT" panose="020B0602020104020603" pitchFamily="34" charset="0"/>
            </a:endParaRP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0" y="1055076"/>
          <a:ext cx="12192000" cy="5802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" name="矩形 2"/>
          <p:cNvSpPr/>
          <p:nvPr/>
        </p:nvSpPr>
        <p:spPr>
          <a:xfrm>
            <a:off x="8750919" y="5507335"/>
            <a:ext cx="2324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How</a:t>
            </a:r>
            <a:r>
              <a:rPr lang="zh-CN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？</a:t>
            </a:r>
            <a:endParaRPr lang="zh-CN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09855" y="96520"/>
            <a:ext cx="12159615" cy="6739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451"/>
            <a:ext cx="12192000" cy="71026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0" y="740227"/>
            <a:ext cx="1219200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dirty="0">
                <a:latin typeface="Tw Cen MT" panose="020B0602020104020603" pitchFamily="34" charset="0"/>
              </a:rPr>
              <a:t>How can I </a:t>
            </a:r>
            <a:r>
              <a:rPr lang="en-US" altLang="zh-CN" sz="3000" b="1" dirty="0">
                <a:solidFill>
                  <a:srgbClr val="0000CC"/>
                </a:solidFill>
                <a:latin typeface="Tw Cen MT" panose="020B0602020104020603" pitchFamily="34" charset="0"/>
              </a:rPr>
              <a:t>get patent </a:t>
            </a:r>
            <a:r>
              <a:rPr lang="en-US" altLang="zh-CN" sz="3000" b="1" dirty="0">
                <a:latin typeface="Tw Cen MT" panose="020B0602020104020603" pitchFamily="34" charset="0"/>
              </a:rPr>
              <a:t>in US for my </a:t>
            </a:r>
            <a:r>
              <a:rPr lang="en-US" altLang="zh-CN" sz="3000" b="1" dirty="0">
                <a:solidFill>
                  <a:srgbClr val="0000CC"/>
                </a:solidFill>
                <a:latin typeface="Tw Cen MT" panose="020B0602020104020603" pitchFamily="34" charset="0"/>
              </a:rPr>
              <a:t>invention, product, software </a:t>
            </a:r>
            <a:r>
              <a:rPr lang="en-US" altLang="zh-CN" sz="3000" b="1" dirty="0">
                <a:latin typeface="Tw Cen MT" panose="020B0602020104020603" pitchFamily="34" charset="0"/>
              </a:rPr>
              <a:t>or </a:t>
            </a:r>
            <a:r>
              <a:rPr lang="en-US" altLang="zh-CN" sz="3000" b="1" dirty="0">
                <a:solidFill>
                  <a:srgbClr val="0000CC"/>
                </a:solidFill>
                <a:latin typeface="Tw Cen MT" panose="020B0602020104020603" pitchFamily="34" charset="0"/>
              </a:rPr>
              <a:t>concept</a:t>
            </a:r>
            <a:r>
              <a:rPr lang="en-US" altLang="zh-CN" sz="3000" b="1" dirty="0">
                <a:latin typeface="Tw Cen MT" panose="020B0602020104020603" pitchFamily="34" charset="0"/>
              </a:rPr>
              <a:t>?</a:t>
            </a:r>
            <a:endParaRPr lang="zh-CN" altLang="en-US" sz="3000" b="1" dirty="0">
              <a:latin typeface="Tw Cen MT" panose="020B0602020104020603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7957"/>
            <a:ext cx="6342857" cy="370476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35" y="1864801"/>
            <a:ext cx="6523809" cy="362857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91509"/>
            <a:ext cx="6485714" cy="36761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374" y="3014799"/>
            <a:ext cx="5603825" cy="38277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316" y="3530593"/>
            <a:ext cx="5603824" cy="325714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803" y="1370574"/>
            <a:ext cx="6019048" cy="362665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4915" y="1839269"/>
            <a:ext cx="5730936" cy="326508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1252" y="2342440"/>
            <a:ext cx="5866667" cy="362665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8294" y="2833334"/>
            <a:ext cx="5541649" cy="332380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41101" y="3532917"/>
            <a:ext cx="5603825" cy="3115120"/>
          </a:xfrm>
          <a:prstGeom prst="rect">
            <a:avLst/>
          </a:prstGeom>
        </p:spPr>
      </p:pic>
      <p:pic>
        <p:nvPicPr>
          <p:cNvPr id="7" name="内容占位符 4"/>
          <p:cNvPicPr>
            <a:picLocks noChangeAspect="1"/>
          </p:cNvPicPr>
          <p:nvPr>
            <p:ph idx="1"/>
          </p:nvPr>
        </p:nvPicPr>
        <p:blipFill>
          <a:blip r:embed="rId12"/>
          <a:stretch>
            <a:fillRect/>
          </a:stretch>
        </p:blipFill>
        <p:spPr>
          <a:xfrm>
            <a:off x="7110095" y="-2540"/>
            <a:ext cx="5086350" cy="1647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2"/>
          <p:cNvSpPr txBox="1"/>
          <p:nvPr/>
        </p:nvSpPr>
        <p:spPr>
          <a:xfrm>
            <a:off x="-101601" y="6429259"/>
            <a:ext cx="12293601" cy="937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CN" sz="2600" b="1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  <a:hlinkClick r:id="rId1"/>
              </a:rPr>
              <a:t>For more information, please go to https://www.youtube.com/watch?v=_oTJ4L0XAYE</a:t>
            </a:r>
            <a:endParaRPr lang="zh-CN" altLang="en-US" sz="2600" b="1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7" name="内容占位符 6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715" y="63500"/>
            <a:ext cx="11753850" cy="618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pic>
        <p:nvPicPr>
          <p:cNvPr id="41987" name="内容占位符 3" descr="th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1"/>
          <a:stretch>
            <a:fillRect/>
          </a:stretch>
        </p:blipFill>
        <p:spPr>
          <a:xfrm>
            <a:off x="1524001" y="702877"/>
            <a:ext cx="6424613" cy="5543182"/>
          </a:xfrm>
        </p:spPr>
      </p:pic>
      <p:sp>
        <p:nvSpPr>
          <p:cNvPr id="41988" name="内容占位符 7"/>
          <p:cNvSpPr>
            <a:spLocks noGrp="1"/>
          </p:cNvSpPr>
          <p:nvPr>
            <p:ph sz="quarter" idx="4"/>
          </p:nvPr>
        </p:nvSpPr>
        <p:spPr>
          <a:xfrm>
            <a:off x="7521576" y="1401124"/>
            <a:ext cx="2971800" cy="56975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6600" dirty="0">
                <a:solidFill>
                  <a:srgbClr val="00B05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创造</a:t>
            </a:r>
            <a:endParaRPr lang="en-US" altLang="zh-CN" sz="6600" dirty="0">
              <a:solidFill>
                <a:srgbClr val="00B05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6600" dirty="0">
                <a:solidFill>
                  <a:srgbClr val="FFC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革新</a:t>
            </a:r>
            <a:endParaRPr lang="en-US" altLang="zh-CN" sz="6600" dirty="0">
              <a:solidFill>
                <a:srgbClr val="FFC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6600" dirty="0">
                <a:solidFill>
                  <a:srgbClr val="0070C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启发</a:t>
            </a:r>
            <a:endParaRPr lang="en-US" altLang="zh-CN" sz="6600" dirty="0">
              <a:solidFill>
                <a:srgbClr val="0070C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6600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参与</a:t>
            </a:r>
            <a:endParaRPr lang="zh-CN" altLang="en-US" sz="6600" dirty="0">
              <a:solidFill>
                <a:srgbClr val="FF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41989" name="TextBox 1"/>
          <p:cNvSpPr txBox="1">
            <a:spLocks noChangeArrowheads="1"/>
          </p:cNvSpPr>
          <p:nvPr/>
        </p:nvSpPr>
        <p:spPr bwMode="auto">
          <a:xfrm>
            <a:off x="0" y="71438"/>
            <a:ext cx="12192000" cy="92333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5400" b="1" dirty="0">
                <a:solidFill>
                  <a:srgbClr val="FF0000"/>
                </a:solidFill>
                <a:latin typeface="Tw Cen MT" panose="020B0602020104020603" pitchFamily="34" charset="0"/>
              </a:rPr>
              <a:t>The way to invention requires us to …</a:t>
            </a:r>
            <a:endParaRPr lang="zh-CN" altLang="en-US" sz="54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</p:spTree>
  </p:cSld>
  <p:clrMapOvr>
    <a:masterClrMapping/>
  </p:clrMapOvr>
  <p:transition spd="slow" advTm="176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emergingedtech.com/wp/wp-content/uploads/2015/12/Thank-You-Different-Languages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443" y="1052513"/>
            <a:ext cx="8316912" cy="635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-140677" y="57398"/>
            <a:ext cx="12534314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6000" b="1" spc="50" dirty="0">
                <a:ln w="11430"/>
                <a:solidFill>
                  <a:srgbClr val="FF0066"/>
                </a:solidFill>
                <a:latin typeface="Tw Cen MT" panose="020B0602020104020603" pitchFamily="34" charset="0"/>
              </a:rPr>
              <a:t>Enjoy learning. Enjoy </a:t>
            </a:r>
            <a:r>
              <a:rPr lang="en-US" altLang="zh-CN" sz="6000" b="1" spc="50" dirty="0">
                <a:ln w="11430"/>
                <a:solidFill>
                  <a:srgbClr val="FF0000"/>
                </a:solidFill>
                <a:latin typeface="Tw Cen MT" panose="020B0602020104020603" pitchFamily="34" charset="0"/>
              </a:rPr>
              <a:t>home</a:t>
            </a:r>
            <a:r>
              <a:rPr lang="en-US" altLang="zh-CN" sz="6000" b="1" spc="50" dirty="0">
                <a:ln w="11430"/>
                <a:solidFill>
                  <a:srgbClr val="FF0066"/>
                </a:solidFill>
                <a:latin typeface="Tw Cen MT" panose="020B0602020104020603" pitchFamily="34" charset="0"/>
              </a:rPr>
              <a:t>work. </a:t>
            </a:r>
            <a:endParaRPr lang="zh-CN" altLang="en-US" sz="6000" b="1" spc="50" dirty="0">
              <a:ln w="11430"/>
              <a:solidFill>
                <a:srgbClr val="FF0066"/>
              </a:solidFill>
              <a:latin typeface="Tw Cen MT" panose="020B0602020104020603" pitchFamily="34" charset="0"/>
            </a:endParaRPr>
          </a:p>
        </p:txBody>
      </p:sp>
      <p:sp>
        <p:nvSpPr>
          <p:cNvPr id="43012" name="内容占位符 7"/>
          <p:cNvSpPr txBox="1"/>
          <p:nvPr/>
        </p:nvSpPr>
        <p:spPr bwMode="auto">
          <a:xfrm>
            <a:off x="0" y="1052513"/>
            <a:ext cx="121920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zh-CN" sz="3600" b="1" dirty="0">
                <a:solidFill>
                  <a:srgbClr val="0000CC"/>
                </a:solidFill>
                <a:latin typeface="Tw Cen MT" panose="020B0602020104020603" pitchFamily="34" charset="0"/>
              </a:rPr>
              <a:t>Review and find out the </a:t>
            </a:r>
            <a:r>
              <a:rPr lang="en-US" altLang="zh-CN" sz="3600" b="1" dirty="0">
                <a:solidFill>
                  <a:schemeClr val="accent4"/>
                </a:solidFill>
                <a:latin typeface="Tw Cen MT" panose="020B0602020104020603" pitchFamily="34" charset="0"/>
              </a:rPr>
              <a:t>golden expressions </a:t>
            </a:r>
            <a:r>
              <a:rPr lang="en-US" altLang="zh-CN" sz="3600" b="1" dirty="0">
                <a:solidFill>
                  <a:srgbClr val="0000CC"/>
                </a:solidFill>
                <a:latin typeface="Tw Cen MT" panose="020B0602020104020603" pitchFamily="34" charset="0"/>
              </a:rPr>
              <a:t>in the passage.</a:t>
            </a:r>
            <a:endParaRPr lang="zh-CN" altLang="en-US" sz="3600" b="1" dirty="0">
              <a:solidFill>
                <a:srgbClr val="0000CC"/>
              </a:solidFill>
              <a:latin typeface="Tw Cen MT" panose="020B0602020104020603" pitchFamily="34" charset="0"/>
            </a:endParaRPr>
          </a:p>
        </p:txBody>
      </p:sp>
    </p:spTree>
  </p:cSld>
  <p:clrMapOvr>
    <a:masterClrMapping/>
  </p:clrMapOvr>
  <p:transition spd="slow" advTm="29365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https://upload.wikimedia.org/wikipedia/commons/e/ee/Knowledge-sharing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7452"/>
            <a:ext cx="12192000" cy="614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标题 1"/>
          <p:cNvSpPr>
            <a:spLocks noGrp="1"/>
          </p:cNvSpPr>
          <p:nvPr>
            <p:ph type="title"/>
          </p:nvPr>
        </p:nvSpPr>
        <p:spPr>
          <a:xfrm>
            <a:off x="0" y="-213215"/>
            <a:ext cx="121920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US" altLang="zh-CN" sz="7200" b="1" dirty="0">
                <a:solidFill>
                  <a:srgbClr val="0000FF"/>
                </a:solidFill>
                <a:latin typeface="Tw Cen MT" panose="020B0602020104020603" pitchFamily="34" charset="0"/>
              </a:rPr>
              <a:t>Unit 3 Inventors and inventions</a:t>
            </a:r>
            <a:endParaRPr lang="zh-CN" altLang="en-US" sz="7200" b="1" dirty="0">
              <a:solidFill>
                <a:srgbClr val="0000FF"/>
              </a:solidFill>
              <a:latin typeface="Tw Cen MT" panose="020B0602020104020603" pitchFamily="34" charset="0"/>
            </a:endParaRPr>
          </a:p>
        </p:txBody>
      </p:sp>
      <p:sp>
        <p:nvSpPr>
          <p:cNvPr id="3076" name="内容占位符 2"/>
          <p:cNvSpPr>
            <a:spLocks noGrp="1"/>
          </p:cNvSpPr>
          <p:nvPr>
            <p:ph idx="1"/>
          </p:nvPr>
        </p:nvSpPr>
        <p:spPr>
          <a:xfrm>
            <a:off x="0" y="857251"/>
            <a:ext cx="12192000" cy="4525963"/>
          </a:xfrm>
        </p:spPr>
        <p:txBody>
          <a:bodyPr/>
          <a:lstStyle/>
          <a:p>
            <a:pPr algn="ctr">
              <a:buNone/>
            </a:pPr>
            <a:r>
              <a:rPr lang="en-US" altLang="zh-CN" sz="5400" b="1" cap="small" dirty="0">
                <a:solidFill>
                  <a:srgbClr val="FF0066"/>
                </a:solidFill>
                <a:latin typeface="Tw Cen MT" panose="020B0602020104020603" pitchFamily="34" charset="0"/>
              </a:rPr>
              <a:t>The problem of the snakes</a:t>
            </a:r>
            <a:endParaRPr lang="en-US" altLang="zh-CN" sz="5400" b="1" cap="small" dirty="0">
              <a:solidFill>
                <a:srgbClr val="FF0066"/>
              </a:solidFill>
              <a:latin typeface="Tw Cen MT" panose="020B0602020104020603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chemeClr val="bg1"/>
                </a:solidFill>
                <a:latin typeface="Tw Cen MT" panose="020B0602020104020603" pitchFamily="34" charset="0"/>
                <a:ea typeface="仿宋" panose="02010609060101010101" pitchFamily="49" charset="-122"/>
              </a:rPr>
              <a:t> 赖会娣</a:t>
            </a:r>
            <a:r>
              <a:rPr lang="en-US" altLang="zh-CN" sz="4000" b="1" dirty="0">
                <a:solidFill>
                  <a:schemeClr val="bg1"/>
                </a:solidFill>
                <a:latin typeface="Tw Cen MT" panose="020B0602020104020603" pitchFamily="34" charset="0"/>
                <a:ea typeface="仿宋" panose="02010609060101010101" pitchFamily="49" charset="-122"/>
              </a:rPr>
              <a:t>(Moon Lai)</a:t>
            </a:r>
            <a:endParaRPr lang="zh-CN" altLang="en-US" sz="4000" b="1" dirty="0">
              <a:solidFill>
                <a:schemeClr val="bg1"/>
              </a:solidFill>
              <a:latin typeface="Tw Cen MT" panose="020B0602020104020603" pitchFamily="34" charset="0"/>
              <a:ea typeface="仿宋" panose="02010609060101010101" pitchFamily="49" charset="-122"/>
            </a:endParaRPr>
          </a:p>
        </p:txBody>
      </p:sp>
      <p:pic>
        <p:nvPicPr>
          <p:cNvPr id="3" name="图形 2" descr="教师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0135" y="1668768"/>
            <a:ext cx="764942" cy="764942"/>
          </a:xfrm>
          <a:prstGeom prst="rect">
            <a:avLst/>
          </a:prstGeom>
        </p:spPr>
      </p:pic>
    </p:spTree>
  </p:cSld>
  <p:clrMapOvr>
    <a:masterClrMapping/>
  </p:clrMapOvr>
  <p:transition spd="slow" advTm="486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905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731060" y="-86341"/>
            <a:ext cx="4351336" cy="4542619"/>
          </a:xfrm>
          <a:prstGeom prst="rect">
            <a:avLst/>
          </a:prstGeom>
        </p:spPr>
      </p:pic>
      <p:pic>
        <p:nvPicPr>
          <p:cNvPr id="6" name="内容占位符 5" descr="水印"/>
          <p:cNvPicPr>
            <a:picLocks noChangeAspect="1"/>
          </p:cNvPicPr>
          <p:nvPr userDrawn="1"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52565" y="-10795"/>
            <a:ext cx="5593080" cy="180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1275" y="707024"/>
            <a:ext cx="456773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 b="1" dirty="0">
                <a:solidFill>
                  <a:schemeClr val="tx2"/>
                </a:solidFill>
                <a:latin typeface="Tw Cen MT" panose="020B0602020104020603" pitchFamily="34" charset="0"/>
              </a:rPr>
              <a:t>Part I (Para </a:t>
            </a:r>
            <a:r>
              <a:rPr kumimoji="1" lang="en-US" altLang="zh-CN" sz="3600" b="1" dirty="0">
                <a:solidFill>
                  <a:srgbClr val="0000CC"/>
                </a:solidFill>
                <a:latin typeface="Tw Cen MT" panose="020B0602020104020603" pitchFamily="34" charset="0"/>
              </a:rPr>
              <a:t>1</a:t>
            </a:r>
            <a:r>
              <a:rPr kumimoji="1" lang="en-US" altLang="zh-CN" sz="3600" b="1" dirty="0">
                <a:solidFill>
                  <a:schemeClr val="tx2"/>
                </a:solidFill>
                <a:latin typeface="Tw Cen MT" panose="020B0602020104020603" pitchFamily="34" charset="0"/>
              </a:rPr>
              <a:t>):</a:t>
            </a:r>
            <a:r>
              <a:rPr kumimoji="1" lang="en-US" altLang="zh-CN" sz="3200" b="1" dirty="0">
                <a:solidFill>
                  <a:schemeClr val="tx2"/>
                </a:solidFill>
                <a:latin typeface="Tw Cen MT" panose="020B0602020104020603" pitchFamily="34" charset="0"/>
              </a:rPr>
              <a:t> </a:t>
            </a:r>
            <a:endParaRPr kumimoji="1" lang="en-US" altLang="zh-CN" sz="3200" b="1" dirty="0">
              <a:solidFill>
                <a:schemeClr val="tx2"/>
              </a:solidFill>
              <a:latin typeface="Tw Cen MT" panose="020B0602020104020603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090408" y="3794199"/>
            <a:ext cx="772057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 b="1" dirty="0">
                <a:solidFill>
                  <a:srgbClr val="002060"/>
                </a:solidFill>
                <a:latin typeface="Tw Cen MT" panose="020B0602020104020603" pitchFamily="34" charset="0"/>
              </a:rPr>
              <a:t>the </a:t>
            </a:r>
            <a:r>
              <a:rPr kumimoji="1" lang="en-US" altLang="zh-CN" sz="3600" b="1" dirty="0">
                <a:solidFill>
                  <a:srgbClr val="FF0000"/>
                </a:solidFill>
                <a:latin typeface="Tw Cen MT" panose="020B0602020104020603" pitchFamily="34" charset="0"/>
              </a:rPr>
              <a:t>discovery</a:t>
            </a:r>
            <a:r>
              <a:rPr kumimoji="1" lang="en-US" altLang="zh-CN" sz="3600" b="1" dirty="0">
                <a:solidFill>
                  <a:srgbClr val="002060"/>
                </a:solidFill>
                <a:latin typeface="Tw Cen MT" panose="020B0602020104020603" pitchFamily="34" charset="0"/>
              </a:rPr>
              <a:t> of the </a:t>
            </a:r>
            <a:r>
              <a:rPr kumimoji="1" lang="en-US" altLang="zh-CN" sz="3600" b="1" dirty="0">
                <a:solidFill>
                  <a:srgbClr val="FF0000"/>
                </a:solidFill>
                <a:latin typeface="Tw Cen MT" panose="020B0602020104020603" pitchFamily="34" charset="0"/>
              </a:rPr>
              <a:t>problem</a:t>
            </a:r>
            <a:r>
              <a:rPr kumimoji="1" lang="en-US" altLang="zh-CN" sz="3600" b="1" dirty="0">
                <a:solidFill>
                  <a:srgbClr val="002060"/>
                </a:solidFill>
                <a:latin typeface="Tw Cen MT" panose="020B0602020104020603" pitchFamily="34" charset="0"/>
              </a:rPr>
              <a:t> of the snakes</a:t>
            </a:r>
            <a:endParaRPr kumimoji="1" lang="en-US" altLang="zh-CN" sz="36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117124" y="2125735"/>
            <a:ext cx="702689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kumimoji="1" lang="en-US" altLang="zh-CN" sz="3600" b="1" dirty="0">
                <a:solidFill>
                  <a:srgbClr val="002060"/>
                </a:solidFill>
                <a:latin typeface="Tw Cen MT" panose="020B0602020104020603" pitchFamily="34" charset="0"/>
              </a:rPr>
              <a:t>the </a:t>
            </a:r>
            <a:r>
              <a:rPr kumimoji="1" lang="en-US" altLang="zh-CN" sz="3600" b="1" dirty="0">
                <a:solidFill>
                  <a:srgbClr val="FF0000"/>
                </a:solidFill>
                <a:latin typeface="Tw Cen MT" panose="020B0602020104020603" pitchFamily="34" charset="0"/>
              </a:rPr>
              <a:t>approaches</a:t>
            </a:r>
            <a:r>
              <a:rPr kumimoji="1" lang="en-US" altLang="zh-CN" sz="3600" b="1" dirty="0">
                <a:solidFill>
                  <a:srgbClr val="002060"/>
                </a:solidFill>
                <a:latin typeface="Tw Cen MT" panose="020B0602020104020603" pitchFamily="34" charset="0"/>
              </a:rPr>
              <a:t> to solve the </a:t>
            </a:r>
            <a:r>
              <a:rPr kumimoji="1" lang="en-US" altLang="zh-CN" sz="3600" b="1" dirty="0">
                <a:solidFill>
                  <a:srgbClr val="FF0000"/>
                </a:solidFill>
                <a:latin typeface="Tw Cen MT" panose="020B0602020104020603" pitchFamily="34" charset="0"/>
              </a:rPr>
              <a:t>problem</a:t>
            </a:r>
            <a:endParaRPr kumimoji="1" lang="en-US" altLang="zh-CN" sz="36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964723" y="5281298"/>
            <a:ext cx="76629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 b="1" dirty="0">
                <a:solidFill>
                  <a:srgbClr val="002060"/>
                </a:solidFill>
                <a:latin typeface="Tw Cen MT" panose="020B0602020104020603" pitchFamily="34" charset="0"/>
              </a:rPr>
              <a:t>the </a:t>
            </a:r>
            <a:r>
              <a:rPr kumimoji="1" lang="en-US" altLang="zh-CN" sz="3600" b="1" dirty="0">
                <a:solidFill>
                  <a:srgbClr val="FF0000"/>
                </a:solidFill>
                <a:latin typeface="Tw Cen MT" panose="020B0602020104020603" pitchFamily="34" charset="0"/>
              </a:rPr>
              <a:t>attempts</a:t>
            </a:r>
            <a:r>
              <a:rPr kumimoji="1" lang="en-US" altLang="zh-CN" sz="3600" b="1" dirty="0">
                <a:solidFill>
                  <a:srgbClr val="002060"/>
                </a:solidFill>
                <a:latin typeface="Tw Cen MT" panose="020B0602020104020603" pitchFamily="34" charset="0"/>
              </a:rPr>
              <a:t> to catch the snakes</a:t>
            </a:r>
            <a:endParaRPr kumimoji="1" lang="en-US" altLang="zh-CN" sz="36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5119471" y="784005"/>
            <a:ext cx="75978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 b="1" dirty="0">
                <a:solidFill>
                  <a:srgbClr val="002060"/>
                </a:solidFill>
                <a:latin typeface="Tw Cen MT" panose="020B0602020104020603" pitchFamily="34" charset="0"/>
              </a:rPr>
              <a:t>the </a:t>
            </a:r>
            <a:r>
              <a:rPr kumimoji="1" lang="en-US" altLang="zh-CN" sz="3600" b="1" dirty="0">
                <a:solidFill>
                  <a:srgbClr val="FF0000"/>
                </a:solidFill>
                <a:latin typeface="Tw Cen MT" panose="020B0602020104020603" pitchFamily="34" charset="0"/>
              </a:rPr>
              <a:t>requirements</a:t>
            </a:r>
            <a:r>
              <a:rPr kumimoji="1" lang="en-US" altLang="zh-CN" sz="3600" b="1" dirty="0">
                <a:solidFill>
                  <a:srgbClr val="002060"/>
                </a:solidFill>
                <a:latin typeface="Tw Cen MT" panose="020B0602020104020603" pitchFamily="34" charset="0"/>
              </a:rPr>
              <a:t> of getting a </a:t>
            </a:r>
            <a:r>
              <a:rPr kumimoji="1" lang="en-US" altLang="zh-CN" sz="3600" b="1" dirty="0">
                <a:solidFill>
                  <a:srgbClr val="FF0000"/>
                </a:solidFill>
                <a:latin typeface="Tw Cen MT" panose="020B0602020104020603" pitchFamily="34" charset="0"/>
              </a:rPr>
              <a:t>patent</a:t>
            </a:r>
            <a:endParaRPr kumimoji="1" lang="en-US" altLang="zh-CN" sz="36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2204" y="2035761"/>
            <a:ext cx="37886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3600" b="1" dirty="0">
                <a:solidFill>
                  <a:schemeClr val="tx2"/>
                </a:solidFill>
                <a:latin typeface="Tw Cen MT" panose="020B0602020104020603" pitchFamily="34" charset="0"/>
              </a:rPr>
              <a:t>Part II (Paras </a:t>
            </a:r>
            <a:r>
              <a:rPr kumimoji="1" lang="en-US" altLang="zh-CN" sz="3600" b="1" dirty="0">
                <a:solidFill>
                  <a:srgbClr val="0000CC"/>
                </a:solidFill>
                <a:latin typeface="Tw Cen MT" panose="020B0602020104020603" pitchFamily="34" charset="0"/>
              </a:rPr>
              <a:t>2-3</a:t>
            </a:r>
            <a:r>
              <a:rPr kumimoji="1" lang="en-US" altLang="zh-CN" sz="3600" b="1" dirty="0">
                <a:solidFill>
                  <a:schemeClr val="tx2"/>
                </a:solidFill>
                <a:latin typeface="Tw Cen MT" panose="020B0602020104020603" pitchFamily="34" charset="0"/>
              </a:rPr>
              <a:t>):</a:t>
            </a:r>
            <a:endParaRPr kumimoji="1" lang="en-US" altLang="zh-CN" sz="3600" b="1" dirty="0">
              <a:solidFill>
                <a:schemeClr val="tx2"/>
              </a:solidFill>
              <a:latin typeface="Tw Cen MT" panose="020B0602020104020603" pitchFamily="34" charset="0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9482" y="3788361"/>
            <a:ext cx="62505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 b="1" dirty="0">
                <a:solidFill>
                  <a:schemeClr val="tx2"/>
                </a:solidFill>
                <a:latin typeface="Tw Cen MT" panose="020B0602020104020603" pitchFamily="34" charset="0"/>
              </a:rPr>
              <a:t>Part III (Paras </a:t>
            </a:r>
            <a:r>
              <a:rPr kumimoji="1" lang="en-US" altLang="zh-CN" sz="3600" b="1" dirty="0">
                <a:solidFill>
                  <a:srgbClr val="0000CC"/>
                </a:solidFill>
                <a:latin typeface="Tw Cen MT" panose="020B0602020104020603" pitchFamily="34" charset="0"/>
              </a:rPr>
              <a:t>4-6</a:t>
            </a:r>
            <a:r>
              <a:rPr kumimoji="1" lang="en-US" altLang="zh-CN" sz="3600" b="1" dirty="0">
                <a:solidFill>
                  <a:schemeClr val="tx2"/>
                </a:solidFill>
                <a:latin typeface="Tw Cen MT" panose="020B0602020104020603" pitchFamily="34" charset="0"/>
              </a:rPr>
              <a:t>):</a:t>
            </a:r>
            <a:endParaRPr kumimoji="1" lang="en-US" altLang="zh-CN" sz="3600" b="1" dirty="0">
              <a:solidFill>
                <a:schemeClr val="tx2"/>
              </a:solidFill>
              <a:latin typeface="Tw Cen MT" panose="020B0602020104020603" pitchFamily="34" charset="0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0" y="5285375"/>
            <a:ext cx="56495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 b="1" dirty="0">
                <a:solidFill>
                  <a:schemeClr val="tx2"/>
                </a:solidFill>
                <a:latin typeface="Tw Cen MT" panose="020B0602020104020603" pitchFamily="34" charset="0"/>
              </a:rPr>
              <a:t>Part IV (Paras </a:t>
            </a:r>
            <a:r>
              <a:rPr kumimoji="1" lang="en-US" altLang="zh-CN" sz="3600" b="1" dirty="0">
                <a:solidFill>
                  <a:srgbClr val="0000CC"/>
                </a:solidFill>
                <a:latin typeface="Tw Cen MT" panose="020B0602020104020603" pitchFamily="34" charset="0"/>
              </a:rPr>
              <a:t>7, 8</a:t>
            </a:r>
            <a:r>
              <a:rPr kumimoji="1" lang="en-US" altLang="zh-CN" sz="3600" b="1" dirty="0">
                <a:solidFill>
                  <a:schemeClr val="tx2"/>
                </a:solidFill>
                <a:latin typeface="Tw Cen MT" panose="020B0602020104020603" pitchFamily="34" charset="0"/>
              </a:rPr>
              <a:t>):</a:t>
            </a:r>
            <a:endParaRPr kumimoji="1" lang="en-US" altLang="zh-CN" sz="3600" b="1" dirty="0">
              <a:solidFill>
                <a:schemeClr val="tx2"/>
              </a:solidFill>
              <a:latin typeface="Tw Cen MT" panose="020B0602020104020603" pitchFamily="34" charset="0"/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761889" y="46893"/>
            <a:ext cx="4334455" cy="70788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ctr" hangingPunct="1"/>
            <a:r>
              <a:rPr lang="en-US" altLang="zh-CN" sz="4000" b="1" dirty="0">
                <a:solidFill>
                  <a:srgbClr val="000066"/>
                </a:solidFill>
                <a:latin typeface="Tw Cen MT" panose="020B0602020104020603" pitchFamily="34" charset="0"/>
              </a:rPr>
              <a:t>I. Read for </a:t>
            </a:r>
            <a:r>
              <a:rPr lang="en-US" altLang="zh-CN" sz="4000" b="1" dirty="0">
                <a:solidFill>
                  <a:srgbClr val="0000CC"/>
                </a:solidFill>
                <a:latin typeface="Tw Cen MT" panose="020B0602020104020603" pitchFamily="34" charset="0"/>
              </a:rPr>
              <a:t>structure</a:t>
            </a:r>
            <a:endParaRPr lang="en-US" altLang="zh-CN" sz="4000" b="1" dirty="0">
              <a:solidFill>
                <a:srgbClr val="0000CC"/>
              </a:solidFill>
              <a:latin typeface="Tw Cen MT" panose="020B0602020104020603" pitchFamily="34" charset="0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>
            <a:off x="2869023" y="1071163"/>
            <a:ext cx="3941504" cy="2962456"/>
          </a:xfrm>
          <a:prstGeom prst="straightConnector1">
            <a:avLst/>
          </a:prstGeom>
          <a:ln w="76200">
            <a:solidFill>
              <a:srgbClr val="00B0F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3634418" y="4200636"/>
            <a:ext cx="2908018" cy="1242257"/>
          </a:xfrm>
          <a:prstGeom prst="straightConnector1">
            <a:avLst/>
          </a:prstGeom>
          <a:ln w="76200">
            <a:solidFill>
              <a:srgbClr val="00B0F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3634418" y="2447778"/>
            <a:ext cx="1482706" cy="0"/>
          </a:xfrm>
          <a:prstGeom prst="straightConnector1">
            <a:avLst/>
          </a:prstGeom>
          <a:ln w="76200">
            <a:solidFill>
              <a:srgbClr val="00B0F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3830882" y="1345850"/>
            <a:ext cx="3315182" cy="4165470"/>
          </a:xfrm>
          <a:prstGeom prst="straightConnector1">
            <a:avLst/>
          </a:prstGeom>
          <a:ln w="76200">
            <a:solidFill>
              <a:srgbClr val="00B0F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内容占位符 5" descr="水印"/>
          <p:cNvPicPr>
            <a:picLocks noChangeAspect="1"/>
          </p:cNvPicPr>
          <p:nvPr userDrawn="1">
            <p:ph idx="1"/>
          </p:nvPr>
        </p:nvPicPr>
        <p:blipFill>
          <a:blip r:embed="rId1"/>
          <a:stretch>
            <a:fillRect/>
          </a:stretch>
        </p:blipFill>
        <p:spPr>
          <a:xfrm>
            <a:off x="6552565" y="-10795"/>
            <a:ext cx="5593080" cy="18097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"/>
            <a:ext cx="12192000" cy="6492874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996117" y="230188"/>
            <a:ext cx="1772529" cy="75965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6964290" y="268250"/>
            <a:ext cx="1541082" cy="72159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05379" y="107144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rPr>
              <a:t>1</a:t>
            </a:r>
            <a:endParaRPr lang="zh-CN" altLang="en-US" sz="5400" b="1" cap="none" spc="0" dirty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475004" y="1075457"/>
            <a:ext cx="4611613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w Cen MT" panose="020B0602020104020603" pitchFamily="34" charset="0"/>
              </a:rPr>
              <a:t>1. </a:t>
            </a:r>
            <a:r>
              <a:rPr lang="en-US" altLang="zh-CN" sz="3200" b="1" dirty="0">
                <a:solidFill>
                  <a:srgbClr val="FF0000"/>
                </a:solidFill>
                <a:latin typeface="Tw Cen MT" panose="020B0602020104020603" pitchFamily="34" charset="0"/>
              </a:rPr>
              <a:t>How</a:t>
            </a:r>
            <a:r>
              <a:rPr lang="en-US" altLang="zh-CN" sz="3200" b="1" dirty="0">
                <a:latin typeface="Tw Cen MT" panose="020B0602020104020603" pitchFamily="34" charset="0"/>
              </a:rPr>
              <a:t> did “my mother” feel when I called her up? </a:t>
            </a:r>
            <a:endParaRPr lang="zh-CN" altLang="en-US" sz="3200" b="1" dirty="0">
              <a:latin typeface="Tw Cen MT" panose="020B0602020104020603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65714" y="1853572"/>
            <a:ext cx="730403" cy="454199"/>
          </a:xfrm>
          <a:prstGeom prst="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475004" y="2261355"/>
            <a:ext cx="4611615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w Cen MT" panose="020B0602020104020603" pitchFamily="34" charset="0"/>
              </a:rPr>
              <a:t>2. </a:t>
            </a:r>
            <a:r>
              <a:rPr lang="en-US" altLang="zh-CN" sz="3200" b="1" dirty="0">
                <a:solidFill>
                  <a:srgbClr val="FF0000"/>
                </a:solidFill>
                <a:latin typeface="Tw Cen MT" panose="020B0602020104020603" pitchFamily="34" charset="0"/>
              </a:rPr>
              <a:t>Why</a:t>
            </a:r>
            <a:r>
              <a:rPr lang="en-US" altLang="zh-CN" sz="3200" b="1" dirty="0">
                <a:latin typeface="Tw Cen MT" panose="020B0602020104020603" pitchFamily="34" charset="0"/>
              </a:rPr>
              <a:t> did “my mother” feel upset? </a:t>
            </a:r>
            <a:endParaRPr lang="zh-CN" altLang="en-US" sz="3200" b="1" dirty="0">
              <a:latin typeface="Tw Cen MT" panose="020B0602020104020603" pitchFamily="34" charset="0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4354288" y="2290383"/>
            <a:ext cx="275060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15110" y="2892726"/>
            <a:ext cx="633563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68088" y="3335958"/>
            <a:ext cx="275060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7475004" y="3444061"/>
            <a:ext cx="4611615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w Cen MT" panose="020B0602020104020603" pitchFamily="34" charset="0"/>
              </a:rPr>
              <a:t>3. </a:t>
            </a:r>
            <a:r>
              <a:rPr lang="en-US" altLang="zh-CN" sz="3200" b="1" dirty="0">
                <a:solidFill>
                  <a:srgbClr val="FF0000"/>
                </a:solidFill>
                <a:latin typeface="Tw Cen MT" panose="020B0602020104020603" pitchFamily="34" charset="0"/>
              </a:rPr>
              <a:t>How</a:t>
            </a:r>
            <a:r>
              <a:rPr lang="en-US" altLang="zh-CN" sz="3200" b="1" dirty="0">
                <a:latin typeface="Tw Cen MT" panose="020B0602020104020603" pitchFamily="34" charset="0"/>
              </a:rPr>
              <a:t> did “I” feel about mother’s asking for help? </a:t>
            </a:r>
            <a:endParaRPr lang="zh-CN" altLang="en-US" sz="3200" b="1" dirty="0">
              <a:latin typeface="Tw Cen MT" panose="020B0602020104020603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217886" y="3968846"/>
            <a:ext cx="863600" cy="4541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7475004" y="4648878"/>
            <a:ext cx="4611615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w Cen MT" panose="020B0602020104020603" pitchFamily="34" charset="0"/>
              </a:rPr>
              <a:t>4. </a:t>
            </a:r>
            <a:r>
              <a:rPr lang="en-US" altLang="zh-CN" sz="3200" b="1" dirty="0">
                <a:solidFill>
                  <a:srgbClr val="FF0000"/>
                </a:solidFill>
                <a:latin typeface="Tw Cen MT" panose="020B0602020104020603" pitchFamily="34" charset="0"/>
              </a:rPr>
              <a:t>Why</a:t>
            </a:r>
            <a:r>
              <a:rPr lang="en-US" altLang="zh-CN" sz="3200" b="1" dirty="0">
                <a:latin typeface="Tw Cen MT" panose="020B0602020104020603" pitchFamily="34" charset="0"/>
              </a:rPr>
              <a:t> did “I” feel proud? </a:t>
            </a:r>
            <a:endParaRPr lang="zh-CN" altLang="en-US" sz="3200" b="1" dirty="0">
              <a:latin typeface="Tw Cen MT" panose="020B0602020104020603" pitchFamily="34" charset="0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515110" y="4907614"/>
            <a:ext cx="633563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15110" y="5425470"/>
            <a:ext cx="633563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463098" y="5947983"/>
            <a:ext cx="316781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7475005" y="5424763"/>
            <a:ext cx="4611614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w Cen MT" panose="020B0602020104020603" pitchFamily="34" charset="0"/>
              </a:rPr>
              <a:t>5. </a:t>
            </a:r>
            <a:r>
              <a:rPr lang="en-US" altLang="zh-CN" sz="3200" b="1" dirty="0">
                <a:solidFill>
                  <a:srgbClr val="FF0000"/>
                </a:solidFill>
                <a:latin typeface="Tw Cen MT" panose="020B0602020104020603" pitchFamily="34" charset="0"/>
              </a:rPr>
              <a:t>What</a:t>
            </a:r>
            <a:r>
              <a:rPr lang="en-US" altLang="zh-CN" sz="3200" b="1" dirty="0">
                <a:latin typeface="Tw Cen MT" panose="020B0602020104020603" pitchFamily="34" charset="0"/>
              </a:rPr>
              <a:t> kind of person of “me” can we infer from the reason? </a:t>
            </a:r>
            <a:endParaRPr lang="zh-CN" altLang="en-US" sz="3200" b="1" dirty="0">
              <a:latin typeface="Tw Cen MT" panose="020B0602020104020603" pitchFamily="34" charset="0"/>
            </a:endParaRPr>
          </a:p>
        </p:txBody>
      </p:sp>
      <p:sp>
        <p:nvSpPr>
          <p:cNvPr id="33" name="卷形: 水平 32"/>
          <p:cNvSpPr/>
          <p:nvPr/>
        </p:nvSpPr>
        <p:spPr>
          <a:xfrm>
            <a:off x="105379" y="2103523"/>
            <a:ext cx="6999513" cy="2035579"/>
          </a:xfrm>
          <a:prstGeom prst="horizontalScroll">
            <a:avLst/>
          </a:prstGeom>
          <a:solidFill>
            <a:schemeClr val="accent4">
              <a:alpha val="9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solidFill>
                  <a:srgbClr val="FF0000"/>
                </a:solidFill>
                <a:latin typeface="Tw Cen MT" panose="020B0602020104020603" pitchFamily="34" charset="0"/>
              </a:rPr>
              <a:t>Confident, brave, creative, kind, eco-friendly…</a:t>
            </a:r>
            <a:endParaRPr lang="zh-CN" altLang="en-US" sz="44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383463" y="5982415"/>
            <a:ext cx="205349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w Cen MT" panose="020B0602020104020603" pitchFamily="34" charset="0"/>
              </a:rPr>
              <a:t>6. But </a:t>
            </a:r>
            <a:r>
              <a:rPr lang="en-US" altLang="zh-CN" sz="3200" b="1" dirty="0">
                <a:solidFill>
                  <a:srgbClr val="FF0000"/>
                </a:solidFill>
                <a:latin typeface="Tw Cen MT" panose="020B0602020104020603" pitchFamily="34" charset="0"/>
              </a:rPr>
              <a:t>how</a:t>
            </a:r>
            <a:r>
              <a:rPr lang="en-US" altLang="zh-CN" sz="3200" b="1" dirty="0">
                <a:latin typeface="Tw Cen MT" panose="020B0602020104020603" pitchFamily="34" charset="0"/>
              </a:rPr>
              <a:t>?</a:t>
            </a:r>
            <a:endParaRPr lang="zh-CN" altLang="en-US" sz="3200" b="1" dirty="0">
              <a:latin typeface="Tw Cen MT" panose="020B0602020104020603" pitchFamily="34" charset="0"/>
            </a:endParaRPr>
          </a:p>
        </p:txBody>
      </p:sp>
      <p:cxnSp>
        <p:nvCxnSpPr>
          <p:cNvPr id="39" name="直接连接符 38"/>
          <p:cNvCxnSpPr>
            <a:endCxn id="38" idx="0"/>
          </p:cNvCxnSpPr>
          <p:nvPr/>
        </p:nvCxnSpPr>
        <p:spPr>
          <a:xfrm>
            <a:off x="3863809" y="5982415"/>
            <a:ext cx="254640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458187" y="6420480"/>
            <a:ext cx="49411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伤心- emoji大黄脸- 斗图表情包- 斗图神器- adoutu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247" y="1908412"/>
            <a:ext cx="569387" cy="45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259" y="3977253"/>
            <a:ext cx="657186" cy="415794"/>
          </a:xfrm>
          <a:prstGeom prst="rect">
            <a:avLst/>
          </a:prstGeom>
        </p:spPr>
      </p:pic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13717" y="28052"/>
            <a:ext cx="2410660" cy="120032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ctr" hangingPunct="1"/>
            <a:r>
              <a:rPr lang="en-US" altLang="zh-CN" sz="3600" b="1" dirty="0">
                <a:solidFill>
                  <a:srgbClr val="000066"/>
                </a:solidFill>
                <a:latin typeface="Tw Cen MT" panose="020B0602020104020603" pitchFamily="34" charset="0"/>
              </a:rPr>
              <a:t>II. Read for </a:t>
            </a:r>
            <a:endParaRPr lang="en-US" altLang="zh-CN" sz="3600" b="1" dirty="0">
              <a:solidFill>
                <a:srgbClr val="000066"/>
              </a:solidFill>
              <a:latin typeface="Tw Cen MT" panose="020B0602020104020603" pitchFamily="34" charset="0"/>
            </a:endParaRPr>
          </a:p>
          <a:p>
            <a:pPr algn="ctr" eaLnBrk="1" fontAlgn="ctr" hangingPunct="1"/>
            <a:r>
              <a:rPr lang="en-US" altLang="zh-CN" sz="3600" b="1" dirty="0">
                <a:solidFill>
                  <a:srgbClr val="0000CC"/>
                </a:solidFill>
                <a:latin typeface="Tw Cen MT" panose="020B0602020104020603" pitchFamily="34" charset="0"/>
              </a:rPr>
              <a:t>details</a:t>
            </a:r>
            <a:endParaRPr lang="en-US" altLang="zh-CN" sz="3600" b="1" dirty="0">
              <a:solidFill>
                <a:srgbClr val="0000CC"/>
              </a:solidFill>
              <a:latin typeface="Tw Cen MT" panose="020B0602020104020603" pitchFamily="34" charset="0"/>
            </a:endParaRPr>
          </a:p>
        </p:txBody>
      </p:sp>
      <p:pic>
        <p:nvPicPr>
          <p:cNvPr id="7" name="内容占位符 5" descr="水印"/>
          <p:cNvPicPr>
            <a:picLocks noChangeAspect="1"/>
          </p:cNvPicPr>
          <p:nvPr userDrawn="1"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96125" y="49530"/>
            <a:ext cx="5084445" cy="1645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  <p:bldP spid="13" grpId="0" animBg="1"/>
      <p:bldP spid="24" grpId="0" animBg="1"/>
      <p:bldP spid="25" grpId="0" animBg="1"/>
      <p:bldP spid="26" grpId="0" animBg="1"/>
      <p:bldP spid="31" grpId="0" animBg="1"/>
      <p:bldP spid="33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" y="244672"/>
            <a:ext cx="12196101" cy="246949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43222" y="157588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rPr>
              <a:t>2</a:t>
            </a:r>
            <a:endParaRPr lang="zh-CN" altLang="en-US" sz="5400" b="1" cap="none" spc="0" dirty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" panose="020B0602020104020603" pitchFamily="34" charset="0"/>
            </a:endParaRPr>
          </a:p>
        </p:txBody>
      </p:sp>
      <p:pic>
        <p:nvPicPr>
          <p:cNvPr id="7170" name="Picture 2" descr="Eight Ways to Get Rid of Snak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93" y="3251199"/>
            <a:ext cx="3935292" cy="225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New Approach 图片、库存照片和矢量图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1" b="17395"/>
          <a:stretch>
            <a:fillRect/>
          </a:stretch>
        </p:blipFill>
        <p:spPr bwMode="auto">
          <a:xfrm>
            <a:off x="4698999" y="3012280"/>
            <a:ext cx="3104243" cy="249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074" y="3039238"/>
            <a:ext cx="3727533" cy="246949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552775" y="453937"/>
            <a:ext cx="3563681" cy="454199"/>
          </a:xfrm>
          <a:prstGeom prst="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195508" y="392153"/>
            <a:ext cx="588254" cy="454199"/>
          </a:xfrm>
          <a:prstGeom prst="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1384218" y="439422"/>
            <a:ext cx="588254" cy="454199"/>
          </a:xfrm>
          <a:prstGeom prst="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840323" y="1042750"/>
            <a:ext cx="4096019" cy="454199"/>
          </a:xfrm>
          <a:prstGeom prst="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2467429" y="1496949"/>
            <a:ext cx="435428" cy="1754250"/>
          </a:xfrm>
          <a:prstGeom prst="straightConnector1">
            <a:avLst/>
          </a:prstGeom>
          <a:ln w="762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096000" y="1569519"/>
            <a:ext cx="442685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6480205" y="1525978"/>
            <a:ext cx="0" cy="172522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87725" y="2171861"/>
            <a:ext cx="833216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6734205" y="2046987"/>
            <a:ext cx="2337224" cy="12042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6208485" y="1069975"/>
            <a:ext cx="700942" cy="36460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527597" y="1629552"/>
            <a:ext cx="1526345" cy="4541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3172655" y="2259972"/>
            <a:ext cx="1080030" cy="4541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5213349" y="2310727"/>
            <a:ext cx="467623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w Cen MT" panose="020B0602020104020603" pitchFamily="34" charset="0"/>
              </a:rPr>
              <a:t>2. So </a:t>
            </a:r>
            <a:r>
              <a:rPr lang="en-US" altLang="zh-CN" sz="3200" b="1" dirty="0">
                <a:solidFill>
                  <a:srgbClr val="FF0000"/>
                </a:solidFill>
                <a:latin typeface="Tw Cen MT" panose="020B0602020104020603" pitchFamily="34" charset="0"/>
              </a:rPr>
              <a:t>what </a:t>
            </a:r>
            <a:r>
              <a:rPr lang="en-US" altLang="zh-CN" sz="3200" b="1" dirty="0">
                <a:latin typeface="Tw Cen MT" panose="020B0602020104020603" pitchFamily="34" charset="0"/>
              </a:rPr>
              <a:t>is the solution?</a:t>
            </a:r>
            <a:endParaRPr lang="zh-CN" altLang="en-US" sz="3200" b="1" dirty="0">
              <a:latin typeface="Tw Cen MT" panose="020B0602020104020603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34948" y="5723176"/>
            <a:ext cx="4017737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w Cen MT" panose="020B0602020104020603" pitchFamily="34" charset="0"/>
              </a:rPr>
              <a:t>1. </a:t>
            </a:r>
            <a:r>
              <a:rPr lang="en-US" altLang="zh-CN" sz="3200" b="1" dirty="0">
                <a:solidFill>
                  <a:srgbClr val="FF0000"/>
                </a:solidFill>
                <a:latin typeface="Tw Cen MT" panose="020B0602020104020603" pitchFamily="34" charset="0"/>
              </a:rPr>
              <a:t>Why </a:t>
            </a:r>
            <a:r>
              <a:rPr lang="en-US" altLang="zh-CN" sz="3200" b="1" dirty="0">
                <a:latin typeface="Tw Cen MT" panose="020B0602020104020603" pitchFamily="34" charset="0"/>
              </a:rPr>
              <a:t>did</a:t>
            </a:r>
            <a:r>
              <a:rPr lang="en-US" altLang="zh-CN" sz="3200" b="1" dirty="0">
                <a:solidFill>
                  <a:srgbClr val="FF0000"/>
                </a:solidFill>
                <a:latin typeface="Tw Cen MT" panose="020B0602020104020603" pitchFamily="34" charset="0"/>
              </a:rPr>
              <a:t>n’t</a:t>
            </a:r>
            <a:r>
              <a:rPr lang="en-US" altLang="zh-CN" sz="3200" b="1" dirty="0">
                <a:latin typeface="Tw Cen MT" panose="020B0602020104020603" pitchFamily="34" charset="0"/>
              </a:rPr>
              <a:t> the powder products </a:t>
            </a:r>
            <a:r>
              <a:rPr lang="en-US" altLang="zh-CN" sz="3200" b="1" dirty="0">
                <a:solidFill>
                  <a:srgbClr val="FF0000"/>
                </a:solidFill>
                <a:latin typeface="Tw Cen MT" panose="020B0602020104020603" pitchFamily="34" charset="0"/>
              </a:rPr>
              <a:t>work</a:t>
            </a:r>
            <a:r>
              <a:rPr lang="en-US" altLang="zh-CN" sz="3200" b="1" dirty="0">
                <a:latin typeface="Tw Cen MT" panose="020B0602020104020603" pitchFamily="34" charset="0"/>
              </a:rPr>
              <a:t>?</a:t>
            </a:r>
            <a:endParaRPr lang="zh-CN" altLang="en-US" sz="3200" b="1" dirty="0">
              <a:latin typeface="Tw Cen MT" panose="020B0602020104020603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34949" y="5228448"/>
            <a:ext cx="6674478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w Cen MT" panose="020B0602020104020603" pitchFamily="34" charset="0"/>
              </a:rPr>
              <a:t>1. </a:t>
            </a:r>
            <a:r>
              <a:rPr lang="en-US" altLang="zh-CN" sz="3200" b="1" dirty="0">
                <a:solidFill>
                  <a:srgbClr val="FF0000"/>
                </a:solidFill>
                <a:latin typeface="Tw Cen MT" panose="020B0602020104020603" pitchFamily="34" charset="0"/>
              </a:rPr>
              <a:t>Because </a:t>
            </a:r>
            <a:r>
              <a:rPr lang="en-US" altLang="zh-CN" sz="3200" b="1" dirty="0">
                <a:latin typeface="Tw Cen MT" panose="020B0602020104020603" pitchFamily="34" charset="0"/>
              </a:rPr>
              <a:t>“I” </a:t>
            </a:r>
            <a:r>
              <a:rPr lang="en-US" altLang="zh-CN" sz="3200" b="1" dirty="0">
                <a:solidFill>
                  <a:srgbClr val="FF0000"/>
                </a:solidFill>
                <a:latin typeface="Tw Cen MT" panose="020B0602020104020603" pitchFamily="34" charset="0"/>
              </a:rPr>
              <a:t>promised</a:t>
            </a:r>
            <a:r>
              <a:rPr lang="en-US" altLang="zh-CN" sz="3200" b="1" dirty="0">
                <a:latin typeface="Tw Cen MT" panose="020B0602020104020603" pitchFamily="34" charset="0"/>
              </a:rPr>
              <a:t> “my” parents only to use </a:t>
            </a:r>
            <a:r>
              <a:rPr lang="en-US" altLang="zh-CN" sz="3200" b="1" dirty="0">
                <a:solidFill>
                  <a:srgbClr val="FF0000"/>
                </a:solidFill>
                <a:latin typeface="Tw Cen MT" panose="020B0602020104020603" pitchFamily="34" charset="0"/>
              </a:rPr>
              <a:t>merciful</a:t>
            </a:r>
            <a:r>
              <a:rPr lang="en-US" altLang="zh-CN" sz="3200" b="1" dirty="0">
                <a:latin typeface="Tw Cen MT" panose="020B0602020104020603" pitchFamily="34" charset="0"/>
              </a:rPr>
              <a:t> solutions in order </a:t>
            </a:r>
            <a:r>
              <a:rPr lang="en-US" altLang="zh-CN" sz="3200" b="1" dirty="0">
                <a:solidFill>
                  <a:srgbClr val="FF0000"/>
                </a:solidFill>
                <a:latin typeface="Tw Cen MT" panose="020B0602020104020603" pitchFamily="34" charset="0"/>
              </a:rPr>
              <a:t>not</a:t>
            </a:r>
            <a:r>
              <a:rPr lang="en-US" altLang="zh-CN" sz="3200" b="1" dirty="0">
                <a:latin typeface="Tw Cen MT" panose="020B0602020104020603" pitchFamily="34" charset="0"/>
              </a:rPr>
              <a:t> to </a:t>
            </a:r>
            <a:r>
              <a:rPr lang="en-US" altLang="zh-CN" sz="3200" b="1" dirty="0">
                <a:solidFill>
                  <a:srgbClr val="FF0000"/>
                </a:solidFill>
                <a:latin typeface="Tw Cen MT" panose="020B0602020104020603" pitchFamily="34" charset="0"/>
              </a:rPr>
              <a:t>hurt</a:t>
            </a:r>
            <a:r>
              <a:rPr lang="en-US" altLang="zh-CN" sz="3200" b="1" dirty="0">
                <a:latin typeface="Tw Cen MT" panose="020B0602020104020603" pitchFamily="34" charset="0"/>
              </a:rPr>
              <a:t> the snakes.</a:t>
            </a:r>
            <a:endParaRPr lang="zh-CN" altLang="en-US" sz="3200" b="1" dirty="0">
              <a:latin typeface="Tw Cen MT" panose="020B0602020104020603" pitchFamily="34" charset="0"/>
            </a:endParaRPr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998335" y="13970"/>
            <a:ext cx="5086350" cy="1647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30213"/>
            <a:ext cx="12192000" cy="2743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48024" y="104576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rPr>
              <a:t>3</a:t>
            </a:r>
            <a:endParaRPr lang="zh-CN" altLang="en-US" sz="5400" b="1" cap="none" spc="0" dirty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87020" y="-31422"/>
            <a:ext cx="4917354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w Cen MT" panose="020B0602020104020603" pitchFamily="34" charset="0"/>
              </a:rPr>
              <a:t>1. So </a:t>
            </a:r>
            <a:r>
              <a:rPr lang="en-US" altLang="zh-CN" sz="3200" b="1" dirty="0">
                <a:solidFill>
                  <a:srgbClr val="FF0000"/>
                </a:solidFill>
                <a:latin typeface="Tw Cen MT" panose="020B0602020104020603" pitchFamily="34" charset="0"/>
              </a:rPr>
              <a:t>what </a:t>
            </a:r>
            <a:r>
              <a:rPr lang="en-US" altLang="zh-CN" sz="3200" b="1" dirty="0">
                <a:solidFill>
                  <a:schemeClr val="bg1"/>
                </a:solidFill>
                <a:latin typeface="Tw Cen MT" panose="020B0602020104020603" pitchFamily="34" charset="0"/>
              </a:rPr>
              <a:t>is the </a:t>
            </a:r>
            <a:r>
              <a:rPr lang="en-US" altLang="zh-CN" sz="3200" b="1" dirty="0">
                <a:solidFill>
                  <a:srgbClr val="FF0000"/>
                </a:solidFill>
                <a:latin typeface="Tw Cen MT" panose="020B0602020104020603" pitchFamily="34" charset="0"/>
              </a:rPr>
              <a:t>solution</a:t>
            </a:r>
            <a:r>
              <a:rPr lang="en-US" altLang="zh-CN" sz="3200" b="1" dirty="0">
                <a:solidFill>
                  <a:schemeClr val="bg1"/>
                </a:solidFill>
                <a:latin typeface="Tw Cen MT" panose="020B0602020104020603" pitchFamily="34" charset="0"/>
              </a:rPr>
              <a:t>?</a:t>
            </a:r>
            <a:endParaRPr lang="zh-CN" altLang="en-US" sz="3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09" y="3290252"/>
            <a:ext cx="7006733" cy="3514323"/>
          </a:xfrm>
          <a:prstGeom prst="rect">
            <a:avLst/>
          </a:prstGeom>
        </p:spPr>
      </p:pic>
      <p:sp>
        <p:nvSpPr>
          <p:cNvPr id="15" name="乘号 14"/>
          <p:cNvSpPr/>
          <p:nvPr/>
        </p:nvSpPr>
        <p:spPr>
          <a:xfrm>
            <a:off x="2786742" y="3308950"/>
            <a:ext cx="449943" cy="60597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乘号 15"/>
          <p:cNvSpPr/>
          <p:nvPr/>
        </p:nvSpPr>
        <p:spPr>
          <a:xfrm>
            <a:off x="2786741" y="4372502"/>
            <a:ext cx="449943" cy="60597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18078" y="5734489"/>
            <a:ext cx="470264" cy="730704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6835271" y="523737"/>
            <a:ext cx="700942" cy="36460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9982199" y="524953"/>
            <a:ext cx="700942" cy="36460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092456" y="957174"/>
            <a:ext cx="1144227" cy="36460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487729" y="1362994"/>
            <a:ext cx="876614" cy="36460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433286" y="1825625"/>
            <a:ext cx="984792" cy="36460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94" name="Picture 2" descr="Musso Lussino Ice Cream Maker | Cutlery and Mo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9" y="3333793"/>
            <a:ext cx="4602947" cy="33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/>
          <a:srcRect l="12968" t="1407" r="12152" b="6427"/>
          <a:stretch>
            <a:fillRect/>
          </a:stretch>
        </p:blipFill>
        <p:spPr>
          <a:xfrm>
            <a:off x="8686738" y="3228911"/>
            <a:ext cx="3326253" cy="3414531"/>
          </a:xfrm>
          <a:prstGeom prst="rect">
            <a:avLst/>
          </a:prstGeom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8" t="7761" r="5041"/>
          <a:stretch>
            <a:fillRect/>
          </a:stretch>
        </p:blipFill>
        <p:spPr bwMode="auto">
          <a:xfrm>
            <a:off x="4742982" y="3365159"/>
            <a:ext cx="3950067" cy="330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直接连接符 27"/>
          <p:cNvCxnSpPr/>
          <p:nvPr/>
        </p:nvCxnSpPr>
        <p:spPr>
          <a:xfrm>
            <a:off x="4027744" y="2210605"/>
            <a:ext cx="2068256" cy="0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8490886" y="2225119"/>
            <a:ext cx="1843285" cy="0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6835271" y="2725861"/>
            <a:ext cx="700942" cy="0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8490886" y="2725861"/>
            <a:ext cx="700942" cy="0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9983700" y="2715779"/>
            <a:ext cx="700942" cy="0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2187400" y="3174013"/>
            <a:ext cx="700942" cy="0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10093728" y="3174013"/>
            <a:ext cx="1260072" cy="0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3368641" y="876778"/>
            <a:ext cx="6965530" cy="107721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w Cen MT" panose="020B0602020104020603" pitchFamily="34" charset="0"/>
              </a:rPr>
              <a:t>2. </a:t>
            </a:r>
            <a:r>
              <a:rPr lang="en-US" altLang="zh-CN" sz="3200" b="1" dirty="0">
                <a:solidFill>
                  <a:srgbClr val="FF0000"/>
                </a:solidFill>
                <a:latin typeface="Tw Cen MT" panose="020B0602020104020603" pitchFamily="34" charset="0"/>
              </a:rPr>
              <a:t>What </a:t>
            </a:r>
            <a:r>
              <a:rPr lang="en-US" altLang="zh-CN" sz="3200" b="1" dirty="0">
                <a:solidFill>
                  <a:schemeClr val="bg1"/>
                </a:solidFill>
                <a:latin typeface="Tw Cen MT" panose="020B0602020104020603" pitchFamily="34" charset="0"/>
              </a:rPr>
              <a:t>are the words and expressions about the </a:t>
            </a:r>
            <a:r>
              <a:rPr lang="en-US" altLang="zh-CN" sz="3200" b="1" dirty="0">
                <a:solidFill>
                  <a:srgbClr val="FF0000"/>
                </a:solidFill>
                <a:latin typeface="Tw Cen MT" panose="020B0602020104020603" pitchFamily="34" charset="0"/>
              </a:rPr>
              <a:t>preparation</a:t>
            </a:r>
            <a:r>
              <a:rPr lang="en-US" altLang="zh-CN" sz="3200" b="1" dirty="0">
                <a:solidFill>
                  <a:schemeClr val="bg1"/>
                </a:solidFill>
                <a:latin typeface="Tw Cen MT" panose="020B0602020104020603" pitchFamily="34" charset="0"/>
              </a:rPr>
              <a:t> of “</a:t>
            </a:r>
            <a:r>
              <a:rPr lang="en-US" altLang="zh-CN" sz="3200" b="1" dirty="0">
                <a:solidFill>
                  <a:srgbClr val="0000CC"/>
                </a:solidFill>
                <a:latin typeface="Tw Cen MT" panose="020B0602020104020603" pitchFamily="34" charset="0"/>
              </a:rPr>
              <a:t>cooling</a:t>
            </a:r>
            <a:r>
              <a:rPr lang="en-US" altLang="zh-CN" sz="3200" b="1" dirty="0">
                <a:solidFill>
                  <a:schemeClr val="bg1"/>
                </a:solidFill>
                <a:latin typeface="Tw Cen MT" panose="020B0602020104020603" pitchFamily="34" charset="0"/>
              </a:rPr>
              <a:t>”?</a:t>
            </a:r>
            <a:endParaRPr lang="zh-CN" altLang="en-US" sz="3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433376" y="1384199"/>
            <a:ext cx="876614" cy="364608"/>
          </a:xfrm>
          <a:prstGeom prst="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202" name="Picture 10" descr="Surprising trick to make your ice cubes freeze much quicker - Evewom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986" y="5211667"/>
            <a:ext cx="1463900" cy="121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内容占位符 4"/>
          <p:cNvPicPr>
            <a:picLocks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7110095" y="-2540"/>
            <a:ext cx="5086350" cy="1647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87" y="2394857"/>
            <a:ext cx="12917715" cy="4463143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0" y="21398"/>
            <a:ext cx="12133438" cy="307702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1761" y="-228841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rPr>
              <a:t>4</a:t>
            </a:r>
            <a:endParaRPr lang="zh-CN" altLang="en-US" sz="5400" b="1" cap="none" spc="0" dirty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" panose="020B0602020104020603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038" y="3831026"/>
            <a:ext cx="1801923" cy="939596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3595286" y="331481"/>
            <a:ext cx="1484714" cy="0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99686" y="648117"/>
            <a:ext cx="2696657" cy="0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99685" y="1027906"/>
            <a:ext cx="1114601" cy="0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99685" y="1337545"/>
            <a:ext cx="1114601" cy="0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490713" y="1690688"/>
            <a:ext cx="1114601" cy="0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637737" y="1690688"/>
            <a:ext cx="1114601" cy="0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5080000" y="2026973"/>
            <a:ext cx="111460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281742" y="2368060"/>
            <a:ext cx="131354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793515" y="2694632"/>
            <a:ext cx="131354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575695" y="2718825"/>
            <a:ext cx="3312975" cy="3189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8187397" y="1674039"/>
            <a:ext cx="3818916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w Cen MT" panose="020B0602020104020603" pitchFamily="34" charset="0"/>
              </a:rPr>
              <a:t>2. Did the “</a:t>
            </a:r>
            <a:r>
              <a:rPr lang="en-US" altLang="zh-CN" sz="3200" b="1" dirty="0">
                <a:solidFill>
                  <a:srgbClr val="0000CC"/>
                </a:solidFill>
                <a:latin typeface="Tw Cen MT" panose="020B0602020104020603" pitchFamily="34" charset="0"/>
              </a:rPr>
              <a:t>cooling</a:t>
            </a:r>
            <a:r>
              <a:rPr lang="en-US" altLang="zh-CN" sz="3200" b="1" dirty="0">
                <a:latin typeface="Tw Cen MT" panose="020B0602020104020603" pitchFamily="34" charset="0"/>
              </a:rPr>
              <a:t>” approach </a:t>
            </a:r>
            <a:r>
              <a:rPr lang="en-US" altLang="zh-CN" sz="3200" b="1" dirty="0">
                <a:solidFill>
                  <a:srgbClr val="FF0000"/>
                </a:solidFill>
                <a:latin typeface="Tw Cen MT" panose="020B0602020104020603" pitchFamily="34" charset="0"/>
              </a:rPr>
              <a:t>work</a:t>
            </a:r>
            <a:r>
              <a:rPr lang="en-US" altLang="zh-CN" sz="3200" b="1" dirty="0">
                <a:latin typeface="Tw Cen MT" panose="020B0602020104020603" pitchFamily="34" charset="0"/>
              </a:rPr>
              <a:t>?</a:t>
            </a:r>
            <a:endParaRPr lang="zh-CN" altLang="en-US" sz="3200" b="1" dirty="0">
              <a:latin typeface="Tw Cen MT" panose="020B0602020104020603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43757" y="2056136"/>
            <a:ext cx="444814" cy="29234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连接符 26"/>
          <p:cNvCxnSpPr/>
          <p:nvPr/>
        </p:nvCxnSpPr>
        <p:spPr>
          <a:xfrm>
            <a:off x="5095566" y="2377511"/>
            <a:ext cx="109903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8187397" y="45400"/>
            <a:ext cx="3824528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w Cen MT" panose="020B0602020104020603" pitchFamily="34" charset="0"/>
              </a:rPr>
              <a:t>1. Could you sort out the </a:t>
            </a:r>
            <a:r>
              <a:rPr lang="en-US" altLang="zh-CN" sz="3200" b="1" dirty="0">
                <a:solidFill>
                  <a:srgbClr val="FF0000"/>
                </a:solidFill>
                <a:latin typeface="Tw Cen MT" panose="020B0602020104020603" pitchFamily="34" charset="0"/>
              </a:rPr>
              <a:t>sequence</a:t>
            </a:r>
            <a:r>
              <a:rPr lang="en-US" altLang="zh-CN" sz="3200" b="1" dirty="0">
                <a:latin typeface="Tw Cen MT" panose="020B0602020104020603" pitchFamily="34" charset="0"/>
              </a:rPr>
              <a:t> of the “</a:t>
            </a:r>
            <a:r>
              <a:rPr lang="en-US" altLang="zh-CN" sz="3200" b="1" dirty="0">
                <a:solidFill>
                  <a:srgbClr val="0000CC"/>
                </a:solidFill>
                <a:latin typeface="Tw Cen MT" panose="020B0602020104020603" pitchFamily="34" charset="0"/>
              </a:rPr>
              <a:t>cooling</a:t>
            </a:r>
            <a:r>
              <a:rPr lang="en-US" altLang="zh-CN" sz="3200" b="1" dirty="0">
                <a:latin typeface="Tw Cen MT" panose="020B0602020104020603" pitchFamily="34" charset="0"/>
              </a:rPr>
              <a:t>” approach?</a:t>
            </a:r>
            <a:endParaRPr lang="zh-CN" altLang="en-US" sz="3200" b="1" dirty="0">
              <a:latin typeface="Tw Cen MT" panose="020B0602020104020603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187397" y="2792590"/>
            <a:ext cx="3818916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w Cen MT" panose="020B0602020104020603" pitchFamily="34" charset="0"/>
              </a:rPr>
              <a:t>3. What might be the </a:t>
            </a:r>
            <a:r>
              <a:rPr lang="en-US" altLang="zh-CN" sz="3200" b="1" dirty="0">
                <a:solidFill>
                  <a:srgbClr val="FF0000"/>
                </a:solidFill>
                <a:latin typeface="Tw Cen MT" panose="020B0602020104020603" pitchFamily="34" charset="0"/>
              </a:rPr>
              <a:t>causes</a:t>
            </a:r>
            <a:r>
              <a:rPr lang="en-US" altLang="zh-CN" sz="3200" b="1" dirty="0">
                <a:latin typeface="Tw Cen MT" panose="020B0602020104020603" pitchFamily="34" charset="0"/>
              </a:rPr>
              <a:t> of the </a:t>
            </a:r>
            <a:r>
              <a:rPr lang="en-US" altLang="zh-CN" sz="3200" b="1" dirty="0">
                <a:solidFill>
                  <a:srgbClr val="FF0000"/>
                </a:solidFill>
                <a:latin typeface="Tw Cen MT" panose="020B0602020104020603" pitchFamily="34" charset="0"/>
              </a:rPr>
              <a:t>failure</a:t>
            </a:r>
            <a:r>
              <a:rPr lang="en-US" altLang="zh-CN" sz="3200" b="1" dirty="0">
                <a:latin typeface="Tw Cen MT" panose="020B0602020104020603" pitchFamily="34" charset="0"/>
              </a:rPr>
              <a:t>?</a:t>
            </a:r>
            <a:endParaRPr lang="zh-CN" altLang="en-US" sz="3200" b="1" dirty="0">
              <a:latin typeface="Tw Cen MT" panose="020B0602020104020603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978416" y="2679896"/>
            <a:ext cx="234531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w Cen MT" panose="020B0602020104020603" pitchFamily="34" charset="0"/>
              </a:rPr>
              <a:t>4. But </a:t>
            </a:r>
            <a:r>
              <a:rPr lang="en-US" altLang="zh-CN" sz="3200" b="1" dirty="0">
                <a:solidFill>
                  <a:srgbClr val="FF0000"/>
                </a:solidFill>
                <a:latin typeface="Tw Cen MT" panose="020B0602020104020603" pitchFamily="34" charset="0"/>
              </a:rPr>
              <a:t>how</a:t>
            </a:r>
            <a:r>
              <a:rPr lang="en-US" altLang="zh-CN" sz="3200" b="1" dirty="0">
                <a:latin typeface="Tw Cen MT" panose="020B0602020104020603" pitchFamily="34" charset="0"/>
              </a:rPr>
              <a:t>?</a:t>
            </a:r>
            <a:endParaRPr lang="zh-CN" altLang="en-US" sz="3200" b="1" dirty="0">
              <a:latin typeface="Tw Cen MT" panose="020B0602020104020603" pitchFamily="34" charset="0"/>
            </a:endParaRPr>
          </a:p>
        </p:txBody>
      </p:sp>
      <p:pic>
        <p:nvPicPr>
          <p:cNvPr id="3" name="内容占位符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8335" y="13970"/>
            <a:ext cx="5086350" cy="1647825"/>
          </a:xfrm>
          <a:prstGeom prst="rect">
            <a:avLst/>
          </a:prstGeom>
        </p:spPr>
      </p:pic>
      <p:pic>
        <p:nvPicPr>
          <p:cNvPr id="10" name="内容占位符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0095" y="-2540"/>
            <a:ext cx="5086350" cy="1647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105" y="1"/>
            <a:ext cx="12200105" cy="355958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61199" y="-231477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rPr>
              <a:t>5</a:t>
            </a:r>
            <a:endParaRPr lang="zh-CN" altLang="en-US" sz="5400" b="1" cap="none" spc="0" dirty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88386" y="81299"/>
            <a:ext cx="568975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w Cen MT" panose="020B0602020104020603" pitchFamily="34" charset="0"/>
              </a:rPr>
              <a:t>1. </a:t>
            </a:r>
            <a:r>
              <a:rPr lang="en-US" altLang="zh-CN" sz="3200" b="1" dirty="0">
                <a:solidFill>
                  <a:srgbClr val="FF0000"/>
                </a:solidFill>
                <a:latin typeface="Tw Cen MT" panose="020B0602020104020603" pitchFamily="34" charset="0"/>
              </a:rPr>
              <a:t>What adjustments</a:t>
            </a:r>
            <a:r>
              <a:rPr lang="en-US" altLang="zh-CN" sz="3200" b="1" dirty="0">
                <a:latin typeface="Tw Cen MT" panose="020B0602020104020603" pitchFamily="34" charset="0"/>
              </a:rPr>
              <a:t> were made?</a:t>
            </a:r>
            <a:endParaRPr lang="zh-CN" altLang="en-US" sz="3200" b="1" dirty="0">
              <a:latin typeface="Tw Cen MT" panose="020B0602020104020603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60991" y="664582"/>
            <a:ext cx="444814" cy="29234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7882702" y="1143066"/>
            <a:ext cx="171469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7826091" y="1827771"/>
            <a:ext cx="1148229" cy="37243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2267073" y="1070172"/>
            <a:ext cx="693918" cy="0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872287" y="1690688"/>
            <a:ext cx="1266262" cy="0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9117818" y="2320214"/>
            <a:ext cx="281158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7561348" y="2401443"/>
            <a:ext cx="576902" cy="4492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>
            <a:off x="672414" y="2850652"/>
            <a:ext cx="678531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49950" y="1752357"/>
            <a:ext cx="751139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w Cen MT" panose="020B0602020104020603" pitchFamily="34" charset="0"/>
              </a:rPr>
              <a:t>2. Did the </a:t>
            </a:r>
            <a:r>
              <a:rPr lang="en-US" altLang="zh-CN" sz="3200" b="1" dirty="0">
                <a:solidFill>
                  <a:srgbClr val="FF0000"/>
                </a:solidFill>
                <a:latin typeface="Tw Cen MT" panose="020B0602020104020603" pitchFamily="34" charset="0"/>
              </a:rPr>
              <a:t>adjusted</a:t>
            </a:r>
            <a:r>
              <a:rPr lang="en-US" altLang="zh-CN" sz="3200" b="1" dirty="0">
                <a:latin typeface="Tw Cen MT" panose="020B0602020104020603" pitchFamily="34" charset="0"/>
              </a:rPr>
              <a:t> approach </a:t>
            </a:r>
            <a:r>
              <a:rPr lang="en-US" altLang="zh-CN" sz="3200" b="1" dirty="0">
                <a:solidFill>
                  <a:srgbClr val="FF0000"/>
                </a:solidFill>
                <a:latin typeface="Tw Cen MT" panose="020B0602020104020603" pitchFamily="34" charset="0"/>
              </a:rPr>
              <a:t>work or not</a:t>
            </a:r>
            <a:r>
              <a:rPr lang="en-US" altLang="zh-CN" sz="3200" b="1" dirty="0">
                <a:latin typeface="Tw Cen MT" panose="020B0602020104020603" pitchFamily="34" charset="0"/>
              </a:rPr>
              <a:t>?</a:t>
            </a:r>
            <a:endParaRPr lang="zh-CN" altLang="en-US" sz="3200" b="1" dirty="0">
              <a:latin typeface="Tw Cen MT" panose="020B0602020104020603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8381287" y="2850652"/>
            <a:ext cx="376076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1121788" y="2953346"/>
            <a:ext cx="9242474" cy="55947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0554336" y="2970660"/>
            <a:ext cx="1294233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Tw Cen MT" panose="020B0602020104020603" pitchFamily="34" charset="0"/>
              </a:rPr>
              <a:t>4. But </a:t>
            </a:r>
            <a:r>
              <a:rPr lang="en-US" altLang="zh-CN" sz="3600" b="1" dirty="0">
                <a:solidFill>
                  <a:srgbClr val="FF0000"/>
                </a:solidFill>
                <a:latin typeface="Tw Cen MT" panose="020B0602020104020603" pitchFamily="34" charset="0"/>
              </a:rPr>
              <a:t>how</a:t>
            </a:r>
            <a:r>
              <a:rPr lang="en-US" altLang="zh-CN" sz="3600" b="1" dirty="0">
                <a:latin typeface="Tw Cen MT" panose="020B0602020104020603" pitchFamily="34" charset="0"/>
              </a:rPr>
              <a:t>?</a:t>
            </a:r>
            <a:endParaRPr lang="zh-CN" altLang="en-US" sz="3600" b="1" dirty="0">
              <a:latin typeface="Tw Cen MT" panose="020B0602020104020603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735458" y="3623900"/>
            <a:ext cx="7852531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w Cen MT" panose="020B0602020104020603" pitchFamily="34" charset="0"/>
              </a:rPr>
              <a:t>3. </a:t>
            </a:r>
            <a:r>
              <a:rPr lang="en-US" altLang="zh-CN" sz="3200" b="1" dirty="0">
                <a:solidFill>
                  <a:srgbClr val="FF0000"/>
                </a:solidFill>
                <a:latin typeface="Tw Cen MT" panose="020B0602020104020603" pitchFamily="34" charset="0"/>
              </a:rPr>
              <a:t>If</a:t>
            </a:r>
            <a:r>
              <a:rPr lang="en-US" altLang="zh-CN" sz="3200" b="1" dirty="0">
                <a:latin typeface="Tw Cen MT" panose="020B0602020104020603" pitchFamily="34" charset="0"/>
              </a:rPr>
              <a:t> you were “me”, would you choose to </a:t>
            </a:r>
            <a:r>
              <a:rPr lang="en-US" altLang="zh-CN" sz="3200" b="1" dirty="0">
                <a:solidFill>
                  <a:srgbClr val="FF0000"/>
                </a:solidFill>
                <a:latin typeface="Tw Cen MT" panose="020B0602020104020603" pitchFamily="34" charset="0"/>
              </a:rPr>
              <a:t>give up</a:t>
            </a:r>
            <a:r>
              <a:rPr lang="en-US" altLang="zh-CN" sz="3200" b="1" dirty="0">
                <a:latin typeface="Tw Cen MT" panose="020B0602020104020603" pitchFamily="34" charset="0"/>
              </a:rPr>
              <a:t> or to </a:t>
            </a:r>
            <a:r>
              <a:rPr lang="en-US" altLang="zh-CN" sz="3200" b="1" dirty="0">
                <a:solidFill>
                  <a:srgbClr val="FF0000"/>
                </a:solidFill>
                <a:latin typeface="Tw Cen MT" panose="020B0602020104020603" pitchFamily="34" charset="0"/>
              </a:rPr>
              <a:t>make some improvement </a:t>
            </a:r>
            <a:r>
              <a:rPr lang="en-US" altLang="zh-CN" sz="3200" b="1" dirty="0">
                <a:latin typeface="Tw Cen MT" panose="020B0602020104020603" pitchFamily="34" charset="0"/>
              </a:rPr>
              <a:t>then?</a:t>
            </a:r>
            <a:endParaRPr lang="zh-CN" altLang="en-US" sz="3200" b="1" dirty="0">
              <a:latin typeface="Tw Cen MT" panose="020B0602020104020603" pitchFamily="34" charset="0"/>
            </a:endParaRPr>
          </a:p>
        </p:txBody>
      </p:sp>
      <p:pic>
        <p:nvPicPr>
          <p:cNvPr id="9218" name="Picture 2" descr="Decision to make at the crossroad - go on or give up — Stock Phot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257" y="4682348"/>
            <a:ext cx="3783467" cy="217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rive and Determination to Succeed - Mark Jamn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386" y="4682348"/>
            <a:ext cx="3331032" cy="21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内容占位符 4"/>
          <p:cNvPicPr>
            <a:picLocks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41515" y="-28575"/>
            <a:ext cx="5086350" cy="1647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8" grpId="0" animBg="1"/>
      <p:bldP spid="22" grpId="0" animBg="1"/>
      <p:bldP spid="25" grpId="0" animBg="1"/>
      <p:bldP spid="26" grpId="0" animBg="1"/>
      <p:bldP spid="27" grpId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REFSHAPE" val="455605396"/>
</p:tagLst>
</file>

<file path=ppt/tags/tag63.xml><?xml version="1.0" encoding="utf-8"?>
<p:tagLst xmlns:p="http://schemas.openxmlformats.org/presentationml/2006/main">
  <p:tag name="REFSHAPE" val="443300132"/>
</p:tagLst>
</file>

<file path=ppt/tags/tag64.xml><?xml version="1.0" encoding="utf-8"?>
<p:tagLst xmlns:p="http://schemas.openxmlformats.org/presentationml/2006/main">
  <p:tag name="REFSHAPE" val="440843556"/>
  <p:tag name="KSO_WM_UNIT_PLACING_PICTURE_USER_VIEWPORT" val="{&quot;height&quot;:5235,&quot;width&quot;:9945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1964</Words>
  <Application>WPS 演示</Application>
  <PresentationFormat>宽屏</PresentationFormat>
  <Paragraphs>126</Paragraphs>
  <Slides>19</Slides>
  <Notes>4</Notes>
  <HiddenSlides>0</HiddenSlides>
  <MMClips>2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5" baseType="lpstr">
      <vt:lpstr>Arial</vt:lpstr>
      <vt:lpstr>宋体</vt:lpstr>
      <vt:lpstr>Wingdings</vt:lpstr>
      <vt:lpstr>Times New Roman</vt:lpstr>
      <vt:lpstr>HelveticaNeue</vt:lpstr>
      <vt:lpstr>华文新魏</vt:lpstr>
      <vt:lpstr>Tw Cen MT</vt:lpstr>
      <vt:lpstr>仿宋</vt:lpstr>
      <vt:lpstr>华文琥珀</vt:lpstr>
      <vt:lpstr>Calibri</vt:lpstr>
      <vt:lpstr>微软雅黑</vt:lpstr>
      <vt:lpstr>Arial Unicode MS</vt:lpstr>
      <vt:lpstr>等线</vt:lpstr>
      <vt:lpstr>等线 Light</vt:lpstr>
      <vt:lpstr>Office 主题​​</vt:lpstr>
      <vt:lpstr>1_Office 主题​​</vt:lpstr>
      <vt:lpstr>PowerPoint 演示文稿</vt:lpstr>
      <vt:lpstr>Unit 3 Inventors and inventions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III. Discussion: What did you learn from the passage?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Moon Lai; 賴會娣</dc:creator>
  <cp:lastModifiedBy>曹小等</cp:lastModifiedBy>
  <cp:revision>86</cp:revision>
  <dcterms:created xsi:type="dcterms:W3CDTF">2020-05-17T15:07:00Z</dcterms:created>
  <dcterms:modified xsi:type="dcterms:W3CDTF">2020-05-22T06:22:40Z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