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74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73" r:id="rId11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05" autoAdjust="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  <a:endParaRPr lang="zh-CN" altLang="en-US" noProof="0" dirty="0"/>
          </a:p>
          <a:p>
            <a:pPr lvl="1"/>
            <a:r>
              <a:rPr lang="zh-CN" altLang="en-US" noProof="0" dirty="0"/>
              <a:t>第二级</a:t>
            </a:r>
            <a:endParaRPr lang="zh-CN" altLang="en-US" noProof="0" dirty="0"/>
          </a:p>
          <a:p>
            <a:pPr lvl="2"/>
            <a:r>
              <a:rPr lang="zh-CN" altLang="en-US" noProof="0" dirty="0"/>
              <a:t>第三级</a:t>
            </a:r>
            <a:endParaRPr lang="zh-CN" altLang="en-US" noProof="0" dirty="0"/>
          </a:p>
          <a:p>
            <a:pPr lvl="3"/>
            <a:r>
              <a:rPr lang="zh-CN" altLang="en-US" noProof="0" dirty="0"/>
              <a:t>第四级</a:t>
            </a:r>
            <a:endParaRPr lang="zh-CN" altLang="en-US" noProof="0" dirty="0"/>
          </a:p>
          <a:p>
            <a:pPr lvl="4"/>
            <a:r>
              <a:rPr lang="zh-CN" altLang="en-US" noProof="0" dirty="0"/>
              <a:t>第五级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  <a:endParaRPr lang="zh-CN" altLang="en-US" noProof="0"/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320" y="63500"/>
            <a:ext cx="4194175" cy="135763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3)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howl			sob		terrified			horrified			stink			swarm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cellar			label		long				loaf				bald			ache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bang			gruff		blend				abandon			cart			leap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snatch		fury		choke				chase				slump		despair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mind-numbing	</a:t>
            </a:r>
            <a:r>
              <a:rPr lang="en-US" altLang="zh-CN" sz="300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set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off			in a flash							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928610" y="1326515"/>
            <a:ext cx="4194175" cy="13576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howl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haʊl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make a loud cry when you are in pain, angry, sorrow etc.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他倒下后像受伤的动物一样嚎叫。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howled like a wounded animal after collapsing on the street.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狂风在房子四周呼啸。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wind was howling around the house.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风在吼，雨太大，他拖着承重的步伐回家了。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wind howling, rain pouring down, he dragged his feet home.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77165" y="690880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stink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stɪŋk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stank     stunk 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have a strong, unpleasant smell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这儿有股烟味。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It stinks of smoke here.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他嘴里有股大蒜味。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His breath stank of garlic.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5080" y="106045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bang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bæŋ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hit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In a way that makes a loud sound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他愤怒地敲门。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banged on the door angrily.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出去时不要砰地一声关门。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Don’t bang the door when you go out.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370" y="-40005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choke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tʃəʊk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be unable to breathe because the passage to your lung is blocked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他几乎被浓烟呛死。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almost choked to death in the thick smoke.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路上交通堵塞。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roads were choked with traffic.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370" y="-40005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slump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slʌmp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sit or fall down heavily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老先生一屁股坐在椅子上。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old man slumped down in the chair.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他扑通一声跪倒在地。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slumped to her knees.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to fall in price. Number suddenly and by a large amount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今年的销售量锐减。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Sales have slumped this year.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370" y="-40005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712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despair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dɪˈspeə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feeling of having lost all hope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他绝望地放弃了挣扎。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gave up the struggle in despair.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深深的绝望使他痛苦不堪。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A deep sense of despair overwhelmed him.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一句严厉的话就会使他陷入极度的绝望之中。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One harsh word would send her into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depths of despair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在绝望边缘 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on the verge of despair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370" y="-40005"/>
            <a:ext cx="4194175" cy="135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6438" y="497424"/>
            <a:ext cx="11830049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 I saw dragged my spirits down.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classroom floor was filthy and littered with scraps of paper.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hand suddenly shot out and grabbed my ear, pinching it tightly. Terror gripped me.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Traddles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frowned, but then his face slowly broke into a smile.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stomach tightened with anxiety.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Living with Mr. </a:t>
            </a: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Creakle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lurking round every corner was a nerve-racking experience.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were both dazzled by his gentleman’s appearance and by the way he spoke.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mother was exhausted and pale, for she was crushed both physically and mentally.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courage never faltered.	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feet were throbbing after the long walk home.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Don’t hesitate to contact me if you have any problem.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Spring Gala was a real feast for music lovers. 	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Children scampered off the school bus and into the playground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forbade them from mentioning that again.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mother bustled around in the kitchen.</a:t>
            </a: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370" y="-40005"/>
            <a:ext cx="4194175" cy="135763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2708</Words>
  <Application>WPS 演示</Application>
  <PresentationFormat>宽屏</PresentationFormat>
  <Paragraphs>114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Microsoft YaHei UI</vt:lpstr>
      <vt:lpstr>Times New Roman</vt:lpstr>
      <vt:lpstr>Cambria Math</vt:lpstr>
      <vt:lpstr>Century Gothic</vt:lpstr>
      <vt:lpstr>微软雅黑</vt:lpstr>
      <vt:lpstr>Arial Unicode MS</vt:lpstr>
      <vt:lpstr>HelveticaNeue</vt:lpstr>
      <vt:lpstr>NumberOnly</vt:lpstr>
      <vt:lpstr>华文新魏</vt:lpstr>
      <vt:lpstr>肥皂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4</cp:revision>
  <dcterms:created xsi:type="dcterms:W3CDTF">2020-02-06T10:57:00Z</dcterms:created>
  <dcterms:modified xsi:type="dcterms:W3CDTF">2020-05-27T07:02:41Z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2052-11.1.0.9584</vt:lpwstr>
  </property>
</Properties>
</file>