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Lst>
  <p:notesMasterIdLst>
    <p:notesMasterId r:id="rId6"/>
  </p:notesMasterIdLst>
  <p:sldIdLst>
    <p:sldId id="792" r:id="rId4"/>
    <p:sldId id="303" r:id="rId5"/>
    <p:sldId id="482" r:id="rId7"/>
    <p:sldId id="271" r:id="rId8"/>
    <p:sldId id="390" r:id="rId9"/>
    <p:sldId id="639" r:id="rId10"/>
    <p:sldId id="375" r:id="rId11"/>
    <p:sldId id="525" r:id="rId12"/>
    <p:sldId id="777" r:id="rId13"/>
    <p:sldId id="524" r:id="rId14"/>
    <p:sldId id="752" r:id="rId15"/>
    <p:sldId id="767" r:id="rId16"/>
    <p:sldId id="587" r:id="rId17"/>
    <p:sldId id="617" r:id="rId18"/>
    <p:sldId id="618" r:id="rId19"/>
    <p:sldId id="619" r:id="rId20"/>
    <p:sldId id="676" r:id="rId21"/>
    <p:sldId id="778" r:id="rId22"/>
    <p:sldId id="717" r:id="rId23"/>
    <p:sldId id="693" r:id="rId24"/>
    <p:sldId id="790" r:id="rId25"/>
    <p:sldId id="335"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 jian" initials="kj"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99C4"/>
    <a:srgbClr val="F86AB8"/>
    <a:srgbClr val="F563D8"/>
    <a:srgbClr val="39998D"/>
    <a:srgbClr val="63F58C"/>
    <a:srgbClr val="8D89AF"/>
    <a:srgbClr val="1990EE"/>
    <a:srgbClr val="6CB0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5" d="100"/>
          <a:sy n="65" d="100"/>
        </p:scale>
        <p:origin x="57" y="954"/>
      </p:cViewPr>
      <p:guideLst>
        <p:guide orient="horz" pos="2094"/>
        <p:guide pos="39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156AB-9061-42C5-9603-A9A8114CCB3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F4DF4-B4CD-4FDB-B60A-E56BCF33610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4DF4-B4CD-4FDB-B60A-E56BCF33610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4DF4-B4CD-4FDB-B60A-E56BCF33610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2"/>
          </p:nvPr>
        </p:nvSpPr>
        <p:spPr/>
        <p:txBody>
          <a:bodyPr/>
          <a:lstStyle/>
          <a:p>
            <a:pPr lvl="0" algn="r"/>
            <a:fld id="{9A0DB2DC-4C9A-4742-B13C-FB6460FD3503}" type="slidenum">
              <a:rPr lang="zh-CN" altLang="en-US" sz="1200" dirty="0"/>
            </a:fld>
            <a:endParaRPr lang="zh-CN" altLang="en-US" sz="1200" dirty="0"/>
          </a:p>
        </p:txBody>
      </p:sp>
      <p:sp>
        <p:nvSpPr>
          <p:cNvPr id="83970" name="幻灯片图像占位符 83969"/>
          <p:cNvSpPr>
            <a:spLocks noGrp="1" noRot="1" noChangeAspect="1" noTextEdit="1"/>
          </p:cNvSpPr>
          <p:nvPr>
            <p:ph type="sldImg"/>
          </p:nvPr>
        </p:nvSpPr>
        <p:spPr/>
      </p:sp>
      <p:sp>
        <p:nvSpPr>
          <p:cNvPr id="83971" name="文本占位符 83970"/>
          <p:cNvSpPr>
            <a:spLocks noGrp="1"/>
          </p:cNvSpPr>
          <p:nvPr>
            <p:ph type="body" idx="1"/>
          </p:nvPr>
        </p:nvSpPr>
        <p:spPr/>
        <p:txBody>
          <a:bodyPr/>
          <a:lstStyle/>
          <a:p>
            <a:pPr lvl="0"/>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4DF4-B4CD-4FDB-B60A-E56BCF33610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2E9A7DE-8BD0-4647-841B-8FADCC633C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122A1-10DB-4814-801D-DD8A24D66D15}"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27381" y="0"/>
            <a:ext cx="10972800" cy="1143000"/>
          </a:xfrm>
          <a:noFill/>
        </p:spPr>
        <p:txBody>
          <a:bodyPr/>
          <a:lstStyle>
            <a:lvl1pPr>
              <a:defRPr b="1">
                <a:latin typeface="+mj-l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595808" y="1340768"/>
            <a:ext cx="10972800" cy="4381947"/>
          </a:xfrm>
        </p:spPr>
        <p:txBody>
          <a:bodyPr/>
          <a:lstStyle>
            <a:lvl1pPr marL="0" indent="0">
              <a:buNone/>
              <a:defRPr b="1">
                <a:latin typeface="Times New Roman" panose="02020603050405020304" charset="0"/>
                <a:cs typeface="Times New Roman" panose="02020603050405020304" charset="0"/>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62E9A7DE-8BD0-4647-841B-8FADCC633C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122A1-10DB-4814-801D-DD8A24D66D15}"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2E9A7DE-8BD0-4647-841B-8FADCC633C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122A1-10DB-4814-801D-DD8A24D66D15}"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2E9A7DE-8BD0-4647-841B-8FADCC633C4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122A1-10DB-4814-801D-DD8A24D66D1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2E9A7DE-8BD0-4647-841B-8FADCC633C4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D8122A1-10DB-4814-801D-DD8A24D66D15}"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2E9A7DE-8BD0-4647-841B-8FADCC633C4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D8122A1-10DB-4814-801D-DD8A24D66D15}"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2E9A7DE-8BD0-4647-841B-8FADCC633C4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8122A1-10DB-4814-801D-DD8A24D66D15}"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2E9A7DE-8BD0-4647-841B-8FADCC633C4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122A1-10DB-4814-801D-DD8A24D66D15}"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2E9A7DE-8BD0-4647-841B-8FADCC633C4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122A1-10DB-4814-801D-DD8A24D66D15}"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2E9A7DE-8BD0-4647-841B-8FADCC633C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122A1-10DB-4814-801D-DD8A24D66D15}"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2E9A7DE-8BD0-4647-841B-8FADCC633C4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122A1-10DB-4814-801D-DD8A24D66D15}"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609600" y="1600200"/>
            <a:ext cx="53848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245225"/>
            <a:ext cx="2844800" cy="476250"/>
          </a:xfr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0" cy="47625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0" y="6245225"/>
            <a:ext cx="2844800" cy="476250"/>
          </a:xfrm>
        </p:spPr>
        <p:txBody>
          <a:bodyPr/>
          <a:lstStyle>
            <a:lvl1pPr>
              <a:defRPr/>
            </a:lvl1pPr>
          </a:lstStyle>
          <a:p>
            <a:fld id="{3001478F-CE3E-47C6-883A-A06C1423C4EE}" type="slidenum">
              <a:rPr lang="en-US" altLang="zh-CN"/>
            </a:fld>
            <a:endParaRPr lang="en-US" altLang="zh-CN"/>
          </a:p>
        </p:txBody>
      </p:sp>
    </p:spTree>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3.png"/><Relationship Id="rId16" Type="http://schemas.openxmlformats.org/officeDocument/2006/relationships/image" Target="../media/image2.jpe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4" Type="http://schemas.openxmlformats.org/officeDocument/2006/relationships/theme" Target="../theme/theme2.xml"/><Relationship Id="rId13" Type="http://schemas.openxmlformats.org/officeDocument/2006/relationships/image" Target="../media/image3.png"/><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6"/>
          <a:stretch>
            <a:fillRect l="-30000" r="-30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pic>
        <p:nvPicPr>
          <p:cNvPr id="8" name="图片 7" descr="水印"/>
          <p:cNvPicPr>
            <a:picLocks noChangeAspect="1"/>
          </p:cNvPicPr>
          <p:nvPr userDrawn="1"/>
        </p:nvPicPr>
        <p:blipFill>
          <a:blip r:embed="rId17"/>
          <a:stretch>
            <a:fillRect/>
          </a:stretch>
        </p:blipFill>
        <p:spPr>
          <a:xfrm>
            <a:off x="6800215" y="55245"/>
            <a:ext cx="5296535"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9A7DE-8BD0-4647-841B-8FADCC633C4A}" type="datetimeFigureOut">
              <a:rPr lang="zh-CN" altLang="en-US" smtClean="0"/>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122A1-10DB-4814-801D-DD8A24D66D15}"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7429500" y="63500"/>
            <a:ext cx="4658995" cy="1508125"/>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7" Type="http://schemas.openxmlformats.org/officeDocument/2006/relationships/slideLayout" Target="../slideLayouts/slideLayout17.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20.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17.xml"/><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29.png"/><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31.png"/><Relationship Id="rId3" Type="http://schemas.openxmlformats.org/officeDocument/2006/relationships/tags" Target="../tags/tag72.xml"/><Relationship Id="rId2" Type="http://schemas.openxmlformats.org/officeDocument/2006/relationships/image" Target="../media/image1.sv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2.sv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34.GIF"/><Relationship Id="rId1" Type="http://schemas.openxmlformats.org/officeDocument/2006/relationships/image" Target="../media/image3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14.png"/><Relationship Id="rId2" Type="http://schemas.microsoft.com/office/2007/relationships/media" Target="../media/media2.mp4"/><Relationship Id="rId1" Type="http://schemas.openxmlformats.org/officeDocument/2006/relationships/video" Target="../media/media2.mp4"/></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5" Type="http://schemas.openxmlformats.org/officeDocument/2006/relationships/slideLayout" Target="../slideLayouts/slideLayout2.xml"/><Relationship Id="rId54" Type="http://schemas.openxmlformats.org/officeDocument/2006/relationships/tags" Target="../tags/tag54.xml"/><Relationship Id="rId53" Type="http://schemas.openxmlformats.org/officeDocument/2006/relationships/tags" Target="../tags/tag53.xml"/><Relationship Id="rId52" Type="http://schemas.openxmlformats.org/officeDocument/2006/relationships/tags" Target="../tags/tag52.xml"/><Relationship Id="rId51" Type="http://schemas.openxmlformats.org/officeDocument/2006/relationships/tags" Target="../tags/tag51.xml"/><Relationship Id="rId50" Type="http://schemas.openxmlformats.org/officeDocument/2006/relationships/tags" Target="../tags/tag50.xml"/><Relationship Id="rId5" Type="http://schemas.openxmlformats.org/officeDocument/2006/relationships/tags" Target="../tags/tag5.xml"/><Relationship Id="rId49" Type="http://schemas.openxmlformats.org/officeDocument/2006/relationships/tags" Target="../tags/tag49.xml"/><Relationship Id="rId48" Type="http://schemas.openxmlformats.org/officeDocument/2006/relationships/tags" Target="../tags/tag48.xml"/><Relationship Id="rId47" Type="http://schemas.openxmlformats.org/officeDocument/2006/relationships/tags" Target="../tags/tag47.xml"/><Relationship Id="rId46" Type="http://schemas.openxmlformats.org/officeDocument/2006/relationships/tags" Target="../tags/tag46.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17.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971550"/>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60970" y="187896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732395" y="981075"/>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chemeClr val="bg1"/>
                </a:solidFill>
                <a:latin typeface="华文新魏" panose="02010800040101010101" pitchFamily="2" charset="-122"/>
              </a:rPr>
              <a:t>知识产权声明</a:t>
            </a:r>
            <a:endParaRPr lang="zh-CN" altLang="en-US" sz="4000" b="1">
              <a:solidFill>
                <a:schemeClr val="bg1"/>
              </a:solidFill>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0"/>
            <a:ext cx="5364480" cy="886460"/>
          </a:xfrm>
          <a:solidFill>
            <a:srgbClr val="FFFF00"/>
          </a:solidFill>
        </p:spPr>
        <p:txBody>
          <a:bodyPr/>
          <a:lstStyle/>
          <a:p>
            <a:r>
              <a:rPr lang="en-US" altLang="zh-CN" sz="4000" dirty="0">
                <a:solidFill>
                  <a:schemeClr val="tx1"/>
                </a:solidFill>
              </a:rPr>
              <a:t>Task 5  Summary</a:t>
            </a:r>
            <a:endParaRPr lang="en-US" altLang="zh-CN" sz="4000" dirty="0">
              <a:solidFill>
                <a:schemeClr val="tx1"/>
              </a:solidFill>
            </a:endParaRPr>
          </a:p>
          <a:p>
            <a:endParaRPr lang="en-US" altLang="zh-CN" sz="4000" dirty="0">
              <a:solidFill>
                <a:schemeClr val="tx1"/>
              </a:solidFill>
            </a:endParaRPr>
          </a:p>
        </p:txBody>
      </p:sp>
      <p:sp>
        <p:nvSpPr>
          <p:cNvPr id="14" name="矩形 13"/>
          <p:cNvSpPr/>
          <p:nvPr/>
        </p:nvSpPr>
        <p:spPr>
          <a:xfrm>
            <a:off x="231140" y="1075690"/>
            <a:ext cx="7955280" cy="648335"/>
          </a:xfrm>
          <a:prstGeom prst="rect">
            <a:avLst/>
          </a:prstGeom>
          <a:solidFill>
            <a:sysClr val="window" lastClr="FFFFFF"/>
          </a:solidFill>
          <a:ln w="12700" cap="flat" cmpd="sng" algn="ctr">
            <a:solidFill>
              <a:srgbClr val="A5A5A5"/>
            </a:solidFill>
            <a:prstDash val="solid"/>
            <a:miter lim="800000"/>
          </a:ln>
          <a:effectLst/>
        </p:spPr>
        <p:txBody>
          <a:bodyPr vert="horz" lIns="91440" tIns="45720" rIns="91440" bIns="45720" rtlCol="0">
            <a:normAutofit/>
          </a:bodyPr>
          <a:lstStyle/>
          <a:p>
            <a:pPr>
              <a:spcBef>
                <a:spcPct val="20000"/>
              </a:spcBef>
            </a:pPr>
            <a:r>
              <a:rPr lang="en-US" altLang="zh-CN" sz="3200" b="1" dirty="0" err="1">
                <a:solidFill>
                  <a:srgbClr val="44546A"/>
                </a:solidFill>
                <a:latin typeface="Times New Roman" panose="02020603050405020304" charset="0"/>
                <a:cs typeface="Times New Roman" panose="02020603050405020304" charset="0"/>
              </a:rPr>
              <a:t>para</a:t>
            </a:r>
            <a:r>
              <a:rPr lang="en-US" altLang="zh-CN" sz="3200" b="1" dirty="0">
                <a:solidFill>
                  <a:srgbClr val="44546A"/>
                </a:solidFill>
                <a:latin typeface="Times New Roman" panose="02020603050405020304" charset="0"/>
                <a:cs typeface="Times New Roman" panose="02020603050405020304" charset="0"/>
              </a:rPr>
              <a:t> 1: brief introduction (profession, talent)</a:t>
            </a:r>
            <a:endParaRPr lang="en-US" altLang="zh-CN" sz="3200" b="1" dirty="0">
              <a:solidFill>
                <a:srgbClr val="44546A"/>
              </a:solidFill>
              <a:latin typeface="Times New Roman" panose="02020603050405020304" charset="0"/>
              <a:cs typeface="Times New Roman" panose="02020603050405020304" charset="0"/>
            </a:endParaRPr>
          </a:p>
        </p:txBody>
      </p:sp>
      <p:sp>
        <p:nvSpPr>
          <p:cNvPr id="15" name="矩形 14"/>
          <p:cNvSpPr/>
          <p:nvPr/>
        </p:nvSpPr>
        <p:spPr>
          <a:xfrm>
            <a:off x="304165" y="1958340"/>
            <a:ext cx="4625975" cy="648335"/>
          </a:xfrm>
          <a:prstGeom prst="rect">
            <a:avLst/>
          </a:prstGeom>
          <a:solidFill>
            <a:sysClr val="window" lastClr="FFFFFF"/>
          </a:solidFill>
          <a:ln w="12700" cap="flat" cmpd="sng" algn="ctr">
            <a:solidFill>
              <a:srgbClr val="A5A5A5"/>
            </a:solidFill>
            <a:prstDash val="solid"/>
            <a:miter lim="800000"/>
          </a:ln>
          <a:effectLst/>
        </p:spPr>
        <p:txBody>
          <a:bodyPr vert="horz" lIns="91440" tIns="45720" rIns="91440" bIns="45720" rtlCol="0">
            <a:normAutofit/>
          </a:bodyPr>
          <a:lstStyle/>
          <a:p>
            <a:pPr>
              <a:spcBef>
                <a:spcPct val="20000"/>
              </a:spcBef>
            </a:pPr>
            <a:r>
              <a:rPr lang="en-US" altLang="zh-CN" sz="3200" b="1" dirty="0" err="1">
                <a:solidFill>
                  <a:srgbClr val="44546A"/>
                </a:solidFill>
                <a:latin typeface="Times New Roman" panose="02020603050405020304" charset="0"/>
                <a:cs typeface="Times New Roman" panose="02020603050405020304" charset="0"/>
              </a:rPr>
              <a:t>para</a:t>
            </a:r>
            <a:r>
              <a:rPr lang="en-US" altLang="zh-CN" sz="3200" b="1" dirty="0">
                <a:solidFill>
                  <a:srgbClr val="44546A"/>
                </a:solidFill>
                <a:latin typeface="Times New Roman" panose="02020603050405020304" charset="0"/>
                <a:cs typeface="Times New Roman" panose="02020603050405020304" charset="0"/>
              </a:rPr>
              <a:t> 2: birth and death</a:t>
            </a:r>
            <a:endParaRPr lang="en-US" altLang="zh-CN" sz="3200" b="1" dirty="0">
              <a:solidFill>
                <a:srgbClr val="44546A"/>
              </a:solidFill>
              <a:latin typeface="Times New Roman" panose="02020603050405020304" charset="0"/>
              <a:cs typeface="Times New Roman" panose="02020603050405020304" charset="0"/>
            </a:endParaRPr>
          </a:p>
        </p:txBody>
      </p:sp>
      <p:sp>
        <p:nvSpPr>
          <p:cNvPr id="16" name="矩形 15"/>
          <p:cNvSpPr/>
          <p:nvPr/>
        </p:nvSpPr>
        <p:spPr>
          <a:xfrm>
            <a:off x="304354" y="2735104"/>
            <a:ext cx="8161664" cy="648072"/>
          </a:xfrm>
          <a:prstGeom prst="rect">
            <a:avLst/>
          </a:prstGeom>
          <a:solidFill>
            <a:sysClr val="window" lastClr="FFFFFF"/>
          </a:solidFill>
          <a:ln w="12700" cap="flat" cmpd="sng" algn="ctr">
            <a:solidFill>
              <a:srgbClr val="A5A5A5"/>
            </a:solidFill>
            <a:prstDash val="solid"/>
            <a:miter lim="800000"/>
          </a:ln>
          <a:effectLst/>
        </p:spPr>
        <p:txBody>
          <a:bodyPr vert="horz" lIns="91440" tIns="45720" rIns="91440" bIns="45720" rtlCol="0">
            <a:normAutofit/>
          </a:bodyPr>
          <a:lstStyle/>
          <a:p>
            <a:pPr>
              <a:spcBef>
                <a:spcPct val="20000"/>
              </a:spcBef>
            </a:pPr>
            <a:r>
              <a:rPr lang="en-US" altLang="zh-CN" sz="3200" b="1" dirty="0" err="1">
                <a:solidFill>
                  <a:srgbClr val="44546A"/>
                </a:solidFill>
                <a:latin typeface="Times New Roman" panose="02020603050405020304" charset="0"/>
                <a:cs typeface="Times New Roman" panose="02020603050405020304" charset="0"/>
              </a:rPr>
              <a:t>para</a:t>
            </a:r>
            <a:r>
              <a:rPr lang="en-US" altLang="zh-CN" sz="3200" b="1" dirty="0">
                <a:solidFill>
                  <a:srgbClr val="44546A"/>
                </a:solidFill>
                <a:latin typeface="Times New Roman" panose="02020603050405020304" charset="0"/>
                <a:cs typeface="Times New Roman" panose="02020603050405020304" charset="0"/>
              </a:rPr>
              <a:t> 3: life experience and education</a:t>
            </a:r>
            <a:endParaRPr lang="en-US" altLang="zh-CN" sz="3200" b="1" dirty="0">
              <a:solidFill>
                <a:srgbClr val="44546A"/>
              </a:solidFill>
              <a:latin typeface="Times New Roman" panose="02020603050405020304" charset="0"/>
              <a:cs typeface="Times New Roman" panose="02020603050405020304" charset="0"/>
            </a:endParaRPr>
          </a:p>
        </p:txBody>
      </p:sp>
      <p:sp>
        <p:nvSpPr>
          <p:cNvPr id="17" name="矩形 16"/>
          <p:cNvSpPr/>
          <p:nvPr/>
        </p:nvSpPr>
        <p:spPr>
          <a:xfrm>
            <a:off x="304165" y="3700145"/>
            <a:ext cx="4744085" cy="648335"/>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p>
            <a:pPr>
              <a:spcBef>
                <a:spcPct val="20000"/>
              </a:spcBef>
            </a:pPr>
            <a:r>
              <a:rPr lang="en-US" altLang="zh-CN" sz="3200" b="1" dirty="0" err="1">
                <a:solidFill>
                  <a:schemeClr val="tx2"/>
                </a:solidFill>
                <a:latin typeface="Times New Roman" panose="02020603050405020304" charset="0"/>
                <a:cs typeface="Times New Roman" panose="02020603050405020304" charset="0"/>
              </a:rPr>
              <a:t>para</a:t>
            </a:r>
            <a:r>
              <a:rPr lang="en-US" altLang="zh-CN" sz="3200" b="1" dirty="0">
                <a:solidFill>
                  <a:schemeClr val="tx2"/>
                </a:solidFill>
                <a:latin typeface="Times New Roman" panose="02020603050405020304" charset="0"/>
                <a:cs typeface="Times New Roman" panose="02020603050405020304" charset="0"/>
              </a:rPr>
              <a:t> 4: talent for </a:t>
            </a:r>
            <a:r>
              <a:rPr lang="en-US" altLang="zh-CN" sz="3200" b="1" dirty="0">
                <a:solidFill>
                  <a:schemeClr val="tx1"/>
                </a:solidFill>
                <a:latin typeface="Times New Roman" panose="02020603050405020304" charset="0"/>
                <a:cs typeface="Times New Roman" panose="02020603050405020304" charset="0"/>
              </a:rPr>
              <a:t>writing</a:t>
            </a:r>
            <a:endParaRPr lang="en-US" altLang="zh-CN" sz="3200" b="1" dirty="0">
              <a:solidFill>
                <a:schemeClr val="tx1"/>
              </a:solidFill>
              <a:latin typeface="Times New Roman" panose="02020603050405020304" charset="0"/>
              <a:cs typeface="Times New Roman" panose="02020603050405020304" charset="0"/>
            </a:endParaRPr>
          </a:p>
        </p:txBody>
      </p:sp>
      <p:sp>
        <p:nvSpPr>
          <p:cNvPr id="18" name="矩形 17"/>
          <p:cNvSpPr/>
          <p:nvPr/>
        </p:nvSpPr>
        <p:spPr>
          <a:xfrm>
            <a:off x="304165" y="4539615"/>
            <a:ext cx="7361555" cy="754380"/>
          </a:xfrm>
          <a:prstGeom prst="rect">
            <a:avLst/>
          </a:prstGeom>
          <a:solidFill>
            <a:sysClr val="window" lastClr="FFFFFF"/>
          </a:solidFill>
          <a:ln w="12700" cap="flat" cmpd="sng" algn="ctr">
            <a:solidFill>
              <a:srgbClr val="A5A5A5"/>
            </a:solidFill>
            <a:prstDash val="solid"/>
            <a:miter lim="800000"/>
          </a:ln>
          <a:effectLst/>
        </p:spPr>
        <p:txBody>
          <a:bodyPr vert="horz" lIns="91440" tIns="45720" rIns="91440" bIns="45720" rtlCol="0"/>
          <a:lstStyle/>
          <a:p>
            <a:pPr>
              <a:spcBef>
                <a:spcPct val="20000"/>
              </a:spcBef>
            </a:pPr>
            <a:r>
              <a:rPr lang="en-US" altLang="zh-CN" sz="3200" b="1" dirty="0" err="1">
                <a:solidFill>
                  <a:schemeClr val="tx2"/>
                </a:solidFill>
                <a:latin typeface="Times New Roman" panose="02020603050405020304" charset="0"/>
                <a:cs typeface="Times New Roman" panose="02020603050405020304" charset="0"/>
              </a:rPr>
              <a:t>para</a:t>
            </a:r>
            <a:r>
              <a:rPr lang="en-US" altLang="zh-CN" sz="3200" b="1" dirty="0">
                <a:solidFill>
                  <a:schemeClr val="tx2"/>
                </a:solidFill>
                <a:latin typeface="Times New Roman" panose="02020603050405020304" charset="0"/>
                <a:cs typeface="Times New Roman" panose="02020603050405020304" charset="0"/>
              </a:rPr>
              <a:t> 5: achievements and influence</a:t>
            </a:r>
            <a:endParaRPr lang="en-US" altLang="zh-CN" sz="3200" b="1" dirty="0">
              <a:solidFill>
                <a:schemeClr val="tx2"/>
              </a:solidFill>
              <a:latin typeface="Times New Roman" panose="02020603050405020304" charset="0"/>
              <a:cs typeface="Times New Roman" panose="02020603050405020304" charset="0"/>
            </a:endParaRPr>
          </a:p>
        </p:txBody>
      </p:sp>
      <p:sp>
        <p:nvSpPr>
          <p:cNvPr id="19" name="矩形 18"/>
          <p:cNvSpPr/>
          <p:nvPr/>
        </p:nvSpPr>
        <p:spPr>
          <a:xfrm>
            <a:off x="304165" y="5440045"/>
            <a:ext cx="3592195" cy="648335"/>
          </a:xfrm>
          <a:prstGeom prst="rect">
            <a:avLst/>
          </a:prstGeom>
          <a:solidFill>
            <a:sysClr val="window" lastClr="FFFFFF"/>
          </a:solidFill>
          <a:ln w="12700" cap="flat" cmpd="sng" algn="ctr">
            <a:solidFill>
              <a:srgbClr val="A5A5A5"/>
            </a:solidFill>
            <a:prstDash val="solid"/>
            <a:miter lim="800000"/>
          </a:ln>
          <a:effectLst/>
        </p:spPr>
        <p:txBody>
          <a:bodyPr vert="horz" lIns="91440" tIns="45720" rIns="91440" bIns="45720" rtlCol="0">
            <a:normAutofit/>
          </a:bodyPr>
          <a:lstStyle/>
          <a:p>
            <a:pPr>
              <a:spcBef>
                <a:spcPct val="20000"/>
              </a:spcBef>
            </a:pPr>
            <a:r>
              <a:rPr lang="en-US" altLang="zh-CN" sz="3200" b="1" dirty="0" err="1">
                <a:solidFill>
                  <a:schemeClr val="tx2"/>
                </a:solidFill>
                <a:latin typeface="Times New Roman" panose="02020603050405020304" charset="0"/>
                <a:cs typeface="Times New Roman" panose="02020603050405020304" charset="0"/>
              </a:rPr>
              <a:t>para</a:t>
            </a:r>
            <a:r>
              <a:rPr lang="en-US" altLang="zh-CN" sz="3200" b="1" dirty="0">
                <a:solidFill>
                  <a:schemeClr val="tx2"/>
                </a:solidFill>
                <a:latin typeface="Times New Roman" panose="02020603050405020304" charset="0"/>
                <a:cs typeface="Times New Roman" panose="02020603050405020304" charset="0"/>
              </a:rPr>
              <a:t> 6: marriage</a:t>
            </a:r>
            <a:endParaRPr lang="en-US" altLang="zh-CN" sz="3200" b="1" dirty="0">
              <a:solidFill>
                <a:schemeClr val="tx2"/>
              </a:solidFill>
              <a:latin typeface="Times New Roman" panose="02020603050405020304" charset="0"/>
              <a:cs typeface="Times New Roman" panose="02020603050405020304" charset="0"/>
            </a:endParaRPr>
          </a:p>
        </p:txBody>
      </p:sp>
      <p:pic>
        <p:nvPicPr>
          <p:cNvPr id="64514" name="图片 64513" descr="reading and discussing"/>
          <p:cNvPicPr>
            <a:picLocks noChangeAspect="1"/>
          </p:cNvPicPr>
          <p:nvPr/>
        </p:nvPicPr>
        <p:blipFill>
          <a:blip r:embed="rId1"/>
          <a:stretch>
            <a:fillRect/>
          </a:stretch>
        </p:blipFill>
        <p:spPr>
          <a:xfrm>
            <a:off x="8964295" y="1628140"/>
            <a:ext cx="2641600" cy="34683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3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占位符 1"/>
          <p:cNvSpPr/>
          <p:nvPr>
            <p:ph type="body" idx="1"/>
          </p:nvPr>
        </p:nvSpPr>
        <p:spPr>
          <a:xfrm>
            <a:off x="99695" y="886460"/>
            <a:ext cx="11866245" cy="5759450"/>
          </a:xfrm>
        </p:spPr>
        <p:txBody>
          <a:bodyPr>
            <a:normAutofit lnSpcReduction="10000"/>
          </a:bodyPr>
          <a:p>
            <a:pPr marL="0" indent="0" algn="just" fontAlgn="auto">
              <a:lnSpc>
                <a:spcPct val="150000"/>
              </a:lnSpc>
              <a:buNone/>
            </a:pPr>
            <a:r>
              <a:rPr lang="en-US" altLang="zh-CN" b="1">
                <a:latin typeface="Arial" panose="020B0604020202020204" pitchFamily="34" charset="0"/>
                <a:cs typeface="Arial" panose="020B0604020202020204" pitchFamily="34" charset="0"/>
              </a:rPr>
              <a:t>     </a:t>
            </a:r>
            <a:r>
              <a:rPr lang="zh-CN" altLang="en-US" b="1">
                <a:latin typeface="Arial" panose="020B0604020202020204" pitchFamily="34" charset="0"/>
                <a:cs typeface="Arial" panose="020B0604020202020204" pitchFamily="34" charset="0"/>
              </a:rPr>
              <a:t>Isaac Asimov was an American ___________  and </a:t>
            </a:r>
            <a:r>
              <a:rPr lang="zh-CN" altLang="en-US" b="1">
                <a:latin typeface="Arial" panose="020B0604020202020204" pitchFamily="34" charset="0"/>
                <a:cs typeface="Arial" panose="020B0604020202020204" pitchFamily="34" charset="0"/>
                <a:sym typeface="+mn-ea"/>
              </a:rPr>
              <a:t>_______</a:t>
            </a:r>
            <a:r>
              <a:rPr lang="zh-CN" altLang="en-US" b="1">
                <a:latin typeface="Arial" panose="020B0604020202020204" pitchFamily="34" charset="0"/>
                <a:cs typeface="Arial" panose="020B0604020202020204" pitchFamily="34" charset="0"/>
              </a:rPr>
              <a:t>, who </a:t>
            </a:r>
            <a:r>
              <a:rPr lang="en-US" altLang="zh-CN" b="1">
                <a:latin typeface="Arial" panose="020B0604020202020204" pitchFamily="34" charset="0"/>
                <a:cs typeface="Arial" panose="020B0604020202020204" pitchFamily="34" charset="0"/>
              </a:rPr>
              <a:t>had both an extraordinary </a:t>
            </a:r>
            <a:r>
              <a:rPr lang="zh-CN" altLang="en-US" b="1">
                <a:latin typeface="Arial" panose="020B0604020202020204" pitchFamily="34" charset="0"/>
                <a:cs typeface="Arial" panose="020B0604020202020204" pitchFamily="34" charset="0"/>
                <a:sym typeface="+mn-ea"/>
              </a:rPr>
              <a:t>__________  </a:t>
            </a:r>
            <a:r>
              <a:rPr lang="en-US" altLang="zh-CN" b="1">
                <a:latin typeface="Arial" panose="020B0604020202020204" pitchFamily="34" charset="0"/>
                <a:cs typeface="Arial" panose="020B0604020202020204" pitchFamily="34" charset="0"/>
                <a:sym typeface="+mn-ea"/>
              </a:rPr>
              <a:t>and an amazing </a:t>
            </a:r>
            <a:r>
              <a:rPr lang="zh-CN" altLang="en-US" b="1">
                <a:latin typeface="Arial" panose="020B0604020202020204" pitchFamily="34" charset="0"/>
                <a:cs typeface="Arial" panose="020B0604020202020204" pitchFamily="34" charset="0"/>
                <a:sym typeface="+mn-ea"/>
              </a:rPr>
              <a:t>________</a:t>
            </a:r>
            <a:r>
              <a:rPr lang="en-US" altLang="zh-CN" b="1">
                <a:latin typeface="Arial" panose="020B0604020202020204" pitchFamily="34" charset="0"/>
                <a:cs typeface="Arial" panose="020B0604020202020204" pitchFamily="34" charset="0"/>
                <a:sym typeface="+mn-ea"/>
              </a:rPr>
              <a:t>. Through his whole, he won many </a:t>
            </a:r>
            <a:r>
              <a:rPr lang="zh-CN" altLang="en-US" b="1">
                <a:latin typeface="Arial" panose="020B0604020202020204" pitchFamily="34" charset="0"/>
                <a:cs typeface="Arial" panose="020B0604020202020204" pitchFamily="34" charset="0"/>
                <a:sym typeface="+mn-ea"/>
              </a:rPr>
              <a:t>_______ </a:t>
            </a:r>
            <a:r>
              <a:rPr lang="en-US" altLang="zh-CN" b="1">
                <a:latin typeface="Arial" panose="020B0604020202020204" pitchFamily="34" charset="0"/>
                <a:cs typeface="Arial" panose="020B0604020202020204" pitchFamily="34" charset="0"/>
                <a:sym typeface="+mn-ea"/>
              </a:rPr>
              <a:t>and his famous works are </a:t>
            </a:r>
            <a:r>
              <a:rPr lang="zh-CN" altLang="en-US" b="1">
                <a:latin typeface="Arial" panose="020B0604020202020204" pitchFamily="34" charset="0"/>
                <a:cs typeface="Arial" panose="020B0604020202020204" pitchFamily="34" charset="0"/>
                <a:sym typeface="+mn-ea"/>
              </a:rPr>
              <a:t>__________________</a:t>
            </a:r>
            <a:r>
              <a:rPr lang="zh-CN" altLang="en-US" b="1">
                <a:latin typeface="Arial" panose="020B0604020202020204" pitchFamily="34" charset="0"/>
                <a:cs typeface="Arial" panose="020B0604020202020204" pitchFamily="34" charset="0"/>
                <a:sym typeface="+mn-ea"/>
              </a:rPr>
              <a:t>      </a:t>
            </a:r>
            <a:r>
              <a:rPr lang="en-US" altLang="zh-CN" b="1">
                <a:latin typeface="Arial" panose="020B0604020202020204" pitchFamily="34" charset="0"/>
                <a:cs typeface="Arial" panose="020B0604020202020204" pitchFamily="34" charset="0"/>
                <a:sym typeface="+mn-ea"/>
              </a:rPr>
              <a:t>and </a:t>
            </a:r>
            <a:r>
              <a:rPr lang="zh-CN" altLang="en-US" b="1">
                <a:latin typeface="Arial" panose="020B0604020202020204" pitchFamily="34" charset="0"/>
                <a:cs typeface="Arial" panose="020B0604020202020204" pitchFamily="34" charset="0"/>
                <a:sym typeface="+mn-ea"/>
              </a:rPr>
              <a:t>___________</a:t>
            </a:r>
            <a:r>
              <a:rPr lang="en-US" altLang="zh-CN" b="1">
                <a:latin typeface="Arial" panose="020B0604020202020204" pitchFamily="34" charset="0"/>
                <a:cs typeface="Arial" panose="020B0604020202020204" pitchFamily="34" charset="0"/>
                <a:sym typeface="+mn-ea"/>
              </a:rPr>
              <a:t>.</a:t>
            </a:r>
            <a:endParaRPr lang="en-US" altLang="zh-CN" b="1">
              <a:latin typeface="Arial" panose="020B0604020202020204" pitchFamily="34" charset="0"/>
              <a:cs typeface="Arial" panose="020B0604020202020204" pitchFamily="34" charset="0"/>
              <a:sym typeface="+mn-ea"/>
            </a:endParaRPr>
          </a:p>
          <a:p>
            <a:pPr marL="0" indent="0" algn="just" fontAlgn="auto">
              <a:lnSpc>
                <a:spcPct val="150000"/>
              </a:lnSpc>
              <a:buNone/>
            </a:pPr>
            <a:r>
              <a:rPr lang="en-US" altLang="zh-CN" b="1">
                <a:latin typeface="Arial" panose="020B0604020202020204" pitchFamily="34" charset="0"/>
                <a:cs typeface="Arial" panose="020B0604020202020204" pitchFamily="34" charset="0"/>
                <a:sym typeface="+mn-ea"/>
              </a:rPr>
              <a:t>    He was born in  </a:t>
            </a:r>
            <a:r>
              <a:rPr lang="zh-CN" altLang="en-US" b="1">
                <a:latin typeface="Arial" panose="020B0604020202020204" pitchFamily="34" charset="0"/>
                <a:cs typeface="Arial" panose="020B0604020202020204" pitchFamily="34" charset="0"/>
                <a:sym typeface="+mn-ea"/>
              </a:rPr>
              <a:t>______</a:t>
            </a:r>
            <a:r>
              <a:rPr lang="en-US" altLang="zh-CN" b="1">
                <a:latin typeface="Arial" panose="020B0604020202020204" pitchFamily="34" charset="0"/>
                <a:cs typeface="Arial" panose="020B0604020202020204" pitchFamily="34" charset="0"/>
                <a:sym typeface="+mn-ea"/>
              </a:rPr>
              <a:t> and died in  </a:t>
            </a:r>
            <a:r>
              <a:rPr lang="zh-CN" altLang="en-US" b="1">
                <a:latin typeface="Arial" panose="020B0604020202020204" pitchFamily="34" charset="0"/>
                <a:cs typeface="Arial" panose="020B0604020202020204" pitchFamily="34" charset="0"/>
                <a:sym typeface="+mn-ea"/>
              </a:rPr>
              <a:t>_______</a:t>
            </a:r>
            <a:r>
              <a:rPr lang="en-US" altLang="zh-CN" b="1">
                <a:latin typeface="Arial" panose="020B0604020202020204" pitchFamily="34" charset="0"/>
                <a:cs typeface="Arial" panose="020B0604020202020204" pitchFamily="34" charset="0"/>
                <a:sym typeface="+mn-ea"/>
              </a:rPr>
              <a:t>. When he was </a:t>
            </a:r>
            <a:r>
              <a:rPr lang="zh-CN" altLang="en-US" b="1">
                <a:latin typeface="Arial" panose="020B0604020202020204" pitchFamily="34" charset="0"/>
                <a:cs typeface="Arial" panose="020B0604020202020204" pitchFamily="34" charset="0"/>
                <a:sym typeface="+mn-ea"/>
              </a:rPr>
              <a:t>______</a:t>
            </a:r>
            <a:r>
              <a:rPr lang="en-US" altLang="zh-CN" b="1">
                <a:latin typeface="Arial" panose="020B0604020202020204" pitchFamily="34" charset="0"/>
                <a:cs typeface="Arial" panose="020B0604020202020204" pitchFamily="34" charset="0"/>
                <a:sym typeface="+mn-ea"/>
              </a:rPr>
              <a:t>, he showed his </a:t>
            </a:r>
            <a:r>
              <a:rPr lang="zh-CN" altLang="en-US" b="1">
                <a:latin typeface="Arial" panose="020B0604020202020204" pitchFamily="34" charset="0"/>
                <a:cs typeface="Arial" panose="020B0604020202020204" pitchFamily="34" charset="0"/>
                <a:sym typeface="+mn-ea"/>
              </a:rPr>
              <a:t>_______ </a:t>
            </a:r>
            <a:r>
              <a:rPr lang="en-US" altLang="zh-CN" b="1">
                <a:latin typeface="Arial" panose="020B0604020202020204" pitchFamily="34" charset="0"/>
                <a:cs typeface="Arial" panose="020B0604020202020204" pitchFamily="34" charset="0"/>
                <a:sym typeface="+mn-ea"/>
              </a:rPr>
              <a:t>for writing, but he didn't become a full-time writer until </a:t>
            </a:r>
            <a:r>
              <a:rPr lang="zh-CN" altLang="en-US" b="1">
                <a:latin typeface="Arial" panose="020B0604020202020204" pitchFamily="34" charset="0"/>
                <a:cs typeface="Arial" panose="020B0604020202020204" pitchFamily="34" charset="0"/>
                <a:sym typeface="+mn-ea"/>
              </a:rPr>
              <a:t>______</a:t>
            </a:r>
            <a:r>
              <a:rPr lang="en-US" altLang="zh-CN" b="1">
                <a:latin typeface="Arial" panose="020B0604020202020204" pitchFamily="34" charset="0"/>
                <a:cs typeface="Arial" panose="020B0604020202020204" pitchFamily="34" charset="0"/>
                <a:sym typeface="+mn-ea"/>
              </a:rPr>
              <a:t>. He was well educated, getting not only a </a:t>
            </a:r>
            <a:r>
              <a:rPr lang="zh-CN" altLang="en-US" b="1">
                <a:latin typeface="Arial" panose="020B0604020202020204" pitchFamily="34" charset="0"/>
                <a:cs typeface="Arial" panose="020B0604020202020204" pitchFamily="34" charset="0"/>
                <a:sym typeface="+mn-ea"/>
              </a:rPr>
              <a:t>_______ </a:t>
            </a:r>
            <a:r>
              <a:rPr lang="en-US" altLang="zh-CN" b="1">
                <a:latin typeface="Arial" panose="020B0604020202020204" pitchFamily="34" charset="0"/>
                <a:cs typeface="Arial" panose="020B0604020202020204" pitchFamily="34" charset="0"/>
                <a:sym typeface="+mn-ea"/>
              </a:rPr>
              <a:t>degree in chemistry but also </a:t>
            </a:r>
            <a:r>
              <a:rPr lang="zh-CN" altLang="en-US" b="1">
                <a:latin typeface="Arial" panose="020B0604020202020204" pitchFamily="34" charset="0"/>
                <a:cs typeface="Arial" panose="020B0604020202020204" pitchFamily="34" charset="0"/>
                <a:sym typeface="+mn-ea"/>
              </a:rPr>
              <a:t>_______</a:t>
            </a:r>
            <a:r>
              <a:rPr lang="en-US" altLang="zh-CN" b="1">
                <a:latin typeface="Arial" panose="020B0604020202020204" pitchFamily="34" charset="0"/>
                <a:cs typeface="Arial" panose="020B0604020202020204" pitchFamily="34" charset="0"/>
                <a:sym typeface="+mn-ea"/>
              </a:rPr>
              <a:t>. During his whole life, he married </a:t>
            </a:r>
            <a:r>
              <a:rPr lang="zh-CN" altLang="en-US" b="1">
                <a:latin typeface="Arial" panose="020B0604020202020204" pitchFamily="34" charset="0"/>
                <a:cs typeface="Arial" panose="020B0604020202020204" pitchFamily="34" charset="0"/>
                <a:sym typeface="+mn-ea"/>
              </a:rPr>
              <a:t>___________ </a:t>
            </a:r>
            <a:r>
              <a:rPr lang="en-US" altLang="zh-CN" b="1">
                <a:latin typeface="Arial" panose="020B0604020202020204" pitchFamily="34" charset="0"/>
                <a:cs typeface="Arial" panose="020B0604020202020204" pitchFamily="34" charset="0"/>
                <a:sym typeface="+mn-ea"/>
              </a:rPr>
              <a:t>and had </a:t>
            </a:r>
            <a:r>
              <a:rPr lang="zh-CN" altLang="en-US" b="1">
                <a:latin typeface="Arial" panose="020B0604020202020204" pitchFamily="34" charset="0"/>
                <a:cs typeface="Arial" panose="020B0604020202020204" pitchFamily="34" charset="0"/>
                <a:sym typeface="+mn-ea"/>
              </a:rPr>
              <a:t>_______ </a:t>
            </a:r>
            <a:r>
              <a:rPr lang="en-US" altLang="zh-CN" b="1">
                <a:latin typeface="Arial" panose="020B0604020202020204" pitchFamily="34" charset="0"/>
                <a:cs typeface="Arial" panose="020B0604020202020204" pitchFamily="34" charset="0"/>
                <a:sym typeface="+mn-ea"/>
              </a:rPr>
              <a:t>children.</a:t>
            </a:r>
            <a:endParaRPr lang="en-US" altLang="zh-CN" b="1">
              <a:latin typeface="Arial" panose="020B0604020202020204" pitchFamily="34" charset="0"/>
              <a:cs typeface="Arial" panose="020B0604020202020204" pitchFamily="34" charset="0"/>
              <a:sym typeface="+mn-ea"/>
            </a:endParaRPr>
          </a:p>
          <a:p>
            <a:pPr marL="0" indent="0" algn="just" fontAlgn="auto">
              <a:lnSpc>
                <a:spcPct val="150000"/>
              </a:lnSpc>
              <a:buNone/>
            </a:pPr>
            <a:endParaRPr lang="en-US" altLang="zh-CN" b="1">
              <a:latin typeface="Arial" panose="020B0604020202020204" pitchFamily="34" charset="0"/>
              <a:cs typeface="Arial" panose="020B0604020202020204" pitchFamily="34" charset="0"/>
              <a:sym typeface="+mn-ea"/>
            </a:endParaRPr>
          </a:p>
        </p:txBody>
      </p:sp>
      <p:sp>
        <p:nvSpPr>
          <p:cNvPr id="4" name="内容占位符 2"/>
          <p:cNvSpPr>
            <a:spLocks noGrp="1"/>
          </p:cNvSpPr>
          <p:nvPr/>
        </p:nvSpPr>
        <p:spPr>
          <a:xfrm>
            <a:off x="0" y="0"/>
            <a:ext cx="5364480" cy="760730"/>
          </a:xfrm>
          <a:prstGeom prst="rect">
            <a:avLst/>
          </a:prstGeom>
          <a:solidFill>
            <a:srgbClr val="FFFF00"/>
          </a:solidFill>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b="1" kern="1200">
                <a:solidFill>
                  <a:schemeClr val="tx1"/>
                </a:solidFill>
                <a:latin typeface="Times New Roman" panose="02020603050405020304" charset="0"/>
                <a:ea typeface="+mn-ea"/>
                <a:cs typeface="Times New Roman" panose="02020603050405020304" charset="0"/>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4000" dirty="0">
                <a:solidFill>
                  <a:schemeClr val="tx1"/>
                </a:solidFill>
              </a:rPr>
              <a:t>Task 5  Summary</a:t>
            </a:r>
            <a:endParaRPr lang="en-US" altLang="zh-CN" sz="4000" dirty="0">
              <a:solidFill>
                <a:schemeClr val="tx1"/>
              </a:solidFill>
            </a:endParaRPr>
          </a:p>
          <a:p>
            <a:endParaRPr lang="en-US" altLang="zh-CN" sz="4000" dirty="0">
              <a:solidFill>
                <a:schemeClr val="tx1"/>
              </a:solidFill>
            </a:endParaRPr>
          </a:p>
        </p:txBody>
      </p:sp>
      <p:sp>
        <p:nvSpPr>
          <p:cNvPr id="7" name="文本框 6"/>
          <p:cNvSpPr txBox="1"/>
          <p:nvPr/>
        </p:nvSpPr>
        <p:spPr>
          <a:xfrm>
            <a:off x="6223000" y="886460"/>
            <a:ext cx="196913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scientist</a:t>
            </a:r>
            <a:endParaRPr lang="en-US" altLang="zh-CN" sz="3200" b="1" dirty="0">
              <a:solidFill>
                <a:srgbClr val="FF0000"/>
              </a:solidFill>
              <a:latin typeface="Calibri" panose="020F0502020204030204" charset="0"/>
              <a:cs typeface="Calibri" panose="020F0502020204030204" charset="0"/>
              <a:sym typeface="+mn-lt"/>
            </a:endParaRPr>
          </a:p>
        </p:txBody>
      </p:sp>
      <p:sp>
        <p:nvSpPr>
          <p:cNvPr id="6" name="文本框 5"/>
          <p:cNvSpPr txBox="1"/>
          <p:nvPr/>
        </p:nvSpPr>
        <p:spPr>
          <a:xfrm>
            <a:off x="9506585" y="886460"/>
            <a:ext cx="1663700"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writer</a:t>
            </a:r>
            <a:endParaRPr lang="en-US" altLang="zh-CN" sz="3200" b="1" dirty="0">
              <a:solidFill>
                <a:srgbClr val="FF0000"/>
              </a:solidFill>
              <a:latin typeface="Calibri" panose="020F0502020204030204" charset="0"/>
              <a:cs typeface="Calibri" panose="020F0502020204030204" charset="0"/>
              <a:sym typeface="+mn-lt"/>
            </a:endParaRPr>
          </a:p>
        </p:txBody>
      </p:sp>
      <p:sp>
        <p:nvSpPr>
          <p:cNvPr id="8" name="文本框 7"/>
          <p:cNvSpPr txBox="1"/>
          <p:nvPr/>
        </p:nvSpPr>
        <p:spPr>
          <a:xfrm>
            <a:off x="4935855" y="1470025"/>
            <a:ext cx="2264410"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imagination</a:t>
            </a:r>
            <a:endParaRPr lang="en-US" altLang="zh-CN" sz="3200" b="1" dirty="0">
              <a:solidFill>
                <a:srgbClr val="FF0000"/>
              </a:solidFill>
              <a:latin typeface="Calibri" panose="020F0502020204030204" charset="0"/>
              <a:cs typeface="Calibri" panose="020F0502020204030204" charset="0"/>
              <a:sym typeface="+mn-lt"/>
            </a:endParaRPr>
          </a:p>
        </p:txBody>
      </p:sp>
      <p:sp>
        <p:nvSpPr>
          <p:cNvPr id="9" name="文本框 8"/>
          <p:cNvSpPr txBox="1"/>
          <p:nvPr/>
        </p:nvSpPr>
        <p:spPr>
          <a:xfrm>
            <a:off x="9996805" y="1470025"/>
            <a:ext cx="196913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mind</a:t>
            </a:r>
            <a:endParaRPr lang="en-US" altLang="zh-CN" sz="3200" b="1" dirty="0">
              <a:solidFill>
                <a:srgbClr val="FF0000"/>
              </a:solidFill>
              <a:latin typeface="Calibri" panose="020F0502020204030204" charset="0"/>
              <a:cs typeface="Calibri" panose="020F0502020204030204" charset="0"/>
              <a:sym typeface="+mn-lt"/>
            </a:endParaRPr>
          </a:p>
        </p:txBody>
      </p:sp>
      <p:pic>
        <p:nvPicPr>
          <p:cNvPr id="64514" name="图片 64513" descr="reading and discussing"/>
          <p:cNvPicPr>
            <a:picLocks noChangeAspect="1"/>
          </p:cNvPicPr>
          <p:nvPr/>
        </p:nvPicPr>
        <p:blipFill>
          <a:blip r:embed="rId1"/>
          <a:stretch>
            <a:fillRect/>
          </a:stretch>
        </p:blipFill>
        <p:spPr>
          <a:xfrm>
            <a:off x="11205210" y="76200"/>
            <a:ext cx="760730" cy="998855"/>
          </a:xfrm>
          <a:prstGeom prst="rect">
            <a:avLst/>
          </a:prstGeom>
          <a:noFill/>
          <a:ln w="9525">
            <a:noFill/>
          </a:ln>
        </p:spPr>
      </p:pic>
      <p:sp>
        <p:nvSpPr>
          <p:cNvPr id="11" name="文本框 10"/>
          <p:cNvSpPr txBox="1"/>
          <p:nvPr/>
        </p:nvSpPr>
        <p:spPr>
          <a:xfrm>
            <a:off x="5933440" y="2138045"/>
            <a:ext cx="196913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awards</a:t>
            </a:r>
            <a:endParaRPr lang="en-US" altLang="zh-CN" sz="3200" b="1" dirty="0">
              <a:solidFill>
                <a:srgbClr val="FF0000"/>
              </a:solidFill>
              <a:latin typeface="Calibri" panose="020F0502020204030204" charset="0"/>
              <a:cs typeface="Calibri" panose="020F0502020204030204" charset="0"/>
              <a:sym typeface="+mn-lt"/>
            </a:endParaRPr>
          </a:p>
        </p:txBody>
      </p:sp>
      <p:sp>
        <p:nvSpPr>
          <p:cNvPr id="12" name="文本框 11"/>
          <p:cNvSpPr txBox="1"/>
          <p:nvPr/>
        </p:nvSpPr>
        <p:spPr>
          <a:xfrm>
            <a:off x="0" y="2637155"/>
            <a:ext cx="433387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the Foundation triology</a:t>
            </a:r>
            <a:endParaRPr lang="en-US" altLang="zh-CN" sz="3200" b="1" dirty="0">
              <a:solidFill>
                <a:srgbClr val="FF0000"/>
              </a:solidFill>
              <a:latin typeface="Calibri" panose="020F0502020204030204" charset="0"/>
              <a:cs typeface="Calibri" panose="020F0502020204030204" charset="0"/>
              <a:sym typeface="+mn-lt"/>
            </a:endParaRPr>
          </a:p>
        </p:txBody>
      </p:sp>
      <p:sp>
        <p:nvSpPr>
          <p:cNvPr id="13" name="文本框 12"/>
          <p:cNvSpPr txBox="1"/>
          <p:nvPr/>
        </p:nvSpPr>
        <p:spPr>
          <a:xfrm>
            <a:off x="5111750" y="2721610"/>
            <a:ext cx="1969135" cy="583565"/>
          </a:xfrm>
          <a:prstGeom prst="rect">
            <a:avLst/>
          </a:prstGeom>
          <a:noFill/>
        </p:spPr>
        <p:txBody>
          <a:bodyPr wrap="square" rtlCol="0" anchor="t">
            <a:spAutoFit/>
          </a:bodyPr>
          <a:p>
            <a:r>
              <a:rPr lang="en-US" altLang="zh-CN" sz="3200" b="1" i="1" dirty="0">
                <a:solidFill>
                  <a:srgbClr val="FF0000"/>
                </a:solidFill>
                <a:latin typeface="Calibri" panose="020F0502020204030204" charset="0"/>
                <a:cs typeface="Calibri" panose="020F0502020204030204" charset="0"/>
                <a:sym typeface="+mn-lt"/>
              </a:rPr>
              <a:t>I, Robot</a:t>
            </a:r>
            <a:endParaRPr lang="en-US" altLang="zh-CN" sz="3200" b="1" i="1" dirty="0">
              <a:solidFill>
                <a:srgbClr val="FF0000"/>
              </a:solidFill>
              <a:latin typeface="Calibri" panose="020F0502020204030204" charset="0"/>
              <a:cs typeface="Calibri" panose="020F0502020204030204" charset="0"/>
              <a:sym typeface="+mn-lt"/>
            </a:endParaRPr>
          </a:p>
        </p:txBody>
      </p:sp>
      <p:sp>
        <p:nvSpPr>
          <p:cNvPr id="14" name="文本框 13"/>
          <p:cNvSpPr txBox="1"/>
          <p:nvPr/>
        </p:nvSpPr>
        <p:spPr>
          <a:xfrm>
            <a:off x="3294380" y="3474720"/>
            <a:ext cx="130492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1920</a:t>
            </a:r>
            <a:endParaRPr lang="en-US" altLang="zh-CN" sz="3200" b="1" dirty="0">
              <a:solidFill>
                <a:srgbClr val="FF0000"/>
              </a:solidFill>
              <a:latin typeface="Calibri" panose="020F0502020204030204" charset="0"/>
              <a:cs typeface="Calibri" panose="020F0502020204030204" charset="0"/>
              <a:sym typeface="+mn-lt"/>
            </a:endParaRPr>
          </a:p>
        </p:txBody>
      </p:sp>
      <p:sp>
        <p:nvSpPr>
          <p:cNvPr id="15" name="文本框 14"/>
          <p:cNvSpPr txBox="1"/>
          <p:nvPr/>
        </p:nvSpPr>
        <p:spPr>
          <a:xfrm>
            <a:off x="6694170" y="3390900"/>
            <a:ext cx="130492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1992</a:t>
            </a:r>
            <a:endParaRPr lang="en-US" altLang="zh-CN" sz="3200" b="1" dirty="0">
              <a:solidFill>
                <a:srgbClr val="FF0000"/>
              </a:solidFill>
              <a:latin typeface="Calibri" panose="020F0502020204030204" charset="0"/>
              <a:cs typeface="Calibri" panose="020F0502020204030204" charset="0"/>
              <a:sym typeface="+mn-lt"/>
            </a:endParaRPr>
          </a:p>
        </p:txBody>
      </p:sp>
      <p:sp>
        <p:nvSpPr>
          <p:cNvPr id="16" name="文本框 15"/>
          <p:cNvSpPr txBox="1"/>
          <p:nvPr/>
        </p:nvSpPr>
        <p:spPr>
          <a:xfrm>
            <a:off x="10747375" y="3474085"/>
            <a:ext cx="130492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11</a:t>
            </a:r>
            <a:endParaRPr lang="en-US" altLang="zh-CN" sz="3200" b="1" dirty="0">
              <a:solidFill>
                <a:srgbClr val="FF0000"/>
              </a:solidFill>
              <a:latin typeface="Calibri" panose="020F0502020204030204" charset="0"/>
              <a:cs typeface="Calibri" panose="020F0502020204030204" charset="0"/>
              <a:sym typeface="+mn-lt"/>
            </a:endParaRPr>
          </a:p>
        </p:txBody>
      </p:sp>
      <p:sp>
        <p:nvSpPr>
          <p:cNvPr id="17" name="文本框 16"/>
          <p:cNvSpPr txBox="1"/>
          <p:nvPr/>
        </p:nvSpPr>
        <p:spPr>
          <a:xfrm>
            <a:off x="2893695" y="4057650"/>
            <a:ext cx="130492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talent</a:t>
            </a:r>
            <a:endParaRPr lang="en-US" altLang="zh-CN" sz="3200" b="1" dirty="0">
              <a:solidFill>
                <a:srgbClr val="FF0000"/>
              </a:solidFill>
              <a:latin typeface="Calibri" panose="020F0502020204030204" charset="0"/>
              <a:cs typeface="Calibri" panose="020F0502020204030204" charset="0"/>
              <a:sym typeface="+mn-lt"/>
            </a:endParaRPr>
          </a:p>
        </p:txBody>
      </p:sp>
      <p:sp>
        <p:nvSpPr>
          <p:cNvPr id="18" name="文本框 17"/>
          <p:cNvSpPr txBox="1"/>
          <p:nvPr/>
        </p:nvSpPr>
        <p:spPr>
          <a:xfrm>
            <a:off x="2122805" y="4641215"/>
            <a:ext cx="130492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1958</a:t>
            </a:r>
            <a:endParaRPr lang="en-US" altLang="zh-CN" sz="3200" b="1" dirty="0">
              <a:solidFill>
                <a:srgbClr val="FF0000"/>
              </a:solidFill>
              <a:latin typeface="Calibri" panose="020F0502020204030204" charset="0"/>
              <a:cs typeface="Calibri" panose="020F0502020204030204" charset="0"/>
              <a:sym typeface="+mn-lt"/>
            </a:endParaRPr>
          </a:p>
        </p:txBody>
      </p:sp>
      <p:sp>
        <p:nvSpPr>
          <p:cNvPr id="19" name="文本框 18"/>
          <p:cNvSpPr txBox="1"/>
          <p:nvPr/>
        </p:nvSpPr>
        <p:spPr>
          <a:xfrm>
            <a:off x="10451465" y="4641215"/>
            <a:ext cx="174053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master's</a:t>
            </a:r>
            <a:endParaRPr lang="en-US" altLang="zh-CN" sz="3200" b="1" dirty="0">
              <a:solidFill>
                <a:srgbClr val="FF0000"/>
              </a:solidFill>
              <a:latin typeface="Calibri" panose="020F0502020204030204" charset="0"/>
              <a:cs typeface="Calibri" panose="020F0502020204030204" charset="0"/>
              <a:sym typeface="+mn-lt"/>
            </a:endParaRPr>
          </a:p>
        </p:txBody>
      </p:sp>
      <p:sp>
        <p:nvSpPr>
          <p:cNvPr id="20" name="文本框 19"/>
          <p:cNvSpPr txBox="1"/>
          <p:nvPr/>
        </p:nvSpPr>
        <p:spPr>
          <a:xfrm>
            <a:off x="5775960" y="5224780"/>
            <a:ext cx="130492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PhD</a:t>
            </a:r>
            <a:endParaRPr lang="en-US" altLang="zh-CN" sz="3200" b="1" dirty="0">
              <a:solidFill>
                <a:srgbClr val="FF0000"/>
              </a:solidFill>
              <a:latin typeface="Calibri" panose="020F0502020204030204" charset="0"/>
              <a:cs typeface="Calibri" panose="020F0502020204030204" charset="0"/>
              <a:sym typeface="+mn-lt"/>
            </a:endParaRPr>
          </a:p>
        </p:txBody>
      </p:sp>
      <p:sp>
        <p:nvSpPr>
          <p:cNvPr id="21" name="文本框 20"/>
          <p:cNvSpPr txBox="1"/>
          <p:nvPr/>
        </p:nvSpPr>
        <p:spPr>
          <a:xfrm>
            <a:off x="1784985" y="5808345"/>
            <a:ext cx="130492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twice</a:t>
            </a:r>
            <a:endParaRPr lang="en-US" altLang="zh-CN" sz="3200" b="1" dirty="0">
              <a:solidFill>
                <a:srgbClr val="FF0000"/>
              </a:solidFill>
              <a:latin typeface="Calibri" panose="020F0502020204030204" charset="0"/>
              <a:cs typeface="Calibri" panose="020F0502020204030204" charset="0"/>
              <a:sym typeface="+mn-lt"/>
            </a:endParaRPr>
          </a:p>
        </p:txBody>
      </p:sp>
      <p:sp>
        <p:nvSpPr>
          <p:cNvPr id="22" name="文本框 21"/>
          <p:cNvSpPr txBox="1"/>
          <p:nvPr/>
        </p:nvSpPr>
        <p:spPr>
          <a:xfrm>
            <a:off x="5639435" y="5892165"/>
            <a:ext cx="978535" cy="583565"/>
          </a:xfrm>
          <a:prstGeom prst="rect">
            <a:avLst/>
          </a:prstGeom>
          <a:noFill/>
        </p:spPr>
        <p:txBody>
          <a:bodyPr wrap="square" rtlCol="0" anchor="t">
            <a:spAutoFit/>
          </a:bodyPr>
          <a:p>
            <a:r>
              <a:rPr lang="en-US" altLang="zh-CN" sz="3200" b="1" dirty="0">
                <a:solidFill>
                  <a:srgbClr val="FF0000"/>
                </a:solidFill>
                <a:latin typeface="Calibri" panose="020F0502020204030204" charset="0"/>
                <a:cs typeface="Calibri" panose="020F0502020204030204" charset="0"/>
                <a:sym typeface="+mn-lt"/>
              </a:rPr>
              <a:t>2</a:t>
            </a:r>
            <a:endParaRPr lang="en-US" altLang="zh-CN" sz="3200" b="1" dirty="0">
              <a:solidFill>
                <a:srgbClr val="FF0000"/>
              </a:solidFill>
              <a:latin typeface="Calibri" panose="020F0502020204030204" charset="0"/>
              <a:cs typeface="Calibri" panose="020F0502020204030204" charset="0"/>
              <a:sym typeface="+mn-lt"/>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791845"/>
            <a:ext cx="12205335" cy="886460"/>
          </a:xfrm>
          <a:solidFill>
            <a:srgbClr val="92D050"/>
          </a:solidFill>
        </p:spPr>
        <p:txBody>
          <a:bodyPr/>
          <a:lstStyle/>
          <a:p>
            <a:r>
              <a:rPr lang="en-US" altLang="zh-CN" sz="4000" dirty="0">
                <a:solidFill>
                  <a:schemeClr val="tx1"/>
                </a:solidFill>
              </a:rPr>
              <a:t>Task 6  Imitating Writing   </a:t>
            </a:r>
            <a:r>
              <a:rPr lang="zh-CN" altLang="en-US" sz="4000" dirty="0">
                <a:solidFill>
                  <a:schemeClr val="tx1"/>
                </a:solidFill>
              </a:rPr>
              <a:t>仿写</a:t>
            </a:r>
            <a:endParaRPr lang="en-US" altLang="zh-CN" sz="4000" dirty="0">
              <a:solidFill>
                <a:schemeClr val="tx1"/>
              </a:solidFill>
            </a:endParaRPr>
          </a:p>
          <a:p>
            <a:endParaRPr lang="en-US" altLang="zh-CN" sz="4000" dirty="0">
              <a:solidFill>
                <a:schemeClr val="tx1"/>
              </a:solidFill>
            </a:endParaRPr>
          </a:p>
        </p:txBody>
      </p:sp>
      <p:sp>
        <p:nvSpPr>
          <p:cNvPr id="2" name="对角圆角矩形 1"/>
          <p:cNvSpPr/>
          <p:nvPr/>
        </p:nvSpPr>
        <p:spPr>
          <a:xfrm>
            <a:off x="0" y="0"/>
            <a:ext cx="3256915" cy="629920"/>
          </a:xfrm>
          <a:prstGeom prst="round2DiagRect">
            <a:avLst/>
          </a:prstGeom>
          <a:solidFill>
            <a:srgbClr val="FFFF00"/>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Arial" panose="020B0604020202020204" pitchFamily="34" charset="0"/>
                <a:cs typeface="Arial" panose="020B0604020202020204" pitchFamily="34" charset="0"/>
              </a:rPr>
              <a:t>Post reading</a:t>
            </a:r>
            <a:endParaRPr lang="en-US" altLang="zh-CN" sz="3200" b="1">
              <a:solidFill>
                <a:schemeClr val="tx1"/>
              </a:solidFill>
              <a:latin typeface="Arial" panose="020B0604020202020204" pitchFamily="34" charset="0"/>
              <a:cs typeface="Arial" panose="020B0604020202020204" pitchFamily="34" charset="0"/>
            </a:endParaRPr>
          </a:p>
        </p:txBody>
      </p:sp>
      <p:sp>
        <p:nvSpPr>
          <p:cNvPr id="27" name="任意形状 26"/>
          <p:cNvSpPr/>
          <p:nvPr>
            <p:custDataLst>
              <p:tags r:id="rId1"/>
            </p:custDataLst>
          </p:nvPr>
        </p:nvSpPr>
        <p:spPr>
          <a:xfrm>
            <a:off x="5706842" y="3818511"/>
            <a:ext cx="778316" cy="778460"/>
          </a:xfrm>
          <a:custGeom>
            <a:avLst/>
            <a:gdLst>
              <a:gd name="connsiteX0" fmla="*/ 168972 w 1082750"/>
              <a:gd name="connsiteY0" fmla="*/ 897389 h 1082951"/>
              <a:gd name="connsiteX1" fmla="*/ 270481 w 1082750"/>
              <a:gd name="connsiteY1" fmla="*/ 897389 h 1082951"/>
              <a:gd name="connsiteX2" fmla="*/ 270481 w 1082750"/>
              <a:gd name="connsiteY2" fmla="*/ 931220 h 1082951"/>
              <a:gd name="connsiteX3" fmla="*/ 225127 w 1082750"/>
              <a:gd name="connsiteY3" fmla="*/ 931220 h 1082951"/>
              <a:gd name="connsiteX4" fmla="*/ 338126 w 1082750"/>
              <a:gd name="connsiteY4" fmla="*/ 981950 h 1082951"/>
              <a:gd name="connsiteX5" fmla="*/ 338126 w 1082750"/>
              <a:gd name="connsiteY5" fmla="*/ 1015781 h 1082951"/>
              <a:gd name="connsiteX6" fmla="*/ 202803 w 1082750"/>
              <a:gd name="connsiteY6" fmla="*/ 956899 h 1082951"/>
              <a:gd name="connsiteX7" fmla="*/ 202803 w 1082750"/>
              <a:gd name="connsiteY7" fmla="*/ 998898 h 1082951"/>
              <a:gd name="connsiteX8" fmla="*/ 168972 w 1082750"/>
              <a:gd name="connsiteY8" fmla="*/ 998898 h 1082951"/>
              <a:gd name="connsiteX9" fmla="*/ 913579 w 1082750"/>
              <a:gd name="connsiteY9" fmla="*/ 879962 h 1082951"/>
              <a:gd name="connsiteX10" fmla="*/ 947411 w 1082750"/>
              <a:gd name="connsiteY10" fmla="*/ 879962 h 1082951"/>
              <a:gd name="connsiteX11" fmla="*/ 947411 w 1082750"/>
              <a:gd name="connsiteY11" fmla="*/ 913794 h 1082951"/>
              <a:gd name="connsiteX12" fmla="*/ 913579 w 1082750"/>
              <a:gd name="connsiteY12" fmla="*/ 913794 h 1082951"/>
              <a:gd name="connsiteX13" fmla="*/ 845917 w 1082750"/>
              <a:gd name="connsiteY13" fmla="*/ 879962 h 1082951"/>
              <a:gd name="connsiteX14" fmla="*/ 879749 w 1082750"/>
              <a:gd name="connsiteY14" fmla="*/ 879962 h 1082951"/>
              <a:gd name="connsiteX15" fmla="*/ 879749 w 1082750"/>
              <a:gd name="connsiteY15" fmla="*/ 913794 h 1082951"/>
              <a:gd name="connsiteX16" fmla="*/ 845917 w 1082750"/>
              <a:gd name="connsiteY16" fmla="*/ 913794 h 1082951"/>
              <a:gd name="connsiteX17" fmla="*/ 558372 w 1082750"/>
              <a:gd name="connsiteY17" fmla="*/ 879962 h 1082951"/>
              <a:gd name="connsiteX18" fmla="*/ 812086 w 1082750"/>
              <a:gd name="connsiteY18" fmla="*/ 879962 h 1082951"/>
              <a:gd name="connsiteX19" fmla="*/ 812086 w 1082750"/>
              <a:gd name="connsiteY19" fmla="*/ 913794 h 1082951"/>
              <a:gd name="connsiteX20" fmla="*/ 558372 w 1082750"/>
              <a:gd name="connsiteY20" fmla="*/ 913794 h 1082951"/>
              <a:gd name="connsiteX21" fmla="*/ 389070 w 1082750"/>
              <a:gd name="connsiteY21" fmla="*/ 693728 h 1082951"/>
              <a:gd name="connsiteX22" fmla="*/ 558225 w 1082750"/>
              <a:gd name="connsiteY22" fmla="*/ 693728 h 1082951"/>
              <a:gd name="connsiteX23" fmla="*/ 558225 w 1082750"/>
              <a:gd name="connsiteY23" fmla="*/ 727560 h 1082951"/>
              <a:gd name="connsiteX24" fmla="*/ 389070 w 1082750"/>
              <a:gd name="connsiteY24" fmla="*/ 727560 h 1082951"/>
              <a:gd name="connsiteX25" fmla="*/ 186086 w 1082750"/>
              <a:gd name="connsiteY25" fmla="*/ 693728 h 1082951"/>
              <a:gd name="connsiteX26" fmla="*/ 355240 w 1082750"/>
              <a:gd name="connsiteY26" fmla="*/ 693728 h 1082951"/>
              <a:gd name="connsiteX27" fmla="*/ 355240 w 1082750"/>
              <a:gd name="connsiteY27" fmla="*/ 727560 h 1082951"/>
              <a:gd name="connsiteX28" fmla="*/ 186086 w 1082750"/>
              <a:gd name="connsiteY28" fmla="*/ 727560 h 1082951"/>
              <a:gd name="connsiteX29" fmla="*/ 727529 w 1082750"/>
              <a:gd name="connsiteY29" fmla="*/ 676982 h 1082951"/>
              <a:gd name="connsiteX30" fmla="*/ 1015091 w 1082750"/>
              <a:gd name="connsiteY30" fmla="*/ 676982 h 1082951"/>
              <a:gd name="connsiteX31" fmla="*/ 1015091 w 1082750"/>
              <a:gd name="connsiteY31" fmla="*/ 981458 h 1082951"/>
              <a:gd name="connsiteX32" fmla="*/ 473798 w 1082750"/>
              <a:gd name="connsiteY32" fmla="*/ 981458 h 1082951"/>
              <a:gd name="connsiteX33" fmla="*/ 473798 w 1082750"/>
              <a:gd name="connsiteY33" fmla="*/ 863051 h 1082951"/>
              <a:gd name="connsiteX34" fmla="*/ 507629 w 1082750"/>
              <a:gd name="connsiteY34" fmla="*/ 863051 h 1082951"/>
              <a:gd name="connsiteX35" fmla="*/ 507629 w 1082750"/>
              <a:gd name="connsiteY35" fmla="*/ 947628 h 1082951"/>
              <a:gd name="connsiteX36" fmla="*/ 981260 w 1082750"/>
              <a:gd name="connsiteY36" fmla="*/ 947628 h 1082951"/>
              <a:gd name="connsiteX37" fmla="*/ 981260 w 1082750"/>
              <a:gd name="connsiteY37" fmla="*/ 710813 h 1082951"/>
              <a:gd name="connsiteX38" fmla="*/ 727529 w 1082750"/>
              <a:gd name="connsiteY38" fmla="*/ 710813 h 1082951"/>
              <a:gd name="connsiteX39" fmla="*/ 490562 w 1082750"/>
              <a:gd name="connsiteY39" fmla="*/ 626067 h 1082951"/>
              <a:gd name="connsiteX40" fmla="*/ 558223 w 1082750"/>
              <a:gd name="connsiteY40" fmla="*/ 626067 h 1082951"/>
              <a:gd name="connsiteX41" fmla="*/ 558223 w 1082750"/>
              <a:gd name="connsiteY41" fmla="*/ 659899 h 1082951"/>
              <a:gd name="connsiteX42" fmla="*/ 490562 w 1082750"/>
              <a:gd name="connsiteY42" fmla="*/ 659899 h 1082951"/>
              <a:gd name="connsiteX43" fmla="*/ 253747 w 1082750"/>
              <a:gd name="connsiteY43" fmla="*/ 626067 h 1082951"/>
              <a:gd name="connsiteX44" fmla="*/ 422901 w 1082750"/>
              <a:gd name="connsiteY44" fmla="*/ 626067 h 1082951"/>
              <a:gd name="connsiteX45" fmla="*/ 422901 w 1082750"/>
              <a:gd name="connsiteY45" fmla="*/ 659899 h 1082951"/>
              <a:gd name="connsiteX46" fmla="*/ 253747 w 1082750"/>
              <a:gd name="connsiteY46" fmla="*/ 659899 h 1082951"/>
              <a:gd name="connsiteX47" fmla="*/ 118424 w 1082750"/>
              <a:gd name="connsiteY47" fmla="*/ 626067 h 1082951"/>
              <a:gd name="connsiteX48" fmla="*/ 186085 w 1082750"/>
              <a:gd name="connsiteY48" fmla="*/ 626067 h 1082951"/>
              <a:gd name="connsiteX49" fmla="*/ 186085 w 1082750"/>
              <a:gd name="connsiteY49" fmla="*/ 659899 h 1082951"/>
              <a:gd name="connsiteX50" fmla="*/ 118424 w 1082750"/>
              <a:gd name="connsiteY50" fmla="*/ 659899 h 1082951"/>
              <a:gd name="connsiteX51" fmla="*/ 456732 w 1082750"/>
              <a:gd name="connsiteY51" fmla="*/ 541358 h 1082951"/>
              <a:gd name="connsiteX52" fmla="*/ 558224 w 1082750"/>
              <a:gd name="connsiteY52" fmla="*/ 541358 h 1082951"/>
              <a:gd name="connsiteX53" fmla="*/ 558224 w 1082750"/>
              <a:gd name="connsiteY53" fmla="*/ 575190 h 1082951"/>
              <a:gd name="connsiteX54" fmla="*/ 456732 w 1082750"/>
              <a:gd name="connsiteY54" fmla="*/ 575190 h 1082951"/>
              <a:gd name="connsiteX55" fmla="*/ 287578 w 1082750"/>
              <a:gd name="connsiteY55" fmla="*/ 541358 h 1082951"/>
              <a:gd name="connsiteX56" fmla="*/ 422902 w 1082750"/>
              <a:gd name="connsiteY56" fmla="*/ 541358 h 1082951"/>
              <a:gd name="connsiteX57" fmla="*/ 422902 w 1082750"/>
              <a:gd name="connsiteY57" fmla="*/ 575190 h 1082951"/>
              <a:gd name="connsiteX58" fmla="*/ 287578 w 1082750"/>
              <a:gd name="connsiteY58" fmla="*/ 575190 h 1082951"/>
              <a:gd name="connsiteX59" fmla="*/ 186086 w 1082750"/>
              <a:gd name="connsiteY59" fmla="*/ 541358 h 1082951"/>
              <a:gd name="connsiteX60" fmla="*/ 253747 w 1082750"/>
              <a:gd name="connsiteY60" fmla="*/ 541358 h 1082951"/>
              <a:gd name="connsiteX61" fmla="*/ 253747 w 1082750"/>
              <a:gd name="connsiteY61" fmla="*/ 575190 h 1082951"/>
              <a:gd name="connsiteX62" fmla="*/ 186086 w 1082750"/>
              <a:gd name="connsiteY62" fmla="*/ 575190 h 1082951"/>
              <a:gd name="connsiteX63" fmla="*/ 879765 w 1082750"/>
              <a:gd name="connsiteY63" fmla="*/ 507825 h 1082951"/>
              <a:gd name="connsiteX64" fmla="*/ 879765 w 1082750"/>
              <a:gd name="connsiteY64" fmla="*/ 609317 h 1082951"/>
              <a:gd name="connsiteX65" fmla="*/ 981258 w 1082750"/>
              <a:gd name="connsiteY65" fmla="*/ 609317 h 1082951"/>
              <a:gd name="connsiteX66" fmla="*/ 981258 w 1082750"/>
              <a:gd name="connsiteY66" fmla="*/ 507825 h 1082951"/>
              <a:gd name="connsiteX67" fmla="*/ 710596 w 1082750"/>
              <a:gd name="connsiteY67" fmla="*/ 473998 h 1082951"/>
              <a:gd name="connsiteX68" fmla="*/ 812105 w 1082750"/>
              <a:gd name="connsiteY68" fmla="*/ 473998 h 1082951"/>
              <a:gd name="connsiteX69" fmla="*/ 812105 w 1082750"/>
              <a:gd name="connsiteY69" fmla="*/ 643153 h 1082951"/>
              <a:gd name="connsiteX70" fmla="*/ 710596 w 1082750"/>
              <a:gd name="connsiteY70" fmla="*/ 643153 h 1082951"/>
              <a:gd name="connsiteX71" fmla="*/ 710596 w 1082750"/>
              <a:gd name="connsiteY71" fmla="*/ 609322 h 1082951"/>
              <a:gd name="connsiteX72" fmla="*/ 778274 w 1082750"/>
              <a:gd name="connsiteY72" fmla="*/ 609322 h 1082951"/>
              <a:gd name="connsiteX73" fmla="*/ 778274 w 1082750"/>
              <a:gd name="connsiteY73" fmla="*/ 507829 h 1082951"/>
              <a:gd name="connsiteX74" fmla="*/ 710596 w 1082750"/>
              <a:gd name="connsiteY74" fmla="*/ 507829 h 1082951"/>
              <a:gd name="connsiteX75" fmla="*/ 845934 w 1082750"/>
              <a:gd name="connsiteY75" fmla="*/ 473994 h 1082951"/>
              <a:gd name="connsiteX76" fmla="*/ 1015089 w 1082750"/>
              <a:gd name="connsiteY76" fmla="*/ 473994 h 1082951"/>
              <a:gd name="connsiteX77" fmla="*/ 1015089 w 1082750"/>
              <a:gd name="connsiteY77" fmla="*/ 643148 h 1082951"/>
              <a:gd name="connsiteX78" fmla="*/ 845934 w 1082750"/>
              <a:gd name="connsiteY78" fmla="*/ 643148 h 1082951"/>
              <a:gd name="connsiteX79" fmla="*/ 389070 w 1082750"/>
              <a:gd name="connsiteY79" fmla="*/ 473696 h 1082951"/>
              <a:gd name="connsiteX80" fmla="*/ 558225 w 1082750"/>
              <a:gd name="connsiteY80" fmla="*/ 473696 h 1082951"/>
              <a:gd name="connsiteX81" fmla="*/ 558225 w 1082750"/>
              <a:gd name="connsiteY81" fmla="*/ 507528 h 1082951"/>
              <a:gd name="connsiteX82" fmla="*/ 389070 w 1082750"/>
              <a:gd name="connsiteY82" fmla="*/ 507528 h 1082951"/>
              <a:gd name="connsiteX83" fmla="*/ 186086 w 1082750"/>
              <a:gd name="connsiteY83" fmla="*/ 473696 h 1082951"/>
              <a:gd name="connsiteX84" fmla="*/ 355240 w 1082750"/>
              <a:gd name="connsiteY84" fmla="*/ 473696 h 1082951"/>
              <a:gd name="connsiteX85" fmla="*/ 355240 w 1082750"/>
              <a:gd name="connsiteY85" fmla="*/ 507528 h 1082951"/>
              <a:gd name="connsiteX86" fmla="*/ 186086 w 1082750"/>
              <a:gd name="connsiteY86" fmla="*/ 507528 h 1082951"/>
              <a:gd name="connsiteX87" fmla="*/ 490562 w 1082750"/>
              <a:gd name="connsiteY87" fmla="*/ 406035 h 1082951"/>
              <a:gd name="connsiteX88" fmla="*/ 558223 w 1082750"/>
              <a:gd name="connsiteY88" fmla="*/ 406035 h 1082951"/>
              <a:gd name="connsiteX89" fmla="*/ 558223 w 1082750"/>
              <a:gd name="connsiteY89" fmla="*/ 439867 h 1082951"/>
              <a:gd name="connsiteX90" fmla="*/ 490562 w 1082750"/>
              <a:gd name="connsiteY90" fmla="*/ 439867 h 1082951"/>
              <a:gd name="connsiteX91" fmla="*/ 253747 w 1082750"/>
              <a:gd name="connsiteY91" fmla="*/ 406035 h 1082951"/>
              <a:gd name="connsiteX92" fmla="*/ 422901 w 1082750"/>
              <a:gd name="connsiteY92" fmla="*/ 406035 h 1082951"/>
              <a:gd name="connsiteX93" fmla="*/ 422901 w 1082750"/>
              <a:gd name="connsiteY93" fmla="*/ 439867 h 1082951"/>
              <a:gd name="connsiteX94" fmla="*/ 253747 w 1082750"/>
              <a:gd name="connsiteY94" fmla="*/ 439867 h 1082951"/>
              <a:gd name="connsiteX95" fmla="*/ 118424 w 1082750"/>
              <a:gd name="connsiteY95" fmla="*/ 406035 h 1082951"/>
              <a:gd name="connsiteX96" fmla="*/ 186085 w 1082750"/>
              <a:gd name="connsiteY96" fmla="*/ 406035 h 1082951"/>
              <a:gd name="connsiteX97" fmla="*/ 186085 w 1082750"/>
              <a:gd name="connsiteY97" fmla="*/ 439867 h 1082951"/>
              <a:gd name="connsiteX98" fmla="*/ 118424 w 1082750"/>
              <a:gd name="connsiteY98" fmla="*/ 439867 h 1082951"/>
              <a:gd name="connsiteX99" fmla="*/ 981273 w 1082750"/>
              <a:gd name="connsiteY99" fmla="*/ 321772 h 1082951"/>
              <a:gd name="connsiteX100" fmla="*/ 1015105 w 1082750"/>
              <a:gd name="connsiteY100" fmla="*/ 321772 h 1082951"/>
              <a:gd name="connsiteX101" fmla="*/ 1015105 w 1082750"/>
              <a:gd name="connsiteY101" fmla="*/ 355604 h 1082951"/>
              <a:gd name="connsiteX102" fmla="*/ 981273 w 1082750"/>
              <a:gd name="connsiteY102" fmla="*/ 355604 h 1082951"/>
              <a:gd name="connsiteX103" fmla="*/ 913612 w 1082750"/>
              <a:gd name="connsiteY103" fmla="*/ 321772 h 1082951"/>
              <a:gd name="connsiteX104" fmla="*/ 947444 w 1082750"/>
              <a:gd name="connsiteY104" fmla="*/ 321772 h 1082951"/>
              <a:gd name="connsiteX105" fmla="*/ 947444 w 1082750"/>
              <a:gd name="connsiteY105" fmla="*/ 355604 h 1082951"/>
              <a:gd name="connsiteX106" fmla="*/ 913612 w 1082750"/>
              <a:gd name="connsiteY106" fmla="*/ 355604 h 1082951"/>
              <a:gd name="connsiteX107" fmla="*/ 845950 w 1082750"/>
              <a:gd name="connsiteY107" fmla="*/ 321772 h 1082951"/>
              <a:gd name="connsiteX108" fmla="*/ 879782 w 1082750"/>
              <a:gd name="connsiteY108" fmla="*/ 321772 h 1082951"/>
              <a:gd name="connsiteX109" fmla="*/ 879782 w 1082750"/>
              <a:gd name="connsiteY109" fmla="*/ 355604 h 1082951"/>
              <a:gd name="connsiteX110" fmla="*/ 845950 w 1082750"/>
              <a:gd name="connsiteY110" fmla="*/ 355604 h 1082951"/>
              <a:gd name="connsiteX111" fmla="*/ 456732 w 1082750"/>
              <a:gd name="connsiteY111" fmla="*/ 321458 h 1082951"/>
              <a:gd name="connsiteX112" fmla="*/ 558224 w 1082750"/>
              <a:gd name="connsiteY112" fmla="*/ 321458 h 1082951"/>
              <a:gd name="connsiteX113" fmla="*/ 558224 w 1082750"/>
              <a:gd name="connsiteY113" fmla="*/ 355290 h 1082951"/>
              <a:gd name="connsiteX114" fmla="*/ 456732 w 1082750"/>
              <a:gd name="connsiteY114" fmla="*/ 355290 h 1082951"/>
              <a:gd name="connsiteX115" fmla="*/ 287578 w 1082750"/>
              <a:gd name="connsiteY115" fmla="*/ 321458 h 1082951"/>
              <a:gd name="connsiteX116" fmla="*/ 422902 w 1082750"/>
              <a:gd name="connsiteY116" fmla="*/ 321458 h 1082951"/>
              <a:gd name="connsiteX117" fmla="*/ 422902 w 1082750"/>
              <a:gd name="connsiteY117" fmla="*/ 355290 h 1082951"/>
              <a:gd name="connsiteX118" fmla="*/ 287578 w 1082750"/>
              <a:gd name="connsiteY118" fmla="*/ 355290 h 1082951"/>
              <a:gd name="connsiteX119" fmla="*/ 186086 w 1082750"/>
              <a:gd name="connsiteY119" fmla="*/ 321458 h 1082951"/>
              <a:gd name="connsiteX120" fmla="*/ 253747 w 1082750"/>
              <a:gd name="connsiteY120" fmla="*/ 321458 h 1082951"/>
              <a:gd name="connsiteX121" fmla="*/ 253747 w 1082750"/>
              <a:gd name="connsiteY121" fmla="*/ 355290 h 1082951"/>
              <a:gd name="connsiteX122" fmla="*/ 186086 w 1082750"/>
              <a:gd name="connsiteY122" fmla="*/ 355290 h 1082951"/>
              <a:gd name="connsiteX123" fmla="*/ 713420 w 1082750"/>
              <a:gd name="connsiteY123" fmla="*/ 254115 h 1082951"/>
              <a:gd name="connsiteX124" fmla="*/ 1082750 w 1082750"/>
              <a:gd name="connsiteY124" fmla="*/ 254115 h 1082951"/>
              <a:gd name="connsiteX125" fmla="*/ 1082750 w 1082750"/>
              <a:gd name="connsiteY125" fmla="*/ 1082951 h 1082951"/>
              <a:gd name="connsiteX126" fmla="*/ 406136 w 1082750"/>
              <a:gd name="connsiteY126" fmla="*/ 1082951 h 1082951"/>
              <a:gd name="connsiteX127" fmla="*/ 406136 w 1082750"/>
              <a:gd name="connsiteY127" fmla="*/ 861630 h 1082951"/>
              <a:gd name="connsiteX128" fmla="*/ 439967 w 1082750"/>
              <a:gd name="connsiteY128" fmla="*/ 861630 h 1082951"/>
              <a:gd name="connsiteX129" fmla="*/ 439967 w 1082750"/>
              <a:gd name="connsiteY129" fmla="*/ 1049120 h 1082951"/>
              <a:gd name="connsiteX130" fmla="*/ 1048920 w 1082750"/>
              <a:gd name="connsiteY130" fmla="*/ 1049120 h 1082951"/>
              <a:gd name="connsiteX131" fmla="*/ 1048920 w 1082750"/>
              <a:gd name="connsiteY131" fmla="*/ 423269 h 1082951"/>
              <a:gd name="connsiteX132" fmla="*/ 710629 w 1082750"/>
              <a:gd name="connsiteY132" fmla="*/ 423269 h 1082951"/>
              <a:gd name="connsiteX133" fmla="*/ 710629 w 1082750"/>
              <a:gd name="connsiteY133" fmla="*/ 389438 h 1082951"/>
              <a:gd name="connsiteX134" fmla="*/ 1048920 w 1082750"/>
              <a:gd name="connsiteY134" fmla="*/ 389438 h 1082951"/>
              <a:gd name="connsiteX135" fmla="*/ 1048920 w 1082750"/>
              <a:gd name="connsiteY135" fmla="*/ 287946 h 1082951"/>
              <a:gd name="connsiteX136" fmla="*/ 713420 w 1082750"/>
              <a:gd name="connsiteY136" fmla="*/ 287946 h 1082951"/>
              <a:gd name="connsiteX137" fmla="*/ 389070 w 1082750"/>
              <a:gd name="connsiteY137" fmla="*/ 253796 h 1082951"/>
              <a:gd name="connsiteX138" fmla="*/ 558225 w 1082750"/>
              <a:gd name="connsiteY138" fmla="*/ 253796 h 1082951"/>
              <a:gd name="connsiteX139" fmla="*/ 558225 w 1082750"/>
              <a:gd name="connsiteY139" fmla="*/ 287627 h 1082951"/>
              <a:gd name="connsiteX140" fmla="*/ 389070 w 1082750"/>
              <a:gd name="connsiteY140" fmla="*/ 287627 h 1082951"/>
              <a:gd name="connsiteX141" fmla="*/ 186086 w 1082750"/>
              <a:gd name="connsiteY141" fmla="*/ 253796 h 1082951"/>
              <a:gd name="connsiteX142" fmla="*/ 355240 w 1082750"/>
              <a:gd name="connsiteY142" fmla="*/ 253796 h 1082951"/>
              <a:gd name="connsiteX143" fmla="*/ 355240 w 1082750"/>
              <a:gd name="connsiteY143" fmla="*/ 287627 h 1082951"/>
              <a:gd name="connsiteX144" fmla="*/ 186086 w 1082750"/>
              <a:gd name="connsiteY144" fmla="*/ 287627 h 1082951"/>
              <a:gd name="connsiteX145" fmla="*/ 490562 w 1082750"/>
              <a:gd name="connsiteY145" fmla="*/ 186135 h 1082951"/>
              <a:gd name="connsiteX146" fmla="*/ 558223 w 1082750"/>
              <a:gd name="connsiteY146" fmla="*/ 186135 h 1082951"/>
              <a:gd name="connsiteX147" fmla="*/ 558223 w 1082750"/>
              <a:gd name="connsiteY147" fmla="*/ 219967 h 1082951"/>
              <a:gd name="connsiteX148" fmla="*/ 490562 w 1082750"/>
              <a:gd name="connsiteY148" fmla="*/ 219967 h 1082951"/>
              <a:gd name="connsiteX149" fmla="*/ 253747 w 1082750"/>
              <a:gd name="connsiteY149" fmla="*/ 186135 h 1082951"/>
              <a:gd name="connsiteX150" fmla="*/ 422901 w 1082750"/>
              <a:gd name="connsiteY150" fmla="*/ 186135 h 1082951"/>
              <a:gd name="connsiteX151" fmla="*/ 422901 w 1082750"/>
              <a:gd name="connsiteY151" fmla="*/ 219967 h 1082951"/>
              <a:gd name="connsiteX152" fmla="*/ 253747 w 1082750"/>
              <a:gd name="connsiteY152" fmla="*/ 219967 h 1082951"/>
              <a:gd name="connsiteX153" fmla="*/ 118424 w 1082750"/>
              <a:gd name="connsiteY153" fmla="*/ 186135 h 1082951"/>
              <a:gd name="connsiteX154" fmla="*/ 186085 w 1082750"/>
              <a:gd name="connsiteY154" fmla="*/ 186135 h 1082951"/>
              <a:gd name="connsiteX155" fmla="*/ 186085 w 1082750"/>
              <a:gd name="connsiteY155" fmla="*/ 219967 h 1082951"/>
              <a:gd name="connsiteX156" fmla="*/ 118424 w 1082750"/>
              <a:gd name="connsiteY156" fmla="*/ 219967 h 1082951"/>
              <a:gd name="connsiteX157" fmla="*/ 744425 w 1082750"/>
              <a:gd name="connsiteY157" fmla="*/ 68040 h 1082951"/>
              <a:gd name="connsiteX158" fmla="*/ 879749 w 1082750"/>
              <a:gd name="connsiteY158" fmla="*/ 126923 h 1082951"/>
              <a:gd name="connsiteX159" fmla="*/ 879749 w 1082750"/>
              <a:gd name="connsiteY159" fmla="*/ 84940 h 1082951"/>
              <a:gd name="connsiteX160" fmla="*/ 913580 w 1082750"/>
              <a:gd name="connsiteY160" fmla="*/ 84940 h 1082951"/>
              <a:gd name="connsiteX161" fmla="*/ 913580 w 1082750"/>
              <a:gd name="connsiteY161" fmla="*/ 186450 h 1082951"/>
              <a:gd name="connsiteX162" fmla="*/ 812071 w 1082750"/>
              <a:gd name="connsiteY162" fmla="*/ 186450 h 1082951"/>
              <a:gd name="connsiteX163" fmla="*/ 812071 w 1082750"/>
              <a:gd name="connsiteY163" fmla="*/ 152618 h 1082951"/>
              <a:gd name="connsiteX164" fmla="*/ 857440 w 1082750"/>
              <a:gd name="connsiteY164" fmla="*/ 152618 h 1082951"/>
              <a:gd name="connsiteX165" fmla="*/ 744425 w 1082750"/>
              <a:gd name="connsiteY165" fmla="*/ 101871 h 1082951"/>
              <a:gd name="connsiteX166" fmla="*/ 558389 w 1082750"/>
              <a:gd name="connsiteY166" fmla="*/ 58306 h 1082951"/>
              <a:gd name="connsiteX167" fmla="*/ 558389 w 1082750"/>
              <a:gd name="connsiteY167" fmla="*/ 118787 h 1082951"/>
              <a:gd name="connsiteX168" fmla="*/ 617745 w 1082750"/>
              <a:gd name="connsiteY168" fmla="*/ 118787 h 1082951"/>
              <a:gd name="connsiteX169" fmla="*/ 33831 w 1082750"/>
              <a:gd name="connsiteY169" fmla="*/ 33831 h 1082951"/>
              <a:gd name="connsiteX170" fmla="*/ 33831 w 1082750"/>
              <a:gd name="connsiteY170" fmla="*/ 795155 h 1082951"/>
              <a:gd name="connsiteX171" fmla="*/ 643164 w 1082750"/>
              <a:gd name="connsiteY171" fmla="*/ 795155 h 1082951"/>
              <a:gd name="connsiteX172" fmla="*/ 643164 w 1082750"/>
              <a:gd name="connsiteY172" fmla="*/ 152618 h 1082951"/>
              <a:gd name="connsiteX173" fmla="*/ 524558 w 1082750"/>
              <a:gd name="connsiteY173" fmla="*/ 152618 h 1082951"/>
              <a:gd name="connsiteX174" fmla="*/ 524558 w 1082750"/>
              <a:gd name="connsiteY174" fmla="*/ 33831 h 1082951"/>
              <a:gd name="connsiteX175" fmla="*/ 0 w 1082750"/>
              <a:gd name="connsiteY175" fmla="*/ 0 h 1082951"/>
              <a:gd name="connsiteX176" fmla="*/ 548576 w 1082750"/>
              <a:gd name="connsiteY176" fmla="*/ 0 h 1082951"/>
              <a:gd name="connsiteX177" fmla="*/ 676994 w 1082750"/>
              <a:gd name="connsiteY177" fmla="*/ 130863 h 1082951"/>
              <a:gd name="connsiteX178" fmla="*/ 676994 w 1082750"/>
              <a:gd name="connsiteY178" fmla="*/ 828986 h 1082951"/>
              <a:gd name="connsiteX179" fmla="*/ 0 w 1082750"/>
              <a:gd name="connsiteY179" fmla="*/ 828986 h 108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082750" h="1082951">
                <a:moveTo>
                  <a:pt x="168972" y="897389"/>
                </a:moveTo>
                <a:lnTo>
                  <a:pt x="270481" y="897389"/>
                </a:lnTo>
                <a:lnTo>
                  <a:pt x="270481" y="931220"/>
                </a:lnTo>
                <a:lnTo>
                  <a:pt x="225127" y="931220"/>
                </a:lnTo>
                <a:cubicBezTo>
                  <a:pt x="253935" y="963334"/>
                  <a:pt x="294984" y="981763"/>
                  <a:pt x="338126" y="981950"/>
                </a:cubicBezTo>
                <a:lnTo>
                  <a:pt x="338126" y="1015781"/>
                </a:lnTo>
                <a:cubicBezTo>
                  <a:pt x="286843" y="1015582"/>
                  <a:pt x="237903" y="994287"/>
                  <a:pt x="202803" y="956899"/>
                </a:cubicBezTo>
                <a:lnTo>
                  <a:pt x="202803" y="998898"/>
                </a:lnTo>
                <a:lnTo>
                  <a:pt x="168972" y="998898"/>
                </a:lnTo>
                <a:close/>
                <a:moveTo>
                  <a:pt x="913579" y="879962"/>
                </a:moveTo>
                <a:lnTo>
                  <a:pt x="947411" y="879962"/>
                </a:lnTo>
                <a:lnTo>
                  <a:pt x="947411" y="913794"/>
                </a:lnTo>
                <a:lnTo>
                  <a:pt x="913579" y="913794"/>
                </a:lnTo>
                <a:close/>
                <a:moveTo>
                  <a:pt x="845917" y="879962"/>
                </a:moveTo>
                <a:lnTo>
                  <a:pt x="879749" y="879962"/>
                </a:lnTo>
                <a:lnTo>
                  <a:pt x="879749" y="913794"/>
                </a:lnTo>
                <a:lnTo>
                  <a:pt x="845917" y="913794"/>
                </a:lnTo>
                <a:close/>
                <a:moveTo>
                  <a:pt x="558372" y="879962"/>
                </a:moveTo>
                <a:lnTo>
                  <a:pt x="812086" y="879962"/>
                </a:lnTo>
                <a:lnTo>
                  <a:pt x="812086" y="913794"/>
                </a:lnTo>
                <a:lnTo>
                  <a:pt x="558372" y="913794"/>
                </a:lnTo>
                <a:close/>
                <a:moveTo>
                  <a:pt x="389070" y="693728"/>
                </a:moveTo>
                <a:lnTo>
                  <a:pt x="558225" y="693728"/>
                </a:lnTo>
                <a:lnTo>
                  <a:pt x="558225" y="727560"/>
                </a:lnTo>
                <a:lnTo>
                  <a:pt x="389070" y="727560"/>
                </a:lnTo>
                <a:close/>
                <a:moveTo>
                  <a:pt x="186086" y="693728"/>
                </a:moveTo>
                <a:lnTo>
                  <a:pt x="355240" y="693728"/>
                </a:lnTo>
                <a:lnTo>
                  <a:pt x="355240" y="727560"/>
                </a:lnTo>
                <a:lnTo>
                  <a:pt x="186086" y="727560"/>
                </a:lnTo>
                <a:close/>
                <a:moveTo>
                  <a:pt x="727529" y="676982"/>
                </a:moveTo>
                <a:lnTo>
                  <a:pt x="1015091" y="676982"/>
                </a:lnTo>
                <a:lnTo>
                  <a:pt x="1015091" y="981458"/>
                </a:lnTo>
                <a:lnTo>
                  <a:pt x="473798" y="981458"/>
                </a:lnTo>
                <a:lnTo>
                  <a:pt x="473798" y="863051"/>
                </a:lnTo>
                <a:lnTo>
                  <a:pt x="507629" y="863051"/>
                </a:lnTo>
                <a:lnTo>
                  <a:pt x="507629" y="947628"/>
                </a:lnTo>
                <a:lnTo>
                  <a:pt x="981260" y="947628"/>
                </a:lnTo>
                <a:lnTo>
                  <a:pt x="981260" y="710813"/>
                </a:lnTo>
                <a:lnTo>
                  <a:pt x="727529" y="710813"/>
                </a:lnTo>
                <a:close/>
                <a:moveTo>
                  <a:pt x="490562" y="626067"/>
                </a:moveTo>
                <a:lnTo>
                  <a:pt x="558223" y="626067"/>
                </a:lnTo>
                <a:lnTo>
                  <a:pt x="558223" y="659899"/>
                </a:lnTo>
                <a:lnTo>
                  <a:pt x="490562" y="659899"/>
                </a:lnTo>
                <a:close/>
                <a:moveTo>
                  <a:pt x="253747" y="626067"/>
                </a:moveTo>
                <a:lnTo>
                  <a:pt x="422901" y="626067"/>
                </a:lnTo>
                <a:lnTo>
                  <a:pt x="422901" y="659899"/>
                </a:lnTo>
                <a:lnTo>
                  <a:pt x="253747" y="659899"/>
                </a:lnTo>
                <a:close/>
                <a:moveTo>
                  <a:pt x="118424" y="626067"/>
                </a:moveTo>
                <a:lnTo>
                  <a:pt x="186085" y="626067"/>
                </a:lnTo>
                <a:lnTo>
                  <a:pt x="186085" y="659899"/>
                </a:lnTo>
                <a:lnTo>
                  <a:pt x="118424" y="659899"/>
                </a:lnTo>
                <a:close/>
                <a:moveTo>
                  <a:pt x="456732" y="541358"/>
                </a:moveTo>
                <a:lnTo>
                  <a:pt x="558224" y="541358"/>
                </a:lnTo>
                <a:lnTo>
                  <a:pt x="558224" y="575190"/>
                </a:lnTo>
                <a:lnTo>
                  <a:pt x="456732" y="575190"/>
                </a:lnTo>
                <a:close/>
                <a:moveTo>
                  <a:pt x="287578" y="541358"/>
                </a:moveTo>
                <a:lnTo>
                  <a:pt x="422902" y="541358"/>
                </a:lnTo>
                <a:lnTo>
                  <a:pt x="422902" y="575190"/>
                </a:lnTo>
                <a:lnTo>
                  <a:pt x="287578" y="575190"/>
                </a:lnTo>
                <a:close/>
                <a:moveTo>
                  <a:pt x="186086" y="541358"/>
                </a:moveTo>
                <a:lnTo>
                  <a:pt x="253747" y="541358"/>
                </a:lnTo>
                <a:lnTo>
                  <a:pt x="253747" y="575190"/>
                </a:lnTo>
                <a:lnTo>
                  <a:pt x="186086" y="575190"/>
                </a:lnTo>
                <a:close/>
                <a:moveTo>
                  <a:pt x="879765" y="507825"/>
                </a:moveTo>
                <a:lnTo>
                  <a:pt x="879765" y="609317"/>
                </a:lnTo>
                <a:lnTo>
                  <a:pt x="981258" y="609317"/>
                </a:lnTo>
                <a:lnTo>
                  <a:pt x="981258" y="507825"/>
                </a:lnTo>
                <a:close/>
                <a:moveTo>
                  <a:pt x="710596" y="473998"/>
                </a:moveTo>
                <a:lnTo>
                  <a:pt x="812105" y="473998"/>
                </a:lnTo>
                <a:lnTo>
                  <a:pt x="812105" y="643153"/>
                </a:lnTo>
                <a:lnTo>
                  <a:pt x="710596" y="643153"/>
                </a:lnTo>
                <a:lnTo>
                  <a:pt x="710596" y="609322"/>
                </a:lnTo>
                <a:lnTo>
                  <a:pt x="778274" y="609322"/>
                </a:lnTo>
                <a:lnTo>
                  <a:pt x="778274" y="507829"/>
                </a:lnTo>
                <a:lnTo>
                  <a:pt x="710596" y="507829"/>
                </a:lnTo>
                <a:close/>
                <a:moveTo>
                  <a:pt x="845934" y="473994"/>
                </a:moveTo>
                <a:lnTo>
                  <a:pt x="1015089" y="473994"/>
                </a:lnTo>
                <a:lnTo>
                  <a:pt x="1015089" y="643148"/>
                </a:lnTo>
                <a:lnTo>
                  <a:pt x="845934" y="643148"/>
                </a:lnTo>
                <a:close/>
                <a:moveTo>
                  <a:pt x="389070" y="473696"/>
                </a:moveTo>
                <a:lnTo>
                  <a:pt x="558225" y="473696"/>
                </a:lnTo>
                <a:lnTo>
                  <a:pt x="558225" y="507528"/>
                </a:lnTo>
                <a:lnTo>
                  <a:pt x="389070" y="507528"/>
                </a:lnTo>
                <a:close/>
                <a:moveTo>
                  <a:pt x="186086" y="473696"/>
                </a:moveTo>
                <a:lnTo>
                  <a:pt x="355240" y="473696"/>
                </a:lnTo>
                <a:lnTo>
                  <a:pt x="355240" y="507528"/>
                </a:lnTo>
                <a:lnTo>
                  <a:pt x="186086" y="507528"/>
                </a:lnTo>
                <a:close/>
                <a:moveTo>
                  <a:pt x="490562" y="406035"/>
                </a:moveTo>
                <a:lnTo>
                  <a:pt x="558223" y="406035"/>
                </a:lnTo>
                <a:lnTo>
                  <a:pt x="558223" y="439867"/>
                </a:lnTo>
                <a:lnTo>
                  <a:pt x="490562" y="439867"/>
                </a:lnTo>
                <a:close/>
                <a:moveTo>
                  <a:pt x="253747" y="406035"/>
                </a:moveTo>
                <a:lnTo>
                  <a:pt x="422901" y="406035"/>
                </a:lnTo>
                <a:lnTo>
                  <a:pt x="422901" y="439867"/>
                </a:lnTo>
                <a:lnTo>
                  <a:pt x="253747" y="439867"/>
                </a:lnTo>
                <a:close/>
                <a:moveTo>
                  <a:pt x="118424" y="406035"/>
                </a:moveTo>
                <a:lnTo>
                  <a:pt x="186085" y="406035"/>
                </a:lnTo>
                <a:lnTo>
                  <a:pt x="186085" y="439867"/>
                </a:lnTo>
                <a:lnTo>
                  <a:pt x="118424" y="439867"/>
                </a:lnTo>
                <a:close/>
                <a:moveTo>
                  <a:pt x="981273" y="321772"/>
                </a:moveTo>
                <a:lnTo>
                  <a:pt x="1015105" y="321772"/>
                </a:lnTo>
                <a:lnTo>
                  <a:pt x="1015105" y="355604"/>
                </a:lnTo>
                <a:lnTo>
                  <a:pt x="981273" y="355604"/>
                </a:lnTo>
                <a:close/>
                <a:moveTo>
                  <a:pt x="913612" y="321772"/>
                </a:moveTo>
                <a:lnTo>
                  <a:pt x="947444" y="321772"/>
                </a:lnTo>
                <a:lnTo>
                  <a:pt x="947444" y="355604"/>
                </a:lnTo>
                <a:lnTo>
                  <a:pt x="913612" y="355604"/>
                </a:lnTo>
                <a:close/>
                <a:moveTo>
                  <a:pt x="845950" y="321772"/>
                </a:moveTo>
                <a:lnTo>
                  <a:pt x="879782" y="321772"/>
                </a:lnTo>
                <a:lnTo>
                  <a:pt x="879782" y="355604"/>
                </a:lnTo>
                <a:lnTo>
                  <a:pt x="845950" y="355604"/>
                </a:lnTo>
                <a:close/>
                <a:moveTo>
                  <a:pt x="456732" y="321458"/>
                </a:moveTo>
                <a:lnTo>
                  <a:pt x="558224" y="321458"/>
                </a:lnTo>
                <a:lnTo>
                  <a:pt x="558224" y="355290"/>
                </a:lnTo>
                <a:lnTo>
                  <a:pt x="456732" y="355290"/>
                </a:lnTo>
                <a:close/>
                <a:moveTo>
                  <a:pt x="287578" y="321458"/>
                </a:moveTo>
                <a:lnTo>
                  <a:pt x="422902" y="321458"/>
                </a:lnTo>
                <a:lnTo>
                  <a:pt x="422902" y="355290"/>
                </a:lnTo>
                <a:lnTo>
                  <a:pt x="287578" y="355290"/>
                </a:lnTo>
                <a:close/>
                <a:moveTo>
                  <a:pt x="186086" y="321458"/>
                </a:moveTo>
                <a:lnTo>
                  <a:pt x="253747" y="321458"/>
                </a:lnTo>
                <a:lnTo>
                  <a:pt x="253747" y="355290"/>
                </a:lnTo>
                <a:lnTo>
                  <a:pt x="186086" y="355290"/>
                </a:lnTo>
                <a:close/>
                <a:moveTo>
                  <a:pt x="713420" y="254115"/>
                </a:moveTo>
                <a:lnTo>
                  <a:pt x="1082750" y="254115"/>
                </a:lnTo>
                <a:lnTo>
                  <a:pt x="1082750" y="1082951"/>
                </a:lnTo>
                <a:lnTo>
                  <a:pt x="406136" y="1082951"/>
                </a:lnTo>
                <a:lnTo>
                  <a:pt x="406136" y="861630"/>
                </a:lnTo>
                <a:lnTo>
                  <a:pt x="439967" y="861630"/>
                </a:lnTo>
                <a:lnTo>
                  <a:pt x="439967" y="1049120"/>
                </a:lnTo>
                <a:lnTo>
                  <a:pt x="1048920" y="1049120"/>
                </a:lnTo>
                <a:lnTo>
                  <a:pt x="1048920" y="423269"/>
                </a:lnTo>
                <a:lnTo>
                  <a:pt x="710629" y="423269"/>
                </a:lnTo>
                <a:lnTo>
                  <a:pt x="710629" y="389438"/>
                </a:lnTo>
                <a:lnTo>
                  <a:pt x="1048920" y="389438"/>
                </a:lnTo>
                <a:lnTo>
                  <a:pt x="1048920" y="287946"/>
                </a:lnTo>
                <a:lnTo>
                  <a:pt x="713420" y="287946"/>
                </a:lnTo>
                <a:close/>
                <a:moveTo>
                  <a:pt x="389070" y="253796"/>
                </a:moveTo>
                <a:lnTo>
                  <a:pt x="558225" y="253796"/>
                </a:lnTo>
                <a:lnTo>
                  <a:pt x="558225" y="287627"/>
                </a:lnTo>
                <a:lnTo>
                  <a:pt x="389070" y="287627"/>
                </a:lnTo>
                <a:close/>
                <a:moveTo>
                  <a:pt x="186086" y="253796"/>
                </a:moveTo>
                <a:lnTo>
                  <a:pt x="355240" y="253796"/>
                </a:lnTo>
                <a:lnTo>
                  <a:pt x="355240" y="287627"/>
                </a:lnTo>
                <a:lnTo>
                  <a:pt x="186086" y="287627"/>
                </a:lnTo>
                <a:close/>
                <a:moveTo>
                  <a:pt x="490562" y="186135"/>
                </a:moveTo>
                <a:lnTo>
                  <a:pt x="558223" y="186135"/>
                </a:lnTo>
                <a:lnTo>
                  <a:pt x="558223" y="219967"/>
                </a:lnTo>
                <a:lnTo>
                  <a:pt x="490562" y="219967"/>
                </a:lnTo>
                <a:close/>
                <a:moveTo>
                  <a:pt x="253747" y="186135"/>
                </a:moveTo>
                <a:lnTo>
                  <a:pt x="422901" y="186135"/>
                </a:lnTo>
                <a:lnTo>
                  <a:pt x="422901" y="219967"/>
                </a:lnTo>
                <a:lnTo>
                  <a:pt x="253747" y="219967"/>
                </a:lnTo>
                <a:close/>
                <a:moveTo>
                  <a:pt x="118424" y="186135"/>
                </a:moveTo>
                <a:lnTo>
                  <a:pt x="186085" y="186135"/>
                </a:lnTo>
                <a:lnTo>
                  <a:pt x="186085" y="219967"/>
                </a:lnTo>
                <a:lnTo>
                  <a:pt x="118424" y="219967"/>
                </a:lnTo>
                <a:close/>
                <a:moveTo>
                  <a:pt x="744425" y="68040"/>
                </a:moveTo>
                <a:cubicBezTo>
                  <a:pt x="795708" y="68239"/>
                  <a:pt x="844649" y="89534"/>
                  <a:pt x="879749" y="126923"/>
                </a:cubicBezTo>
                <a:lnTo>
                  <a:pt x="879749" y="84940"/>
                </a:lnTo>
                <a:lnTo>
                  <a:pt x="913580" y="84940"/>
                </a:lnTo>
                <a:lnTo>
                  <a:pt x="913580" y="186450"/>
                </a:lnTo>
                <a:lnTo>
                  <a:pt x="812071" y="186450"/>
                </a:lnTo>
                <a:lnTo>
                  <a:pt x="812071" y="152618"/>
                </a:lnTo>
                <a:lnTo>
                  <a:pt x="857440" y="152618"/>
                </a:lnTo>
                <a:cubicBezTo>
                  <a:pt x="828631" y="120495"/>
                  <a:pt x="787575" y="102059"/>
                  <a:pt x="744425" y="101871"/>
                </a:cubicBezTo>
                <a:close/>
                <a:moveTo>
                  <a:pt x="558389" y="58306"/>
                </a:moveTo>
                <a:lnTo>
                  <a:pt x="558389" y="118787"/>
                </a:lnTo>
                <a:lnTo>
                  <a:pt x="617745" y="118787"/>
                </a:lnTo>
                <a:close/>
                <a:moveTo>
                  <a:pt x="33831" y="33831"/>
                </a:moveTo>
                <a:lnTo>
                  <a:pt x="33831" y="795155"/>
                </a:lnTo>
                <a:lnTo>
                  <a:pt x="643164" y="795155"/>
                </a:lnTo>
                <a:lnTo>
                  <a:pt x="643164" y="152618"/>
                </a:lnTo>
                <a:lnTo>
                  <a:pt x="524558" y="152618"/>
                </a:lnTo>
                <a:lnTo>
                  <a:pt x="524558" y="33831"/>
                </a:lnTo>
                <a:close/>
                <a:moveTo>
                  <a:pt x="0" y="0"/>
                </a:moveTo>
                <a:lnTo>
                  <a:pt x="548576" y="0"/>
                </a:lnTo>
                <a:lnTo>
                  <a:pt x="676994" y="130863"/>
                </a:lnTo>
                <a:lnTo>
                  <a:pt x="676994" y="828986"/>
                </a:lnTo>
                <a:lnTo>
                  <a:pt x="0" y="828986"/>
                </a:lnTo>
                <a:close/>
              </a:path>
            </a:pathLst>
          </a:custGeom>
          <a:solidFill>
            <a:srgbClr val="2196F3"/>
          </a:solidFill>
          <a:ln w="16818" cap="flat">
            <a:noFill/>
            <a:prstDash val="solid"/>
            <a:miter/>
          </a:ln>
        </p:spPr>
        <p:txBody>
          <a:bodyPr rtlCol="0" anchor="ctr">
            <a:normAutofit/>
          </a:bodyPr>
          <a:p>
            <a:pPr defTabSz="457200"/>
            <a:endParaRPr lang="zh-CN" altLang="en-US">
              <a:solidFill>
                <a:srgbClr val="222222"/>
              </a:solidFill>
              <a:latin typeface="微软雅黑" panose="020B0503020204020204" charset="-122"/>
              <a:ea typeface="微软雅黑" panose="020B0503020204020204" charset="-122"/>
            </a:endParaRPr>
          </a:p>
        </p:txBody>
      </p:sp>
      <p:sp>
        <p:nvSpPr>
          <p:cNvPr id="4" name="任意形状 13"/>
          <p:cNvSpPr/>
          <p:nvPr>
            <p:custDataLst>
              <p:tags r:id="rId2"/>
            </p:custDataLst>
          </p:nvPr>
        </p:nvSpPr>
        <p:spPr>
          <a:xfrm>
            <a:off x="5616544" y="2215409"/>
            <a:ext cx="958914" cy="958913"/>
          </a:xfrm>
          <a:custGeom>
            <a:avLst/>
            <a:gdLst>
              <a:gd name="connsiteX0" fmla="*/ 0 w 899998"/>
              <a:gd name="connsiteY0" fmla="*/ 449999 h 899998"/>
              <a:gd name="connsiteX1" fmla="*/ 449999 w 899998"/>
              <a:gd name="connsiteY1" fmla="*/ 0 h 899998"/>
              <a:gd name="connsiteX2" fmla="*/ 899998 w 899998"/>
              <a:gd name="connsiteY2" fmla="*/ 449999 h 899998"/>
              <a:gd name="connsiteX3" fmla="*/ 449999 w 899998"/>
              <a:gd name="connsiteY3" fmla="*/ 899998 h 899998"/>
              <a:gd name="connsiteX4" fmla="*/ 0 w 899998"/>
              <a:gd name="connsiteY4" fmla="*/ 449999 h 89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8" h="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2196F3">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spcFirstLastPara="0" vert="horz" wrap="square" lIns="198277" tIns="198277" rIns="198277" bIns="198277" numCol="1" spcCol="1270" anchor="ctr" anchorCtr="0">
            <a:normAutofit/>
          </a:bodyPr>
          <a:p>
            <a:pPr algn="ctr" defTabSz="1111250">
              <a:lnSpc>
                <a:spcPct val="90000"/>
              </a:lnSpc>
              <a:spcBef>
                <a:spcPct val="0"/>
              </a:spcBef>
              <a:spcAft>
                <a:spcPct val="35000"/>
              </a:spcAft>
            </a:pPr>
            <a:r>
              <a:rPr lang="en-US" altLang="zh-CN" sz="2400" b="1" dirty="0">
                <a:solidFill>
                  <a:srgbClr val="FFFFFF"/>
                </a:solidFill>
                <a:latin typeface="微软雅黑" panose="020B0503020204020204" charset="-122"/>
                <a:ea typeface="微软雅黑" panose="020B0503020204020204" charset="-122"/>
              </a:rPr>
              <a:t>01</a:t>
            </a:r>
            <a:endParaRPr lang="zh-CN" altLang="en-US" sz="2400" b="1" dirty="0">
              <a:solidFill>
                <a:srgbClr val="FFFFFF"/>
              </a:solidFill>
              <a:latin typeface="微软雅黑" panose="020B0503020204020204" charset="-122"/>
              <a:ea typeface="微软雅黑" panose="020B0503020204020204" charset="-122"/>
            </a:endParaRPr>
          </a:p>
        </p:txBody>
      </p:sp>
      <p:sp>
        <p:nvSpPr>
          <p:cNvPr id="5" name="任意形状 15"/>
          <p:cNvSpPr/>
          <p:nvPr>
            <p:custDataLst>
              <p:tags r:id="rId3"/>
            </p:custDataLst>
          </p:nvPr>
        </p:nvSpPr>
        <p:spPr>
          <a:xfrm>
            <a:off x="7143687" y="3324942"/>
            <a:ext cx="958914" cy="958913"/>
          </a:xfrm>
          <a:custGeom>
            <a:avLst/>
            <a:gdLst>
              <a:gd name="connsiteX0" fmla="*/ 0 w 899998"/>
              <a:gd name="connsiteY0" fmla="*/ 449999 h 899998"/>
              <a:gd name="connsiteX1" fmla="*/ 449999 w 899998"/>
              <a:gd name="connsiteY1" fmla="*/ 0 h 899998"/>
              <a:gd name="connsiteX2" fmla="*/ 899998 w 899998"/>
              <a:gd name="connsiteY2" fmla="*/ 449999 h 899998"/>
              <a:gd name="connsiteX3" fmla="*/ 449999 w 899998"/>
              <a:gd name="connsiteY3" fmla="*/ 899998 h 899998"/>
              <a:gd name="connsiteX4" fmla="*/ 0 w 899998"/>
              <a:gd name="connsiteY4" fmla="*/ 449999 h 89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8" h="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2196F3">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spcFirstLastPara="0" vert="horz" wrap="square" lIns="198277" tIns="198277" rIns="198277" bIns="198277" numCol="1" spcCol="1270" anchor="ctr" anchorCtr="0">
            <a:normAutofit/>
          </a:bodyPr>
          <a:p>
            <a:pPr algn="ctr" defTabSz="1111250">
              <a:lnSpc>
                <a:spcPct val="90000"/>
              </a:lnSpc>
              <a:spcBef>
                <a:spcPct val="0"/>
              </a:spcBef>
              <a:spcAft>
                <a:spcPct val="35000"/>
              </a:spcAft>
            </a:pPr>
            <a:r>
              <a:rPr lang="en-US" altLang="zh-CN" sz="2400" b="1" dirty="0">
                <a:solidFill>
                  <a:srgbClr val="FFFFFF"/>
                </a:solidFill>
                <a:latin typeface="微软雅黑" panose="020B0503020204020204" charset="-122"/>
                <a:ea typeface="微软雅黑" panose="020B0503020204020204" charset="-122"/>
              </a:rPr>
              <a:t>02</a:t>
            </a:r>
            <a:endParaRPr lang="zh-CN" altLang="en-US" sz="2400" b="1" dirty="0">
              <a:solidFill>
                <a:srgbClr val="FFFFFF"/>
              </a:solidFill>
              <a:latin typeface="微软雅黑" panose="020B0503020204020204" charset="-122"/>
              <a:ea typeface="微软雅黑" panose="020B0503020204020204" charset="-122"/>
            </a:endParaRPr>
          </a:p>
        </p:txBody>
      </p:sp>
      <p:sp>
        <p:nvSpPr>
          <p:cNvPr id="6" name="任意形状 17"/>
          <p:cNvSpPr/>
          <p:nvPr>
            <p:custDataLst>
              <p:tags r:id="rId4"/>
            </p:custDataLst>
          </p:nvPr>
        </p:nvSpPr>
        <p:spPr>
          <a:xfrm>
            <a:off x="6560370" y="5120206"/>
            <a:ext cx="958914" cy="958913"/>
          </a:xfrm>
          <a:custGeom>
            <a:avLst/>
            <a:gdLst>
              <a:gd name="connsiteX0" fmla="*/ 0 w 899998"/>
              <a:gd name="connsiteY0" fmla="*/ 449999 h 899998"/>
              <a:gd name="connsiteX1" fmla="*/ 449999 w 899998"/>
              <a:gd name="connsiteY1" fmla="*/ 0 h 899998"/>
              <a:gd name="connsiteX2" fmla="*/ 899998 w 899998"/>
              <a:gd name="connsiteY2" fmla="*/ 449999 h 899998"/>
              <a:gd name="connsiteX3" fmla="*/ 449999 w 899998"/>
              <a:gd name="connsiteY3" fmla="*/ 899998 h 899998"/>
              <a:gd name="connsiteX4" fmla="*/ 0 w 899998"/>
              <a:gd name="connsiteY4" fmla="*/ 449999 h 89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8" h="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2196F3">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spcFirstLastPara="0" vert="horz" wrap="square" lIns="198277" tIns="198277" rIns="198277" bIns="198277" numCol="1" spcCol="1270" anchor="ctr" anchorCtr="0">
            <a:normAutofit/>
          </a:bodyPr>
          <a:p>
            <a:pPr algn="ctr" defTabSz="1111250">
              <a:lnSpc>
                <a:spcPct val="90000"/>
              </a:lnSpc>
              <a:spcBef>
                <a:spcPct val="0"/>
              </a:spcBef>
              <a:spcAft>
                <a:spcPct val="35000"/>
              </a:spcAft>
            </a:pPr>
            <a:r>
              <a:rPr lang="en-US" altLang="zh-CN" sz="2400" b="1" dirty="0">
                <a:solidFill>
                  <a:srgbClr val="FFFFFF"/>
                </a:solidFill>
                <a:latin typeface="微软雅黑" panose="020B0503020204020204" charset="-122"/>
                <a:ea typeface="微软雅黑" panose="020B0503020204020204" charset="-122"/>
              </a:rPr>
              <a:t>03</a:t>
            </a:r>
            <a:endParaRPr lang="zh-CN" altLang="en-US" sz="2400" b="1" dirty="0">
              <a:solidFill>
                <a:srgbClr val="FFFFFF"/>
              </a:solidFill>
              <a:latin typeface="微软雅黑" panose="020B0503020204020204" charset="-122"/>
              <a:ea typeface="微软雅黑" panose="020B0503020204020204" charset="-122"/>
            </a:endParaRPr>
          </a:p>
        </p:txBody>
      </p:sp>
      <p:sp>
        <p:nvSpPr>
          <p:cNvPr id="20" name="任意形状 19"/>
          <p:cNvSpPr/>
          <p:nvPr>
            <p:custDataLst>
              <p:tags r:id="rId5"/>
            </p:custDataLst>
          </p:nvPr>
        </p:nvSpPr>
        <p:spPr>
          <a:xfrm>
            <a:off x="4672718" y="5120206"/>
            <a:ext cx="958914" cy="958913"/>
          </a:xfrm>
          <a:custGeom>
            <a:avLst/>
            <a:gdLst>
              <a:gd name="connsiteX0" fmla="*/ 0 w 899998"/>
              <a:gd name="connsiteY0" fmla="*/ 449999 h 899998"/>
              <a:gd name="connsiteX1" fmla="*/ 449999 w 899998"/>
              <a:gd name="connsiteY1" fmla="*/ 0 h 899998"/>
              <a:gd name="connsiteX2" fmla="*/ 899998 w 899998"/>
              <a:gd name="connsiteY2" fmla="*/ 449999 h 899998"/>
              <a:gd name="connsiteX3" fmla="*/ 449999 w 899998"/>
              <a:gd name="connsiteY3" fmla="*/ 899998 h 899998"/>
              <a:gd name="connsiteX4" fmla="*/ 0 w 899998"/>
              <a:gd name="connsiteY4" fmla="*/ 449999 h 89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8" h="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2196F3">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spcFirstLastPara="0" vert="horz" wrap="square" lIns="198277" tIns="198277" rIns="198277" bIns="198277" numCol="1" spcCol="1270" anchor="ctr" anchorCtr="0">
            <a:normAutofit/>
          </a:bodyPr>
          <a:p>
            <a:pPr algn="ctr" defTabSz="1111250">
              <a:lnSpc>
                <a:spcPct val="90000"/>
              </a:lnSpc>
              <a:spcBef>
                <a:spcPct val="0"/>
              </a:spcBef>
              <a:spcAft>
                <a:spcPct val="35000"/>
              </a:spcAft>
            </a:pPr>
            <a:r>
              <a:rPr lang="en-US" altLang="zh-CN" sz="2400" b="1" dirty="0">
                <a:solidFill>
                  <a:srgbClr val="FFFFFF"/>
                </a:solidFill>
                <a:latin typeface="微软雅黑" panose="020B0503020204020204" charset="-122"/>
                <a:ea typeface="微软雅黑" panose="020B0503020204020204" charset="-122"/>
              </a:rPr>
              <a:t>04</a:t>
            </a:r>
            <a:endParaRPr lang="zh-CN" altLang="en-US" sz="2400" b="1" dirty="0">
              <a:solidFill>
                <a:srgbClr val="FFFFFF"/>
              </a:solidFill>
              <a:latin typeface="微软雅黑" panose="020B0503020204020204" charset="-122"/>
              <a:ea typeface="微软雅黑" panose="020B0503020204020204" charset="-122"/>
            </a:endParaRPr>
          </a:p>
        </p:txBody>
      </p:sp>
      <p:sp>
        <p:nvSpPr>
          <p:cNvPr id="22" name="任意形状 21"/>
          <p:cNvSpPr/>
          <p:nvPr>
            <p:custDataLst>
              <p:tags r:id="rId6"/>
            </p:custDataLst>
          </p:nvPr>
        </p:nvSpPr>
        <p:spPr>
          <a:xfrm>
            <a:off x="4089401" y="3324942"/>
            <a:ext cx="958914" cy="958913"/>
          </a:xfrm>
          <a:custGeom>
            <a:avLst/>
            <a:gdLst>
              <a:gd name="connsiteX0" fmla="*/ 0 w 899998"/>
              <a:gd name="connsiteY0" fmla="*/ 449999 h 899998"/>
              <a:gd name="connsiteX1" fmla="*/ 449999 w 899998"/>
              <a:gd name="connsiteY1" fmla="*/ 0 h 899998"/>
              <a:gd name="connsiteX2" fmla="*/ 899998 w 899998"/>
              <a:gd name="connsiteY2" fmla="*/ 449999 h 899998"/>
              <a:gd name="connsiteX3" fmla="*/ 449999 w 899998"/>
              <a:gd name="connsiteY3" fmla="*/ 899998 h 899998"/>
              <a:gd name="connsiteX4" fmla="*/ 0 w 899998"/>
              <a:gd name="connsiteY4" fmla="*/ 449999 h 89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8" h="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2196F3">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spcFirstLastPara="0" vert="horz" wrap="square" lIns="198277" tIns="198277" rIns="198277" bIns="198277" numCol="1" spcCol="1270" anchor="ctr" anchorCtr="0">
            <a:normAutofit/>
          </a:bodyPr>
          <a:p>
            <a:pPr algn="ctr" defTabSz="1111250">
              <a:lnSpc>
                <a:spcPct val="90000"/>
              </a:lnSpc>
              <a:spcBef>
                <a:spcPct val="0"/>
              </a:spcBef>
              <a:spcAft>
                <a:spcPct val="35000"/>
              </a:spcAft>
            </a:pPr>
            <a:r>
              <a:rPr lang="en-US" altLang="zh-CN" sz="2400" b="1" dirty="0">
                <a:solidFill>
                  <a:srgbClr val="FFFFFF"/>
                </a:solidFill>
                <a:latin typeface="微软雅黑" panose="020B0503020204020204" charset="-122"/>
                <a:ea typeface="微软雅黑" panose="020B0503020204020204" charset="-122"/>
              </a:rPr>
              <a:t>05</a:t>
            </a:r>
            <a:endParaRPr lang="zh-CN" altLang="en-US" sz="2400" b="1" dirty="0">
              <a:solidFill>
                <a:srgbClr val="FFFFFF"/>
              </a:solidFill>
              <a:latin typeface="微软雅黑" panose="020B0503020204020204" charset="-122"/>
              <a:ea typeface="微软雅黑" panose="020B0503020204020204" charset="-122"/>
            </a:endParaRPr>
          </a:p>
        </p:txBody>
      </p:sp>
      <p:sp>
        <p:nvSpPr>
          <p:cNvPr id="29" name="Shape 1305"/>
          <p:cNvSpPr/>
          <p:nvPr>
            <p:custDataLst>
              <p:tags r:id="rId7"/>
            </p:custDataLst>
          </p:nvPr>
        </p:nvSpPr>
        <p:spPr>
          <a:xfrm rot="2428234">
            <a:off x="6864394" y="2898816"/>
            <a:ext cx="568438" cy="25225"/>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rgbClr val="FFFFFF">
                <a:lumMod val="65000"/>
              </a:srgbClr>
            </a:solidFill>
            <a:prstDash val="solid"/>
            <a:miter lim="400000"/>
            <a:tailEnd type="triangle" w="med" len="med"/>
          </a:ln>
          <a:effectLst/>
        </p:spPr>
        <p:txBody>
          <a:bodyPr wrap="square" lIns="0" tIns="0" rIns="0" bIns="0" numCol="1" anchor="ctr">
            <a:normAutofit fontScale="25000" lnSpcReduction="20000"/>
          </a:bodyPr>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1000">
              <a:solidFill>
                <a:srgbClr val="4C4C4C"/>
              </a:solidFill>
              <a:latin typeface="微软雅黑" panose="020B0503020204020204" charset="-122"/>
              <a:ea typeface="微软雅黑" panose="020B0503020204020204" charset="-122"/>
              <a:cs typeface="Lato Light"/>
              <a:sym typeface="Helvetica Neue Light"/>
            </a:endParaRPr>
          </a:p>
        </p:txBody>
      </p:sp>
      <p:sp>
        <p:nvSpPr>
          <p:cNvPr id="30" name="Shape 1306"/>
          <p:cNvSpPr/>
          <p:nvPr>
            <p:custDataLst>
              <p:tags r:id="rId8"/>
            </p:custDataLst>
          </p:nvPr>
        </p:nvSpPr>
        <p:spPr>
          <a:xfrm rot="6829258">
            <a:off x="7297120" y="4791741"/>
            <a:ext cx="568439" cy="25225"/>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rgbClr val="FFFFFF">
                <a:lumMod val="65000"/>
              </a:srgbClr>
            </a:solidFill>
            <a:prstDash val="solid"/>
            <a:miter lim="400000"/>
            <a:tailEnd type="triangle" w="med" len="med"/>
          </a:ln>
          <a:effectLst/>
        </p:spPr>
        <p:txBody>
          <a:bodyPr wrap="square" lIns="0" tIns="0" rIns="0" bIns="0" numCol="1" anchor="ctr">
            <a:normAutofit fontScale="25000" lnSpcReduction="20000"/>
          </a:bodyPr>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1000">
              <a:solidFill>
                <a:srgbClr val="4C4C4C"/>
              </a:solidFill>
              <a:latin typeface="微软雅黑" panose="020B0503020204020204" charset="-122"/>
              <a:ea typeface="微软雅黑" panose="020B0503020204020204" charset="-122"/>
              <a:cs typeface="Lato Light"/>
              <a:sym typeface="Helvetica Neue Light"/>
            </a:endParaRPr>
          </a:p>
        </p:txBody>
      </p:sp>
      <p:sp>
        <p:nvSpPr>
          <p:cNvPr id="34" name="Shape 1308"/>
          <p:cNvSpPr/>
          <p:nvPr>
            <p:custDataLst>
              <p:tags r:id="rId9"/>
            </p:custDataLst>
          </p:nvPr>
        </p:nvSpPr>
        <p:spPr>
          <a:xfrm rot="10800000">
            <a:off x="5816269" y="5761524"/>
            <a:ext cx="568439" cy="25225"/>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rgbClr val="FFFFFF">
                <a:lumMod val="65000"/>
              </a:srgbClr>
            </a:solidFill>
            <a:prstDash val="solid"/>
            <a:miter lim="400000"/>
            <a:tailEnd type="triangle" w="med" len="med"/>
          </a:ln>
          <a:effectLst/>
        </p:spPr>
        <p:txBody>
          <a:bodyPr wrap="square" lIns="0" tIns="0" rIns="0" bIns="0" numCol="1" anchor="ctr">
            <a:normAutofit fontScale="25000" lnSpcReduction="20000"/>
          </a:bodyPr>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1000">
              <a:solidFill>
                <a:srgbClr val="4C4C4C"/>
              </a:solidFill>
              <a:latin typeface="微软雅黑" panose="020B0503020204020204" charset="-122"/>
              <a:ea typeface="微软雅黑" panose="020B0503020204020204" charset="-122"/>
              <a:cs typeface="Lato Light"/>
              <a:sym typeface="Helvetica Neue Light"/>
            </a:endParaRPr>
          </a:p>
        </p:txBody>
      </p:sp>
      <p:sp>
        <p:nvSpPr>
          <p:cNvPr id="35" name="Shape 1309"/>
          <p:cNvSpPr/>
          <p:nvPr>
            <p:custDataLst>
              <p:tags r:id="rId10"/>
            </p:custDataLst>
          </p:nvPr>
        </p:nvSpPr>
        <p:spPr>
          <a:xfrm rot="19083897">
            <a:off x="4731631" y="2910135"/>
            <a:ext cx="568439" cy="25225"/>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rgbClr val="FFFFFF">
                <a:lumMod val="65000"/>
              </a:srgbClr>
            </a:solidFill>
            <a:prstDash val="solid"/>
            <a:miter lim="400000"/>
            <a:tailEnd type="triangle" w="med" len="med"/>
          </a:ln>
          <a:effectLst/>
        </p:spPr>
        <p:txBody>
          <a:bodyPr wrap="square" lIns="0" tIns="0" rIns="0" bIns="0" numCol="1" anchor="ctr">
            <a:normAutofit fontScale="25000" lnSpcReduction="20000"/>
          </a:bodyPr>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1000">
              <a:solidFill>
                <a:srgbClr val="4C4C4C"/>
              </a:solidFill>
              <a:latin typeface="微软雅黑" panose="020B0503020204020204" charset="-122"/>
              <a:ea typeface="微软雅黑" panose="020B0503020204020204" charset="-122"/>
              <a:cs typeface="Lato Light"/>
              <a:sym typeface="Helvetica Neue Light"/>
            </a:endParaRPr>
          </a:p>
        </p:txBody>
      </p:sp>
      <p:sp>
        <p:nvSpPr>
          <p:cNvPr id="36" name="Shape 1310"/>
          <p:cNvSpPr/>
          <p:nvPr>
            <p:custDataLst>
              <p:tags r:id="rId11"/>
            </p:custDataLst>
          </p:nvPr>
        </p:nvSpPr>
        <p:spPr>
          <a:xfrm rot="14680375">
            <a:off x="4339046" y="4800555"/>
            <a:ext cx="568439" cy="25225"/>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rgbClr val="FFFFFF">
                <a:lumMod val="65000"/>
              </a:srgbClr>
            </a:solidFill>
            <a:prstDash val="solid"/>
            <a:miter lim="400000"/>
            <a:tailEnd type="triangle" w="med" len="med"/>
          </a:ln>
          <a:effectLst/>
        </p:spPr>
        <p:txBody>
          <a:bodyPr wrap="square" lIns="0" tIns="0" rIns="0" bIns="0" numCol="1" anchor="ctr">
            <a:normAutofit fontScale="25000" lnSpcReduction="20000"/>
          </a:bodyPr>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1000">
              <a:solidFill>
                <a:srgbClr val="4C4C4C"/>
              </a:solidFill>
              <a:latin typeface="微软雅黑" panose="020B0503020204020204" charset="-122"/>
              <a:ea typeface="微软雅黑" panose="020B0503020204020204" charset="-122"/>
              <a:cs typeface="Lato Light"/>
              <a:sym typeface="Helvetica Neue Light"/>
            </a:endParaRPr>
          </a:p>
        </p:txBody>
      </p:sp>
      <p:sp>
        <p:nvSpPr>
          <p:cNvPr id="7" name="文本框 6"/>
          <p:cNvSpPr txBox="1"/>
          <p:nvPr>
            <p:custDataLst>
              <p:tags r:id="rId12"/>
            </p:custDataLst>
          </p:nvPr>
        </p:nvSpPr>
        <p:spPr>
          <a:xfrm>
            <a:off x="6560185" y="1865630"/>
            <a:ext cx="3851910" cy="738505"/>
          </a:xfrm>
          <a:prstGeom prst="rect">
            <a:avLst/>
          </a:prstGeom>
          <a:solidFill>
            <a:srgbClr val="FFFF00"/>
          </a:solidFill>
        </p:spPr>
        <p:txBody>
          <a:bodyPr wrap="square" rtlCol="0" anchor="ctr">
            <a:noAutofit/>
          </a:bodyPr>
          <a:p>
            <a:pPr>
              <a:lnSpc>
                <a:spcPct val="120000"/>
              </a:lnSpc>
              <a:defRPr/>
            </a:pPr>
            <a:r>
              <a:rPr lang="en-US" altLang="zh-CN" sz="2800" b="1" kern="0" spc="150" dirty="0">
                <a:solidFill>
                  <a:schemeClr val="tx1"/>
                </a:solidFill>
                <a:latin typeface="微软雅黑" panose="020B0503020204020204" charset="-122"/>
                <a:ea typeface="微软雅黑" panose="020B0503020204020204" charset="-122"/>
              </a:rPr>
              <a:t>brief introduction</a:t>
            </a:r>
            <a:endParaRPr lang="en-US" altLang="zh-CN" sz="2800" b="1" kern="0" spc="150" dirty="0">
              <a:solidFill>
                <a:schemeClr val="tx1"/>
              </a:solidFill>
              <a:latin typeface="微软雅黑" panose="020B0503020204020204" charset="-122"/>
              <a:ea typeface="微软雅黑" panose="020B0503020204020204" charset="-122"/>
            </a:endParaRPr>
          </a:p>
        </p:txBody>
      </p:sp>
      <p:sp>
        <p:nvSpPr>
          <p:cNvPr id="9" name="文本框 8"/>
          <p:cNvSpPr txBox="1"/>
          <p:nvPr>
            <p:custDataLst>
              <p:tags r:id="rId13"/>
            </p:custDataLst>
          </p:nvPr>
        </p:nvSpPr>
        <p:spPr>
          <a:xfrm>
            <a:off x="8102600" y="3435350"/>
            <a:ext cx="3429635" cy="738505"/>
          </a:xfrm>
          <a:prstGeom prst="rect">
            <a:avLst/>
          </a:prstGeom>
          <a:solidFill>
            <a:srgbClr val="FFC000"/>
          </a:solidFill>
        </p:spPr>
        <p:txBody>
          <a:bodyPr wrap="square" rtlCol="0" anchor="ctr">
            <a:noAutofit/>
          </a:bodyPr>
          <a:p>
            <a:pPr lvl="0" algn="l">
              <a:lnSpc>
                <a:spcPct val="120000"/>
              </a:lnSpc>
              <a:buClrTx/>
              <a:buSzTx/>
              <a:buFontTx/>
              <a:defRPr/>
            </a:pPr>
            <a:r>
              <a:rPr lang="en-US" altLang="zh-CN" sz="2800" b="1" kern="0" spc="150" dirty="0">
                <a:latin typeface="微软雅黑" panose="020B0503020204020204" charset="-122"/>
                <a:ea typeface="微软雅黑" panose="020B0503020204020204" charset="-122"/>
                <a:sym typeface="+mn-ea"/>
              </a:rPr>
              <a:t>birth and death</a:t>
            </a:r>
            <a:endParaRPr lang="en-US" altLang="zh-CN" sz="2800" b="1" kern="0" spc="150" dirty="0">
              <a:latin typeface="微软雅黑" panose="020B0503020204020204" charset="-122"/>
              <a:ea typeface="微软雅黑" panose="020B0503020204020204" charset="-122"/>
              <a:sym typeface="+mn-ea"/>
            </a:endParaRPr>
          </a:p>
        </p:txBody>
      </p:sp>
      <p:sp>
        <p:nvSpPr>
          <p:cNvPr id="10" name="文本框 9"/>
          <p:cNvSpPr txBox="1"/>
          <p:nvPr>
            <p:custDataLst>
              <p:tags r:id="rId14"/>
            </p:custDataLst>
          </p:nvPr>
        </p:nvSpPr>
        <p:spPr>
          <a:xfrm>
            <a:off x="7775575" y="5230495"/>
            <a:ext cx="3851910" cy="738505"/>
          </a:xfrm>
          <a:prstGeom prst="rect">
            <a:avLst/>
          </a:prstGeom>
          <a:solidFill>
            <a:srgbClr val="FF99C4"/>
          </a:solidFill>
        </p:spPr>
        <p:txBody>
          <a:bodyPr wrap="square" rtlCol="0" anchor="ctr">
            <a:noAutofit/>
          </a:bodyPr>
          <a:p>
            <a:pPr>
              <a:lnSpc>
                <a:spcPct val="120000"/>
              </a:lnSpc>
              <a:defRPr/>
            </a:pPr>
            <a:r>
              <a:rPr lang="en-US" altLang="zh-CN" sz="2800" b="1" kern="0" spc="150" dirty="0">
                <a:latin typeface="微软雅黑" panose="020B0503020204020204" charset="-122"/>
                <a:ea typeface="微软雅黑" panose="020B0503020204020204" charset="-122"/>
              </a:rPr>
              <a:t>life </a:t>
            </a:r>
            <a:r>
              <a:rPr lang="en-US" altLang="zh-CN" sz="2800" b="1" kern="0" spc="150" dirty="0">
                <a:solidFill>
                  <a:schemeClr val="tx1"/>
                </a:solidFill>
                <a:latin typeface="微软雅黑" panose="020B0503020204020204" charset="-122"/>
                <a:ea typeface="微软雅黑" panose="020B0503020204020204" charset="-122"/>
              </a:rPr>
              <a:t>experiences</a:t>
            </a:r>
            <a:endParaRPr lang="en-US" altLang="zh-CN" sz="2800" b="1" kern="0" spc="150" dirty="0">
              <a:solidFill>
                <a:schemeClr val="tx1"/>
              </a:solidFill>
              <a:latin typeface="微软雅黑" panose="020B0503020204020204" charset="-122"/>
              <a:ea typeface="微软雅黑" panose="020B0503020204020204" charset="-122"/>
            </a:endParaRPr>
          </a:p>
        </p:txBody>
      </p:sp>
      <p:sp>
        <p:nvSpPr>
          <p:cNvPr id="11" name="文本框 10"/>
          <p:cNvSpPr txBox="1"/>
          <p:nvPr>
            <p:custDataLst>
              <p:tags r:id="rId15"/>
            </p:custDataLst>
          </p:nvPr>
        </p:nvSpPr>
        <p:spPr>
          <a:xfrm>
            <a:off x="2337435" y="5340350"/>
            <a:ext cx="2152650" cy="738505"/>
          </a:xfrm>
          <a:prstGeom prst="rect">
            <a:avLst/>
          </a:prstGeom>
          <a:solidFill>
            <a:srgbClr val="63F58C"/>
          </a:solidFill>
        </p:spPr>
        <p:txBody>
          <a:bodyPr wrap="square" rtlCol="0" anchor="ctr">
            <a:noAutofit/>
          </a:bodyPr>
          <a:p>
            <a:pPr>
              <a:lnSpc>
                <a:spcPct val="120000"/>
              </a:lnSpc>
              <a:defRPr/>
            </a:pPr>
            <a:r>
              <a:rPr lang="en-US" altLang="zh-CN" sz="2800" b="1" kern="0" spc="150" dirty="0">
                <a:solidFill>
                  <a:schemeClr val="tx1"/>
                </a:solidFill>
                <a:latin typeface="微软雅黑" panose="020B0503020204020204" charset="-122"/>
                <a:ea typeface="微软雅黑" panose="020B0503020204020204" charset="-122"/>
              </a:rPr>
              <a:t>marriage</a:t>
            </a:r>
            <a:endParaRPr lang="en-US" altLang="zh-CN" sz="2800" b="1" kern="0" spc="150" dirty="0">
              <a:solidFill>
                <a:schemeClr val="tx1"/>
              </a:solidFill>
              <a:latin typeface="微软雅黑" panose="020B0503020204020204" charset="-122"/>
              <a:ea typeface="微软雅黑" panose="020B0503020204020204" charset="-122"/>
            </a:endParaRPr>
          </a:p>
        </p:txBody>
      </p:sp>
      <p:sp>
        <p:nvSpPr>
          <p:cNvPr id="12" name="文本框 11"/>
          <p:cNvSpPr txBox="1"/>
          <p:nvPr>
            <p:custDataLst>
              <p:tags r:id="rId16"/>
            </p:custDataLst>
          </p:nvPr>
        </p:nvSpPr>
        <p:spPr>
          <a:xfrm>
            <a:off x="1007110" y="3435350"/>
            <a:ext cx="3082290" cy="738505"/>
          </a:xfrm>
          <a:prstGeom prst="rect">
            <a:avLst/>
          </a:prstGeom>
          <a:solidFill>
            <a:srgbClr val="FF0000">
              <a:alpha val="53000"/>
            </a:srgbClr>
          </a:solidFill>
        </p:spPr>
        <p:txBody>
          <a:bodyPr wrap="square" rtlCol="0" anchor="ctr">
            <a:noAutofit/>
          </a:bodyPr>
          <a:p>
            <a:pPr>
              <a:lnSpc>
                <a:spcPct val="120000"/>
              </a:lnSpc>
              <a:defRPr/>
            </a:pPr>
            <a:r>
              <a:rPr lang="en-US" altLang="zh-CN" sz="2800" b="1" kern="0" spc="150" dirty="0">
                <a:solidFill>
                  <a:schemeClr val="tx1"/>
                </a:solidFill>
                <a:latin typeface="微软雅黑" panose="020B0503020204020204" charset="-122"/>
                <a:ea typeface="微软雅黑" panose="020B0503020204020204" charset="-122"/>
              </a:rPr>
              <a:t>achievements</a:t>
            </a:r>
            <a:endParaRPr lang="en-US" altLang="zh-CN" sz="2800" b="1" kern="0" spc="150" dirty="0">
              <a:solidFill>
                <a:schemeClr val="tx1"/>
              </a:solidFill>
              <a:latin typeface="微软雅黑" panose="020B0503020204020204" charset="-122"/>
              <a:ea typeface="微软雅黑" panose="020B0503020204020204" charset="-122"/>
            </a:endParaRPr>
          </a:p>
        </p:txBody>
      </p:sp>
      <p:sp>
        <p:nvSpPr>
          <p:cNvPr id="13" name="椭圆 12"/>
          <p:cNvSpPr/>
          <p:nvPr/>
        </p:nvSpPr>
        <p:spPr>
          <a:xfrm>
            <a:off x="5235575" y="3536315"/>
            <a:ext cx="1858010" cy="1583690"/>
          </a:xfrm>
          <a:prstGeom prst="ellipse">
            <a:avLst/>
          </a:prstGeom>
          <a:solidFill>
            <a:srgbClr val="2196F3">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spcFirstLastPara="0" vert="horz" wrap="square" lIns="198277" tIns="198277" rIns="198277" bIns="198277" numCol="1" spcCol="1270" rtlCol="0" anchor="ctr" anchorCtr="0">
            <a:normAutofit/>
          </a:bodyPr>
          <a:p>
            <a:pPr lvl="0" algn="ctr" defTabSz="1111250">
              <a:lnSpc>
                <a:spcPct val="90000"/>
              </a:lnSpc>
              <a:spcAft>
                <a:spcPct val="35000"/>
              </a:spcAft>
              <a:buClrTx/>
              <a:buSzTx/>
              <a:buFontTx/>
            </a:pPr>
            <a:endParaRPr lang="en-US" altLang="zh-CN" sz="2400" b="1" dirty="0">
              <a:solidFill>
                <a:srgbClr val="FFFFFF"/>
              </a:solidFill>
              <a:latin typeface="微软雅黑" panose="020B0503020204020204" charset="-122"/>
              <a:ea typeface="微软雅黑" panose="020B0503020204020204" charset="-122"/>
              <a:sym typeface="+mn-ea"/>
            </a:endParaRPr>
          </a:p>
        </p:txBody>
      </p:sp>
      <p:sp>
        <p:nvSpPr>
          <p:cNvPr id="14" name="文本框 13"/>
          <p:cNvSpPr txBox="1"/>
          <p:nvPr/>
        </p:nvSpPr>
        <p:spPr>
          <a:xfrm>
            <a:off x="5389880" y="4017010"/>
            <a:ext cx="1913890" cy="521970"/>
          </a:xfrm>
          <a:prstGeom prst="rect">
            <a:avLst/>
          </a:prstGeom>
          <a:noFill/>
        </p:spPr>
        <p:txBody>
          <a:bodyPr wrap="square" rtlCol="0">
            <a:spAutoFit/>
          </a:bodyPr>
          <a:p>
            <a:r>
              <a:rPr lang="en-US" altLang="zh-CN" sz="2800" b="1">
                <a:solidFill>
                  <a:srgbClr val="FFFFFF"/>
                </a:solidFill>
              </a:rPr>
              <a:t>biography</a:t>
            </a:r>
            <a:endParaRPr lang="en-US" altLang="zh-CN" sz="2800" b="1">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221" y="695960"/>
            <a:ext cx="10972800" cy="1143000"/>
          </a:xfrm>
        </p:spPr>
        <p:txBody>
          <a:bodyPr/>
          <a:lstStyle/>
          <a:p>
            <a:r>
              <a:rPr lang="en-US" altLang="zh-CN" i="1"/>
              <a:t>A </a:t>
            </a:r>
            <a:r>
              <a:rPr lang="en-US" altLang="zh-CN" i="1">
                <a:solidFill>
                  <a:srgbClr val="FF0000"/>
                </a:solidFill>
              </a:rPr>
              <a:t>Biography</a:t>
            </a:r>
            <a:r>
              <a:rPr lang="en-US" altLang="zh-CN" i="1"/>
              <a:t> of Kobe Bryant</a:t>
            </a:r>
            <a:endParaRPr lang="en-US" altLang="zh-CN" i="1"/>
          </a:p>
        </p:txBody>
      </p:sp>
      <p:pic>
        <p:nvPicPr>
          <p:cNvPr id="4" name="内容占位符 3"/>
          <p:cNvPicPr>
            <a:picLocks noGrp="1" noChangeAspect="1"/>
          </p:cNvPicPr>
          <p:nvPr>
            <p:ph idx="1"/>
          </p:nvPr>
        </p:nvPicPr>
        <p:blipFill>
          <a:blip r:embed="rId1"/>
          <a:stretch>
            <a:fillRect/>
          </a:stretch>
        </p:blipFill>
        <p:spPr>
          <a:xfrm>
            <a:off x="950595" y="1774190"/>
            <a:ext cx="9853295" cy="4591050"/>
          </a:xfrm>
          <a:prstGeom prst="round2DiagRect">
            <a:avLst/>
          </a:prstGeom>
        </p:spPr>
      </p:pic>
      <p:sp>
        <p:nvSpPr>
          <p:cNvPr id="5" name="内容占位符 2"/>
          <p:cNvSpPr>
            <a:spLocks noGrp="1"/>
          </p:cNvSpPr>
          <p:nvPr/>
        </p:nvSpPr>
        <p:spPr>
          <a:xfrm>
            <a:off x="-13335" y="0"/>
            <a:ext cx="12205335" cy="886460"/>
          </a:xfrm>
          <a:prstGeom prst="rect">
            <a:avLst/>
          </a:prstGeom>
          <a:solidFill>
            <a:srgbClr val="92D050"/>
          </a:solidFill>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b="1" kern="1200">
                <a:solidFill>
                  <a:schemeClr val="tx1"/>
                </a:solidFill>
                <a:latin typeface="Times New Roman" panose="02020603050405020304" charset="0"/>
                <a:ea typeface="+mn-ea"/>
                <a:cs typeface="Times New Roman" panose="02020603050405020304" charset="0"/>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4000" dirty="0">
                <a:solidFill>
                  <a:schemeClr val="tx1"/>
                </a:solidFill>
              </a:rPr>
              <a:t>Task 6  Imitating Writing   </a:t>
            </a:r>
            <a:r>
              <a:rPr lang="zh-CN" altLang="en-US" sz="4000" dirty="0">
                <a:solidFill>
                  <a:schemeClr val="tx1"/>
                </a:solidFill>
              </a:rPr>
              <a:t>仿写</a:t>
            </a:r>
            <a:endParaRPr lang="en-US" altLang="zh-CN" sz="4000" dirty="0">
              <a:solidFill>
                <a:schemeClr val="tx1"/>
              </a:solidFill>
            </a:endParaRPr>
          </a:p>
          <a:p>
            <a:endParaRPr lang="en-US" altLang="zh-CN" sz="4000" dirty="0">
              <a:solidFill>
                <a:schemeClr val="tx1"/>
              </a:solidFill>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685" y="0"/>
            <a:ext cx="9556115" cy="1143000"/>
          </a:xfrm>
        </p:spPr>
        <p:txBody>
          <a:bodyPr>
            <a:normAutofit/>
          </a:bodyPr>
          <a:lstStyle/>
          <a:p>
            <a:pPr algn="l"/>
            <a:r>
              <a:rPr lang="en-US" altLang="zh-CN"/>
              <a:t>Para.1  Brief introduction</a:t>
            </a:r>
            <a:endParaRPr lang="en-US" altLang="zh-CN"/>
          </a:p>
        </p:txBody>
      </p:sp>
      <p:sp>
        <p:nvSpPr>
          <p:cNvPr id="3" name="内容占位符 2"/>
          <p:cNvSpPr>
            <a:spLocks noGrp="1"/>
          </p:cNvSpPr>
          <p:nvPr>
            <p:ph idx="1"/>
          </p:nvPr>
        </p:nvSpPr>
        <p:spPr>
          <a:xfrm>
            <a:off x="308610" y="1002665"/>
            <a:ext cx="10859135" cy="1591310"/>
          </a:xfrm>
        </p:spPr>
        <p:txBody>
          <a:bodyPr/>
          <a:lstStyle/>
          <a:p>
            <a:r>
              <a:rPr lang="en-US" altLang="zh-CN" sz="2800"/>
              <a:t>   </a:t>
            </a:r>
            <a:r>
              <a:rPr lang="en-US" altLang="zh-CN" sz="2800">
                <a:latin typeface="楷体" panose="02010609060101010101" charset="-122"/>
                <a:ea typeface="楷体" panose="02010609060101010101" charset="-122"/>
                <a:cs typeface="楷体" panose="02010609060101010101" charset="-122"/>
              </a:rPr>
              <a:t>  </a:t>
            </a:r>
            <a:r>
              <a:rPr lang="zh-CN" altLang="en-US">
                <a:latin typeface="楷体" panose="02010609060101010101" charset="-122"/>
                <a:ea typeface="楷体" panose="02010609060101010101" charset="-122"/>
                <a:cs typeface="楷体" panose="02010609060101010101" charset="-122"/>
              </a:rPr>
              <a:t>科比·布莱恩特是一名美国</a:t>
            </a:r>
            <a:r>
              <a:rPr lang="zh-CN" altLang="en-US">
                <a:solidFill>
                  <a:srgbClr val="FF0000"/>
                </a:solidFill>
                <a:latin typeface="楷体" panose="02010609060101010101" charset="-122"/>
                <a:ea typeface="楷体" panose="02010609060101010101" charset="-122"/>
                <a:cs typeface="楷体" panose="02010609060101010101" charset="-122"/>
              </a:rPr>
              <a:t>职业</a:t>
            </a:r>
            <a:r>
              <a:rPr lang="zh-CN" altLang="en-US">
                <a:solidFill>
                  <a:schemeClr val="tx1"/>
                </a:solidFill>
                <a:latin typeface="楷体" panose="02010609060101010101" charset="-122"/>
                <a:ea typeface="楷体" panose="02010609060101010101" charset="-122"/>
                <a:cs typeface="楷体" panose="02010609060101010101" charset="-122"/>
              </a:rPr>
              <a:t>篮球运动员</a:t>
            </a:r>
            <a:r>
              <a:rPr lang="zh-CN" altLang="en-US">
                <a:latin typeface="楷体" panose="02010609060101010101" charset="-122"/>
                <a:ea typeface="楷体" panose="02010609060101010101" charset="-122"/>
                <a:cs typeface="楷体" panose="02010609060101010101" charset="-122"/>
              </a:rPr>
              <a:t>，绰号“</a:t>
            </a:r>
            <a:r>
              <a:rPr lang="zh-CN" altLang="en-US">
                <a:solidFill>
                  <a:srgbClr val="FF0000"/>
                </a:solidFill>
                <a:latin typeface="楷体" panose="02010609060101010101" charset="-122"/>
                <a:ea typeface="楷体" panose="02010609060101010101" charset="-122"/>
                <a:cs typeface="楷体" panose="02010609060101010101" charset="-122"/>
              </a:rPr>
              <a:t>黑曼巴</a:t>
            </a:r>
            <a:r>
              <a:rPr lang="zh-CN" altLang="en-US">
                <a:latin typeface="楷体" panose="02010609060101010101" charset="-122"/>
                <a:ea typeface="楷体" panose="02010609060101010101" charset="-122"/>
                <a:cs typeface="楷体" panose="02010609060101010101" charset="-122"/>
              </a:rPr>
              <a:t>”。他不仅</a:t>
            </a:r>
            <a:r>
              <a:rPr lang="zh-CN" altLang="en-US">
                <a:solidFill>
                  <a:srgbClr val="FF0000"/>
                </a:solidFill>
                <a:latin typeface="楷体" panose="02010609060101010101" charset="-122"/>
                <a:ea typeface="楷体" panose="02010609060101010101" charset="-122"/>
                <a:cs typeface="楷体" panose="02010609060101010101" charset="-122"/>
              </a:rPr>
              <a:t>天赋异禀</a:t>
            </a:r>
            <a:r>
              <a:rPr lang="zh-CN" altLang="en-US">
                <a:latin typeface="楷体" panose="02010609060101010101" charset="-122"/>
                <a:ea typeface="楷体" panose="02010609060101010101" charset="-122"/>
                <a:cs typeface="楷体" panose="02010609060101010101" charset="-122"/>
              </a:rPr>
              <a:t>，而且</a:t>
            </a:r>
            <a:r>
              <a:rPr lang="zh-CN" altLang="en-US">
                <a:solidFill>
                  <a:srgbClr val="FF0000"/>
                </a:solidFill>
                <a:latin typeface="楷体" panose="02010609060101010101" charset="-122"/>
                <a:ea typeface="楷体" panose="02010609060101010101" charset="-122"/>
                <a:cs typeface="楷体" panose="02010609060101010101" charset="-122"/>
              </a:rPr>
              <a:t>毅力惊人</a:t>
            </a:r>
            <a:r>
              <a:rPr lang="zh-CN" altLang="en-US">
                <a:latin typeface="楷体" panose="02010609060101010101" charset="-122"/>
                <a:ea typeface="楷体" panose="02010609060101010101" charset="-122"/>
                <a:cs typeface="楷体" panose="02010609060101010101" charset="-122"/>
              </a:rPr>
              <a:t>，天赋让他</a:t>
            </a:r>
            <a:r>
              <a:rPr lang="zh-CN" altLang="en-US">
                <a:solidFill>
                  <a:srgbClr val="FF0000"/>
                </a:solidFill>
                <a:latin typeface="楷体" panose="02010609060101010101" charset="-122"/>
                <a:ea typeface="楷体" panose="02010609060101010101" charset="-122"/>
                <a:cs typeface="楷体" panose="02010609060101010101" charset="-122"/>
              </a:rPr>
              <a:t>早早崭露头角</a:t>
            </a:r>
            <a:r>
              <a:rPr lang="zh-CN" altLang="en-US">
                <a:latin typeface="楷体" panose="02010609060101010101" charset="-122"/>
                <a:ea typeface="楷体" panose="02010609060101010101" charset="-122"/>
                <a:cs typeface="楷体" panose="02010609060101010101" charset="-122"/>
              </a:rPr>
              <a:t>，而毅力让他成为一代</a:t>
            </a:r>
            <a:r>
              <a:rPr lang="zh-CN" altLang="en-US">
                <a:solidFill>
                  <a:srgbClr val="FF0000"/>
                </a:solidFill>
                <a:latin typeface="楷体" panose="02010609060101010101" charset="-122"/>
                <a:ea typeface="楷体" panose="02010609060101010101" charset="-122"/>
                <a:cs typeface="楷体" panose="02010609060101010101" charset="-122"/>
              </a:rPr>
              <a:t>传奇巨星</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p:txBody>
      </p:sp>
      <p:pic>
        <p:nvPicPr>
          <p:cNvPr id="4" name="图片 3"/>
          <p:cNvPicPr>
            <a:picLocks noChangeAspect="1"/>
          </p:cNvPicPr>
          <p:nvPr/>
        </p:nvPicPr>
        <p:blipFill>
          <a:blip r:embed="rId1"/>
          <a:stretch>
            <a:fillRect/>
          </a:stretch>
        </p:blipFill>
        <p:spPr>
          <a:xfrm>
            <a:off x="11167745" y="0"/>
            <a:ext cx="1026160" cy="1183005"/>
          </a:xfrm>
          <a:prstGeom prst="rect">
            <a:avLst/>
          </a:prstGeom>
        </p:spPr>
      </p:pic>
      <p:sp>
        <p:nvSpPr>
          <p:cNvPr id="5" name="标题 1"/>
          <p:cNvSpPr>
            <a:spLocks noGrp="1"/>
          </p:cNvSpPr>
          <p:nvPr/>
        </p:nvSpPr>
        <p:spPr>
          <a:xfrm>
            <a:off x="308610" y="2507615"/>
            <a:ext cx="11755120" cy="3702685"/>
          </a:xfrm>
          <a:prstGeom prst="rect">
            <a:avLst/>
          </a:prstGeom>
          <a:noFill/>
        </p:spPr>
        <p:txBody>
          <a:bodyPr vert="horz" lIns="91440" tIns="45720" rIns="91440" bIns="45720" rtlCol="0" anchor="ctr">
            <a:normAutofit fontScale="95000" lnSpcReduction="1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just" fontAlgn="auto">
              <a:lnSpc>
                <a:spcPct val="150000"/>
              </a:lnSpc>
              <a:buClrTx/>
              <a:buSzTx/>
              <a:buFontTx/>
            </a:pPr>
            <a:r>
              <a:rPr lang="en-US" altLang="zh-CN" sz="3200"/>
              <a:t>   </a:t>
            </a:r>
            <a:r>
              <a:rPr lang="en-US" altLang="zh-CN" sz="3600"/>
              <a:t> </a:t>
            </a:r>
            <a:r>
              <a:rPr lang="en-US" altLang="zh-CN" sz="3600">
                <a:latin typeface="Times New Roman" panose="02020603050405020304" charset="0"/>
                <a:cs typeface="Times New Roman" panose="02020603050405020304" charset="0"/>
              </a:rPr>
              <a:t>Kobe Bryant was an American </a:t>
            </a:r>
            <a:r>
              <a:rPr lang="en-US" altLang="zh-CN" sz="3600">
                <a:solidFill>
                  <a:srgbClr val="FF0000"/>
                </a:solidFill>
                <a:latin typeface="Times New Roman" panose="02020603050405020304" charset="0"/>
                <a:cs typeface="Times New Roman" panose="02020603050405020304" charset="0"/>
              </a:rPr>
              <a:t>professional </a:t>
            </a:r>
            <a:r>
              <a:rPr lang="en-US" altLang="zh-CN" sz="3600">
                <a:solidFill>
                  <a:schemeClr val="tx1"/>
                </a:solidFill>
                <a:latin typeface="Times New Roman" panose="02020603050405020304" charset="0"/>
                <a:cs typeface="Times New Roman" panose="02020603050405020304" charset="0"/>
              </a:rPr>
              <a:t>basketball player</a:t>
            </a:r>
            <a:r>
              <a:rPr lang="en-US" altLang="zh-CN" sz="3600">
                <a:latin typeface="Times New Roman" panose="02020603050405020304" charset="0"/>
                <a:cs typeface="Times New Roman" panose="02020603050405020304" charset="0"/>
              </a:rPr>
              <a:t>, </a:t>
            </a:r>
            <a:r>
              <a:rPr lang="en-US" altLang="zh-CN" sz="3600" u="sng">
                <a:ln>
                  <a:noFill/>
                </a:ln>
                <a:solidFill>
                  <a:schemeClr val="tx1"/>
                </a:solidFill>
                <a:latin typeface="Times New Roman" panose="02020603050405020304" charset="0"/>
                <a:cs typeface="Times New Roman" panose="02020603050405020304" charset="0"/>
              </a:rPr>
              <a:t>whose</a:t>
            </a:r>
            <a:r>
              <a:rPr lang="en-US" altLang="zh-CN" sz="3600" u="sng">
                <a:latin typeface="Times New Roman" panose="02020603050405020304" charset="0"/>
                <a:cs typeface="Times New Roman" panose="02020603050405020304" charset="0"/>
              </a:rPr>
              <a:t> nickname is Black Mamba</a:t>
            </a:r>
            <a:r>
              <a:rPr lang="en-US" altLang="zh-CN" sz="3600">
                <a:latin typeface="Times New Roman" panose="02020603050405020304" charset="0"/>
                <a:cs typeface="Times New Roman" panose="02020603050405020304" charset="0"/>
              </a:rPr>
              <a:t>. Kobe had both </a:t>
            </a:r>
            <a:r>
              <a:rPr lang="en-US" altLang="zh-CN" sz="3600">
                <a:solidFill>
                  <a:srgbClr val="FF0000"/>
                </a:solidFill>
                <a:latin typeface="Times New Roman" panose="02020603050405020304" charset="0"/>
                <a:cs typeface="Times New Roman" panose="02020603050405020304" charset="0"/>
              </a:rPr>
              <a:t>an extraordinary talent</a:t>
            </a:r>
            <a:r>
              <a:rPr lang="en-US" altLang="zh-CN" sz="3600">
                <a:latin typeface="Times New Roman" panose="02020603050405020304" charset="0"/>
                <a:cs typeface="Times New Roman" panose="02020603050405020304" charset="0"/>
              </a:rPr>
              <a:t>  </a:t>
            </a:r>
            <a:r>
              <a:rPr lang="en-US" altLang="zh-CN" sz="3600" u="sng">
                <a:latin typeface="Times New Roman" panose="02020603050405020304" charset="0"/>
                <a:cs typeface="Times New Roman" panose="02020603050405020304" charset="0"/>
              </a:rPr>
              <a:t>that enabled him to be </a:t>
            </a:r>
            <a:r>
              <a:rPr lang="en-US" altLang="zh-CN" sz="3600" u="sng">
                <a:solidFill>
                  <a:srgbClr val="FF0000"/>
                </a:solidFill>
                <a:latin typeface="Times New Roman" panose="02020603050405020304" charset="0"/>
                <a:cs typeface="Times New Roman" panose="02020603050405020304" charset="0"/>
              </a:rPr>
              <a:t>an early bloomer</a:t>
            </a:r>
            <a:r>
              <a:rPr lang="en-US" altLang="zh-CN" sz="3600">
                <a:latin typeface="Times New Roman" panose="02020603050405020304" charset="0"/>
                <a:cs typeface="Times New Roman" panose="02020603050405020304" charset="0"/>
              </a:rPr>
              <a:t> and</a:t>
            </a:r>
            <a:r>
              <a:rPr lang="en-US" altLang="zh-CN" sz="3600">
                <a:solidFill>
                  <a:srgbClr val="FF0000"/>
                </a:solidFill>
                <a:latin typeface="Times New Roman" panose="02020603050405020304" charset="0"/>
                <a:cs typeface="Times New Roman" panose="02020603050405020304" charset="0"/>
              </a:rPr>
              <a:t> amazing perseverance</a:t>
            </a:r>
            <a:r>
              <a:rPr lang="en-US" altLang="zh-CN" sz="3600">
                <a:latin typeface="Times New Roman" panose="02020603050405020304" charset="0"/>
                <a:cs typeface="Times New Roman" panose="02020603050405020304" charset="0"/>
              </a:rPr>
              <a:t> </a:t>
            </a:r>
            <a:r>
              <a:rPr lang="en-US" altLang="zh-CN" sz="3600" u="sng">
                <a:solidFill>
                  <a:schemeClr val="tx1"/>
                </a:solidFill>
                <a:latin typeface="Times New Roman" panose="02020603050405020304" charset="0"/>
                <a:cs typeface="Times New Roman" panose="02020603050405020304" charset="0"/>
              </a:rPr>
              <a:t>with which he became </a:t>
            </a:r>
            <a:r>
              <a:rPr lang="en-US" altLang="zh-CN" sz="3600" u="sng">
                <a:solidFill>
                  <a:srgbClr val="FF0000"/>
                </a:solidFill>
                <a:latin typeface="Times New Roman" panose="02020603050405020304" charset="0"/>
                <a:cs typeface="Times New Roman" panose="02020603050405020304" charset="0"/>
              </a:rPr>
              <a:t>a legendary superstar</a:t>
            </a:r>
            <a:r>
              <a:rPr lang="en-US" altLang="zh-CN" sz="3600" u="sng">
                <a:solidFill>
                  <a:schemeClr val="tx1"/>
                </a:solidFill>
                <a:latin typeface="Times New Roman" panose="02020603050405020304" charset="0"/>
                <a:cs typeface="Times New Roman" panose="02020603050405020304" charset="0"/>
              </a:rPr>
              <a:t>. </a:t>
            </a:r>
            <a:endParaRPr lang="en-US" altLang="zh-CN" sz="3600" u="sng">
              <a:solidFill>
                <a:schemeClr val="tx1"/>
              </a:solidFill>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2"/>
          <a:stretch>
            <a:fillRect/>
          </a:stretch>
        </p:blipFill>
        <p:spPr>
          <a:xfrm>
            <a:off x="156210" y="2948305"/>
            <a:ext cx="12059920" cy="32619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685" y="0"/>
            <a:ext cx="6193155" cy="1143000"/>
          </a:xfrm>
        </p:spPr>
        <p:txBody>
          <a:bodyPr/>
          <a:lstStyle/>
          <a:p>
            <a:r>
              <a:rPr lang="en-US" altLang="zh-CN"/>
              <a:t>Para.2  Birth and death</a:t>
            </a:r>
            <a:endParaRPr lang="en-US" altLang="zh-CN"/>
          </a:p>
        </p:txBody>
      </p:sp>
      <p:sp>
        <p:nvSpPr>
          <p:cNvPr id="3" name="内容占位符 2"/>
          <p:cNvSpPr>
            <a:spLocks noGrp="1"/>
          </p:cNvSpPr>
          <p:nvPr>
            <p:ph idx="1"/>
          </p:nvPr>
        </p:nvSpPr>
        <p:spPr>
          <a:xfrm>
            <a:off x="609600" y="1045845"/>
            <a:ext cx="11242675" cy="2322195"/>
          </a:xfrm>
        </p:spPr>
        <p:txBody>
          <a:bodyPr>
            <a:normAutofit fontScale="97500"/>
          </a:bodyPr>
          <a:lstStyle/>
          <a:p>
            <a:pPr fontAlgn="auto">
              <a:lnSpc>
                <a:spcPct val="150000"/>
              </a:lnSpc>
              <a:spcBef>
                <a:spcPts val="0"/>
              </a:spcBef>
            </a:pPr>
            <a:r>
              <a:rPr lang="en-US" altLang="zh-CN">
                <a:latin typeface="楷体" panose="02010609060101010101" charset="-122"/>
                <a:ea typeface="楷体" panose="02010609060101010101" charset="-122"/>
                <a:cs typeface="楷体" panose="02010609060101010101" charset="-122"/>
              </a:rPr>
              <a:t>   </a:t>
            </a:r>
            <a:r>
              <a:rPr lang="zh-CN" altLang="en-US" sz="3500">
                <a:latin typeface="楷体" panose="02010609060101010101" charset="-122"/>
                <a:ea typeface="楷体" panose="02010609060101010101" charset="-122"/>
                <a:cs typeface="楷体" panose="02010609060101010101" charset="-122"/>
              </a:rPr>
              <a:t>科比于1978年8月23日出生在</a:t>
            </a:r>
            <a:r>
              <a:rPr lang="zh-CN" altLang="en-US" sz="3500" u="sng">
                <a:latin typeface="楷体" panose="02010609060101010101" charset="-122"/>
                <a:ea typeface="楷体" panose="02010609060101010101" charset="-122"/>
                <a:cs typeface="楷体" panose="02010609060101010101" charset="-122"/>
              </a:rPr>
              <a:t>宾夕法尼亚州</a:t>
            </a:r>
            <a:r>
              <a:rPr lang="zh-CN" altLang="en-US" sz="3500" u="sng">
                <a:solidFill>
                  <a:srgbClr val="7030A0"/>
                </a:solidFill>
                <a:latin typeface="楷体" panose="02010609060101010101" charset="-122"/>
                <a:ea typeface="楷体" panose="02010609060101010101" charset="-122"/>
                <a:cs typeface="楷体" panose="02010609060101010101" charset="-122"/>
              </a:rPr>
              <a:t>费城</a:t>
            </a:r>
            <a:r>
              <a:rPr lang="zh-CN" altLang="en-US" sz="3500">
                <a:latin typeface="楷体" panose="02010609060101010101" charset="-122"/>
                <a:ea typeface="楷体" panose="02010609060101010101" charset="-122"/>
                <a:cs typeface="楷体" panose="02010609060101010101" charset="-122"/>
              </a:rPr>
              <a:t>。2020年1月26日，科比在</a:t>
            </a:r>
            <a:r>
              <a:rPr lang="zh-CN" altLang="en-US" sz="3500" u="sng">
                <a:latin typeface="楷体" panose="02010609060101010101" charset="-122"/>
                <a:ea typeface="楷体" panose="02010609060101010101" charset="-122"/>
                <a:cs typeface="楷体" panose="02010609060101010101" charset="-122"/>
              </a:rPr>
              <a:t>加利福尼亚州</a:t>
            </a:r>
            <a:r>
              <a:rPr lang="zh-CN" altLang="en-US" sz="3500" u="sng">
                <a:solidFill>
                  <a:srgbClr val="7030A0"/>
                </a:solidFill>
                <a:latin typeface="楷体" panose="02010609060101010101" charset="-122"/>
                <a:ea typeface="楷体" panose="02010609060101010101" charset="-122"/>
                <a:cs typeface="楷体" panose="02010609060101010101" charset="-122"/>
              </a:rPr>
              <a:t>卡拉巴萨斯市</a:t>
            </a:r>
            <a:r>
              <a:rPr lang="zh-CN" altLang="en-US" sz="3500">
                <a:latin typeface="楷体" panose="02010609060101010101" charset="-122"/>
                <a:ea typeface="楷体" panose="02010609060101010101" charset="-122"/>
                <a:cs typeface="楷体" panose="02010609060101010101" charset="-122"/>
              </a:rPr>
              <a:t>发生的直升机坠毁事故中遇难，年仅41岁。</a:t>
            </a:r>
            <a:endParaRPr lang="zh-CN" altLang="en-US" sz="3500">
              <a:latin typeface="楷体" panose="02010609060101010101" charset="-122"/>
              <a:ea typeface="楷体" panose="02010609060101010101" charset="-122"/>
              <a:cs typeface="楷体" panose="02010609060101010101" charset="-122"/>
            </a:endParaRPr>
          </a:p>
        </p:txBody>
      </p:sp>
      <p:sp>
        <p:nvSpPr>
          <p:cNvPr id="5" name="内容占位符 2"/>
          <p:cNvSpPr>
            <a:spLocks noGrp="1"/>
          </p:cNvSpPr>
          <p:nvPr/>
        </p:nvSpPr>
        <p:spPr>
          <a:xfrm>
            <a:off x="388620" y="3470910"/>
            <a:ext cx="11463655" cy="3068955"/>
          </a:xfrm>
          <a:prstGeom prst="rect">
            <a:avLst/>
          </a:prstGeom>
        </p:spPr>
        <p:txBody>
          <a:bodyPr vert="horz" lIns="91440" tIns="45720" rIns="91440" bIns="45720" rtlCol="0">
            <a:normAutofit fontScale="97500" lnSpcReduction="10000"/>
          </a:bodyPr>
          <a:lstStyle>
            <a:lvl1pPr marL="0" indent="0" algn="l" defTabSz="914400" rtl="0" eaLnBrk="1" latinLnBrk="0" hangingPunct="1">
              <a:spcBef>
                <a:spcPct val="20000"/>
              </a:spcBef>
              <a:buFont typeface="Arial" panose="020B0604020202020204" pitchFamily="34" charset="0"/>
              <a:buNone/>
              <a:defRPr sz="3200" b="1" kern="1200">
                <a:solidFill>
                  <a:schemeClr val="tx1"/>
                </a:solidFill>
                <a:latin typeface="Times New Roman" panose="02020603050405020304" charset="0"/>
                <a:ea typeface="+mn-ea"/>
                <a:cs typeface="Times New Roman" panose="02020603050405020304" charset="0"/>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lnSpc>
                <a:spcPct val="150000"/>
              </a:lnSpc>
              <a:spcBef>
                <a:spcPts val="0"/>
              </a:spcBef>
            </a:pPr>
            <a:r>
              <a:rPr lang="en-US" altLang="zh-CN"/>
              <a:t>    </a:t>
            </a:r>
            <a:r>
              <a:rPr lang="en-US" altLang="zh-CN" sz="3600"/>
              <a:t>Kobe's life began in </a:t>
            </a:r>
            <a:r>
              <a:rPr lang="en-US" altLang="zh-CN" sz="3600">
                <a:solidFill>
                  <a:srgbClr val="7030A0"/>
                </a:solidFill>
              </a:rPr>
              <a:t>Philadelphia, </a:t>
            </a:r>
            <a:r>
              <a:rPr lang="zh-CN" altLang="en-US" sz="3600">
                <a:solidFill>
                  <a:srgbClr val="7030A0"/>
                </a:solidFill>
              </a:rPr>
              <a:t>Pennsylvania</a:t>
            </a:r>
            <a:r>
              <a:rPr lang="en-US" altLang="zh-CN" sz="3600"/>
              <a:t>, </a:t>
            </a:r>
            <a:r>
              <a:rPr lang="en-US" altLang="zh-CN" sz="3600" u="sng">
                <a:solidFill>
                  <a:srgbClr val="FF0000"/>
                </a:solidFill>
              </a:rPr>
              <a:t>where</a:t>
            </a:r>
            <a:r>
              <a:rPr lang="en-US" altLang="zh-CN" sz="3600" u="sng"/>
              <a:t> he was born on August 23rd, 1978.</a:t>
            </a:r>
            <a:r>
              <a:rPr lang="en-US" altLang="zh-CN" sz="3600"/>
              <a:t> It ended in </a:t>
            </a:r>
            <a:r>
              <a:rPr lang="en-US" altLang="zh-CN" sz="3600">
                <a:solidFill>
                  <a:srgbClr val="7030A0"/>
                </a:solidFill>
              </a:rPr>
              <a:t>Calabasas, California</a:t>
            </a:r>
            <a:r>
              <a:rPr lang="en-US" altLang="zh-CN" sz="3600"/>
              <a:t> </a:t>
            </a:r>
            <a:r>
              <a:rPr lang="en-US" altLang="zh-CN" sz="3600">
                <a:sym typeface="+mn-ea"/>
              </a:rPr>
              <a:t>on January 26, 2020, </a:t>
            </a:r>
            <a:r>
              <a:rPr lang="en-US" altLang="zh-CN" sz="3600" u="sng">
                <a:solidFill>
                  <a:srgbClr val="FF0000"/>
                </a:solidFill>
                <a:sym typeface="+mn-ea"/>
              </a:rPr>
              <a:t>when</a:t>
            </a:r>
            <a:r>
              <a:rPr lang="en-US" altLang="zh-CN" sz="3600" u="sng">
                <a:sym typeface="+mn-ea"/>
              </a:rPr>
              <a:t> he died </a:t>
            </a:r>
            <a:r>
              <a:rPr lang="en-US" altLang="zh-CN" sz="3600" u="sng">
                <a:solidFill>
                  <a:srgbClr val="FF0000"/>
                </a:solidFill>
                <a:sym typeface="+mn-ea"/>
              </a:rPr>
              <a:t>as a result of</a:t>
            </a:r>
            <a:r>
              <a:rPr lang="en-US" altLang="zh-CN" sz="3600" u="sng">
                <a:sym typeface="+mn-ea"/>
              </a:rPr>
              <a:t>  a </a:t>
            </a:r>
            <a:r>
              <a:rPr lang="en-US" altLang="zh-CN" sz="3600" u="sng">
                <a:solidFill>
                  <a:srgbClr val="FF0000"/>
                </a:solidFill>
                <a:sym typeface="+mn-ea"/>
              </a:rPr>
              <a:t>helicopter crash</a:t>
            </a:r>
            <a:r>
              <a:rPr lang="en-US" altLang="zh-CN" sz="3600" u="sng">
                <a:sym typeface="+mn-ea"/>
              </a:rPr>
              <a:t> at the age of 41</a:t>
            </a:r>
            <a:r>
              <a:rPr lang="en-US" altLang="zh-CN" sz="3600">
                <a:sym typeface="+mn-ea"/>
              </a:rPr>
              <a:t>.</a:t>
            </a:r>
            <a:endParaRPr lang="en-US" altLang="zh-CN" sz="3600">
              <a:sym typeface="+mn-ea"/>
            </a:endParaRPr>
          </a:p>
        </p:txBody>
      </p:sp>
      <p:sp>
        <p:nvSpPr>
          <p:cNvPr id="4" name="文本框 3"/>
          <p:cNvSpPr txBox="1"/>
          <p:nvPr/>
        </p:nvSpPr>
        <p:spPr>
          <a:xfrm>
            <a:off x="6435725" y="690880"/>
            <a:ext cx="5006975" cy="583565"/>
          </a:xfrm>
          <a:prstGeom prst="rect">
            <a:avLst/>
          </a:prstGeom>
          <a:solidFill>
            <a:srgbClr val="FFFF00"/>
          </a:solidFill>
        </p:spPr>
        <p:txBody>
          <a:bodyPr wrap="square" rtlCol="0" anchor="t">
            <a:spAutoFit/>
          </a:bodyPr>
          <a:lstStyle/>
          <a:p>
            <a:r>
              <a:rPr lang="en-US" altLang="zh-CN" sz="3200" b="1">
                <a:latin typeface="Times New Roman" panose="02020603050405020304" charset="0"/>
                <a:cs typeface="Times New Roman" panose="02020603050405020304" charset="0"/>
                <a:sym typeface="+mn-ea"/>
              </a:rPr>
              <a:t>Philadelphia, </a:t>
            </a:r>
            <a:r>
              <a:rPr lang="zh-CN" altLang="en-US" sz="3200" b="1">
                <a:latin typeface="Times New Roman" panose="02020603050405020304" charset="0"/>
                <a:cs typeface="Times New Roman" panose="02020603050405020304" charset="0"/>
                <a:sym typeface="+mn-ea"/>
              </a:rPr>
              <a:t>Pennsylvania</a:t>
            </a:r>
            <a:endParaRPr lang="zh-CN" altLang="en-US" sz="3200" b="1">
              <a:latin typeface="Times New Roman" panose="02020603050405020304" charset="0"/>
              <a:cs typeface="Times New Roman" panose="02020603050405020304" charset="0"/>
              <a:sym typeface="+mn-ea"/>
            </a:endParaRPr>
          </a:p>
        </p:txBody>
      </p:sp>
      <p:sp>
        <p:nvSpPr>
          <p:cNvPr id="6" name="文本框 5"/>
          <p:cNvSpPr txBox="1"/>
          <p:nvPr/>
        </p:nvSpPr>
        <p:spPr>
          <a:xfrm>
            <a:off x="5233035" y="2502535"/>
            <a:ext cx="3931285" cy="583565"/>
          </a:xfrm>
          <a:prstGeom prst="rect">
            <a:avLst/>
          </a:prstGeom>
          <a:solidFill>
            <a:srgbClr val="FFFF00"/>
          </a:solidFill>
        </p:spPr>
        <p:txBody>
          <a:bodyPr wrap="none" rtlCol="0" anchor="t">
            <a:spAutoFit/>
          </a:bodyPr>
          <a:lstStyle/>
          <a:p>
            <a:r>
              <a:rPr lang="en-US" altLang="zh-CN" sz="3200" b="1">
                <a:latin typeface="Times New Roman" panose="02020603050405020304" charset="0"/>
                <a:cs typeface="Times New Roman" panose="02020603050405020304" charset="0"/>
                <a:sym typeface="+mn-ea"/>
              </a:rPr>
              <a:t>Calabasas, California</a:t>
            </a:r>
            <a:endParaRPr lang="en-US" altLang="zh-CN" sz="3200" b="1">
              <a:latin typeface="Times New Roman" panose="02020603050405020304" charset="0"/>
              <a:cs typeface="Times New Roman" panose="02020603050405020304" charset="0"/>
              <a:sym typeface="+mn-ea"/>
            </a:endParaRPr>
          </a:p>
        </p:txBody>
      </p:sp>
      <p:pic>
        <p:nvPicPr>
          <p:cNvPr id="7" name="图片 6"/>
          <p:cNvPicPr>
            <a:picLocks noChangeAspect="1"/>
          </p:cNvPicPr>
          <p:nvPr/>
        </p:nvPicPr>
        <p:blipFill>
          <a:blip r:embed="rId1"/>
          <a:stretch>
            <a:fillRect/>
          </a:stretch>
        </p:blipFill>
        <p:spPr>
          <a:xfrm>
            <a:off x="139700" y="3740150"/>
            <a:ext cx="11911965" cy="19367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685" y="0"/>
            <a:ext cx="8618855" cy="1143000"/>
          </a:xfrm>
        </p:spPr>
        <p:txBody>
          <a:bodyPr>
            <a:normAutofit/>
          </a:bodyPr>
          <a:lstStyle/>
          <a:p>
            <a:r>
              <a:rPr lang="en-US" altLang="zh-CN"/>
              <a:t>Para.3  Life experiences &amp; Marriage</a:t>
            </a:r>
            <a:endParaRPr lang="en-US" altLang="zh-CN"/>
          </a:p>
        </p:txBody>
      </p:sp>
      <p:sp>
        <p:nvSpPr>
          <p:cNvPr id="3" name="内容占位符 2"/>
          <p:cNvSpPr>
            <a:spLocks noGrp="1"/>
          </p:cNvSpPr>
          <p:nvPr>
            <p:ph idx="1"/>
          </p:nvPr>
        </p:nvSpPr>
        <p:spPr>
          <a:xfrm>
            <a:off x="208280" y="1143000"/>
            <a:ext cx="11790045" cy="2955925"/>
          </a:xfrm>
        </p:spPr>
        <p:txBody>
          <a:bodyPr>
            <a:normAutofit/>
          </a:bodyPr>
          <a:lstStyle/>
          <a:p>
            <a:r>
              <a:rPr lang="en-US" altLang="zh-CN"/>
              <a:t>  </a:t>
            </a:r>
            <a:r>
              <a:rPr lang="en-US" altLang="zh-CN" sz="2800"/>
              <a:t>  </a:t>
            </a:r>
            <a:r>
              <a:rPr lang="zh-CN" altLang="en-US">
                <a:latin typeface="楷体" panose="02010609060101010101" charset="-122"/>
                <a:ea typeface="楷体" panose="02010609060101010101" charset="-122"/>
                <a:cs typeface="楷体" panose="02010609060101010101" charset="-122"/>
              </a:rPr>
              <a:t>科比是前NBA球员乔·布莱恩特的儿子。</a:t>
            </a:r>
            <a:r>
              <a:rPr lang="zh-CN" altLang="en-US">
                <a:solidFill>
                  <a:srgbClr val="7030A0"/>
                </a:solidFill>
                <a:latin typeface="楷体" panose="02010609060101010101" charset="-122"/>
                <a:ea typeface="楷体" panose="02010609060101010101" charset="-122"/>
                <a:cs typeface="楷体" panose="02010609060101010101" charset="-122"/>
              </a:rPr>
              <a:t>科比6岁的时候</a:t>
            </a:r>
            <a:r>
              <a:rPr lang="en-US" altLang="zh-CN">
                <a:solidFill>
                  <a:srgbClr val="7030A0"/>
                </a:solidFill>
                <a:latin typeface="楷体" panose="02010609060101010101" charset="-122"/>
                <a:ea typeface="楷体" panose="02010609060101010101" charset="-122"/>
                <a:cs typeface="楷体" panose="02010609060101010101" charset="-122"/>
              </a:rPr>
              <a:t>, </a:t>
            </a:r>
            <a:r>
              <a:rPr lang="zh-CN" altLang="en-US">
                <a:solidFill>
                  <a:srgbClr val="7030A0"/>
                </a:solidFill>
                <a:latin typeface="楷体" panose="02010609060101010101" charset="-122"/>
                <a:ea typeface="楷体" panose="02010609060101010101" charset="-122"/>
                <a:cs typeface="楷体" panose="02010609060101010101" charset="-122"/>
              </a:rPr>
              <a:t>全家搬到了意大利</a:t>
            </a:r>
            <a:r>
              <a:rPr lang="en-US" altLang="zh-CN">
                <a:solidFill>
                  <a:srgbClr val="7030A0"/>
                </a:solidFill>
                <a:latin typeface="楷体" panose="02010609060101010101" charset="-122"/>
                <a:ea typeface="楷体" panose="02010609060101010101" charset="-122"/>
                <a:cs typeface="楷体" panose="02010609060101010101" charset="-122"/>
              </a:rPr>
              <a:t>,</a:t>
            </a:r>
            <a:r>
              <a:rPr lang="zh-CN" altLang="en-US">
                <a:solidFill>
                  <a:srgbClr val="7030A0"/>
                </a:solidFill>
                <a:latin typeface="楷体" panose="02010609060101010101" charset="-122"/>
                <a:ea typeface="楷体" panose="02010609060101010101" charset="-122"/>
                <a:cs typeface="楷体" panose="02010609060101010101" charset="-122"/>
              </a:rPr>
              <a:t>直到1991年，才搬回了美国</a:t>
            </a:r>
            <a:r>
              <a:rPr lang="zh-CN" altLang="en-US">
                <a:latin typeface="楷体" panose="02010609060101010101" charset="-122"/>
                <a:ea typeface="楷体" panose="02010609060101010101" charset="-122"/>
                <a:cs typeface="楷体" panose="02010609060101010101" charset="-122"/>
              </a:rPr>
              <a:t>。</a:t>
            </a:r>
            <a:r>
              <a:rPr lang="zh-CN" altLang="en-US">
                <a:solidFill>
                  <a:srgbClr val="0070C0"/>
                </a:solidFill>
                <a:latin typeface="楷体" panose="02010609060101010101" charset="-122"/>
                <a:ea typeface="楷体" panose="02010609060101010101" charset="-122"/>
                <a:cs typeface="楷体" panose="02010609060101010101" charset="-122"/>
              </a:rPr>
              <a:t>在</a:t>
            </a:r>
            <a:r>
              <a:rPr lang="zh-CN" altLang="en-US" u="sng">
                <a:solidFill>
                  <a:srgbClr val="0070C0"/>
                </a:solidFill>
                <a:latin typeface="楷体" panose="02010609060101010101" charset="-122"/>
                <a:ea typeface="楷体" panose="02010609060101010101" charset="-122"/>
                <a:cs typeface="楷体" panose="02010609060101010101" charset="-122"/>
              </a:rPr>
              <a:t>劳尔梅里恩高中</a:t>
            </a:r>
            <a:r>
              <a:rPr lang="zh-CN" altLang="en-US">
                <a:solidFill>
                  <a:srgbClr val="0070C0"/>
                </a:solidFill>
                <a:latin typeface="楷体" panose="02010609060101010101" charset="-122"/>
                <a:ea typeface="楷体" panose="02010609060101010101" charset="-122"/>
                <a:cs typeface="楷体" panose="02010609060101010101" charset="-122"/>
              </a:rPr>
              <a:t>毕业之后，</a:t>
            </a:r>
            <a:r>
              <a:rPr lang="en-US" altLang="zh-CN">
                <a:solidFill>
                  <a:srgbClr val="0070C0"/>
                </a:solidFill>
                <a:latin typeface="楷体" panose="02010609060101010101" charset="-122"/>
                <a:ea typeface="楷体" panose="02010609060101010101" charset="-122"/>
                <a:cs typeface="楷体" panose="02010609060101010101" charset="-122"/>
              </a:rPr>
              <a:t>17</a:t>
            </a:r>
            <a:r>
              <a:rPr lang="zh-CN" altLang="en-US">
                <a:solidFill>
                  <a:srgbClr val="0070C0"/>
                </a:solidFill>
                <a:latin typeface="楷体" panose="02010609060101010101" charset="-122"/>
                <a:ea typeface="楷体" panose="02010609060101010101" charset="-122"/>
                <a:cs typeface="楷体" panose="02010609060101010101" charset="-122"/>
              </a:rPr>
              <a:t>岁的他就直接进入了</a:t>
            </a:r>
            <a:r>
              <a:rPr lang="en-US" altLang="zh-CN">
                <a:solidFill>
                  <a:srgbClr val="0070C0"/>
                </a:solidFill>
                <a:latin typeface="楷体" panose="02010609060101010101" charset="-122"/>
                <a:ea typeface="楷体" panose="02010609060101010101" charset="-122"/>
                <a:cs typeface="楷体" panose="02010609060101010101" charset="-122"/>
              </a:rPr>
              <a:t>NBA</a:t>
            </a:r>
            <a:r>
              <a:rPr lang="zh-CN" altLang="en-US">
                <a:solidFill>
                  <a:srgbClr val="39998D"/>
                </a:solidFill>
                <a:latin typeface="楷体" panose="02010609060101010101" charset="-122"/>
                <a:ea typeface="楷体" panose="02010609060101010101" charset="-122"/>
                <a:cs typeface="楷体" panose="02010609060101010101" charset="-122"/>
              </a:rPr>
              <a:t>。</a:t>
            </a:r>
            <a:r>
              <a:rPr lang="zh-CN" altLang="en-US">
                <a:solidFill>
                  <a:schemeClr val="accent6">
                    <a:lumMod val="75000"/>
                  </a:schemeClr>
                </a:solidFill>
                <a:latin typeface="楷体" panose="02010609060101010101" charset="-122"/>
                <a:ea typeface="楷体" panose="02010609060101010101" charset="-122"/>
                <a:cs typeface="楷体" panose="02010609060101010101" charset="-122"/>
              </a:rPr>
              <a:t>2001年，科比和瓦妮莎结婚，两人育有</a:t>
            </a:r>
            <a:r>
              <a:rPr lang="en-US" altLang="zh-CN">
                <a:solidFill>
                  <a:schemeClr val="accent6">
                    <a:lumMod val="75000"/>
                  </a:schemeClr>
                </a:solidFill>
                <a:latin typeface="楷体" panose="02010609060101010101" charset="-122"/>
                <a:ea typeface="楷体" panose="02010609060101010101" charset="-122"/>
                <a:cs typeface="楷体" panose="02010609060101010101" charset="-122"/>
              </a:rPr>
              <a:t>4</a:t>
            </a:r>
            <a:r>
              <a:rPr lang="zh-CN" altLang="en-US">
                <a:solidFill>
                  <a:schemeClr val="accent6">
                    <a:lumMod val="75000"/>
                  </a:schemeClr>
                </a:solidFill>
                <a:latin typeface="楷体" panose="02010609060101010101" charset="-122"/>
                <a:ea typeface="楷体" panose="02010609060101010101" charset="-122"/>
                <a:cs typeface="楷体" panose="02010609060101010101" charset="-122"/>
              </a:rPr>
              <a:t>个女儿。</a:t>
            </a:r>
            <a:r>
              <a:rPr lang="en-US" altLang="zh-CN">
                <a:solidFill>
                  <a:srgbClr val="FF0000"/>
                </a:solidFill>
                <a:latin typeface="楷体" panose="02010609060101010101" charset="-122"/>
                <a:ea typeface="楷体" panose="02010609060101010101" charset="-122"/>
                <a:cs typeface="楷体" panose="02010609060101010101" charset="-122"/>
              </a:rPr>
              <a:t>2016</a:t>
            </a:r>
            <a:r>
              <a:rPr lang="zh-CN" altLang="en-US">
                <a:solidFill>
                  <a:srgbClr val="FF0000"/>
                </a:solidFill>
                <a:latin typeface="楷体" panose="02010609060101010101" charset="-122"/>
                <a:ea typeface="楷体" panose="02010609060101010101" charset="-122"/>
                <a:cs typeface="楷体" panose="02010609060101010101" charset="-122"/>
              </a:rPr>
              <a:t>年</a:t>
            </a:r>
            <a:r>
              <a:rPr lang="en-US" altLang="zh-CN">
                <a:solidFill>
                  <a:srgbClr val="FF0000"/>
                </a:solidFill>
                <a:latin typeface="楷体" panose="02010609060101010101" charset="-122"/>
                <a:ea typeface="楷体" panose="02010609060101010101" charset="-122"/>
                <a:cs typeface="楷体" panose="02010609060101010101" charset="-122"/>
              </a:rPr>
              <a:t>,</a:t>
            </a:r>
            <a:r>
              <a:rPr lang="zh-CN" altLang="en-US">
                <a:solidFill>
                  <a:srgbClr val="FF0000"/>
                </a:solidFill>
                <a:latin typeface="楷体" panose="02010609060101010101" charset="-122"/>
                <a:ea typeface="楷体" panose="02010609060101010101" charset="-122"/>
                <a:cs typeface="楷体" panose="02010609060101010101" charset="-122"/>
              </a:rPr>
              <a:t>宣布退役</a:t>
            </a:r>
            <a:r>
              <a:rPr lang="zh-CN" altLang="en-US">
                <a:solidFill>
                  <a:srgbClr val="00B050"/>
                </a:solidFill>
                <a:latin typeface="楷体" panose="02010609060101010101" charset="-122"/>
                <a:ea typeface="楷体" panose="02010609060101010101" charset="-122"/>
                <a:cs typeface="楷体" panose="02010609060101010101" charset="-122"/>
              </a:rPr>
              <a:t>。</a:t>
            </a:r>
            <a:endParaRPr lang="zh-CN" altLang="en-US">
              <a:solidFill>
                <a:srgbClr val="00B050"/>
              </a:solidFill>
              <a:latin typeface="楷体" panose="02010609060101010101" charset="-122"/>
              <a:ea typeface="楷体" panose="02010609060101010101" charset="-122"/>
              <a:cs typeface="楷体" panose="02010609060101010101" charset="-122"/>
            </a:endParaRPr>
          </a:p>
        </p:txBody>
      </p:sp>
      <p:sp>
        <p:nvSpPr>
          <p:cNvPr id="4" name="内容占位符 2"/>
          <p:cNvSpPr>
            <a:spLocks noGrp="1"/>
          </p:cNvSpPr>
          <p:nvPr/>
        </p:nvSpPr>
        <p:spPr>
          <a:xfrm>
            <a:off x="349250" y="3196590"/>
            <a:ext cx="11919585" cy="2797175"/>
          </a:xfrm>
          <a:prstGeom prst="rect">
            <a:avLst/>
          </a:prstGeom>
        </p:spPr>
        <p:txBody>
          <a:bodyPr vert="horz" lIns="91440" tIns="45720" rIns="91440" bIns="45720" rtlCol="0"/>
          <a:lstStyle>
            <a:lvl1pPr marL="0" indent="0" algn="l" defTabSz="914400" rtl="0" eaLnBrk="1" latinLnBrk="0" hangingPunct="1">
              <a:spcBef>
                <a:spcPct val="20000"/>
              </a:spcBef>
              <a:buFont typeface="Arial" panose="020B0604020202020204" pitchFamily="34" charset="0"/>
              <a:buNone/>
              <a:defRPr sz="3200" b="1" kern="1200">
                <a:solidFill>
                  <a:schemeClr val="tx1"/>
                </a:solidFill>
                <a:latin typeface="Times New Roman" panose="02020603050405020304" charset="0"/>
                <a:ea typeface="+mn-ea"/>
                <a:cs typeface="Times New Roman" panose="02020603050405020304" charset="0"/>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lnSpc>
                <a:spcPct val="150000"/>
              </a:lnSpc>
              <a:spcBef>
                <a:spcPts val="0"/>
              </a:spcBef>
            </a:pPr>
            <a:r>
              <a:rPr lang="en-US" altLang="zh-CN" sz="2800"/>
              <a:t>     </a:t>
            </a:r>
            <a:r>
              <a:rPr lang="en-US" altLang="zh-CN">
                <a:sym typeface="+mn-ea"/>
              </a:rPr>
              <a:t> </a:t>
            </a:r>
            <a:r>
              <a:rPr lang="en-US" altLang="zh-CN" sz="2800">
                <a:sym typeface="+mn-ea"/>
              </a:rPr>
              <a:t>Kobe was the son of former NBA player </a:t>
            </a:r>
            <a:r>
              <a:rPr lang="en-US" altLang="zh-CN" sz="2800">
                <a:solidFill>
                  <a:schemeClr val="tx1"/>
                </a:solidFill>
                <a:sym typeface="+mn-ea"/>
              </a:rPr>
              <a:t>Joe Bryant</a:t>
            </a:r>
            <a:r>
              <a:rPr lang="en-US" altLang="zh-CN" sz="2800">
                <a:sym typeface="+mn-ea"/>
              </a:rPr>
              <a:t>.  </a:t>
            </a:r>
            <a:r>
              <a:rPr lang="en-US" altLang="zh-CN" sz="2800">
                <a:solidFill>
                  <a:srgbClr val="7030A0"/>
                </a:solidFill>
                <a:sym typeface="+mn-ea"/>
              </a:rPr>
              <a:t>When Kobe was six, he moved with him family to Italy and moved back to America in 1991. </a:t>
            </a:r>
            <a:r>
              <a:rPr lang="en-US" altLang="zh-CN" sz="2800">
                <a:solidFill>
                  <a:srgbClr val="0070C0"/>
                </a:solidFill>
                <a:sym typeface="+mn-ea"/>
              </a:rPr>
              <a:t> </a:t>
            </a:r>
            <a:r>
              <a:rPr lang="en-US" altLang="zh-CN" sz="2800">
                <a:solidFill>
                  <a:srgbClr val="FF0000"/>
                </a:solidFill>
                <a:sym typeface="+mn-ea"/>
              </a:rPr>
              <a:t>It was</a:t>
            </a:r>
            <a:r>
              <a:rPr lang="en-US" altLang="zh-CN" sz="2800">
                <a:solidFill>
                  <a:srgbClr val="0070C0"/>
                </a:solidFill>
                <a:sym typeface="+mn-ea"/>
              </a:rPr>
              <a:t> after graduating from </a:t>
            </a:r>
            <a:r>
              <a:rPr sz="2800">
                <a:solidFill>
                  <a:srgbClr val="0070C0"/>
                </a:solidFill>
              </a:rPr>
              <a:t>Lower Merion High School </a:t>
            </a:r>
            <a:r>
              <a:rPr lang="en-US" sz="2800">
                <a:solidFill>
                  <a:srgbClr val="FF0000"/>
                </a:solidFill>
              </a:rPr>
              <a:t>that</a:t>
            </a:r>
            <a:r>
              <a:rPr sz="2800">
                <a:solidFill>
                  <a:srgbClr val="0070C0"/>
                </a:solidFill>
              </a:rPr>
              <a:t> </a:t>
            </a:r>
            <a:r>
              <a:rPr lang="en-US" sz="2800">
                <a:solidFill>
                  <a:srgbClr val="0070C0"/>
                </a:solidFill>
              </a:rPr>
              <a:t>17-year-old Kobe</a:t>
            </a:r>
            <a:r>
              <a:rPr sz="2800">
                <a:solidFill>
                  <a:srgbClr val="0070C0"/>
                </a:solidFill>
              </a:rPr>
              <a:t> entered the NBA directly</a:t>
            </a:r>
            <a:r>
              <a:rPr lang="en-US" sz="2800">
                <a:solidFill>
                  <a:srgbClr val="0070C0"/>
                </a:solidFill>
              </a:rPr>
              <a:t>. </a:t>
            </a:r>
            <a:r>
              <a:rPr lang="en-US" sz="2800">
                <a:solidFill>
                  <a:schemeClr val="accent6">
                    <a:lumMod val="75000"/>
                  </a:schemeClr>
                </a:solidFill>
              </a:rPr>
              <a:t>He married Vanessa in 2001 and had four daughters. </a:t>
            </a:r>
            <a:r>
              <a:rPr lang="en-US" sz="2800">
                <a:solidFill>
                  <a:srgbClr val="FF0000"/>
                </a:solidFill>
              </a:rPr>
              <a:t>In 2016, he a</a:t>
            </a:r>
            <a:r>
              <a:rPr sz="2800">
                <a:solidFill>
                  <a:srgbClr val="FF0000"/>
                </a:solidFill>
              </a:rPr>
              <a:t>nnounced his retirement from the NBA</a:t>
            </a:r>
            <a:r>
              <a:rPr sz="2800">
                <a:solidFill>
                  <a:srgbClr val="00B050"/>
                </a:solidFill>
              </a:rPr>
              <a:t>.</a:t>
            </a:r>
            <a:endParaRPr sz="2800">
              <a:solidFill>
                <a:srgbClr val="00B050"/>
              </a:solidFill>
            </a:endParaRPr>
          </a:p>
          <a:p>
            <a:endParaRPr sz="2800">
              <a:solidFill>
                <a:srgbClr val="00B050"/>
              </a:solidFill>
            </a:endParaRPr>
          </a:p>
        </p:txBody>
      </p:sp>
      <p:sp>
        <p:nvSpPr>
          <p:cNvPr id="6" name="文本框 5"/>
          <p:cNvSpPr txBox="1"/>
          <p:nvPr/>
        </p:nvSpPr>
        <p:spPr>
          <a:xfrm>
            <a:off x="8154670" y="2615565"/>
            <a:ext cx="4036695" cy="460375"/>
          </a:xfrm>
          <a:prstGeom prst="rect">
            <a:avLst/>
          </a:prstGeom>
          <a:solidFill>
            <a:srgbClr val="FFFF00"/>
          </a:solidFill>
        </p:spPr>
        <p:txBody>
          <a:bodyPr wrap="square" rtlCol="0" anchor="t">
            <a:spAutoFit/>
          </a:bodyPr>
          <a:lstStyle/>
          <a:p>
            <a:r>
              <a:rPr sz="2400" b="1">
                <a:solidFill>
                  <a:schemeClr val="tx1"/>
                </a:solidFill>
                <a:latin typeface="Times New Roman" panose="02020603050405020304" charset="0"/>
                <a:cs typeface="Times New Roman" panose="02020603050405020304" charset="0"/>
                <a:sym typeface="+mn-ea"/>
              </a:rPr>
              <a:t>Lower Merion High School</a:t>
            </a:r>
            <a:endParaRPr lang="zh-CN" altLang="en-US" sz="2400" b="1">
              <a:solidFill>
                <a:schemeClr val="tx1"/>
              </a:solidFill>
              <a:latin typeface="Times New Roman" panose="02020603050405020304" charset="0"/>
              <a:cs typeface="Times New Roman" panose="02020603050405020304" charset="0"/>
              <a:sym typeface="+mn-ea"/>
            </a:endParaRPr>
          </a:p>
        </p:txBody>
      </p:sp>
      <p:pic>
        <p:nvPicPr>
          <p:cNvPr id="7" name="图片 6"/>
          <p:cNvPicPr>
            <a:picLocks noChangeAspect="1"/>
          </p:cNvPicPr>
          <p:nvPr/>
        </p:nvPicPr>
        <p:blipFill>
          <a:blip r:embed="rId1"/>
          <a:srcRect l="4763" r="9521" b="76383"/>
          <a:stretch>
            <a:fillRect/>
          </a:stretch>
        </p:blipFill>
        <p:spPr>
          <a:xfrm>
            <a:off x="271780" y="4317365"/>
            <a:ext cx="10895330" cy="769620"/>
          </a:xfrm>
          <a:prstGeom prst="rect">
            <a:avLst/>
          </a:prstGeom>
        </p:spPr>
      </p:pic>
      <p:pic>
        <p:nvPicPr>
          <p:cNvPr id="5" name="图片 4"/>
          <p:cNvPicPr>
            <a:picLocks noChangeAspect="1"/>
          </p:cNvPicPr>
          <p:nvPr/>
        </p:nvPicPr>
        <p:blipFill>
          <a:blip r:embed="rId2"/>
          <a:srcRect b="77097"/>
          <a:stretch>
            <a:fillRect/>
          </a:stretch>
        </p:blipFill>
        <p:spPr>
          <a:xfrm>
            <a:off x="194945" y="3075940"/>
            <a:ext cx="12073890" cy="1108075"/>
          </a:xfrm>
          <a:prstGeom prst="rect">
            <a:avLst/>
          </a:prstGeom>
        </p:spPr>
      </p:pic>
      <p:pic>
        <p:nvPicPr>
          <p:cNvPr id="8" name="图片 7"/>
          <p:cNvPicPr>
            <a:picLocks noChangeAspect="1"/>
          </p:cNvPicPr>
          <p:nvPr/>
        </p:nvPicPr>
        <p:blipFill>
          <a:blip r:embed="rId3"/>
          <a:srcRect l="33206" b="64019"/>
          <a:stretch>
            <a:fillRect/>
          </a:stretch>
        </p:blipFill>
        <p:spPr>
          <a:xfrm>
            <a:off x="349250" y="5086985"/>
            <a:ext cx="8023860" cy="7391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ppt_x"/>
                                          </p:val>
                                        </p:tav>
                                      </p:tavLst>
                                    </p:anim>
                                    <p:anim calcmode="lin" valueType="num">
                                      <p:cBhvr additive="base">
                                        <p:cTn id="35" dur="500"/>
                                        <p:tgtEl>
                                          <p:spTgt spid="7"/>
                                        </p:tgtEl>
                                        <p:attrNameLst>
                                          <p:attrName>ppt_y</p:attrName>
                                        </p:attrNameLst>
                                      </p:cBhvr>
                                      <p:tavLst>
                                        <p:tav tm="0">
                                          <p:val>
                                            <p:strVal val="ppt_y"/>
                                          </p:val>
                                        </p:tav>
                                        <p:tav tm="100000">
                                          <p:val>
                                            <p:strVal val="1+ppt_h/2"/>
                                          </p:val>
                                        </p:tav>
                                      </p:tavLst>
                                    </p:anim>
                                    <p:set>
                                      <p:cBhvr>
                                        <p:cTn id="36" dur="1" fill="hold">
                                          <p:stCondLst>
                                            <p:cond delay="499"/>
                                          </p:stCondLst>
                                        </p:cTn>
                                        <p:tgtEl>
                                          <p:spTgt spid="7"/>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8"/>
                                        </p:tgtEl>
                                        <p:attrNameLst>
                                          <p:attrName>ppt_x</p:attrName>
                                        </p:attrNameLst>
                                      </p:cBhvr>
                                      <p:tavLst>
                                        <p:tav tm="0">
                                          <p:val>
                                            <p:strVal val="ppt_x"/>
                                          </p:val>
                                        </p:tav>
                                        <p:tav tm="100000">
                                          <p:val>
                                            <p:strVal val="ppt_x"/>
                                          </p:val>
                                        </p:tav>
                                      </p:tavLst>
                                    </p:anim>
                                    <p:anim calcmode="lin" valueType="num">
                                      <p:cBhvr additive="base">
                                        <p:cTn id="39" dur="500"/>
                                        <p:tgtEl>
                                          <p:spTgt spid="8"/>
                                        </p:tgtEl>
                                        <p:attrNameLst>
                                          <p:attrName>ppt_y</p:attrName>
                                        </p:attrNameLst>
                                      </p:cBhvr>
                                      <p:tavLst>
                                        <p:tav tm="0">
                                          <p:val>
                                            <p:strVal val="ppt_y"/>
                                          </p:val>
                                        </p:tav>
                                        <p:tav tm="100000">
                                          <p:val>
                                            <p:strVal val="1+ppt_h/2"/>
                                          </p:val>
                                        </p:tav>
                                      </p:tavLst>
                                    </p:anim>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7685" y="0"/>
            <a:ext cx="8618855" cy="1143000"/>
          </a:xfrm>
        </p:spPr>
        <p:txBody>
          <a:bodyPr>
            <a:normAutofit/>
          </a:bodyPr>
          <a:lstStyle/>
          <a:p>
            <a:pPr algn="l"/>
            <a:r>
              <a:rPr lang="en-US" altLang="zh-CN"/>
              <a:t>Para.4  Achievements</a:t>
            </a:r>
            <a:endParaRPr lang="en-US" altLang="zh-CN"/>
          </a:p>
        </p:txBody>
      </p:sp>
      <p:sp>
        <p:nvSpPr>
          <p:cNvPr id="3" name="内容占位符 2"/>
          <p:cNvSpPr>
            <a:spLocks noGrp="1"/>
          </p:cNvSpPr>
          <p:nvPr>
            <p:ph idx="1"/>
          </p:nvPr>
        </p:nvSpPr>
        <p:spPr>
          <a:xfrm>
            <a:off x="208280" y="949325"/>
            <a:ext cx="11596370" cy="2433320"/>
          </a:xfrm>
        </p:spPr>
        <p:txBody>
          <a:bodyPr>
            <a:normAutofit lnSpcReduction="10000"/>
          </a:bodyPr>
          <a:lstStyle/>
          <a:p>
            <a:r>
              <a:rPr lang="en-US" altLang="zh-CN"/>
              <a:t>     </a:t>
            </a:r>
            <a:r>
              <a:rPr lang="zh-CN" altLang="en-US">
                <a:latin typeface="楷体" panose="02010609060101010101" charset="-122"/>
                <a:ea typeface="楷体" panose="02010609060101010101" charset="-122"/>
                <a:cs typeface="楷体" panose="02010609060101010101" charset="-122"/>
                <a:sym typeface="+mn-ea"/>
              </a:rPr>
              <a:t>在为湖人队效力的</a:t>
            </a:r>
            <a:r>
              <a:rPr lang="en-US" altLang="zh-CN">
                <a:latin typeface="楷体" panose="02010609060101010101" charset="-122"/>
                <a:ea typeface="楷体" panose="02010609060101010101" charset="-122"/>
                <a:cs typeface="楷体" panose="02010609060101010101" charset="-122"/>
                <a:sym typeface="+mn-ea"/>
              </a:rPr>
              <a:t>20</a:t>
            </a:r>
            <a:r>
              <a:rPr lang="zh-CN" altLang="en-US">
                <a:latin typeface="楷体" panose="02010609060101010101" charset="-122"/>
                <a:ea typeface="楷体" panose="02010609060101010101" charset="-122"/>
                <a:cs typeface="楷体" panose="02010609060101010101" charset="-122"/>
                <a:sym typeface="+mn-ea"/>
              </a:rPr>
              <a:t>年里</a:t>
            </a:r>
            <a:r>
              <a:rPr lang="en-US" altLang="zh-CN">
                <a:latin typeface="楷体" panose="02010609060101010101" charset="-122"/>
                <a:ea typeface="楷体" panose="02010609060101010101" charset="-122"/>
                <a:cs typeface="楷体" panose="02010609060101010101" charset="-122"/>
                <a:sym typeface="+mn-ea"/>
              </a:rPr>
              <a:t>, </a:t>
            </a:r>
            <a:r>
              <a:rPr lang="zh-CN" altLang="en-US">
                <a:latin typeface="楷体" panose="02010609060101010101" charset="-122"/>
                <a:ea typeface="楷体" panose="02010609060101010101" charset="-122"/>
                <a:cs typeface="楷体" panose="02010609060101010101" charset="-122"/>
                <a:sym typeface="+mn-ea"/>
              </a:rPr>
              <a:t>他</a:t>
            </a:r>
            <a:r>
              <a:rPr lang="en-US" altLang="zh-CN">
                <a:latin typeface="楷体" panose="02010609060101010101" charset="-122"/>
                <a:ea typeface="楷体" panose="02010609060101010101" charset="-122"/>
                <a:cs typeface="楷体" panose="02010609060101010101" charset="-122"/>
                <a:sym typeface="+mn-ea"/>
              </a:rPr>
              <a:t>曾获得</a:t>
            </a:r>
            <a:r>
              <a:rPr lang="en-US" altLang="zh-CN" u="sng">
                <a:latin typeface="楷体" panose="02010609060101010101" charset="-122"/>
                <a:ea typeface="楷体" panose="02010609060101010101" charset="-122"/>
                <a:cs typeface="楷体" panose="02010609060101010101" charset="-122"/>
                <a:sym typeface="+mn-ea"/>
              </a:rPr>
              <a:t>5届NBA</a:t>
            </a:r>
            <a:r>
              <a:rPr lang="en-US" altLang="zh-CN" u="sng">
                <a:solidFill>
                  <a:srgbClr val="FF0000"/>
                </a:solidFill>
                <a:latin typeface="楷体" panose="02010609060101010101" charset="-122"/>
                <a:ea typeface="楷体" panose="02010609060101010101" charset="-122"/>
                <a:cs typeface="楷体" panose="02010609060101010101" charset="-122"/>
                <a:sym typeface="+mn-ea"/>
              </a:rPr>
              <a:t>总冠军</a:t>
            </a:r>
            <a:r>
              <a:rPr lang="en-US" altLang="zh-CN">
                <a:latin typeface="楷体" panose="02010609060101010101" charset="-122"/>
                <a:ea typeface="楷体" panose="02010609060101010101" charset="-122"/>
                <a:cs typeface="楷体" panose="02010609060101010101" charset="-122"/>
                <a:sym typeface="+mn-ea"/>
              </a:rPr>
              <a:t>，</a:t>
            </a:r>
            <a:r>
              <a:rPr lang="en-US" altLang="zh-CN" u="sng">
                <a:latin typeface="楷体" panose="02010609060101010101" charset="-122"/>
                <a:ea typeface="楷体" panose="02010609060101010101" charset="-122"/>
                <a:cs typeface="楷体" panose="02010609060101010101" charset="-122"/>
                <a:sym typeface="+mn-ea"/>
              </a:rPr>
              <a:t>18届NBA全明星</a:t>
            </a:r>
            <a:r>
              <a:rPr lang="en-US" altLang="zh-CN">
                <a:latin typeface="楷体" panose="02010609060101010101" charset="-122"/>
                <a:ea typeface="楷体" panose="02010609060101010101" charset="-122"/>
                <a:cs typeface="楷体" panose="02010609060101010101" charset="-122"/>
                <a:sym typeface="+mn-ea"/>
              </a:rPr>
              <a:t>，1</a:t>
            </a:r>
            <a:r>
              <a:rPr lang="en-US" altLang="zh-CN" u="sng">
                <a:latin typeface="楷体" panose="02010609060101010101" charset="-122"/>
                <a:ea typeface="楷体" panose="02010609060101010101" charset="-122"/>
                <a:cs typeface="楷体" panose="02010609060101010101" charset="-122"/>
                <a:sym typeface="+mn-ea"/>
              </a:rPr>
              <a:t>5届NBA最佳阵容</a:t>
            </a:r>
            <a:r>
              <a:rPr lang="en-US" altLang="zh-CN">
                <a:latin typeface="楷体" panose="02010609060101010101" charset="-122"/>
                <a:ea typeface="楷体" panose="02010609060101010101" charset="-122"/>
                <a:cs typeface="楷体" panose="02010609060101010101" charset="-122"/>
                <a:sym typeface="+mn-ea"/>
              </a:rPr>
              <a:t>，</a:t>
            </a:r>
            <a:r>
              <a:rPr lang="en-US" altLang="zh-CN" u="sng">
                <a:latin typeface="楷体" panose="02010609060101010101" charset="-122"/>
                <a:ea typeface="楷体" panose="02010609060101010101" charset="-122"/>
                <a:cs typeface="楷体" panose="02010609060101010101" charset="-122"/>
                <a:sym typeface="+mn-ea"/>
              </a:rPr>
              <a:t>12届NBA最佳防守阵容</a:t>
            </a:r>
            <a:r>
              <a:rPr lang="en-US" altLang="zh-CN">
                <a:latin typeface="楷体" panose="02010609060101010101" charset="-122"/>
                <a:ea typeface="楷体" panose="02010609060101010101" charset="-122"/>
                <a:cs typeface="楷体" panose="02010609060101010101" charset="-122"/>
                <a:sym typeface="+mn-ea"/>
              </a:rPr>
              <a:t>，</a:t>
            </a:r>
            <a:r>
              <a:rPr lang="en-US" altLang="zh-CN" u="sng">
                <a:latin typeface="楷体" panose="02010609060101010101" charset="-122"/>
                <a:ea typeface="楷体" panose="02010609060101010101" charset="-122"/>
                <a:cs typeface="楷体" panose="02010609060101010101" charset="-122"/>
                <a:sym typeface="+mn-ea"/>
              </a:rPr>
              <a:t>2008年NBA</a:t>
            </a:r>
            <a:r>
              <a:rPr lang="en-US" altLang="zh-CN" u="sng">
                <a:solidFill>
                  <a:srgbClr val="FF0000"/>
                </a:solidFill>
                <a:latin typeface="楷体" panose="02010609060101010101" charset="-122"/>
                <a:ea typeface="楷体" panose="02010609060101010101" charset="-122"/>
                <a:cs typeface="楷体" panose="02010609060101010101" charset="-122"/>
                <a:sym typeface="+mn-ea"/>
              </a:rPr>
              <a:t>最有价值球员</a:t>
            </a:r>
            <a:r>
              <a:rPr lang="en-US" altLang="zh-CN" u="sng">
                <a:latin typeface="楷体" panose="02010609060101010101" charset="-122"/>
                <a:ea typeface="楷体" panose="02010609060101010101" charset="-122"/>
                <a:cs typeface="楷体" panose="02010609060101010101" charset="-122"/>
                <a:sym typeface="+mn-ea"/>
              </a:rPr>
              <a:t>奖</a:t>
            </a:r>
            <a:r>
              <a:rPr lang="zh-CN" altLang="en-US">
                <a:latin typeface="楷体" panose="02010609060101010101" charset="-122"/>
                <a:ea typeface="楷体" panose="02010609060101010101" charset="-122"/>
                <a:cs typeface="楷体" panose="02010609060101010101" charset="-122"/>
                <a:sym typeface="+mn-ea"/>
              </a:rPr>
              <a:t>。</a:t>
            </a:r>
            <a:r>
              <a:rPr lang="en-US" altLang="zh-CN">
                <a:latin typeface="楷体" panose="02010609060101010101" charset="-122"/>
                <a:ea typeface="楷体" panose="02010609060101010101" charset="-122"/>
                <a:cs typeface="楷体" panose="02010609060101010101" charset="-122"/>
                <a:sym typeface="+mn-ea"/>
              </a:rPr>
              <a:t>||</a:t>
            </a:r>
            <a:r>
              <a:rPr lang="zh-CN" altLang="en-US">
                <a:solidFill>
                  <a:srgbClr val="FF0000"/>
                </a:solidFill>
                <a:latin typeface="楷体" panose="02010609060101010101" charset="-122"/>
                <a:ea typeface="楷体" panose="02010609060101010101" charset="-122"/>
                <a:cs typeface="楷体" panose="02010609060101010101" charset="-122"/>
                <a:sym typeface="+mn-ea"/>
              </a:rPr>
              <a:t>此外</a:t>
            </a:r>
            <a:r>
              <a:rPr lang="zh-CN" altLang="en-US">
                <a:latin typeface="楷体" panose="02010609060101010101" charset="-122"/>
                <a:ea typeface="楷体" panose="02010609060101010101" charset="-122"/>
                <a:cs typeface="楷体" panose="02010609060101010101" charset="-122"/>
                <a:sym typeface="+mn-ea"/>
              </a:rPr>
              <a:t>，他的</a:t>
            </a:r>
            <a:r>
              <a:rPr lang="en-US" altLang="zh-CN">
                <a:latin typeface="楷体" panose="02010609060101010101" charset="-122"/>
                <a:ea typeface="楷体" panose="02010609060101010101" charset="-122"/>
                <a:cs typeface="楷体" panose="02010609060101010101" charset="-122"/>
                <a:sym typeface="+mn-ea"/>
              </a:rPr>
              <a:t>“</a:t>
            </a:r>
            <a:r>
              <a:rPr lang="zh-CN" altLang="en-US" u="sng">
                <a:solidFill>
                  <a:srgbClr val="FF0000"/>
                </a:solidFill>
                <a:latin typeface="楷体" panose="02010609060101010101" charset="-122"/>
                <a:ea typeface="楷体" panose="02010609060101010101" charset="-122"/>
                <a:cs typeface="楷体" panose="02010609060101010101" charset="-122"/>
                <a:sym typeface="+mn-ea"/>
              </a:rPr>
              <a:t>曼巴精神</a:t>
            </a:r>
            <a:r>
              <a:rPr lang="en-US" altLang="zh-CN">
                <a:latin typeface="楷体" panose="02010609060101010101" charset="-122"/>
                <a:ea typeface="楷体" panose="02010609060101010101" charset="-122"/>
                <a:cs typeface="楷体" panose="02010609060101010101" charset="-122"/>
                <a:sym typeface="+mn-ea"/>
              </a:rPr>
              <a:t>”</a:t>
            </a:r>
            <a:r>
              <a:rPr lang="zh-CN" altLang="en-US">
                <a:latin typeface="楷体" panose="02010609060101010101" charset="-122"/>
                <a:ea typeface="楷体" panose="02010609060101010101" charset="-122"/>
                <a:cs typeface="楷体" panose="02010609060101010101" charset="-122"/>
                <a:sym typeface="+mn-ea"/>
              </a:rPr>
              <a:t>在全世界都具有一定影响力。</a:t>
            </a:r>
            <a:r>
              <a:rPr lang="zh-CN" altLang="en-US">
                <a:solidFill>
                  <a:srgbClr val="FF0000"/>
                </a:solidFill>
                <a:latin typeface="楷体" panose="02010609060101010101" charset="-122"/>
                <a:ea typeface="楷体" panose="02010609060101010101" charset="-122"/>
                <a:cs typeface="楷体" panose="02010609060101010101" charset="-122"/>
                <a:sym typeface="+mn-ea"/>
              </a:rPr>
              <a:t>令人惊讶的是</a:t>
            </a:r>
            <a:r>
              <a:rPr lang="zh-CN" altLang="en-US">
                <a:latin typeface="楷体" panose="02010609060101010101" charset="-122"/>
                <a:ea typeface="楷体" panose="02010609060101010101" charset="-122"/>
                <a:cs typeface="楷体" panose="02010609060101010101" charset="-122"/>
                <a:sym typeface="+mn-ea"/>
              </a:rPr>
              <a:t>，</a:t>
            </a:r>
            <a:r>
              <a:rPr lang="en-US" altLang="zh-CN">
                <a:latin typeface="楷体" panose="02010609060101010101" charset="-122"/>
                <a:ea typeface="楷体" panose="02010609060101010101" charset="-122"/>
                <a:cs typeface="楷体" panose="02010609060101010101" charset="-122"/>
                <a:sym typeface="+mn-ea"/>
              </a:rPr>
              <a:t>2018</a:t>
            </a:r>
            <a:r>
              <a:rPr lang="zh-CN" altLang="en-US">
                <a:latin typeface="楷体" panose="02010609060101010101" charset="-122"/>
                <a:ea typeface="楷体" panose="02010609060101010101" charset="-122"/>
                <a:cs typeface="楷体" panose="02010609060101010101" charset="-122"/>
                <a:sym typeface="+mn-ea"/>
              </a:rPr>
              <a:t>年，他还获得</a:t>
            </a:r>
            <a:r>
              <a:rPr lang="zh-CN" altLang="en-US">
                <a:solidFill>
                  <a:srgbClr val="FF0000"/>
                </a:solidFill>
                <a:latin typeface="楷体" panose="02010609060101010101" charset="-122"/>
                <a:ea typeface="楷体" panose="02010609060101010101" charset="-122"/>
                <a:cs typeface="楷体" panose="02010609060101010101" charset="-122"/>
                <a:sym typeface="+mn-ea"/>
              </a:rPr>
              <a:t>奥斯卡</a:t>
            </a:r>
            <a:r>
              <a:rPr lang="zh-CN" altLang="en-US" u="sng">
                <a:latin typeface="楷体" panose="02010609060101010101" charset="-122"/>
                <a:ea typeface="楷体" panose="02010609060101010101" charset="-122"/>
                <a:cs typeface="楷体" panose="02010609060101010101" charset="-122"/>
                <a:sym typeface="+mn-ea"/>
              </a:rPr>
              <a:t>最佳动画短片奖</a:t>
            </a:r>
            <a:r>
              <a:rPr lang="zh-CN" altLang="en-US">
                <a:latin typeface="楷体" panose="02010609060101010101" charset="-122"/>
                <a:ea typeface="楷体" panose="02010609060101010101" charset="-122"/>
                <a:cs typeface="楷体" panose="02010609060101010101" charset="-122"/>
                <a:sym typeface="+mn-ea"/>
              </a:rPr>
              <a:t>。</a:t>
            </a:r>
            <a:endParaRPr lang="zh-CN" altLang="en-US">
              <a:latin typeface="楷体" panose="02010609060101010101" charset="-122"/>
              <a:ea typeface="楷体" panose="02010609060101010101" charset="-122"/>
              <a:cs typeface="楷体" panose="02010609060101010101" charset="-122"/>
              <a:sym typeface="+mn-ea"/>
            </a:endParaRPr>
          </a:p>
        </p:txBody>
      </p:sp>
      <p:sp>
        <p:nvSpPr>
          <p:cNvPr id="4" name="内容占位符 2"/>
          <p:cNvSpPr>
            <a:spLocks noGrp="1"/>
          </p:cNvSpPr>
          <p:nvPr/>
        </p:nvSpPr>
        <p:spPr>
          <a:xfrm>
            <a:off x="208280" y="3382645"/>
            <a:ext cx="11919585" cy="3218815"/>
          </a:xfrm>
          <a:prstGeom prst="rect">
            <a:avLst/>
          </a:prstGeom>
        </p:spPr>
        <p:txBody>
          <a:bodyPr vert="horz" lIns="91440" tIns="45720" rIns="91440" bIns="45720" rtlCol="0">
            <a:normAutofit fontScale="90000" lnSpcReduction="20000"/>
          </a:bodyPr>
          <a:lstStyle>
            <a:lvl1pPr marL="0" indent="0" algn="l" defTabSz="914400" rtl="0" eaLnBrk="1" latinLnBrk="0" hangingPunct="1">
              <a:spcBef>
                <a:spcPct val="20000"/>
              </a:spcBef>
              <a:buFont typeface="Arial" panose="020B0604020202020204" pitchFamily="34" charset="0"/>
              <a:buNone/>
              <a:defRPr sz="3200" b="1" kern="1200">
                <a:solidFill>
                  <a:schemeClr val="tx1"/>
                </a:solidFill>
                <a:latin typeface="Times New Roman" panose="02020603050405020304" charset="0"/>
                <a:ea typeface="+mn-ea"/>
                <a:cs typeface="Times New Roman" panose="02020603050405020304" charset="0"/>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lnSpc>
                <a:spcPct val="150000"/>
              </a:lnSpc>
              <a:spcBef>
                <a:spcPts val="0"/>
              </a:spcBef>
            </a:pPr>
            <a:r>
              <a:rPr lang="en-US" altLang="zh-CN"/>
              <a:t>     </a:t>
            </a:r>
            <a:r>
              <a:rPr lang="en-US" altLang="zh-CN" sz="3600">
                <a:sym typeface="+mn-ea"/>
              </a:rPr>
              <a:t> </a:t>
            </a:r>
            <a:r>
              <a:rPr lang="en-US" altLang="zh-CN" sz="2800">
                <a:solidFill>
                  <a:srgbClr val="FF0000"/>
                </a:solidFill>
                <a:sym typeface="+mn-ea"/>
              </a:rPr>
              <a:t>During his entire 20-year career</a:t>
            </a:r>
            <a:r>
              <a:rPr lang="en-US" altLang="zh-CN" sz="2800">
                <a:sym typeface="+mn-ea"/>
              </a:rPr>
              <a:t> with the Los Angeles Lakers, Kobe won f</a:t>
            </a:r>
            <a:r>
              <a:rPr lang="en-US" altLang="zh-CN" sz="2800" u="sng">
                <a:sym typeface="+mn-ea"/>
              </a:rPr>
              <a:t>ive NBA </a:t>
            </a:r>
            <a:r>
              <a:rPr lang="en-US" altLang="zh-CN" sz="2800" u="sng">
                <a:solidFill>
                  <a:srgbClr val="FF0000"/>
                </a:solidFill>
                <a:sym typeface="+mn-ea"/>
              </a:rPr>
              <a:t>championship</a:t>
            </a:r>
            <a:r>
              <a:rPr lang="en-US" altLang="zh-CN" sz="2800" u="sng">
                <a:sym typeface="+mn-ea"/>
              </a:rPr>
              <a:t>s</a:t>
            </a:r>
            <a:r>
              <a:rPr lang="en-US" altLang="zh-CN" sz="2800">
                <a:sym typeface="+mn-ea"/>
              </a:rPr>
              <a:t>, was an </a:t>
            </a:r>
            <a:r>
              <a:rPr lang="en-US" altLang="zh-CN" sz="2800" u="sng">
                <a:sym typeface="+mn-ea"/>
              </a:rPr>
              <a:t>18-time All-Star</a:t>
            </a:r>
            <a:r>
              <a:rPr lang="en-US" altLang="zh-CN" sz="2800">
                <a:sym typeface="+mn-ea"/>
              </a:rPr>
              <a:t>, </a:t>
            </a:r>
            <a:r>
              <a:rPr lang="en-US" altLang="zh-CN" sz="2800" u="sng">
                <a:sym typeface="+mn-ea"/>
              </a:rPr>
              <a:t>15-time member of the All-NBA Team</a:t>
            </a:r>
            <a:r>
              <a:rPr lang="en-US" altLang="zh-CN" sz="2800">
                <a:sym typeface="+mn-ea"/>
              </a:rPr>
              <a:t>, </a:t>
            </a:r>
            <a:r>
              <a:rPr lang="en-US" altLang="zh-CN" sz="2800" u="sng">
                <a:solidFill>
                  <a:schemeClr val="tx1"/>
                </a:solidFill>
                <a:sym typeface="+mn-ea"/>
              </a:rPr>
              <a:t>12-time member of the All-Defensive team</a:t>
            </a:r>
            <a:r>
              <a:rPr lang="en-US" altLang="zh-CN" sz="2800">
                <a:sym typeface="+mn-ea"/>
              </a:rPr>
              <a:t> and was </a:t>
            </a:r>
            <a:r>
              <a:rPr lang="en-US" altLang="zh-CN" sz="2800" u="sng">
                <a:sym typeface="+mn-ea"/>
              </a:rPr>
              <a:t>the NBA's </a:t>
            </a:r>
            <a:r>
              <a:rPr lang="en-US" altLang="zh-CN" sz="2800" u="sng">
                <a:solidFill>
                  <a:srgbClr val="FF0000"/>
                </a:solidFill>
                <a:sym typeface="+mn-ea"/>
              </a:rPr>
              <a:t>Most Valuable Player</a:t>
            </a:r>
            <a:r>
              <a:rPr lang="en-US" altLang="zh-CN" sz="2800">
                <a:sym typeface="+mn-ea"/>
              </a:rPr>
              <a:t> in 2008.  </a:t>
            </a:r>
            <a:r>
              <a:rPr lang="en-US" altLang="zh-CN" sz="2800" u="sng">
                <a:solidFill>
                  <a:srgbClr val="FF0000"/>
                </a:solidFill>
                <a:sym typeface="+mn-ea"/>
              </a:rPr>
              <a:t>Besides</a:t>
            </a:r>
            <a:r>
              <a:rPr lang="en-US" altLang="zh-CN" sz="2800">
                <a:sym typeface="+mn-ea"/>
              </a:rPr>
              <a:t>, Kobe was famous because he invented “</a:t>
            </a:r>
            <a:r>
              <a:rPr lang="en-US" altLang="zh-CN" sz="2800">
                <a:solidFill>
                  <a:srgbClr val="FF0000"/>
                </a:solidFill>
                <a:sym typeface="+mn-ea"/>
              </a:rPr>
              <a:t>Mamba Mentality</a:t>
            </a:r>
            <a:r>
              <a:rPr lang="en-US" altLang="zh-CN" sz="2800">
                <a:sym typeface="+mn-ea"/>
              </a:rPr>
              <a:t>” which influenced the world. </a:t>
            </a:r>
            <a:r>
              <a:rPr lang="en-US" altLang="zh-CN" sz="2800" u="sng">
                <a:solidFill>
                  <a:srgbClr val="FF0000"/>
                </a:solidFill>
              </a:rPr>
              <a:t>Surprisingly</a:t>
            </a:r>
            <a:r>
              <a:rPr lang="en-US" altLang="zh-CN" sz="2800"/>
              <a:t>, he </a:t>
            </a:r>
            <a:r>
              <a:rPr lang="en-US" altLang="zh-CN" sz="2800">
                <a:solidFill>
                  <a:srgbClr val="FF0000"/>
                </a:solidFill>
              </a:rPr>
              <a:t>received</a:t>
            </a:r>
            <a:r>
              <a:rPr lang="en-US" altLang="zh-CN" sz="2800"/>
              <a:t> an Oscar for "Best Animated Short" in 2018.</a:t>
            </a:r>
            <a:endParaRPr lang="en-US" altLang="zh-CN"/>
          </a:p>
          <a:p>
            <a:endParaRPr lang="en-US" altLang="zh-CN"/>
          </a:p>
          <a:p>
            <a:endParaRPr lang="en-US" altLang="zh-CN"/>
          </a:p>
        </p:txBody>
      </p:sp>
      <p:graphicFrame>
        <p:nvGraphicFramePr>
          <p:cNvPr id="5" name="对象 4">
            <a:hlinkClick r:id="" action="ppaction://ole?verb=0"/>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033" name="" r:id="rId1" imgW="914400" imgH="215900" progId="Equation.KSEE3">
                  <p:embed/>
                </p:oleObj>
              </mc:Choice>
              <mc:Fallback>
                <p:oleObj name="" r:id="rId1" imgW="914400" imgH="215900" progId="Equation.KSEE3">
                  <p:embed/>
                  <p:pic>
                    <p:nvPicPr>
                      <p:cNvPr id="0" name="图片 1024"/>
                      <p:cNvPicPr/>
                      <p:nvPr/>
                    </p:nvPicPr>
                    <p:blipFill>
                      <a:blip r:embed="rId2"/>
                      <a:stretch>
                        <a:fillRect/>
                      </a:stretch>
                    </p:blipFill>
                    <p:spPr>
                      <a:xfrm>
                        <a:off x="5638800" y="3321050"/>
                        <a:ext cx="914400" cy="215900"/>
                      </a:xfrm>
                      <a:prstGeom prst="rect">
                        <a:avLst/>
                      </a:prstGeom>
                    </p:spPr>
                  </p:pic>
                </p:oleObj>
              </mc:Fallback>
            </mc:AlternateContent>
          </a:graphicData>
        </a:graphic>
      </p:graphicFrame>
      <p:pic>
        <p:nvPicPr>
          <p:cNvPr id="6" name="图片 5"/>
          <p:cNvPicPr>
            <a:picLocks noChangeAspect="1"/>
          </p:cNvPicPr>
          <p:nvPr/>
        </p:nvPicPr>
        <p:blipFill>
          <a:blip r:embed="rId3"/>
          <a:stretch>
            <a:fillRect/>
          </a:stretch>
        </p:blipFill>
        <p:spPr>
          <a:xfrm>
            <a:off x="309880" y="3321050"/>
            <a:ext cx="11132185" cy="33127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内容占位符 2"/>
          <p:cNvSpPr>
            <a:spLocks noGrp="1"/>
          </p:cNvSpPr>
          <p:nvPr/>
        </p:nvSpPr>
        <p:spPr>
          <a:xfrm>
            <a:off x="-13335" y="0"/>
            <a:ext cx="12205335" cy="886460"/>
          </a:xfrm>
          <a:prstGeom prst="rect">
            <a:avLst/>
          </a:prstGeom>
          <a:solidFill>
            <a:srgbClr val="92D050"/>
          </a:solidFill>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b="1" kern="1200">
                <a:solidFill>
                  <a:schemeClr val="tx1"/>
                </a:solidFill>
                <a:latin typeface="Times New Roman" panose="02020603050405020304" charset="0"/>
                <a:ea typeface="+mn-ea"/>
                <a:cs typeface="Times New Roman" panose="02020603050405020304" charset="0"/>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4000" dirty="0">
                <a:solidFill>
                  <a:schemeClr val="tx1"/>
                </a:solidFill>
              </a:rPr>
              <a:t>Task 6  Imitating Writing   </a:t>
            </a:r>
            <a:r>
              <a:rPr lang="zh-CN" altLang="en-US" sz="4000" dirty="0">
                <a:solidFill>
                  <a:schemeClr val="tx1"/>
                </a:solidFill>
              </a:rPr>
              <a:t>仿写</a:t>
            </a:r>
            <a:endParaRPr lang="en-US" altLang="zh-CN" sz="4000" dirty="0">
              <a:solidFill>
                <a:schemeClr val="tx1"/>
              </a:solidFill>
            </a:endParaRPr>
          </a:p>
          <a:p>
            <a:endParaRPr lang="en-US" altLang="zh-CN" sz="4000" dirty="0">
              <a:solidFill>
                <a:schemeClr val="tx1"/>
              </a:solidFill>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13080" y="1887855"/>
            <a:ext cx="3219450" cy="3219450"/>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080" y="825500"/>
            <a:ext cx="6032500" cy="6032500"/>
          </a:xfrm>
          <a:prstGeom prst="rect">
            <a:avLst/>
          </a:prstGeom>
        </p:spPr>
      </p:pic>
      <p:sp>
        <p:nvSpPr>
          <p:cNvPr id="6" name="文本框 5"/>
          <p:cNvSpPr txBox="1"/>
          <p:nvPr/>
        </p:nvSpPr>
        <p:spPr>
          <a:xfrm>
            <a:off x="6962775" y="2959735"/>
            <a:ext cx="2961640" cy="1014730"/>
          </a:xfrm>
          <a:prstGeom prst="rect">
            <a:avLst/>
          </a:prstGeom>
          <a:solidFill>
            <a:srgbClr val="FFC000"/>
          </a:solidFill>
        </p:spPr>
        <p:txBody>
          <a:bodyPr wrap="none" rtlCol="0">
            <a:spAutoFit/>
          </a:bodyPr>
          <a:p>
            <a:pPr algn="l"/>
            <a:r>
              <a:rPr lang="en-US" altLang="zh-CN" sz="3200" b="1" dirty="0">
                <a:solidFill>
                  <a:schemeClr val="tx1">
                    <a:lumMod val="75000"/>
                    <a:lumOff val="2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peer response</a:t>
            </a:r>
            <a:endParaRPr lang="en-US" altLang="zh-CN" sz="3200" b="1" dirty="0">
              <a:solidFill>
                <a:schemeClr val="tx1">
                  <a:lumMod val="75000"/>
                  <a:lumOff val="2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a:p>
            <a:pPr algn="ctr"/>
            <a:r>
              <a:rPr lang="zh-CN" altLang="en-US" sz="2800" b="1" dirty="0">
                <a:solidFill>
                  <a:schemeClr val="tx1">
                    <a:lumMod val="75000"/>
                    <a:lumOff val="25000"/>
                  </a:schemeClr>
                </a:solidFill>
                <a:latin typeface="+mn-ea"/>
                <a:sym typeface="字魂59号-创粗黑" panose="00000500000000000000" pitchFamily="2" charset="-122"/>
              </a:rPr>
              <a:t>同伴互评</a:t>
            </a:r>
            <a:endParaRPr lang="zh-CN" altLang="en-US" sz="2800" b="1" dirty="0">
              <a:solidFill>
                <a:schemeClr val="tx1">
                  <a:lumMod val="75000"/>
                  <a:lumOff val="25000"/>
                </a:schemeClr>
              </a:solidFill>
              <a:latin typeface="+mn-ea"/>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8" name="文本框 7"/>
          <p:cNvSpPr txBox="1"/>
          <p:nvPr/>
        </p:nvSpPr>
        <p:spPr>
          <a:xfrm>
            <a:off x="7787005" y="4632325"/>
            <a:ext cx="3587750" cy="953135"/>
          </a:xfrm>
          <a:prstGeom prst="rect">
            <a:avLst/>
          </a:prstGeom>
          <a:solidFill>
            <a:srgbClr val="92D050"/>
          </a:solidFill>
        </p:spPr>
        <p:txBody>
          <a:bodyPr wrap="square" rtlCol="0">
            <a:spAutoFit/>
          </a:bodyPr>
          <a:p>
            <a:r>
              <a:rPr lang="en-US" altLang="zh-CN" sz="2800" b="1" dirty="0">
                <a:solidFill>
                  <a:schemeClr val="tx1">
                    <a:lumMod val="75000"/>
                    <a:lumOff val="2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works presentation</a:t>
            </a:r>
            <a:endParaRPr lang="en-US" altLang="zh-CN" sz="2800" b="1" dirty="0">
              <a:solidFill>
                <a:schemeClr val="tx1">
                  <a:lumMod val="75000"/>
                  <a:lumOff val="2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a:p>
            <a:pPr algn="ctr"/>
            <a:r>
              <a:rPr lang="zh-CN" altLang="en-US" sz="2800" b="1" dirty="0">
                <a:solidFill>
                  <a:schemeClr val="tx1">
                    <a:lumMod val="75000"/>
                    <a:lumOff val="2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成果展示</a:t>
            </a:r>
            <a:endParaRPr lang="zh-CN" altLang="en-US" sz="2800" b="1" dirty="0">
              <a:solidFill>
                <a:schemeClr val="tx1">
                  <a:lumMod val="75000"/>
                  <a:lumOff val="2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382905"/>
            <a:ext cx="7872095" cy="5805170"/>
          </a:xfrm>
        </p:spPr>
        <p:txBody>
          <a:bodyPr>
            <a:normAutofit fontScale="57500" lnSpcReduction="10000"/>
          </a:bodyPr>
          <a:lstStyle/>
          <a:p>
            <a:pPr algn="ctr"/>
            <a:r>
              <a:rPr lang="en-US" altLang="zh-CN" sz="4000">
                <a:latin typeface="Calibri" panose="020F0502020204030204" charset="0"/>
                <a:cs typeface="Calibri" panose="020F0502020204030204" charset="0"/>
              </a:rPr>
              <a:t>   A biography of Kobe Bryant</a:t>
            </a:r>
            <a:endParaRPr lang="en-US" altLang="zh-CN" sz="4000">
              <a:latin typeface="Calibri" panose="020F0502020204030204" charset="0"/>
              <a:cs typeface="Calibri" panose="020F0502020204030204" charset="0"/>
            </a:endParaRPr>
          </a:p>
          <a:p>
            <a:pPr algn="just"/>
            <a:r>
              <a:rPr lang="en-US" altLang="zh-CN" sz="3600">
                <a:latin typeface="Calibri" panose="020F0502020204030204" charset="0"/>
                <a:cs typeface="Calibri" panose="020F0502020204030204" charset="0"/>
              </a:rPr>
              <a:t>   </a:t>
            </a:r>
            <a:r>
              <a:rPr lang="en-US" altLang="zh-CN" sz="3500">
                <a:latin typeface="Calibri" panose="020F0502020204030204" charset="0"/>
                <a:cs typeface="Calibri" panose="020F0502020204030204" charset="0"/>
              </a:rPr>
              <a:t> </a:t>
            </a:r>
            <a:r>
              <a:rPr lang="zh-CN" altLang="en-US" sz="3500">
                <a:latin typeface="Calibri" panose="020F0502020204030204" charset="0"/>
                <a:cs typeface="Calibri" panose="020F0502020204030204" charset="0"/>
              </a:rPr>
              <a:t>Kobe Bryant was an American professional basketball player, whose nickname is Black Mamba. Kobe had both an extraordinary talent  that enabled him to be an early bloomer and amazing perseverance with which he became a legendary superstar. </a:t>
            </a:r>
            <a:endParaRPr lang="zh-CN" altLang="en-US" sz="3500">
              <a:latin typeface="Calibri" panose="020F0502020204030204" charset="0"/>
              <a:cs typeface="Calibri" panose="020F0502020204030204" charset="0"/>
            </a:endParaRPr>
          </a:p>
          <a:p>
            <a:pPr algn="just"/>
            <a:r>
              <a:rPr lang="zh-CN" altLang="en-US" sz="3500">
                <a:latin typeface="Calibri" panose="020F0502020204030204" charset="0"/>
                <a:cs typeface="Calibri" panose="020F0502020204030204" charset="0"/>
              </a:rPr>
              <a:t>    Kobe's life began in Philadelphia, Pennsylvania, where he was born on August 23rd, 1978. It ended in Calabasas, California on January 26, 2020, when he died as a result of  a helicopter crash at the age of 41.</a:t>
            </a:r>
            <a:endParaRPr lang="zh-CN" altLang="en-US" sz="3500">
              <a:latin typeface="Calibri" panose="020F0502020204030204" charset="0"/>
              <a:cs typeface="Calibri" panose="020F0502020204030204" charset="0"/>
            </a:endParaRPr>
          </a:p>
          <a:p>
            <a:pPr algn="just"/>
            <a:r>
              <a:rPr lang="zh-CN" altLang="en-US" sz="3500">
                <a:latin typeface="Calibri" panose="020F0502020204030204" charset="0"/>
                <a:cs typeface="Calibri" panose="020F0502020204030204" charset="0"/>
              </a:rPr>
              <a:t>     Kobe was the son of former NBA player Joe Bryant.  When Kobe was six, he moved with him family to Italy and moved back to America in 1991.  After graduating from Lower Merion High School , 17-year-old Kobe entered the NBA directly. He married Vanessa in 2001 and had four daughters. In 2016, he announced his retirement from the NBA. </a:t>
            </a:r>
            <a:endParaRPr lang="zh-CN" altLang="en-US" sz="3500">
              <a:latin typeface="Calibri" panose="020F0502020204030204" charset="0"/>
              <a:cs typeface="Calibri" panose="020F0502020204030204" charset="0"/>
            </a:endParaRPr>
          </a:p>
          <a:p>
            <a:pPr algn="just"/>
            <a:r>
              <a:rPr lang="zh-CN" altLang="en-US" sz="3500">
                <a:latin typeface="Calibri" panose="020F0502020204030204" charset="0"/>
                <a:cs typeface="Calibri" panose="020F0502020204030204" charset="0"/>
              </a:rPr>
              <a:t>    During his entire 20-year career with the Los Angeles Lakers, Kobe won five NBA championships, was an 18-time All-Star, 15-time member of the All-NBA Team, 12-time member of the All-Defensive team and was the NBA's Most Valuable Player in 2008.  Besides, his “Mamba Mentality” is  influential around the world. Surprisingly, he won an Oscar for "Best Animated Short" in 2018.  </a:t>
            </a:r>
            <a:r>
              <a:rPr lang="zh-CN" altLang="en-US" sz="4000"/>
              <a:t> </a:t>
            </a:r>
            <a:endParaRPr lang="zh-CN" altLang="en-US" sz="4000"/>
          </a:p>
        </p:txBody>
      </p:sp>
      <p:pic>
        <p:nvPicPr>
          <p:cNvPr id="4" name="图片 3"/>
          <p:cNvPicPr>
            <a:picLocks noChangeAspect="1"/>
          </p:cNvPicPr>
          <p:nvPr/>
        </p:nvPicPr>
        <p:blipFill>
          <a:blip r:embed="rId1"/>
          <a:stretch>
            <a:fillRect/>
          </a:stretch>
        </p:blipFill>
        <p:spPr>
          <a:xfrm>
            <a:off x="7912100" y="231775"/>
            <a:ext cx="1666240" cy="1921510"/>
          </a:xfrm>
          <a:prstGeom prst="ellipse">
            <a:avLst/>
          </a:prstGeom>
        </p:spPr>
      </p:pic>
      <p:sp>
        <p:nvSpPr>
          <p:cNvPr id="5" name="标题 1"/>
          <p:cNvSpPr>
            <a:spLocks noGrp="1"/>
          </p:cNvSpPr>
          <p:nvPr/>
        </p:nvSpPr>
        <p:spPr>
          <a:xfrm>
            <a:off x="7912100" y="3858895"/>
            <a:ext cx="4279900" cy="2051685"/>
          </a:xfrm>
          <a:prstGeom prst="rect">
            <a:avLst/>
          </a:prstGeom>
          <a:noFill/>
        </p:spPr>
        <p:txBody>
          <a:bodyPr vert="horz" lIns="91440" tIns="45720" rIns="91440" bIns="45720" rtlCol="0" anchor="ctr">
            <a:normAutofit fontScale="77500" lnSpcReduction="1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altLang="zh-CN">
                <a:solidFill>
                  <a:srgbClr val="FF0000"/>
                </a:solidFill>
              </a:rPr>
              <a:t>Imitating Writing</a:t>
            </a:r>
            <a:endParaRPr lang="en-US" altLang="zh-CN">
              <a:solidFill>
                <a:srgbClr val="FF0000"/>
              </a:solidFill>
            </a:endParaRPr>
          </a:p>
          <a:p>
            <a:pPr algn="l"/>
            <a:r>
              <a:rPr lang="en-US" altLang="zh-CN"/>
              <a:t>· layout</a:t>
            </a:r>
            <a:endParaRPr lang="en-US" altLang="zh-CN"/>
          </a:p>
          <a:p>
            <a:pPr algn="l"/>
            <a:r>
              <a:rPr lang="en-US" altLang="zh-CN">
                <a:solidFill>
                  <a:schemeClr val="tx1"/>
                </a:solidFill>
              </a:rPr>
              <a:t>· sentence structures</a:t>
            </a:r>
            <a:endParaRPr lang="en-US" altLang="zh-CN">
              <a:solidFill>
                <a:schemeClr val="tx1"/>
              </a:solidFill>
            </a:endParaRPr>
          </a:p>
          <a:p>
            <a:pPr algn="l"/>
            <a:r>
              <a:rPr lang="en-US" altLang="zh-CN">
                <a:solidFill>
                  <a:schemeClr val="tx1"/>
                </a:solidFill>
              </a:rPr>
              <a:t>· phrases</a:t>
            </a:r>
            <a:endParaRPr lang="en-US" altLang="zh-CN">
              <a:solidFill>
                <a:schemeClr val="tx1"/>
              </a:solidFill>
            </a:endParaRPr>
          </a:p>
        </p:txBody>
      </p:sp>
      <p:pic>
        <p:nvPicPr>
          <p:cNvPr id="2" name="图片 1"/>
          <p:cNvPicPr>
            <a:picLocks noChangeAspect="1"/>
          </p:cNvPicPr>
          <p:nvPr/>
        </p:nvPicPr>
        <p:blipFill>
          <a:blip r:embed="rId2"/>
          <a:stretch>
            <a:fillRect/>
          </a:stretch>
        </p:blipFill>
        <p:spPr>
          <a:xfrm>
            <a:off x="8390255" y="2367915"/>
            <a:ext cx="3023235" cy="12763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t="-4000" r="-10000"/>
          </a:stretch>
        </a:blipFill>
        <a:effectLst/>
      </p:bgPr>
    </p:bg>
    <p:spTree>
      <p:nvGrpSpPr>
        <p:cNvPr id="1" name=""/>
        <p:cNvGrpSpPr/>
        <p:nvPr/>
      </p:nvGrpSpPr>
      <p:grpSpPr>
        <a:xfrm>
          <a:off x="0" y="0"/>
          <a:ext cx="0" cy="0"/>
          <a:chOff x="0" y="0"/>
          <a:chExt cx="0" cy="0"/>
        </a:xfrm>
      </p:grpSpPr>
      <p:pic>
        <p:nvPicPr>
          <p:cNvPr id="64514" name="图片 64513" descr="reading and discussing"/>
          <p:cNvPicPr>
            <a:picLocks noChangeAspect="1"/>
          </p:cNvPicPr>
          <p:nvPr/>
        </p:nvPicPr>
        <p:blipFill>
          <a:blip r:embed="rId2"/>
          <a:stretch>
            <a:fillRect/>
          </a:stretch>
        </p:blipFill>
        <p:spPr>
          <a:xfrm>
            <a:off x="4668520" y="2156460"/>
            <a:ext cx="2641600" cy="3468370"/>
          </a:xfrm>
          <a:prstGeom prst="rect">
            <a:avLst/>
          </a:prstGeom>
          <a:noFill/>
          <a:ln w="9525">
            <a:noFill/>
          </a:ln>
        </p:spPr>
      </p:pic>
      <p:sp>
        <p:nvSpPr>
          <p:cNvPr id="2" name="文本框 1"/>
          <p:cNvSpPr txBox="1"/>
          <p:nvPr/>
        </p:nvSpPr>
        <p:spPr>
          <a:xfrm>
            <a:off x="0" y="0"/>
            <a:ext cx="7454265" cy="829945"/>
          </a:xfrm>
          <a:prstGeom prst="rect">
            <a:avLst/>
          </a:prstGeom>
          <a:solidFill>
            <a:schemeClr val="bg1"/>
          </a:solidFill>
        </p:spPr>
        <p:txBody>
          <a:bodyPr wrap="square" rtlCol="0">
            <a:spAutoFit/>
          </a:bodyPr>
          <a:lstStyle/>
          <a:p>
            <a:r>
              <a:rPr lang="zh-CN" altLang="en-US" sz="3600" b="1">
                <a:latin typeface="微软雅黑" panose="020B0503020204020204" charset="-122"/>
                <a:ea typeface="微软雅黑" panose="020B0503020204020204" charset="-122"/>
                <a:cs typeface="微软雅黑" panose="020B0503020204020204" charset="-122"/>
              </a:rPr>
              <a:t>选修七 </a:t>
            </a:r>
            <a:r>
              <a:rPr lang="en-US" altLang="zh-CN" sz="3600" b="1">
                <a:latin typeface="微软雅黑" panose="020B0503020204020204" charset="-122"/>
                <a:ea typeface="微软雅黑" panose="020B0503020204020204" charset="-122"/>
                <a:cs typeface="微软雅黑" panose="020B0503020204020204" charset="-122"/>
              </a:rPr>
              <a:t>Unit 2 Using Language</a:t>
            </a:r>
            <a:r>
              <a:rPr lang="zh-CN" altLang="en-US" sz="4800"/>
              <a:t> </a:t>
            </a:r>
            <a:endParaRPr lang="en-US" altLang="zh-CN" sz="4800"/>
          </a:p>
        </p:txBody>
      </p:sp>
      <p:sp>
        <p:nvSpPr>
          <p:cNvPr id="5" name="文本框 4"/>
          <p:cNvSpPr txBox="1"/>
          <p:nvPr/>
        </p:nvSpPr>
        <p:spPr>
          <a:xfrm>
            <a:off x="1217295" y="1043940"/>
            <a:ext cx="10253980" cy="922020"/>
          </a:xfrm>
          <a:prstGeom prst="rect">
            <a:avLst/>
          </a:prstGeom>
          <a:solidFill>
            <a:schemeClr val="bg1"/>
          </a:solidFill>
        </p:spPr>
        <p:txBody>
          <a:bodyPr wrap="square" rtlCol="0">
            <a:spAutoFit/>
          </a:bodyPr>
          <a:lstStyle/>
          <a:p>
            <a:pPr algn="ctr"/>
            <a:r>
              <a:rPr lang="en-US" altLang="zh-CN" sz="5400" b="1" i="1">
                <a:latin typeface="Calibri" panose="020F0502020204030204" charset="0"/>
                <a:cs typeface="Calibri" panose="020F0502020204030204" charset="0"/>
              </a:rPr>
              <a:t>A </a:t>
            </a:r>
            <a:r>
              <a:rPr lang="en-US" altLang="zh-CN" sz="5400" b="1" i="1">
                <a:solidFill>
                  <a:srgbClr val="FF0000"/>
                </a:solidFill>
                <a:latin typeface="Calibri" panose="020F0502020204030204" charset="0"/>
                <a:cs typeface="Calibri" panose="020F0502020204030204" charset="0"/>
              </a:rPr>
              <a:t>Biography</a:t>
            </a:r>
            <a:r>
              <a:rPr lang="en-US" altLang="zh-CN" sz="5400" b="1" i="1">
                <a:latin typeface="Calibri" panose="020F0502020204030204" charset="0"/>
                <a:cs typeface="Calibri" panose="020F0502020204030204" charset="0"/>
              </a:rPr>
              <a:t> of </a:t>
            </a:r>
            <a:r>
              <a:rPr lang="en-US" altLang="zh-CN" sz="5400" b="1" i="1">
                <a:solidFill>
                  <a:srgbClr val="FF0000"/>
                </a:solidFill>
                <a:latin typeface="Calibri" panose="020F0502020204030204" charset="0"/>
                <a:cs typeface="Calibri" panose="020F0502020204030204" charset="0"/>
              </a:rPr>
              <a:t>Isaac Asimov</a:t>
            </a:r>
            <a:endParaRPr lang="en-US" altLang="zh-CN" sz="5400" b="1" i="1">
              <a:solidFill>
                <a:srgbClr val="FF0000"/>
              </a:solidFill>
              <a:latin typeface="Calibri" panose="020F0502020204030204" charset="0"/>
              <a:cs typeface="Calibri" panose="020F0502020204030204" charset="0"/>
            </a:endParaRPr>
          </a:p>
        </p:txBody>
      </p:sp>
      <p:pic>
        <p:nvPicPr>
          <p:cNvPr id="11" name="图片 10" descr="9243be6186c93baefdf71f7c6f45684e"/>
          <p:cNvPicPr>
            <a:picLocks noChangeAspect="1"/>
          </p:cNvPicPr>
          <p:nvPr/>
        </p:nvPicPr>
        <p:blipFill>
          <a:blip r:embed="rId3"/>
          <a:stretch>
            <a:fillRect/>
          </a:stretch>
        </p:blipFill>
        <p:spPr>
          <a:xfrm>
            <a:off x="-234950" y="3369945"/>
            <a:ext cx="3482340" cy="3462655"/>
          </a:xfrm>
          <a:prstGeom prst="rect">
            <a:avLst/>
          </a:prstGeom>
        </p:spPr>
      </p:pic>
      <p:sp>
        <p:nvSpPr>
          <p:cNvPr id="15" name="文本框 14"/>
          <p:cNvSpPr txBox="1"/>
          <p:nvPr/>
        </p:nvSpPr>
        <p:spPr>
          <a:xfrm>
            <a:off x="7713980" y="5624830"/>
            <a:ext cx="4478020" cy="1198880"/>
          </a:xfrm>
          <a:prstGeom prst="rect">
            <a:avLst/>
          </a:prstGeom>
          <a:solidFill>
            <a:schemeClr val="bg1"/>
          </a:solidFill>
        </p:spPr>
        <p:txBody>
          <a:bodyPr wrap="square" rtlCol="0">
            <a:spAutoFit/>
          </a:bodyPr>
          <a:lstStyle/>
          <a:p>
            <a:r>
              <a:rPr lang="zh-CN" altLang="en-US" sz="4000" b="1">
                <a:latin typeface="微软雅黑" panose="020B0503020204020204" charset="-122"/>
                <a:ea typeface="微软雅黑" panose="020B0503020204020204" charset="-122"/>
                <a:cs typeface="微软雅黑" panose="020B0503020204020204" charset="-122"/>
              </a:rPr>
              <a:t>授课教师：李文娟</a:t>
            </a:r>
            <a:endParaRPr lang="zh-CN" altLang="en-US" sz="4000" b="1">
              <a:latin typeface="微软雅黑" panose="020B0503020204020204" charset="-122"/>
              <a:ea typeface="微软雅黑" panose="020B0503020204020204" charset="-122"/>
              <a:cs typeface="微软雅黑" panose="020B0503020204020204" charset="-122"/>
            </a:endParaRPr>
          </a:p>
          <a:p>
            <a:r>
              <a:rPr lang="zh-CN" altLang="en-US" sz="3200" b="1">
                <a:latin typeface="微软雅黑" panose="020B0503020204020204" charset="-122"/>
                <a:ea typeface="微软雅黑" panose="020B0503020204020204" charset="-122"/>
                <a:cs typeface="微软雅黑" panose="020B0503020204020204" charset="-122"/>
              </a:rPr>
              <a:t>云南民族大学附属中学 </a:t>
            </a:r>
            <a:endParaRPr lang="zh-CN" altLang="en-US" sz="32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t>你见过凌晨四点的洛杉矶吗？</a:t>
            </a:r>
            <a:endParaRPr lang="zh-CN" altLang="en-US"/>
          </a:p>
        </p:txBody>
      </p:sp>
      <p:sp>
        <p:nvSpPr>
          <p:cNvPr id="3" name="内容占位符 2"/>
          <p:cNvSpPr>
            <a:spLocks noGrp="1"/>
          </p:cNvSpPr>
          <p:nvPr>
            <p:ph sz="half" idx="1"/>
          </p:nvPr>
        </p:nvSpPr>
        <p:spPr>
          <a:xfrm>
            <a:off x="609600" y="1600200"/>
            <a:ext cx="11236960" cy="4526280"/>
          </a:xfrm>
        </p:spPr>
        <p:txBody>
          <a:bodyPr/>
          <a:lstStyle/>
          <a:p>
            <a:r>
              <a:rPr lang="zh-CN" altLang="en-US">
                <a:sym typeface="+mn-ea"/>
              </a:rPr>
              <a:t>“凌晨四点的洛杉矶，满天的繁星，灯光寥落，行人很少”。</a:t>
            </a:r>
            <a:endParaRPr lang="zh-CN" altLang="en-US"/>
          </a:p>
          <a:p>
            <a:endParaRPr lang="zh-CN" altLang="en-US"/>
          </a:p>
        </p:txBody>
      </p:sp>
      <p:grpSp>
        <p:nvGrpSpPr>
          <p:cNvPr id="5" name="小草"/>
          <p:cNvGrpSpPr/>
          <p:nvPr/>
        </p:nvGrpSpPr>
        <p:grpSpPr>
          <a:xfrm>
            <a:off x="162560" y="4871720"/>
            <a:ext cx="11241405" cy="1823085"/>
            <a:chOff x="485" y="7673"/>
            <a:chExt cx="18534" cy="3402"/>
          </a:xfrm>
        </p:grpSpPr>
        <p:pic>
          <p:nvPicPr>
            <p:cNvPr id="10" name="图片 9" descr="F:\稻壳-阿源设计\H活动供稿\2020-01-07-文本框\SVG-横着\横着_卡通 2.svg横着_卡通 2"/>
            <p:cNvPicPr>
              <a:picLocks noChangeAspect="1"/>
            </p:cNvPicPr>
            <p:nvPr/>
          </p:nvPicPr>
          <p:blipFill>
            <a:blip r:embed="rId1">
              <a:extLst>
                <a:ext uri="{96DAC541-7B7A-43D3-8B79-37D633B846F1}">
                  <asvg:svgBlip xmlns:asvg="http://schemas.microsoft.com/office/drawing/2016/SVG/main" r:embed="rId2"/>
                </a:ext>
              </a:extLst>
            </a:blip>
            <a:srcRect/>
            <a:stretch>
              <a:fillRect/>
            </a:stretch>
          </p:blipFill>
          <p:spPr>
            <a:xfrm>
              <a:off x="485" y="7673"/>
              <a:ext cx="18534" cy="3402"/>
            </a:xfrm>
            <a:prstGeom prst="rect">
              <a:avLst/>
            </a:prstGeom>
          </p:spPr>
        </p:pic>
        <p:sp>
          <p:nvSpPr>
            <p:cNvPr id="6" name="文本框 5"/>
            <p:cNvSpPr txBox="1"/>
            <p:nvPr/>
          </p:nvSpPr>
          <p:spPr>
            <a:xfrm>
              <a:off x="2674" y="8485"/>
              <a:ext cx="13121" cy="1434"/>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400" b="1">
                  <a:solidFill>
                    <a:srgbClr val="5C2801"/>
                  </a:solidFill>
                  <a:latin typeface="Times New Roman" panose="02020603050405020304" charset="0"/>
                  <a:ea typeface="汉仪良品线粗简" panose="00020600040101010101" charset="-122"/>
                  <a:cs typeface="Times New Roman" panose="02020603050405020304" charset="0"/>
                </a:rPr>
                <a:t>Learn from those great persons!</a:t>
              </a:r>
              <a:endParaRPr lang="en-US" altLang="zh-CN" sz="3000">
                <a:solidFill>
                  <a:srgbClr val="5C2801"/>
                </a:solidFill>
                <a:latin typeface="汉仪良品线粗简" panose="00020600040101010101" charset="-122"/>
                <a:ea typeface="汉仪良品线粗简" panose="00020600040101010101" charset="-122"/>
                <a:cs typeface="汉仪君黑-55W" panose="00020600040101010101" charset="-122"/>
              </a:endParaRPr>
            </a:p>
          </p:txBody>
        </p:sp>
      </p:grpSp>
      <p:pic>
        <p:nvPicPr>
          <p:cNvPr id="7" name="内容占位符 6"/>
          <p:cNvPicPr>
            <a:picLocks noChangeAspect="1"/>
          </p:cNvPicPr>
          <p:nvPr>
            <p:ph sz="half" idx="2"/>
            <p:custDataLst>
              <p:tags r:id="rId3"/>
            </p:custDataLst>
          </p:nvPr>
        </p:nvPicPr>
        <p:blipFill>
          <a:blip r:embed="rId4"/>
          <a:stretch>
            <a:fillRect/>
          </a:stretch>
        </p:blipFill>
        <p:spPr>
          <a:xfrm>
            <a:off x="2931795" y="2103755"/>
            <a:ext cx="6322060" cy="28384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09600" y="1868170"/>
            <a:ext cx="4492625" cy="645795"/>
          </a:xfrm>
          <a:solidFill>
            <a:srgbClr val="FFFF00"/>
          </a:solidFill>
        </p:spPr>
        <p:txBody>
          <a:bodyPr/>
          <a:p>
            <a:r>
              <a:rPr lang="en-US" altLang="zh-CN"/>
              <a:t>1. Polish your writing.</a:t>
            </a:r>
            <a:endParaRPr lang="en-US" altLang="zh-CN"/>
          </a:p>
          <a:p>
            <a:endParaRPr lang="en-US" altLang="zh-CN"/>
          </a:p>
        </p:txBody>
      </p:sp>
      <p:grpSp>
        <p:nvGrpSpPr>
          <p:cNvPr id="4" name="组合 3"/>
          <p:cNvGrpSpPr/>
          <p:nvPr/>
        </p:nvGrpSpPr>
        <p:grpSpPr>
          <a:xfrm>
            <a:off x="3994150" y="-460375"/>
            <a:ext cx="5501640" cy="2381885"/>
            <a:chOff x="4645" y="2667"/>
            <a:chExt cx="9910" cy="4526"/>
          </a:xfrm>
        </p:grpSpPr>
        <p:pic>
          <p:nvPicPr>
            <p:cNvPr id="5" name="图片 4" descr="气泡"/>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45" y="2667"/>
              <a:ext cx="9910" cy="4526"/>
            </a:xfrm>
            <a:prstGeom prst="rect">
              <a:avLst/>
            </a:prstGeom>
          </p:spPr>
        </p:pic>
        <p:sp>
          <p:nvSpPr>
            <p:cNvPr id="6" name="文本框 5"/>
            <p:cNvSpPr txBox="1"/>
            <p:nvPr/>
          </p:nvSpPr>
          <p:spPr>
            <a:xfrm>
              <a:off x="5477" y="4631"/>
              <a:ext cx="8346" cy="904"/>
            </a:xfrm>
            <a:prstGeom prst="rect">
              <a:avLst/>
            </a:prstGeom>
            <a:noFill/>
          </p:spPr>
          <p:txBody>
            <a:bodyPr wrap="square" rtlCol="0">
              <a:spAutoFit/>
            </a:bodyPr>
            <a:p>
              <a:pPr algn="ctr">
                <a:lnSpc>
                  <a:spcPts val="3000"/>
                </a:lnSpc>
                <a:spcBef>
                  <a:spcPts val="0"/>
                </a:spcBef>
                <a:spcAft>
                  <a:spcPts val="0"/>
                </a:spcAft>
              </a:pPr>
              <a:r>
                <a:rPr lang="en-US" sz="3600" b="1" spc="160">
                  <a:solidFill>
                    <a:schemeClr val="tx1"/>
                  </a:solidFill>
                  <a:uFillTx/>
                  <a:latin typeface="+mj-ea"/>
                  <a:ea typeface="+mj-ea"/>
                  <a:cs typeface="宋体" panose="02010600030101010101" pitchFamily="2" charset="-122"/>
                </a:rPr>
                <a:t>Homework</a:t>
              </a:r>
              <a:endParaRPr lang="en-US" sz="3600" b="1" spc="160">
                <a:solidFill>
                  <a:schemeClr val="tx1"/>
                </a:solidFill>
                <a:uFillTx/>
                <a:latin typeface="+mj-ea"/>
                <a:ea typeface="+mj-ea"/>
                <a:cs typeface="宋体" panose="02010600030101010101" pitchFamily="2" charset="-122"/>
              </a:endParaRPr>
            </a:p>
          </p:txBody>
        </p:sp>
      </p:grpSp>
      <p:sp>
        <p:nvSpPr>
          <p:cNvPr id="8" name="文本框 7"/>
          <p:cNvSpPr txBox="1"/>
          <p:nvPr/>
        </p:nvSpPr>
        <p:spPr>
          <a:xfrm>
            <a:off x="609600" y="2988945"/>
            <a:ext cx="10118090" cy="1076325"/>
          </a:xfrm>
          <a:prstGeom prst="rect">
            <a:avLst/>
          </a:prstGeom>
          <a:solidFill>
            <a:srgbClr val="FFFF00"/>
          </a:solidFill>
        </p:spPr>
        <p:txBody>
          <a:bodyPr wrap="none" rtlCol="0" anchor="t">
            <a:spAutoFit/>
          </a:bodyPr>
          <a:p>
            <a:r>
              <a:rPr lang="en-US" altLang="zh-CN" sz="3200" b="1">
                <a:latin typeface="Times New Roman" panose="02020603050405020304" charset="0"/>
                <a:cs typeface="Times New Roman" panose="02020603050405020304" charset="0"/>
                <a:sym typeface="+mn-ea"/>
              </a:rPr>
              <a:t>2. Write a biography of your </a:t>
            </a:r>
            <a:r>
              <a:rPr lang="en-US" altLang="zh-CN" sz="3200" b="1">
                <a:solidFill>
                  <a:srgbClr val="FF0000"/>
                </a:solidFill>
                <a:latin typeface="Times New Roman" panose="02020603050405020304" charset="0"/>
                <a:cs typeface="Times New Roman" panose="02020603050405020304" charset="0"/>
                <a:sym typeface="+mn-ea"/>
              </a:rPr>
              <a:t>idol</a:t>
            </a:r>
            <a:r>
              <a:rPr lang="en-US" altLang="zh-CN" sz="3200" b="1">
                <a:latin typeface="Times New Roman" panose="02020603050405020304" charset="0"/>
                <a:cs typeface="Times New Roman" panose="02020603050405020304" charset="0"/>
                <a:sym typeface="+mn-ea"/>
              </a:rPr>
              <a:t> based on what you have </a:t>
            </a:r>
            <a:endParaRPr lang="en-US" altLang="zh-CN" sz="3200" b="1">
              <a:latin typeface="Times New Roman" panose="02020603050405020304" charset="0"/>
              <a:cs typeface="Times New Roman" panose="02020603050405020304" charset="0"/>
              <a:sym typeface="+mn-ea"/>
            </a:endParaRPr>
          </a:p>
          <a:p>
            <a:r>
              <a:rPr lang="en-US" altLang="zh-CN" sz="3200" b="1">
                <a:latin typeface="Times New Roman" panose="02020603050405020304" charset="0"/>
                <a:cs typeface="Times New Roman" panose="02020603050405020304" charset="0"/>
                <a:sym typeface="+mn-ea"/>
              </a:rPr>
              <a:t>   learned today.</a:t>
            </a: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b040b4df8c21f983789e4f2f5d0fabf0"/>
          <p:cNvPicPr>
            <a:picLocks noChangeAspect="1"/>
          </p:cNvPicPr>
          <p:nvPr/>
        </p:nvPicPr>
        <p:blipFill>
          <a:blip r:embed="rId1"/>
          <a:stretch>
            <a:fillRect/>
          </a:stretch>
        </p:blipFill>
        <p:spPr>
          <a:xfrm>
            <a:off x="3078480" y="3422015"/>
            <a:ext cx="5761990" cy="3016885"/>
          </a:xfrm>
          <a:prstGeom prst="rect">
            <a:avLst/>
          </a:prstGeom>
        </p:spPr>
      </p:pic>
      <p:pic>
        <p:nvPicPr>
          <p:cNvPr id="2" name="图片 1" descr="timg (3)"/>
          <p:cNvPicPr>
            <a:picLocks noChangeAspect="1"/>
          </p:cNvPicPr>
          <p:nvPr/>
        </p:nvPicPr>
        <p:blipFill>
          <a:blip r:embed="rId2"/>
          <a:stretch>
            <a:fillRect/>
          </a:stretch>
        </p:blipFill>
        <p:spPr>
          <a:xfrm>
            <a:off x="3928745" y="54610"/>
            <a:ext cx="3891280" cy="38912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标题 1"/>
          <p:cNvSpPr>
            <a:spLocks noGrp="1"/>
          </p:cNvSpPr>
          <p:nvPr/>
        </p:nvSpPr>
        <p:spPr>
          <a:xfrm>
            <a:off x="4204970" y="43815"/>
            <a:ext cx="5138420" cy="886460"/>
          </a:xfrm>
          <a:prstGeom prst="rect">
            <a:avLst/>
          </a:prstGeom>
        </p:spPr>
        <p:txBody>
          <a:bodyPr vert="horz"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600" b="1" i="1">
                <a:latin typeface="微软雅黑" panose="020B0503020204020204" charset="-122"/>
                <a:ea typeface="微软雅黑" panose="020B0503020204020204" charset="-122"/>
              </a:rPr>
              <a:t>I, Robot  (2004)</a:t>
            </a:r>
            <a:endParaRPr lang="en-US" altLang="zh-CN" sz="3600" b="1" i="1">
              <a:latin typeface="微软雅黑" panose="020B0503020204020204" charset="-122"/>
              <a:ea typeface="微软雅黑" panose="020B0503020204020204" charset="-122"/>
            </a:endParaRPr>
          </a:p>
        </p:txBody>
      </p:sp>
      <p:pic>
        <p:nvPicPr>
          <p:cNvPr id="4" name="I，Robot">
            <a:hlinkClick r:id="" action="ppaction://media"/>
          </p:cNvPr>
          <p:cNvPicPr/>
          <p:nvPr>
            <a:videoFile r:link="rId1"/>
            <p:extLst>
              <p:ext uri="{DAA4B4D4-6D71-4841-9C94-3DE7FCFB9230}">
                <p14:media xmlns:p14="http://schemas.microsoft.com/office/powerpoint/2010/main" r:embed="rId2"/>
              </p:ext>
            </p:extLst>
          </p:nvPr>
        </p:nvPicPr>
        <p:blipFill>
          <a:blip r:embed="rId3"/>
          <a:srcRect/>
          <a:stretch>
            <a:fillRect/>
          </a:stretch>
        </p:blipFill>
        <p:spPr>
          <a:xfrm>
            <a:off x="1186815" y="930275"/>
            <a:ext cx="10029190" cy="4613275"/>
          </a:xfrm>
          <a:prstGeom prst="rect">
            <a:avLst/>
          </a:prstGeom>
        </p:spPr>
      </p:pic>
      <p:sp>
        <p:nvSpPr>
          <p:cNvPr id="2" name="标题 1"/>
          <p:cNvSpPr>
            <a:spLocks noGrp="1"/>
          </p:cNvSpPr>
          <p:nvPr/>
        </p:nvSpPr>
        <p:spPr>
          <a:xfrm>
            <a:off x="2110105" y="5708650"/>
            <a:ext cx="6391275" cy="817880"/>
          </a:xfrm>
          <a:prstGeom prst="rect">
            <a:avLst/>
          </a:prstGeom>
        </p:spPr>
        <p:txBody>
          <a:bodyPr vert="horz"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b="1">
                <a:latin typeface="微软雅黑" panose="020B0503020204020204" charset="-122"/>
                <a:ea typeface="微软雅黑" panose="020B0503020204020204" charset="-122"/>
              </a:rPr>
              <a:t>1. Who is writer of this story?</a:t>
            </a:r>
            <a:endParaRPr lang="en-US" altLang="zh-CN" sz="3200" b="1">
              <a:latin typeface="微软雅黑" panose="020B0503020204020204" charset="-122"/>
              <a:ea typeface="微软雅黑" panose="020B0503020204020204" charset="-122"/>
            </a:endParaRPr>
          </a:p>
        </p:txBody>
      </p:sp>
      <p:sp>
        <p:nvSpPr>
          <p:cNvPr id="6" name="对角圆角矩形 5"/>
          <p:cNvSpPr/>
          <p:nvPr/>
        </p:nvSpPr>
        <p:spPr>
          <a:xfrm>
            <a:off x="263525" y="43815"/>
            <a:ext cx="1938655" cy="629920"/>
          </a:xfrm>
          <a:prstGeom prst="round2DiagRect">
            <a:avLst/>
          </a:prstGeom>
          <a:solidFill>
            <a:srgbClr val="FFFF00"/>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Arial" panose="020B0604020202020204" pitchFamily="34" charset="0"/>
                <a:cs typeface="Arial" panose="020B0604020202020204" pitchFamily="34" charset="0"/>
              </a:rPr>
              <a:t>Lead-in</a:t>
            </a:r>
            <a:endParaRPr lang="en-US" altLang="zh-CN" sz="3200" b="1">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video fullScrn="1">
              <p:cMediaNode>
                <p:cTn id="2" fill="hold" display="1">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文本框 5"/>
          <p:cNvSpPr txBox="1"/>
          <p:nvPr/>
        </p:nvSpPr>
        <p:spPr>
          <a:xfrm>
            <a:off x="12548235" y="5354301"/>
            <a:ext cx="231154" cy="369332"/>
          </a:xfrm>
          <a:prstGeom prst="rect">
            <a:avLst/>
          </a:prstGeom>
          <a:noFill/>
        </p:spPr>
        <p:txBody>
          <a:bodyPr wrap="none" rtlCol="0">
            <a:spAutoFit/>
          </a:bodyPr>
          <a:lstStyle/>
          <a:p>
            <a:r>
              <a:rPr lang="en-US" altLang="zh-CN" dirty="0">
                <a:solidFill>
                  <a:schemeClr val="bg1"/>
                </a:solidFill>
                <a:cs typeface="+mn-ea"/>
                <a:sym typeface="+mn-lt"/>
              </a:rPr>
              <a:t>.</a:t>
            </a:r>
            <a:endParaRPr lang="zh-CN" altLang="en-US" dirty="0">
              <a:solidFill>
                <a:schemeClr val="bg1"/>
              </a:solidFill>
              <a:cs typeface="+mn-ea"/>
              <a:sym typeface="+mn-lt"/>
            </a:endParaRPr>
          </a:p>
        </p:txBody>
      </p:sp>
      <p:sp>
        <p:nvSpPr>
          <p:cNvPr id="11" name="文本框 10"/>
          <p:cNvSpPr txBox="1"/>
          <p:nvPr/>
        </p:nvSpPr>
        <p:spPr>
          <a:xfrm>
            <a:off x="12500109" y="6839752"/>
            <a:ext cx="231154" cy="369332"/>
          </a:xfrm>
          <a:prstGeom prst="rect">
            <a:avLst/>
          </a:prstGeom>
          <a:noFill/>
        </p:spPr>
        <p:txBody>
          <a:bodyPr wrap="none" rtlCol="0">
            <a:spAutoFit/>
          </a:bodyPr>
          <a:lstStyle/>
          <a:p>
            <a:r>
              <a:rPr lang="en-US" altLang="zh-CN" dirty="0">
                <a:cs typeface="+mn-ea"/>
                <a:sym typeface="+mn-lt"/>
              </a:rPr>
              <a:t>.</a:t>
            </a:r>
            <a:endParaRPr lang="zh-CN" altLang="en-US" dirty="0">
              <a:cs typeface="+mn-ea"/>
              <a:sym typeface="+mn-lt"/>
            </a:endParaRPr>
          </a:p>
        </p:txBody>
      </p:sp>
      <p:pic>
        <p:nvPicPr>
          <p:cNvPr id="16" name="图片 15" descr="5e1a64dff4ad35d79d0723eeda9c512b"/>
          <p:cNvPicPr>
            <a:picLocks noChangeAspect="1"/>
          </p:cNvPicPr>
          <p:nvPr/>
        </p:nvPicPr>
        <p:blipFill>
          <a:blip r:embed="rId1"/>
          <a:stretch>
            <a:fillRect/>
          </a:stretch>
        </p:blipFill>
        <p:spPr>
          <a:xfrm flipH="1">
            <a:off x="10850245" y="4993640"/>
            <a:ext cx="1323340" cy="1837055"/>
          </a:xfrm>
          <a:prstGeom prst="rect">
            <a:avLst/>
          </a:prstGeom>
        </p:spPr>
      </p:pic>
      <p:pic>
        <p:nvPicPr>
          <p:cNvPr id="3" name="图片 2"/>
          <p:cNvPicPr>
            <a:picLocks noChangeAspect="1"/>
          </p:cNvPicPr>
          <p:nvPr/>
        </p:nvPicPr>
        <p:blipFill>
          <a:blip r:embed="rId2"/>
          <a:stretch>
            <a:fillRect/>
          </a:stretch>
        </p:blipFill>
        <p:spPr>
          <a:xfrm>
            <a:off x="2623820" y="2540"/>
            <a:ext cx="2731770" cy="3329940"/>
          </a:xfrm>
          <a:prstGeom prst="rect">
            <a:avLst/>
          </a:prstGeom>
        </p:spPr>
      </p:pic>
      <p:pic>
        <p:nvPicPr>
          <p:cNvPr id="5" name="图片 4"/>
          <p:cNvPicPr>
            <a:picLocks noChangeAspect="1"/>
          </p:cNvPicPr>
          <p:nvPr/>
        </p:nvPicPr>
        <p:blipFill>
          <a:blip r:embed="rId3"/>
          <a:stretch>
            <a:fillRect/>
          </a:stretch>
        </p:blipFill>
        <p:spPr>
          <a:xfrm>
            <a:off x="-635" y="-39370"/>
            <a:ext cx="2672080" cy="3329305"/>
          </a:xfrm>
          <a:prstGeom prst="rect">
            <a:avLst/>
          </a:prstGeom>
        </p:spPr>
      </p:pic>
      <p:pic>
        <p:nvPicPr>
          <p:cNvPr id="8202" name="图片 8201" descr="20120406121544126065951915"/>
          <p:cNvPicPr>
            <a:picLocks noChangeAspect="1"/>
          </p:cNvPicPr>
          <p:nvPr/>
        </p:nvPicPr>
        <p:blipFill>
          <a:blip r:embed="rId4"/>
          <a:stretch>
            <a:fillRect/>
          </a:stretch>
        </p:blipFill>
        <p:spPr>
          <a:xfrm>
            <a:off x="2445385" y="3289935"/>
            <a:ext cx="3088640" cy="3540760"/>
          </a:xfrm>
          <a:prstGeom prst="rect">
            <a:avLst/>
          </a:prstGeom>
          <a:noFill/>
          <a:ln w="9525">
            <a:noFill/>
          </a:ln>
        </p:spPr>
      </p:pic>
      <p:pic>
        <p:nvPicPr>
          <p:cNvPr id="2" name="图片 1"/>
          <p:cNvPicPr>
            <a:picLocks noChangeAspect="1"/>
          </p:cNvPicPr>
          <p:nvPr/>
        </p:nvPicPr>
        <p:blipFill>
          <a:blip r:embed="rId5"/>
          <a:stretch>
            <a:fillRect/>
          </a:stretch>
        </p:blipFill>
        <p:spPr>
          <a:xfrm>
            <a:off x="-48260" y="3289935"/>
            <a:ext cx="2671445" cy="3549650"/>
          </a:xfrm>
          <a:prstGeom prst="rect">
            <a:avLst/>
          </a:prstGeom>
        </p:spPr>
      </p:pic>
      <p:sp>
        <p:nvSpPr>
          <p:cNvPr id="7" name="文本框 6"/>
          <p:cNvSpPr txBox="1"/>
          <p:nvPr/>
        </p:nvSpPr>
        <p:spPr>
          <a:xfrm>
            <a:off x="6023610" y="3236595"/>
            <a:ext cx="3181985" cy="768350"/>
          </a:xfrm>
          <a:prstGeom prst="rect">
            <a:avLst/>
          </a:prstGeom>
          <a:noFill/>
        </p:spPr>
        <p:txBody>
          <a:bodyPr wrap="none" rtlCol="0" anchor="t">
            <a:spAutoFit/>
          </a:bodyPr>
          <a:lstStyle/>
          <a:p>
            <a:r>
              <a:rPr lang="en-US" altLang="zh-CN" sz="4400" b="1" dirty="0">
                <a:solidFill>
                  <a:srgbClr val="FF0000"/>
                </a:solidFill>
                <a:latin typeface="Calibri" panose="020F0502020204030204" charset="0"/>
                <a:cs typeface="Calibri" panose="020F0502020204030204" charset="0"/>
                <a:sym typeface="+mn-lt"/>
              </a:rPr>
              <a:t>Isaac Asimov</a:t>
            </a:r>
            <a:endParaRPr lang="zh-CN" altLang="en-US"/>
          </a:p>
        </p:txBody>
      </p:sp>
      <p:sp>
        <p:nvSpPr>
          <p:cNvPr id="13" name="矩形 12"/>
          <p:cNvSpPr/>
          <p:nvPr/>
        </p:nvSpPr>
        <p:spPr>
          <a:xfrm>
            <a:off x="1313180" y="965835"/>
            <a:ext cx="1310640" cy="517525"/>
          </a:xfrm>
          <a:prstGeom prst="rect">
            <a:avLst/>
          </a:prstGeom>
          <a:noFill/>
          <a:ln w="920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8585" y="4004945"/>
            <a:ext cx="1310640" cy="517525"/>
          </a:xfrm>
          <a:prstGeom prst="rect">
            <a:avLst/>
          </a:prstGeom>
          <a:noFill/>
          <a:ln w="920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8"/>
          <p:cNvSpPr/>
          <p:nvPr/>
        </p:nvSpPr>
        <p:spPr>
          <a:xfrm>
            <a:off x="10229215" y="107315"/>
            <a:ext cx="1938655" cy="629920"/>
          </a:xfrm>
          <a:prstGeom prst="round2DiagRect">
            <a:avLst/>
          </a:prstGeom>
          <a:solidFill>
            <a:srgbClr val="FFFF00"/>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Arial" panose="020B0604020202020204" pitchFamily="34" charset="0"/>
                <a:cs typeface="Arial" panose="020B0604020202020204" pitchFamily="34" charset="0"/>
              </a:rPr>
              <a:t>Lead-in</a:t>
            </a:r>
            <a:endParaRPr lang="en-US" altLang="zh-CN" sz="3200" b="1">
              <a:solidFill>
                <a:schemeClr val="tx1"/>
              </a:solidFill>
              <a:latin typeface="Arial" panose="020B0604020202020204" pitchFamily="34" charset="0"/>
              <a:cs typeface="Arial" panose="020B0604020202020204" pitchFamily="34" charset="0"/>
            </a:endParaRPr>
          </a:p>
        </p:txBody>
      </p:sp>
      <p:sp>
        <p:nvSpPr>
          <p:cNvPr id="4" name="标题 1"/>
          <p:cNvSpPr>
            <a:spLocks noGrp="1"/>
          </p:cNvSpPr>
          <p:nvPr/>
        </p:nvSpPr>
        <p:spPr>
          <a:xfrm>
            <a:off x="5534025" y="2045970"/>
            <a:ext cx="6391275" cy="817880"/>
          </a:xfrm>
          <a:prstGeom prst="rect">
            <a:avLst/>
          </a:prstGeom>
        </p:spPr>
        <p:txBody>
          <a:bodyPr vert="horz"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b="1">
                <a:latin typeface="微软雅黑" panose="020B0503020204020204" charset="-122"/>
                <a:ea typeface="微软雅黑" panose="020B0503020204020204" charset="-122"/>
              </a:rPr>
              <a:t>1. Who is writer of this story?</a:t>
            </a:r>
            <a:endParaRPr lang="en-US" altLang="zh-CN" sz="32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ldLvl="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0" name="文本框 59"/>
          <p:cNvSpPr txBox="1"/>
          <p:nvPr/>
        </p:nvSpPr>
        <p:spPr>
          <a:xfrm>
            <a:off x="2996565" y="178435"/>
            <a:ext cx="5770245" cy="768350"/>
          </a:xfrm>
          <a:prstGeom prst="rect">
            <a:avLst/>
          </a:prstGeom>
          <a:solidFill>
            <a:srgbClr val="92D050"/>
          </a:solidFill>
        </p:spPr>
        <p:txBody>
          <a:bodyPr wrap="square" rtlCol="0">
            <a:spAutoFit/>
          </a:bodyPr>
          <a:lstStyle/>
          <a:p>
            <a:pPr algn="l" defTabSz="913765"/>
            <a:r>
              <a:rPr lang="en-US" altLang="zh-CN" sz="4400" b="1" dirty="0">
                <a:solidFill>
                  <a:schemeClr val="tx1"/>
                </a:solidFill>
                <a:latin typeface="Calibri" panose="020F0502020204030204" charset="0"/>
                <a:cs typeface="Calibri" panose="020F0502020204030204" charset="0"/>
                <a:sym typeface="+mn-lt"/>
              </a:rPr>
              <a:t>2. Who's </a:t>
            </a:r>
            <a:r>
              <a:rPr lang="en-US" altLang="zh-CN" sz="4400" b="1" dirty="0">
                <a:solidFill>
                  <a:srgbClr val="FF0000"/>
                </a:solidFill>
                <a:latin typeface="Calibri" panose="020F0502020204030204" charset="0"/>
                <a:cs typeface="Calibri" panose="020F0502020204030204" charset="0"/>
                <a:sym typeface="+mn-lt"/>
              </a:rPr>
              <a:t>Isaac Asimov</a:t>
            </a:r>
            <a:r>
              <a:rPr lang="en-US" altLang="zh-CN" sz="3600" b="1" dirty="0">
                <a:solidFill>
                  <a:schemeClr val="tx1"/>
                </a:solidFill>
                <a:latin typeface="Calibri" panose="020F0502020204030204" charset="0"/>
                <a:cs typeface="Calibri" panose="020F0502020204030204" charset="0"/>
                <a:sym typeface="+mn-lt"/>
              </a:rPr>
              <a:t>?</a:t>
            </a:r>
            <a:endParaRPr lang="en-US" altLang="zh-CN" sz="3600" b="1" dirty="0">
              <a:solidFill>
                <a:schemeClr val="tx1"/>
              </a:solidFill>
              <a:latin typeface="Calibri" panose="020F0502020204030204" charset="0"/>
              <a:cs typeface="Calibri" panose="020F0502020204030204" charset="0"/>
              <a:sym typeface="+mn-lt"/>
            </a:endParaRPr>
          </a:p>
        </p:txBody>
      </p:sp>
      <p:sp>
        <p:nvSpPr>
          <p:cNvPr id="4" name="文本框 3"/>
          <p:cNvSpPr txBox="1"/>
          <p:nvPr/>
        </p:nvSpPr>
        <p:spPr>
          <a:xfrm>
            <a:off x="1303020" y="5605145"/>
            <a:ext cx="8964295" cy="583565"/>
          </a:xfrm>
          <a:prstGeom prst="rect">
            <a:avLst/>
          </a:prstGeom>
          <a:solidFill>
            <a:srgbClr val="92D050"/>
          </a:solidFill>
        </p:spPr>
        <p:txBody>
          <a:bodyPr wrap="square" rtlCol="0">
            <a:spAutoFit/>
          </a:bodyPr>
          <a:lstStyle/>
          <a:p>
            <a:r>
              <a:rPr lang="en-US" altLang="zh-CN" sz="3200" b="1">
                <a:latin typeface="微软雅黑" panose="020B0503020204020204" charset="-122"/>
                <a:ea typeface="微软雅黑" panose="020B0503020204020204" charset="-122"/>
              </a:rPr>
              <a:t>3. Woud you like to learn more about him?</a:t>
            </a:r>
            <a:endParaRPr lang="en-US" altLang="zh-CN" sz="3200" b="1">
              <a:latin typeface="微软雅黑" panose="020B0503020204020204" charset="-122"/>
              <a:ea typeface="微软雅黑" panose="020B0503020204020204" charset="-122"/>
            </a:endParaRPr>
          </a:p>
        </p:txBody>
      </p:sp>
      <p:pic>
        <p:nvPicPr>
          <p:cNvPr id="2" name="《阿西莫夫最新科学指南》">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303020" y="1282700"/>
            <a:ext cx="9157335" cy="4239260"/>
          </a:xfrm>
          <a:prstGeom prst="rect">
            <a:avLst/>
          </a:prstGeom>
        </p:spPr>
      </p:pic>
      <p:sp>
        <p:nvSpPr>
          <p:cNvPr id="9" name="对角圆角矩形 8"/>
          <p:cNvSpPr/>
          <p:nvPr/>
        </p:nvSpPr>
        <p:spPr>
          <a:xfrm>
            <a:off x="454025" y="178435"/>
            <a:ext cx="1938655" cy="629920"/>
          </a:xfrm>
          <a:prstGeom prst="round2DiagRect">
            <a:avLst/>
          </a:prstGeom>
          <a:solidFill>
            <a:srgbClr val="FFFF00"/>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Arial" panose="020B0604020202020204" pitchFamily="34" charset="0"/>
                <a:cs typeface="Arial" panose="020B0604020202020204" pitchFamily="34" charset="0"/>
              </a:rPr>
              <a:t>Lead-in</a:t>
            </a:r>
            <a:endParaRPr lang="en-US" altLang="zh-CN" sz="3200" b="1">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5" fill="hold" display="1">
                  <p:stCondLst>
                    <p:cond delay="indefinite"/>
                  </p:stCondLst>
                  <p:endCondLst>
                    <p:cond evt="onNext" delay="0">
                      <p:tgtEl>
                        <p:sldTgt/>
                      </p:tgtEl>
                    </p:cond>
                    <p:cond evt="onPrev" delay="0">
                      <p:tgtEl>
                        <p:sldTgt/>
                      </p:tgtEl>
                    </p:cond>
                  </p:endCondLst>
                </p:cTn>
                <p:tgtEl>
                  <p:spTgt spid="2"/>
                </p:tgtEl>
              </p:cMediaNode>
            </p:video>
          </p:childTnLst>
        </p:cTn>
      </p:par>
    </p:tnLst>
    <p:bldLst>
      <p:bldP spid="4" grpId="0" bldLvl="0" animBg="1"/>
      <p:bldP spid="6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p:cNvPicPr>
            <a:picLocks noChangeAspect="1"/>
          </p:cNvPicPr>
          <p:nvPr/>
        </p:nvPicPr>
        <p:blipFill>
          <a:blip r:embed="rId1"/>
          <a:stretch>
            <a:fillRect/>
          </a:stretch>
        </p:blipFill>
        <p:spPr>
          <a:xfrm>
            <a:off x="38100" y="39370"/>
            <a:ext cx="6260465" cy="6777990"/>
          </a:xfrm>
          <a:prstGeom prst="rect">
            <a:avLst/>
          </a:prstGeom>
        </p:spPr>
      </p:pic>
      <p:sp>
        <p:nvSpPr>
          <p:cNvPr id="4" name="标题 1"/>
          <p:cNvSpPr>
            <a:spLocks noGrp="1"/>
          </p:cNvSpPr>
          <p:nvPr/>
        </p:nvSpPr>
        <p:spPr>
          <a:xfrm>
            <a:off x="6238240" y="951230"/>
            <a:ext cx="4507865" cy="617855"/>
          </a:xfrm>
          <a:prstGeom prst="rect">
            <a:avLst/>
          </a:prstGeom>
          <a:solidFill>
            <a:srgbClr val="FF99C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a:latin typeface="微软雅黑" panose="020B0503020204020204" charset="-122"/>
                <a:ea typeface="微软雅黑" panose="020B0503020204020204" charset="-122"/>
              </a:rPr>
              <a:t>Task 1  Text analysis</a:t>
            </a:r>
            <a:endParaRPr lang="zh-CN" altLang="en-US" sz="3200" b="1">
              <a:latin typeface="微软雅黑" panose="020B0503020204020204" charset="-122"/>
              <a:ea typeface="微软雅黑" panose="020B0503020204020204" charset="-122"/>
            </a:endParaRPr>
          </a:p>
        </p:txBody>
      </p:sp>
      <p:sp>
        <p:nvSpPr>
          <p:cNvPr id="6" name="文本框 5"/>
          <p:cNvSpPr txBox="1"/>
          <p:nvPr/>
        </p:nvSpPr>
        <p:spPr>
          <a:xfrm>
            <a:off x="6238240" y="2192020"/>
            <a:ext cx="5953760" cy="706755"/>
          </a:xfrm>
          <a:prstGeom prst="rect">
            <a:avLst/>
          </a:prstGeom>
          <a:noFill/>
        </p:spPr>
        <p:txBody>
          <a:bodyPr wrap="none" rtlCol="0" anchor="t">
            <a:spAutoFit/>
          </a:bodyPr>
          <a:lstStyle/>
          <a:p>
            <a:r>
              <a:rPr lang="zh-CN" altLang="en-US" sz="4000" b="1">
                <a:latin typeface="Calibri" panose="020F0502020204030204" charset="0"/>
                <a:cs typeface="Calibri" panose="020F0502020204030204" charset="0"/>
                <a:sym typeface="+mn-ea"/>
              </a:rPr>
              <a:t>1. What</a:t>
            </a:r>
            <a:r>
              <a:rPr lang="en-US" altLang="zh-CN" sz="4000" b="1">
                <a:latin typeface="Calibri" panose="020F0502020204030204" charset="0"/>
                <a:cs typeface="Calibri" panose="020F0502020204030204" charset="0"/>
                <a:sym typeface="+mn-ea"/>
              </a:rPr>
              <a:t>’</a:t>
            </a:r>
            <a:r>
              <a:rPr lang="zh-CN" altLang="en-US" sz="4000" b="1">
                <a:latin typeface="Calibri" panose="020F0502020204030204" charset="0"/>
                <a:cs typeface="Calibri" panose="020F0502020204030204" charset="0"/>
                <a:sym typeface="+mn-ea"/>
              </a:rPr>
              <a:t>s the writing style?</a:t>
            </a:r>
            <a:endParaRPr lang="zh-CN" altLang="en-US" sz="4000" b="1">
              <a:latin typeface="Calibri" panose="020F0502020204030204" charset="0"/>
              <a:cs typeface="Calibri" panose="020F0502020204030204" charset="0"/>
              <a:sym typeface="+mn-ea"/>
            </a:endParaRPr>
          </a:p>
        </p:txBody>
      </p:sp>
      <p:sp>
        <p:nvSpPr>
          <p:cNvPr id="7" name="文本框 6"/>
          <p:cNvSpPr txBox="1"/>
          <p:nvPr/>
        </p:nvSpPr>
        <p:spPr>
          <a:xfrm>
            <a:off x="6276975" y="3753485"/>
            <a:ext cx="5720080" cy="1322070"/>
          </a:xfrm>
          <a:prstGeom prst="rect">
            <a:avLst/>
          </a:prstGeom>
          <a:noFill/>
        </p:spPr>
        <p:txBody>
          <a:bodyPr wrap="square" rtlCol="0" anchor="t">
            <a:spAutoFit/>
          </a:bodyPr>
          <a:lstStyle/>
          <a:p>
            <a:r>
              <a:rPr lang="zh-CN" altLang="en-US" sz="4000" b="1">
                <a:latin typeface="Calibri" panose="020F0502020204030204" charset="0"/>
                <a:cs typeface="Calibri" panose="020F0502020204030204" charset="0"/>
                <a:sym typeface="+mn-ea"/>
              </a:rPr>
              <a:t>2. What</a:t>
            </a:r>
            <a:r>
              <a:rPr lang="en-US" altLang="zh-CN" sz="4000" b="1">
                <a:latin typeface="Calibri" panose="020F0502020204030204" charset="0"/>
                <a:cs typeface="Calibri" panose="020F0502020204030204" charset="0"/>
                <a:sym typeface="+mn-ea"/>
              </a:rPr>
              <a:t>’</a:t>
            </a:r>
            <a:r>
              <a:rPr lang="zh-CN" altLang="en-US" sz="4000" b="1">
                <a:latin typeface="Calibri" panose="020F0502020204030204" charset="0"/>
                <a:cs typeface="Calibri" panose="020F0502020204030204" charset="0"/>
                <a:sym typeface="+mn-ea"/>
              </a:rPr>
              <a:t>s the main idea of this passage?</a:t>
            </a:r>
            <a:endParaRPr lang="zh-CN" altLang="en-US" sz="4000" b="1">
              <a:latin typeface="Calibri" panose="020F0502020204030204" charset="0"/>
              <a:cs typeface="Calibri" panose="020F0502020204030204" charset="0"/>
              <a:sym typeface="+mn-ea"/>
            </a:endParaRPr>
          </a:p>
        </p:txBody>
      </p:sp>
      <p:sp>
        <p:nvSpPr>
          <p:cNvPr id="5" name="文本框 4"/>
          <p:cNvSpPr txBox="1"/>
          <p:nvPr/>
        </p:nvSpPr>
        <p:spPr>
          <a:xfrm>
            <a:off x="6690995" y="2898775"/>
            <a:ext cx="5125720" cy="706755"/>
          </a:xfrm>
          <a:prstGeom prst="rect">
            <a:avLst/>
          </a:prstGeom>
          <a:noFill/>
        </p:spPr>
        <p:txBody>
          <a:bodyPr wrap="square" rtlCol="0" anchor="t">
            <a:spAutoFit/>
          </a:bodyPr>
          <a:lstStyle/>
          <a:p>
            <a:r>
              <a:rPr lang="en-US" altLang="zh-CN" sz="4000" b="1">
                <a:solidFill>
                  <a:srgbClr val="FF0000"/>
                </a:solidFill>
                <a:latin typeface="Calibri" panose="020F0502020204030204" charset="0"/>
                <a:cs typeface="Calibri" panose="020F0502020204030204" charset="0"/>
              </a:rPr>
              <a:t>Biography (narrative)</a:t>
            </a:r>
            <a:endParaRPr lang="en-US" altLang="zh-CN" sz="4000" b="1">
              <a:solidFill>
                <a:srgbClr val="FF0000"/>
              </a:solidFill>
              <a:latin typeface="Calibri" panose="020F0502020204030204" charset="0"/>
              <a:cs typeface="Calibri" panose="020F0502020204030204" charset="0"/>
            </a:endParaRPr>
          </a:p>
        </p:txBody>
      </p:sp>
      <p:sp>
        <p:nvSpPr>
          <p:cNvPr id="8" name="文本框 7"/>
          <p:cNvSpPr txBox="1"/>
          <p:nvPr/>
        </p:nvSpPr>
        <p:spPr>
          <a:xfrm>
            <a:off x="6360795" y="5075555"/>
            <a:ext cx="5786120" cy="1322070"/>
          </a:xfrm>
          <a:prstGeom prst="rect">
            <a:avLst/>
          </a:prstGeom>
          <a:noFill/>
        </p:spPr>
        <p:txBody>
          <a:bodyPr wrap="square" rtlCol="0" anchor="t">
            <a:spAutoFit/>
          </a:bodyPr>
          <a:lstStyle/>
          <a:p>
            <a:r>
              <a:rPr lang="en-US" altLang="zh-CN" sz="4000" b="1">
                <a:solidFill>
                  <a:srgbClr val="FF0000"/>
                </a:solidFill>
                <a:latin typeface="Calibri" panose="020F0502020204030204" charset="0"/>
                <a:cs typeface="Calibri" panose="020F0502020204030204" charset="0"/>
              </a:rPr>
              <a:t>An introduction of Isaac Asimov's life and works.  </a:t>
            </a:r>
            <a:endParaRPr lang="en-US" altLang="zh-CN" sz="4000" b="1">
              <a:solidFill>
                <a:srgbClr val="FF0000"/>
              </a:solidFill>
              <a:latin typeface="Calibri" panose="020F0502020204030204" charset="0"/>
              <a:cs typeface="Calibri" panose="020F0502020204030204" charset="0"/>
            </a:endParaRPr>
          </a:p>
        </p:txBody>
      </p:sp>
      <p:sp>
        <p:nvSpPr>
          <p:cNvPr id="13" name="矩形 12"/>
          <p:cNvSpPr/>
          <p:nvPr/>
        </p:nvSpPr>
        <p:spPr>
          <a:xfrm>
            <a:off x="419735" y="1569085"/>
            <a:ext cx="937260" cy="21590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484120" y="4692650"/>
            <a:ext cx="937260" cy="21590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p:cNvCxnSpPr/>
          <p:nvPr/>
        </p:nvCxnSpPr>
        <p:spPr>
          <a:xfrm>
            <a:off x="2680970" y="419735"/>
            <a:ext cx="4010025" cy="28035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687830" y="39370"/>
            <a:ext cx="1024255" cy="32512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对角圆角矩形 16"/>
          <p:cNvSpPr/>
          <p:nvPr/>
        </p:nvSpPr>
        <p:spPr>
          <a:xfrm>
            <a:off x="6360795" y="39370"/>
            <a:ext cx="1938655" cy="629920"/>
          </a:xfrm>
          <a:prstGeom prst="round2DiagRect">
            <a:avLst/>
          </a:prstGeom>
          <a:solidFill>
            <a:srgbClr val="FFFF00"/>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Arial" panose="020B0604020202020204" pitchFamily="34" charset="0"/>
                <a:cs typeface="Arial" panose="020B0604020202020204" pitchFamily="34" charset="0"/>
              </a:rPr>
              <a:t>Reading</a:t>
            </a:r>
            <a:endParaRPr lang="en-US" altLang="zh-CN" sz="3200" b="1">
              <a:solidFill>
                <a:schemeClr val="tx1"/>
              </a:solidFill>
              <a:latin typeface="Arial" panose="020B0604020202020204" pitchFamily="34" charset="0"/>
              <a:cs typeface="Arial" panose="020B0604020202020204" pitchFamily="34" charset="0"/>
            </a:endParaRPr>
          </a:p>
        </p:txBody>
      </p:sp>
      <p:cxnSp>
        <p:nvCxnSpPr>
          <p:cNvPr id="18" name="直接箭头连接符 17"/>
          <p:cNvCxnSpPr>
            <a:endCxn id="8" idx="1"/>
          </p:cNvCxnSpPr>
          <p:nvPr/>
        </p:nvCxnSpPr>
        <p:spPr>
          <a:xfrm>
            <a:off x="3421380" y="4843780"/>
            <a:ext cx="2939415" cy="8928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1356995" y="1784985"/>
            <a:ext cx="5060315" cy="35960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animBg="1"/>
      <p:bldP spid="14" grpId="0" bldLvl="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0" y="864870"/>
            <a:ext cx="12223750" cy="755015"/>
          </a:xfrm>
          <a:solidFill>
            <a:srgbClr val="92D050"/>
          </a:solidFill>
        </p:spPr>
        <p:txBody>
          <a:bodyPr>
            <a:normAutofit/>
          </a:bodyPr>
          <a:lstStyle/>
          <a:p>
            <a:r>
              <a:rPr lang="en-US" b="1">
                <a:latin typeface="Times New Roman" panose="02020603050405020304" charset="0"/>
                <a:ea typeface="黑体" panose="02010609060101010101" charset="-122"/>
                <a:sym typeface="+mn-ea"/>
              </a:rPr>
              <a:t>Task 2 Read for the main idea</a:t>
            </a:r>
            <a:r>
              <a:rPr lang="en-US" b="1">
                <a:latin typeface="Times New Roman" panose="02020603050405020304" charset="0"/>
                <a:ea typeface="宋体" panose="02010600030101010101" pitchFamily="2" charset="-122"/>
                <a:cs typeface="Times New Roman" panose="02020603050405020304" charset="0"/>
                <a:sym typeface="+mn-ea"/>
              </a:rPr>
              <a:t> of each paragraph</a:t>
            </a:r>
            <a:endParaRPr lang="zh-CN" altLang="en-US"/>
          </a:p>
        </p:txBody>
      </p:sp>
      <p:sp>
        <p:nvSpPr>
          <p:cNvPr id="100" name="文本框 99"/>
          <p:cNvSpPr txBox="1"/>
          <p:nvPr/>
        </p:nvSpPr>
        <p:spPr>
          <a:xfrm>
            <a:off x="1260475" y="1691005"/>
            <a:ext cx="10495280" cy="4523105"/>
          </a:xfrm>
          <a:prstGeom prst="rect">
            <a:avLst/>
          </a:prstGeom>
          <a:noFill/>
          <a:ln w="9525">
            <a:noFill/>
          </a:ln>
        </p:spPr>
        <p:txBody>
          <a:bodyPr wrap="square">
            <a:spAutoFit/>
          </a:bodyPr>
          <a:lstStyle/>
          <a:p>
            <a:pPr indent="0" fontAlgn="auto">
              <a:lnSpc>
                <a:spcPct val="150000"/>
              </a:lnSpc>
            </a:pPr>
            <a:r>
              <a:rPr lang="en-US" sz="3200" b="1">
                <a:latin typeface="Times New Roman" panose="02020603050405020304" charset="0"/>
                <a:ea typeface="黑体" panose="02010609060101010101" charset="-122"/>
              </a:rPr>
              <a:t>Para. 1               The </a:t>
            </a:r>
            <a:r>
              <a:rPr lang="en-US" sz="3200" b="1">
                <a:solidFill>
                  <a:srgbClr val="FF0000"/>
                </a:solidFill>
                <a:latin typeface="Times New Roman" panose="02020603050405020304" charset="0"/>
                <a:ea typeface="黑体" panose="02010609060101010101" charset="-122"/>
              </a:rPr>
              <a:t>awards</a:t>
            </a:r>
            <a:r>
              <a:rPr lang="en-US" sz="3200" b="1">
                <a:latin typeface="Times New Roman" panose="02020603050405020304" charset="0"/>
                <a:ea typeface="黑体" panose="02010609060101010101" charset="-122"/>
              </a:rPr>
              <a:t> Asimov received </a:t>
            </a:r>
            <a:endParaRPr lang="en-US" sz="3200" b="1">
              <a:latin typeface="Times New Roman" panose="02020603050405020304" charset="0"/>
              <a:ea typeface="黑体" panose="02010609060101010101" charset="-122"/>
            </a:endParaRPr>
          </a:p>
          <a:p>
            <a:pPr indent="0" fontAlgn="auto">
              <a:lnSpc>
                <a:spcPct val="150000"/>
              </a:lnSpc>
            </a:pPr>
            <a:r>
              <a:rPr lang="en-US" sz="3200" b="1">
                <a:latin typeface="Times New Roman" panose="02020603050405020304" charset="0"/>
                <a:ea typeface="黑体" panose="02010609060101010101" charset="-122"/>
              </a:rPr>
              <a:t>Para. 2               Asimov’s </a:t>
            </a:r>
            <a:r>
              <a:rPr lang="en-US" sz="3200" b="1">
                <a:solidFill>
                  <a:srgbClr val="FF0000"/>
                </a:solidFill>
                <a:latin typeface="Times New Roman" panose="02020603050405020304" charset="0"/>
                <a:ea typeface="黑体" panose="02010609060101010101" charset="-122"/>
              </a:rPr>
              <a:t>growth</a:t>
            </a:r>
            <a:r>
              <a:rPr lang="en-US" sz="3200" b="1">
                <a:latin typeface="Times New Roman" panose="02020603050405020304" charset="0"/>
                <a:ea typeface="黑体" panose="02010609060101010101" charset="-122"/>
              </a:rPr>
              <a:t> and </a:t>
            </a:r>
            <a:r>
              <a:rPr lang="en-US" sz="3200" b="1">
                <a:solidFill>
                  <a:srgbClr val="FF0000"/>
                </a:solidFill>
                <a:latin typeface="Times New Roman" panose="02020603050405020304" charset="0"/>
                <a:ea typeface="黑体" panose="02010609060101010101" charset="-122"/>
              </a:rPr>
              <a:t>education</a:t>
            </a:r>
            <a:endParaRPr lang="en-US" sz="3200" b="1">
              <a:latin typeface="Times New Roman" panose="02020603050405020304" charset="0"/>
              <a:ea typeface="黑体" panose="02010609060101010101" charset="-122"/>
            </a:endParaRPr>
          </a:p>
          <a:p>
            <a:pPr indent="0" fontAlgn="auto">
              <a:lnSpc>
                <a:spcPct val="150000"/>
              </a:lnSpc>
            </a:pPr>
            <a:r>
              <a:rPr lang="en-US" sz="3200" b="1">
                <a:latin typeface="Times New Roman" panose="02020603050405020304" charset="0"/>
                <a:ea typeface="黑体" panose="02010609060101010101" charset="-122"/>
              </a:rPr>
              <a:t>Para. 3               The </a:t>
            </a:r>
            <a:r>
              <a:rPr lang="en-US" sz="3200" b="1">
                <a:solidFill>
                  <a:srgbClr val="FF0000"/>
                </a:solidFill>
                <a:latin typeface="Times New Roman" panose="02020603050405020304" charset="0"/>
                <a:ea typeface="黑体" panose="02010609060101010101" charset="-122"/>
              </a:rPr>
              <a:t>assessment</a:t>
            </a:r>
            <a:r>
              <a:rPr lang="en-US" sz="3200" b="1">
                <a:latin typeface="Times New Roman" panose="02020603050405020304" charset="0"/>
                <a:ea typeface="黑体" panose="02010609060101010101" charset="-122"/>
              </a:rPr>
              <a:t> of Asimov as a writer           </a:t>
            </a:r>
            <a:endParaRPr lang="en-US" sz="3200" b="1">
              <a:latin typeface="Times New Roman" panose="02020603050405020304" charset="0"/>
              <a:ea typeface="黑体" panose="02010609060101010101" charset="-122"/>
            </a:endParaRPr>
          </a:p>
          <a:p>
            <a:pPr indent="0" fontAlgn="auto">
              <a:lnSpc>
                <a:spcPct val="150000"/>
              </a:lnSpc>
            </a:pPr>
            <a:r>
              <a:rPr lang="en-US" sz="3200" b="1">
                <a:latin typeface="Times New Roman" panose="02020603050405020304" charset="0"/>
                <a:ea typeface="黑体" panose="02010609060101010101" charset="-122"/>
              </a:rPr>
              <a:t>Para. 4               The </a:t>
            </a:r>
            <a:r>
              <a:rPr lang="en-US" sz="3200" b="1">
                <a:solidFill>
                  <a:srgbClr val="FF0000"/>
                </a:solidFill>
                <a:latin typeface="Times New Roman" panose="02020603050405020304" charset="0"/>
                <a:ea typeface="黑体" panose="02010609060101010101" charset="-122"/>
              </a:rPr>
              <a:t>birth</a:t>
            </a:r>
            <a:r>
              <a:rPr lang="en-US" sz="3200" b="1">
                <a:latin typeface="Times New Roman" panose="02020603050405020304" charset="0"/>
                <a:ea typeface="黑体" panose="02010609060101010101" charset="-122"/>
              </a:rPr>
              <a:t> and </a:t>
            </a:r>
            <a:r>
              <a:rPr lang="en-US" sz="3200" b="1">
                <a:solidFill>
                  <a:srgbClr val="FF0000"/>
                </a:solidFill>
                <a:latin typeface="Times New Roman" panose="02020603050405020304" charset="0"/>
                <a:ea typeface="黑体" panose="02010609060101010101" charset="-122"/>
              </a:rPr>
              <a:t>death</a:t>
            </a:r>
            <a:r>
              <a:rPr lang="en-US" sz="3200" b="1">
                <a:latin typeface="Times New Roman" panose="02020603050405020304" charset="0"/>
                <a:ea typeface="黑体" panose="02010609060101010101" charset="-122"/>
              </a:rPr>
              <a:t> of Asimov </a:t>
            </a:r>
            <a:endParaRPr lang="en-US" sz="3200" b="1">
              <a:latin typeface="Times New Roman" panose="02020603050405020304" charset="0"/>
              <a:ea typeface="黑体" panose="02010609060101010101" charset="-122"/>
            </a:endParaRPr>
          </a:p>
          <a:p>
            <a:pPr indent="0" fontAlgn="auto">
              <a:lnSpc>
                <a:spcPct val="150000"/>
              </a:lnSpc>
            </a:pPr>
            <a:r>
              <a:rPr lang="en-US" sz="3200" b="1">
                <a:latin typeface="Times New Roman" panose="02020603050405020304" charset="0"/>
                <a:ea typeface="黑体" panose="02010609060101010101" charset="-122"/>
              </a:rPr>
              <a:t>Para. 5               Asimov’s </a:t>
            </a:r>
            <a:r>
              <a:rPr lang="en-US" sz="3200" b="1">
                <a:solidFill>
                  <a:srgbClr val="FF0000"/>
                </a:solidFill>
                <a:latin typeface="Times New Roman" panose="02020603050405020304" charset="0"/>
                <a:ea typeface="黑体" panose="02010609060101010101" charset="-122"/>
              </a:rPr>
              <a:t>marriage</a:t>
            </a:r>
            <a:endParaRPr lang="en-US" sz="3200" b="1">
              <a:latin typeface="Times New Roman" panose="02020603050405020304" charset="0"/>
              <a:ea typeface="黑体" panose="02010609060101010101" charset="-122"/>
            </a:endParaRPr>
          </a:p>
          <a:p>
            <a:pPr indent="0" fontAlgn="auto">
              <a:lnSpc>
                <a:spcPct val="150000"/>
              </a:lnSpc>
            </a:pPr>
            <a:r>
              <a:rPr lang="en-US" sz="3200" b="1">
                <a:latin typeface="Times New Roman" panose="02020603050405020304" charset="0"/>
                <a:ea typeface="黑体" panose="02010609060101010101" charset="-122"/>
              </a:rPr>
              <a:t>Para. 6               The </a:t>
            </a:r>
            <a:r>
              <a:rPr lang="en-US" sz="3200" b="1">
                <a:solidFill>
                  <a:srgbClr val="FF0000"/>
                </a:solidFill>
                <a:latin typeface="Times New Roman" panose="02020603050405020304" charset="0"/>
                <a:ea typeface="黑体" panose="02010609060101010101" charset="-122"/>
              </a:rPr>
              <a:t>beginning</a:t>
            </a:r>
            <a:r>
              <a:rPr lang="en-US" sz="3200" b="1">
                <a:latin typeface="Times New Roman" panose="02020603050405020304" charset="0"/>
                <a:ea typeface="黑体" panose="02010609060101010101" charset="-122"/>
              </a:rPr>
              <a:t> of Asimov’s </a:t>
            </a:r>
            <a:r>
              <a:rPr lang="en-US" sz="3200" b="1">
                <a:solidFill>
                  <a:srgbClr val="FF0000"/>
                </a:solidFill>
                <a:latin typeface="Times New Roman" panose="02020603050405020304" charset="0"/>
                <a:ea typeface="黑体" panose="02010609060101010101" charset="-122"/>
              </a:rPr>
              <a:t>writing</a:t>
            </a:r>
            <a:endParaRPr lang="en-US" altLang="en-US" sz="3200" b="1">
              <a:solidFill>
                <a:srgbClr val="FF0000"/>
              </a:solidFill>
              <a:latin typeface="Times New Roman" panose="02020603050405020304" charset="0"/>
              <a:ea typeface="黑体" panose="02010609060101010101" charset="-122"/>
            </a:endParaRPr>
          </a:p>
        </p:txBody>
      </p:sp>
      <p:sp>
        <p:nvSpPr>
          <p:cNvPr id="11268" name="直接连接符 11267"/>
          <p:cNvSpPr/>
          <p:nvPr/>
        </p:nvSpPr>
        <p:spPr>
          <a:xfrm>
            <a:off x="2660650" y="2159000"/>
            <a:ext cx="1456690" cy="1358900"/>
          </a:xfrm>
          <a:prstGeom prst="line">
            <a:avLst/>
          </a:prstGeom>
          <a:ln w="47625" cap="flat" cmpd="sng">
            <a:solidFill>
              <a:srgbClr val="FF0000"/>
            </a:solidFill>
            <a:prstDash val="solid"/>
            <a:round/>
            <a:headEnd type="none" w="med" len="med"/>
            <a:tailEnd type="none" w="med" len="med"/>
          </a:ln>
          <a:effectLst>
            <a:outerShdw blurRad="50800" dist="50800" dir="5400000" sx="13000" sy="13000" algn="ctr" rotWithShape="0">
              <a:srgbClr val="000000">
                <a:alpha val="43000"/>
              </a:srgbClr>
            </a:outerShdw>
          </a:effectLst>
        </p:spPr>
        <p:txBody>
          <a:bodyPr anchor="t"/>
          <a:lstStyle/>
          <a:p>
            <a:endParaRPr lang="zh-CN" altLang="en-US" sz="7200">
              <a:latin typeface="Arial" panose="020B0604020202020204" pitchFamily="34" charset="0"/>
              <a:ea typeface="宋体" panose="02010600030101010101" pitchFamily="2" charset="-122"/>
            </a:endParaRPr>
          </a:p>
        </p:txBody>
      </p:sp>
      <p:sp>
        <p:nvSpPr>
          <p:cNvPr id="4" name="直接连接符 3"/>
          <p:cNvSpPr/>
          <p:nvPr/>
        </p:nvSpPr>
        <p:spPr>
          <a:xfrm>
            <a:off x="2660650" y="2984500"/>
            <a:ext cx="1456690" cy="1358900"/>
          </a:xfrm>
          <a:prstGeom prst="line">
            <a:avLst/>
          </a:prstGeom>
          <a:ln w="47625" cap="flat" cmpd="sng">
            <a:solidFill>
              <a:srgbClr val="FF0000"/>
            </a:solidFill>
            <a:prstDash val="solid"/>
            <a:round/>
            <a:headEnd type="none" w="med" len="med"/>
            <a:tailEnd type="none" w="med" len="med"/>
          </a:ln>
        </p:spPr>
        <p:txBody>
          <a:bodyPr anchor="t"/>
          <a:lstStyle/>
          <a:p>
            <a:endParaRPr lang="zh-CN" altLang="en-US" sz="7200">
              <a:latin typeface="Arial" panose="020B0604020202020204" pitchFamily="34" charset="0"/>
              <a:ea typeface="宋体" panose="02010600030101010101" pitchFamily="2" charset="-122"/>
            </a:endParaRPr>
          </a:p>
        </p:txBody>
      </p:sp>
      <p:sp>
        <p:nvSpPr>
          <p:cNvPr id="5" name="直接连接符 4"/>
          <p:cNvSpPr/>
          <p:nvPr/>
        </p:nvSpPr>
        <p:spPr>
          <a:xfrm rot="16380000">
            <a:off x="2880995" y="2485390"/>
            <a:ext cx="1078865" cy="1644650"/>
          </a:xfrm>
          <a:prstGeom prst="line">
            <a:avLst/>
          </a:prstGeom>
          <a:ln w="47625" cap="flat" cmpd="sng">
            <a:solidFill>
              <a:srgbClr val="FF0000"/>
            </a:solidFill>
            <a:prstDash val="solid"/>
            <a:round/>
            <a:headEnd type="none" w="med" len="med"/>
            <a:tailEnd type="none" w="med" len="med"/>
          </a:ln>
        </p:spPr>
        <p:txBody>
          <a:bodyPr anchor="t"/>
          <a:lstStyle/>
          <a:p>
            <a:endParaRPr lang="zh-CN" altLang="en-US" sz="7200">
              <a:latin typeface="Arial" panose="020B0604020202020204" pitchFamily="34" charset="0"/>
              <a:ea typeface="宋体" panose="02010600030101010101" pitchFamily="2" charset="-122"/>
            </a:endParaRPr>
          </a:p>
        </p:txBody>
      </p:sp>
      <p:sp>
        <p:nvSpPr>
          <p:cNvPr id="6" name="直接连接符 5"/>
          <p:cNvSpPr/>
          <p:nvPr/>
        </p:nvSpPr>
        <p:spPr>
          <a:xfrm>
            <a:off x="2571115" y="4457700"/>
            <a:ext cx="1546860" cy="1370965"/>
          </a:xfrm>
          <a:prstGeom prst="line">
            <a:avLst/>
          </a:prstGeom>
          <a:ln w="47625" cap="flat" cmpd="sng">
            <a:solidFill>
              <a:srgbClr val="FF0000"/>
            </a:solidFill>
            <a:prstDash val="solid"/>
            <a:round/>
            <a:headEnd type="none" w="med" len="med"/>
            <a:tailEnd type="none" w="med" len="med"/>
          </a:ln>
        </p:spPr>
        <p:txBody>
          <a:bodyPr anchor="t"/>
          <a:lstStyle/>
          <a:p>
            <a:endParaRPr lang="zh-CN" altLang="en-US" sz="7200">
              <a:latin typeface="Arial" panose="020B0604020202020204" pitchFamily="34" charset="0"/>
              <a:ea typeface="宋体" panose="02010600030101010101" pitchFamily="2" charset="-122"/>
            </a:endParaRPr>
          </a:p>
        </p:txBody>
      </p:sp>
      <p:sp>
        <p:nvSpPr>
          <p:cNvPr id="7" name="直接连接符 6"/>
          <p:cNvSpPr/>
          <p:nvPr/>
        </p:nvSpPr>
        <p:spPr>
          <a:xfrm rot="15600000">
            <a:off x="2094865" y="2682240"/>
            <a:ext cx="2574925" cy="2110105"/>
          </a:xfrm>
          <a:prstGeom prst="line">
            <a:avLst/>
          </a:prstGeom>
          <a:ln w="47625" cap="flat" cmpd="sng">
            <a:solidFill>
              <a:srgbClr val="FF0000"/>
            </a:solidFill>
            <a:prstDash val="solid"/>
            <a:round/>
            <a:headEnd type="none" w="med" len="med"/>
            <a:tailEnd type="none" w="med" len="med"/>
          </a:ln>
        </p:spPr>
        <p:txBody>
          <a:bodyPr anchor="t"/>
          <a:lstStyle/>
          <a:p>
            <a:endParaRPr lang="zh-CN" altLang="en-US" sz="7200">
              <a:latin typeface="Arial" panose="020B0604020202020204" pitchFamily="34" charset="0"/>
              <a:ea typeface="宋体" panose="02010600030101010101" pitchFamily="2" charset="-122"/>
            </a:endParaRPr>
          </a:p>
        </p:txBody>
      </p:sp>
      <p:sp>
        <p:nvSpPr>
          <p:cNvPr id="8" name="直接连接符 7"/>
          <p:cNvSpPr/>
          <p:nvPr/>
        </p:nvSpPr>
        <p:spPr>
          <a:xfrm rot="16920000">
            <a:off x="2797175" y="4843780"/>
            <a:ext cx="1150620" cy="1325245"/>
          </a:xfrm>
          <a:prstGeom prst="line">
            <a:avLst/>
          </a:prstGeom>
          <a:ln w="47625" cap="flat" cmpd="sng">
            <a:solidFill>
              <a:srgbClr val="FF0000"/>
            </a:solidFill>
            <a:prstDash val="solid"/>
            <a:round/>
            <a:headEnd type="none" w="med" len="med"/>
            <a:tailEnd type="none" w="med" len="med"/>
          </a:ln>
        </p:spPr>
        <p:txBody>
          <a:bodyPr anchor="t"/>
          <a:lstStyle/>
          <a:p>
            <a:endParaRPr lang="zh-CN" altLang="en-US" sz="7200">
              <a:latin typeface="Arial" panose="020B0604020202020204" pitchFamily="34"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911860" y="2444115"/>
            <a:ext cx="8907780" cy="4281805"/>
          </a:xfrm>
          <a:prstGeom prst="rect">
            <a:avLst/>
          </a:prstGeom>
        </p:spPr>
      </p:pic>
      <p:sp>
        <p:nvSpPr>
          <p:cNvPr id="17" name="对角圆角矩形 16"/>
          <p:cNvSpPr/>
          <p:nvPr/>
        </p:nvSpPr>
        <p:spPr>
          <a:xfrm>
            <a:off x="0" y="145415"/>
            <a:ext cx="1938655" cy="629920"/>
          </a:xfrm>
          <a:prstGeom prst="round2DiagRect">
            <a:avLst/>
          </a:prstGeom>
          <a:solidFill>
            <a:srgbClr val="FFFF00"/>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b="1">
                <a:solidFill>
                  <a:schemeClr val="tx1"/>
                </a:solidFill>
                <a:latin typeface="Arial" panose="020B0604020202020204" pitchFamily="34" charset="0"/>
                <a:cs typeface="Arial" panose="020B0604020202020204" pitchFamily="34" charset="0"/>
              </a:rPr>
              <a:t>Reading</a:t>
            </a:r>
            <a:endParaRPr lang="en-US" altLang="zh-CN" sz="3200" b="1">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268"/>
                                        </p:tgtEl>
                                        <p:attrNameLst>
                                          <p:attrName>style.visibility</p:attrName>
                                        </p:attrNameLst>
                                      </p:cBhvr>
                                      <p:to>
                                        <p:strVal val="visible"/>
                                      </p:to>
                                    </p:set>
                                    <p:animEffect transition="in" filter="blinds(horizontal)">
                                      <p:cBhvr>
                                        <p:cTn id="19" dur="500"/>
                                        <p:tgtEl>
                                          <p:spTgt spid="1126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linds(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linds(horizont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4605" y="0"/>
            <a:ext cx="12221845" cy="883920"/>
          </a:xfrm>
          <a:solidFill>
            <a:srgbClr val="92D050"/>
          </a:solidFill>
        </p:spPr>
        <p:txBody>
          <a:bodyPr>
            <a:normAutofit/>
          </a:bodyPr>
          <a:lstStyle/>
          <a:p>
            <a:r>
              <a:rPr lang="en-US" sz="4000" b="1">
                <a:latin typeface="Times New Roman" panose="02020603050405020304" charset="0"/>
                <a:ea typeface="黑体" panose="02010609060101010101" charset="-122"/>
                <a:sym typeface="+mn-ea"/>
              </a:rPr>
              <a:t>Task 3  Draw a timeline of Isaac Asimov's life.</a:t>
            </a:r>
            <a:endParaRPr lang="en-US" sz="4000" b="1">
              <a:latin typeface="Times New Roman" panose="02020603050405020304" charset="0"/>
              <a:ea typeface="黑体" panose="02010609060101010101" charset="-122"/>
              <a:sym typeface="+mn-ea"/>
            </a:endParaRPr>
          </a:p>
        </p:txBody>
      </p:sp>
      <p:sp>
        <p:nvSpPr>
          <p:cNvPr id="12291" name="直接连接符 2"/>
          <p:cNvSpPr>
            <a:spLocks noChangeShapeType="1"/>
          </p:cNvSpPr>
          <p:nvPr>
            <p:custDataLst>
              <p:tags r:id="rId1"/>
            </p:custDataLst>
          </p:nvPr>
        </p:nvSpPr>
        <p:spPr bwMode="auto">
          <a:xfrm>
            <a:off x="222885" y="3877901"/>
            <a:ext cx="11811537" cy="0"/>
          </a:xfrm>
          <a:prstGeom prst="line">
            <a:avLst/>
          </a:prstGeom>
          <a:noFill/>
          <a:ln w="28575" cap="flat" cmpd="sng">
            <a:solidFill>
              <a:srgbClr val="A8C8B8"/>
            </a:solidFill>
            <a:prstDash val="sysDash"/>
            <a:bevel/>
          </a:ln>
          <a:extLst>
            <a:ext uri="{909E8E84-426E-40DD-AFC4-6F175D3DCCD1}">
              <a14:hiddenFill xmlns:a14="http://schemas.microsoft.com/office/drawing/2010/main">
                <a:noFill/>
              </a14:hiddenFill>
            </a:ext>
          </a:extLst>
        </p:spPr>
        <p:txBody>
          <a:bodyPr/>
          <a:lstStyle/>
          <a:p>
            <a:endParaRPr lang="zh-CN" altLang="en-US"/>
          </a:p>
        </p:txBody>
      </p:sp>
      <p:grpSp>
        <p:nvGrpSpPr>
          <p:cNvPr id="116" name="组合 115"/>
          <p:cNvGrpSpPr/>
          <p:nvPr/>
        </p:nvGrpSpPr>
        <p:grpSpPr>
          <a:xfrm>
            <a:off x="222885" y="2200252"/>
            <a:ext cx="1580195" cy="1789641"/>
            <a:chOff x="283" y="3441"/>
            <a:chExt cx="2452" cy="2777"/>
          </a:xfrm>
        </p:grpSpPr>
        <p:sp>
          <p:nvSpPr>
            <p:cNvPr id="12298" name="椭圆 12"/>
            <p:cNvSpPr>
              <a:spLocks noChangeArrowheads="1"/>
            </p:cNvSpPr>
            <p:nvPr>
              <p:custDataLst>
                <p:tags r:id="rId2"/>
              </p:custDataLst>
            </p:nvPr>
          </p:nvSpPr>
          <p:spPr bwMode="auto">
            <a:xfrm>
              <a:off x="283" y="3441"/>
              <a:ext cx="2453" cy="1697"/>
            </a:xfrm>
            <a:prstGeom prst="ellipse">
              <a:avLst/>
            </a:prstGeom>
            <a:solidFill>
              <a:srgbClr val="FF99C4"/>
            </a:solid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1920</a:t>
              </a:r>
              <a:endParaRPr lang="en-US" altLang="zh-CN" sz="2800" b="1">
                <a:solidFill>
                  <a:schemeClr val="tx1"/>
                </a:solidFill>
                <a:latin typeface="微软雅黑" panose="020B0503020204020204" charset="-122"/>
                <a:ea typeface="微软雅黑" panose="020B0503020204020204" charset="-122"/>
              </a:endParaRPr>
            </a:p>
          </p:txBody>
        </p:sp>
        <p:grpSp>
          <p:nvGrpSpPr>
            <p:cNvPr id="115" name="组合 114"/>
            <p:cNvGrpSpPr/>
            <p:nvPr/>
          </p:nvGrpSpPr>
          <p:grpSpPr>
            <a:xfrm>
              <a:off x="1502" y="4586"/>
              <a:ext cx="352" cy="1633"/>
              <a:chOff x="1502" y="4586"/>
              <a:chExt cx="352" cy="1633"/>
            </a:xfrm>
          </p:grpSpPr>
          <p:sp>
            <p:nvSpPr>
              <p:cNvPr id="12292" name="椭圆 6"/>
              <p:cNvSpPr>
                <a:spLocks noChangeArrowheads="1"/>
              </p:cNvSpPr>
              <p:nvPr>
                <p:custDataLst>
                  <p:tags r:id="rId3"/>
                </p:custDataLst>
              </p:nvPr>
            </p:nvSpPr>
            <p:spPr bwMode="auto">
              <a:xfrm flipV="1">
                <a:off x="1502" y="5867"/>
                <a:ext cx="353" cy="353"/>
              </a:xfrm>
              <a:prstGeom prst="ellipse">
                <a:avLst/>
              </a:prstGeom>
              <a:solidFill>
                <a:srgbClr val="DB81B1"/>
              </a:solidFill>
              <a:ln w="38100" cap="flat" cmpd="sng">
                <a:solidFill>
                  <a:srgbClr val="A8C8B8"/>
                </a:solidFill>
                <a:bevel/>
              </a:ln>
            </p:spPr>
            <p:txBody>
              <a:bodyPr anchor="ctr"/>
              <a:lstStyle/>
              <a:p>
                <a:pPr algn="ctr"/>
                <a:endParaRPr lang="zh-CN" altLang="zh-CN">
                  <a:solidFill>
                    <a:srgbClr val="FFFFFF"/>
                  </a:solidFill>
                </a:endParaRPr>
              </a:p>
            </p:txBody>
          </p:sp>
          <p:sp>
            <p:nvSpPr>
              <p:cNvPr id="12299" name="直接连接符 14"/>
              <p:cNvSpPr>
                <a:spLocks noChangeShapeType="1"/>
              </p:cNvSpPr>
              <p:nvPr>
                <p:custDataLst>
                  <p:tags r:id="rId4"/>
                </p:custDataLst>
              </p:nvPr>
            </p:nvSpPr>
            <p:spPr bwMode="auto">
              <a:xfrm>
                <a:off x="1678" y="4586"/>
                <a:ext cx="2" cy="1296"/>
              </a:xfrm>
              <a:prstGeom prst="line">
                <a:avLst/>
              </a:prstGeom>
              <a:noFill/>
              <a:ln w="6350" cap="flat" cmpd="sng">
                <a:solidFill>
                  <a:srgbClr val="A8C8B8"/>
                </a:solidFill>
                <a:bevel/>
              </a:ln>
              <a:extLst>
                <a:ext uri="{909E8E84-426E-40DD-AFC4-6F175D3DCCD1}">
                  <a14:hiddenFill xmlns:a14="http://schemas.microsoft.com/office/drawing/2010/main">
                    <a:noFill/>
                  </a14:hiddenFill>
                </a:ext>
              </a:extLst>
            </p:spPr>
            <p:txBody>
              <a:bodyPr/>
              <a:lstStyle/>
              <a:p>
                <a:endParaRPr lang="zh-CN" altLang="en-US"/>
              </a:p>
            </p:txBody>
          </p:sp>
        </p:grpSp>
      </p:grpSp>
      <p:sp>
        <p:nvSpPr>
          <p:cNvPr id="95" name="文本框 94"/>
          <p:cNvSpPr txBox="1"/>
          <p:nvPr>
            <p:custDataLst>
              <p:tags r:id="rId5"/>
            </p:custDataLst>
          </p:nvPr>
        </p:nvSpPr>
        <p:spPr>
          <a:xfrm>
            <a:off x="66675" y="1430020"/>
            <a:ext cx="1737360" cy="918210"/>
          </a:xfrm>
          <a:prstGeom prst="rect">
            <a:avLst/>
          </a:prstGeom>
          <a:solidFill>
            <a:srgbClr val="FF99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2800" b="1" dirty="0">
                <a:solidFill>
                  <a:schemeClr val="tx1"/>
                </a:solidFill>
                <a:ea typeface="黑体" panose="02010609060101010101" charset="-122"/>
                <a:cs typeface="Calibri" panose="020F0502020204030204" charset="0"/>
              </a:rPr>
              <a:t>born in Russia</a:t>
            </a:r>
            <a:r>
              <a:rPr lang="en-US" altLang="zh-CN" sz="2800" dirty="0">
                <a:solidFill>
                  <a:schemeClr val="tx1"/>
                </a:solidFill>
                <a:latin typeface="Arial" panose="020B0604020202020204" pitchFamily="34" charset="0"/>
                <a:ea typeface="黑体" panose="02010609060101010101" charset="-122"/>
              </a:rPr>
              <a:t>.</a:t>
            </a:r>
            <a:endParaRPr lang="en-US" altLang="zh-CN" sz="2800" dirty="0">
              <a:solidFill>
                <a:schemeClr val="tx1"/>
              </a:solidFill>
              <a:latin typeface="Arial" panose="020B0604020202020204" pitchFamily="34" charset="0"/>
              <a:ea typeface="黑体" panose="02010609060101010101" charset="-122"/>
            </a:endParaRPr>
          </a:p>
        </p:txBody>
      </p:sp>
      <p:grpSp>
        <p:nvGrpSpPr>
          <p:cNvPr id="117" name="组合 116"/>
          <p:cNvGrpSpPr/>
          <p:nvPr/>
        </p:nvGrpSpPr>
        <p:grpSpPr>
          <a:xfrm>
            <a:off x="1803724" y="2189940"/>
            <a:ext cx="1580195" cy="1789641"/>
            <a:chOff x="283" y="3441"/>
            <a:chExt cx="2452" cy="2777"/>
          </a:xfrm>
          <a:solidFill>
            <a:srgbClr val="92D050"/>
          </a:solidFill>
        </p:grpSpPr>
        <p:sp>
          <p:nvSpPr>
            <p:cNvPr id="118" name="椭圆 12"/>
            <p:cNvSpPr>
              <a:spLocks noChangeArrowheads="1"/>
            </p:cNvSpPr>
            <p:nvPr>
              <p:custDataLst>
                <p:tags r:id="rId6"/>
              </p:custDataLst>
            </p:nvPr>
          </p:nvSpPr>
          <p:spPr bwMode="auto">
            <a:xfrm>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1931</a:t>
              </a:r>
              <a:endParaRPr lang="en-US" altLang="zh-CN" sz="2800" b="1">
                <a:solidFill>
                  <a:schemeClr val="tx1"/>
                </a:solidFill>
                <a:latin typeface="微软雅黑" panose="020B0503020204020204" charset="-122"/>
                <a:ea typeface="微软雅黑" panose="020B0503020204020204" charset="-122"/>
              </a:endParaRPr>
            </a:p>
          </p:txBody>
        </p:sp>
        <p:grpSp>
          <p:nvGrpSpPr>
            <p:cNvPr id="119" name="组合 118"/>
            <p:cNvGrpSpPr/>
            <p:nvPr/>
          </p:nvGrpSpPr>
          <p:grpSpPr>
            <a:xfrm>
              <a:off x="1502" y="4586"/>
              <a:ext cx="352" cy="1633"/>
              <a:chOff x="1502" y="4586"/>
              <a:chExt cx="352" cy="1633"/>
            </a:xfrm>
            <a:grpFill/>
          </p:grpSpPr>
          <p:sp>
            <p:nvSpPr>
              <p:cNvPr id="120" name="椭圆 6"/>
              <p:cNvSpPr>
                <a:spLocks noChangeArrowheads="1"/>
              </p:cNvSpPr>
              <p:nvPr>
                <p:custDataLst>
                  <p:tags r:id="rId7"/>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121" name="直接连接符 14"/>
              <p:cNvSpPr>
                <a:spLocks noChangeShapeType="1"/>
              </p:cNvSpPr>
              <p:nvPr>
                <p:custDataLst>
                  <p:tags r:id="rId8"/>
                </p:custDataLst>
              </p:nvPr>
            </p:nvSpPr>
            <p:spPr bwMode="auto">
              <a:xfrm>
                <a:off x="1678" y="4586"/>
                <a:ext cx="2" cy="1296"/>
              </a:xfrm>
              <a:prstGeom prst="line">
                <a:avLst/>
              </a:prstGeom>
              <a:grpFill/>
              <a:ln w="6350" cap="flat" cmpd="sng">
                <a:solidFill>
                  <a:srgbClr val="A8C8B8"/>
                </a:solidFill>
                <a:bevel/>
              </a:ln>
            </p:spPr>
            <p:txBody>
              <a:bodyPr/>
              <a:lstStyle/>
              <a:p>
                <a:endParaRPr lang="zh-CN" altLang="en-US"/>
              </a:p>
            </p:txBody>
          </p:sp>
        </p:grpSp>
      </p:grpSp>
      <p:grpSp>
        <p:nvGrpSpPr>
          <p:cNvPr id="123" name="组合 122"/>
          <p:cNvGrpSpPr/>
          <p:nvPr/>
        </p:nvGrpSpPr>
        <p:grpSpPr>
          <a:xfrm rot="11280000">
            <a:off x="1038417" y="3754630"/>
            <a:ext cx="1580839" cy="1790930"/>
            <a:chOff x="283" y="3441"/>
            <a:chExt cx="2453" cy="2779"/>
          </a:xfrm>
          <a:solidFill>
            <a:srgbClr val="43CEFF"/>
          </a:solidFill>
        </p:grpSpPr>
        <p:sp>
          <p:nvSpPr>
            <p:cNvPr id="125" name="椭圆 12"/>
            <p:cNvSpPr>
              <a:spLocks noChangeArrowheads="1"/>
            </p:cNvSpPr>
            <p:nvPr>
              <p:custDataLst>
                <p:tags r:id="rId9"/>
              </p:custDataLst>
            </p:nvPr>
          </p:nvSpPr>
          <p:spPr bwMode="auto">
            <a:xfrm rot="10200000">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1923</a:t>
              </a:r>
              <a:endParaRPr lang="en-US" altLang="zh-CN" sz="2800" b="1">
                <a:solidFill>
                  <a:schemeClr val="tx1"/>
                </a:solidFill>
                <a:latin typeface="微软雅黑" panose="020B0503020204020204" charset="-122"/>
                <a:ea typeface="微软雅黑" panose="020B0503020204020204" charset="-122"/>
              </a:endParaRPr>
            </a:p>
          </p:txBody>
        </p:sp>
        <p:grpSp>
          <p:nvGrpSpPr>
            <p:cNvPr id="126" name="组合 125"/>
            <p:cNvGrpSpPr/>
            <p:nvPr/>
          </p:nvGrpSpPr>
          <p:grpSpPr>
            <a:xfrm>
              <a:off x="1490" y="4819"/>
              <a:ext cx="365" cy="1401"/>
              <a:chOff x="1490" y="4819"/>
              <a:chExt cx="365" cy="1401"/>
            </a:xfrm>
            <a:grpFill/>
          </p:grpSpPr>
          <p:sp>
            <p:nvSpPr>
              <p:cNvPr id="132" name="椭圆 6"/>
              <p:cNvSpPr>
                <a:spLocks noChangeArrowheads="1"/>
              </p:cNvSpPr>
              <p:nvPr>
                <p:custDataLst>
                  <p:tags r:id="rId10"/>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134" name="直接连接符 14"/>
              <p:cNvSpPr>
                <a:spLocks noChangeShapeType="1"/>
              </p:cNvSpPr>
              <p:nvPr>
                <p:custDataLst>
                  <p:tags r:id="rId11"/>
                </p:custDataLst>
              </p:nvPr>
            </p:nvSpPr>
            <p:spPr bwMode="auto">
              <a:xfrm rot="10800000">
                <a:off x="1490" y="4819"/>
                <a:ext cx="190" cy="1063"/>
              </a:xfrm>
              <a:prstGeom prst="line">
                <a:avLst/>
              </a:prstGeom>
              <a:grpFill/>
              <a:ln w="6350" cap="flat" cmpd="sng">
                <a:solidFill>
                  <a:srgbClr val="A8C8B8"/>
                </a:solidFill>
                <a:bevel/>
              </a:ln>
            </p:spPr>
            <p:txBody>
              <a:bodyPr/>
              <a:lstStyle/>
              <a:p>
                <a:endParaRPr lang="zh-CN" altLang="en-US"/>
              </a:p>
            </p:txBody>
          </p:sp>
        </p:grpSp>
      </p:grpSp>
      <p:grpSp>
        <p:nvGrpSpPr>
          <p:cNvPr id="135" name="组合 134"/>
          <p:cNvGrpSpPr/>
          <p:nvPr/>
        </p:nvGrpSpPr>
        <p:grpSpPr>
          <a:xfrm rot="11280000">
            <a:off x="2820862" y="3876550"/>
            <a:ext cx="1580839" cy="1790930"/>
            <a:chOff x="283" y="3441"/>
            <a:chExt cx="2453" cy="2779"/>
          </a:xfrm>
          <a:solidFill>
            <a:srgbClr val="FFC000"/>
          </a:solidFill>
        </p:grpSpPr>
        <p:sp>
          <p:nvSpPr>
            <p:cNvPr id="141" name="椭圆 12"/>
            <p:cNvSpPr>
              <a:spLocks noChangeArrowheads="1"/>
            </p:cNvSpPr>
            <p:nvPr>
              <p:custDataLst>
                <p:tags r:id="rId12"/>
              </p:custDataLst>
            </p:nvPr>
          </p:nvSpPr>
          <p:spPr bwMode="auto">
            <a:xfrm rot="10200000">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1939</a:t>
              </a:r>
              <a:endParaRPr lang="en-US" altLang="zh-CN" sz="2800" b="1">
                <a:solidFill>
                  <a:schemeClr val="tx1"/>
                </a:solidFill>
                <a:latin typeface="微软雅黑" panose="020B0503020204020204" charset="-122"/>
                <a:ea typeface="微软雅黑" panose="020B0503020204020204" charset="-122"/>
              </a:endParaRPr>
            </a:p>
          </p:txBody>
        </p:sp>
        <p:grpSp>
          <p:nvGrpSpPr>
            <p:cNvPr id="143" name="组合 142"/>
            <p:cNvGrpSpPr/>
            <p:nvPr/>
          </p:nvGrpSpPr>
          <p:grpSpPr>
            <a:xfrm>
              <a:off x="1490" y="4819"/>
              <a:ext cx="365" cy="1401"/>
              <a:chOff x="1490" y="4819"/>
              <a:chExt cx="365" cy="1401"/>
            </a:xfrm>
            <a:grpFill/>
          </p:grpSpPr>
          <p:sp>
            <p:nvSpPr>
              <p:cNvPr id="144" name="椭圆 6"/>
              <p:cNvSpPr>
                <a:spLocks noChangeArrowheads="1"/>
              </p:cNvSpPr>
              <p:nvPr>
                <p:custDataLst>
                  <p:tags r:id="rId13"/>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150" name="直接连接符 14"/>
              <p:cNvSpPr>
                <a:spLocks noChangeShapeType="1"/>
              </p:cNvSpPr>
              <p:nvPr>
                <p:custDataLst>
                  <p:tags r:id="rId14"/>
                </p:custDataLst>
              </p:nvPr>
            </p:nvSpPr>
            <p:spPr bwMode="auto">
              <a:xfrm rot="10800000">
                <a:off x="1490" y="4819"/>
                <a:ext cx="190" cy="1063"/>
              </a:xfrm>
              <a:prstGeom prst="line">
                <a:avLst/>
              </a:prstGeom>
              <a:grpFill/>
              <a:ln w="6350" cap="flat" cmpd="sng">
                <a:solidFill>
                  <a:srgbClr val="A8C8B8"/>
                </a:solidFill>
                <a:bevel/>
              </a:ln>
            </p:spPr>
            <p:txBody>
              <a:bodyPr/>
              <a:lstStyle/>
              <a:p>
                <a:endParaRPr lang="zh-CN" altLang="en-US"/>
              </a:p>
            </p:txBody>
          </p:sp>
        </p:grpSp>
      </p:grpSp>
      <p:grpSp>
        <p:nvGrpSpPr>
          <p:cNvPr id="152" name="组合 151"/>
          <p:cNvGrpSpPr/>
          <p:nvPr/>
        </p:nvGrpSpPr>
        <p:grpSpPr>
          <a:xfrm>
            <a:off x="3499809" y="2202005"/>
            <a:ext cx="1580195" cy="1789641"/>
            <a:chOff x="283" y="3441"/>
            <a:chExt cx="2452" cy="2777"/>
          </a:xfrm>
          <a:solidFill>
            <a:schemeClr val="accent4">
              <a:lumMod val="40000"/>
              <a:lumOff val="60000"/>
            </a:schemeClr>
          </a:solidFill>
        </p:grpSpPr>
        <p:sp>
          <p:nvSpPr>
            <p:cNvPr id="153" name="椭圆 12"/>
            <p:cNvSpPr>
              <a:spLocks noChangeArrowheads="1"/>
            </p:cNvSpPr>
            <p:nvPr>
              <p:custDataLst>
                <p:tags r:id="rId15"/>
              </p:custDataLst>
            </p:nvPr>
          </p:nvSpPr>
          <p:spPr bwMode="auto">
            <a:xfrm>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1941</a:t>
              </a:r>
              <a:endParaRPr lang="en-US" altLang="zh-CN" sz="2800" b="1">
                <a:solidFill>
                  <a:schemeClr val="tx1"/>
                </a:solidFill>
                <a:latin typeface="微软雅黑" panose="020B0503020204020204" charset="-122"/>
                <a:ea typeface="微软雅黑" panose="020B0503020204020204" charset="-122"/>
              </a:endParaRPr>
            </a:p>
          </p:txBody>
        </p:sp>
        <p:grpSp>
          <p:nvGrpSpPr>
            <p:cNvPr id="159" name="组合 158"/>
            <p:cNvGrpSpPr/>
            <p:nvPr/>
          </p:nvGrpSpPr>
          <p:grpSpPr>
            <a:xfrm>
              <a:off x="1502" y="4586"/>
              <a:ext cx="352" cy="1633"/>
              <a:chOff x="1502" y="4586"/>
              <a:chExt cx="352" cy="1633"/>
            </a:xfrm>
            <a:grpFill/>
          </p:grpSpPr>
          <p:sp>
            <p:nvSpPr>
              <p:cNvPr id="161" name="椭圆 6"/>
              <p:cNvSpPr>
                <a:spLocks noChangeArrowheads="1"/>
              </p:cNvSpPr>
              <p:nvPr>
                <p:custDataLst>
                  <p:tags r:id="rId16"/>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162" name="直接连接符 14"/>
              <p:cNvSpPr>
                <a:spLocks noChangeShapeType="1"/>
              </p:cNvSpPr>
              <p:nvPr>
                <p:custDataLst>
                  <p:tags r:id="rId17"/>
                </p:custDataLst>
              </p:nvPr>
            </p:nvSpPr>
            <p:spPr bwMode="auto">
              <a:xfrm>
                <a:off x="1678" y="4586"/>
                <a:ext cx="2" cy="1296"/>
              </a:xfrm>
              <a:prstGeom prst="line">
                <a:avLst/>
              </a:prstGeom>
              <a:grpFill/>
              <a:ln w="6350" cap="flat" cmpd="sng">
                <a:solidFill>
                  <a:srgbClr val="A8C8B8"/>
                </a:solidFill>
                <a:bevel/>
              </a:ln>
            </p:spPr>
            <p:txBody>
              <a:bodyPr/>
              <a:lstStyle/>
              <a:p>
                <a:endParaRPr lang="zh-CN" altLang="en-US"/>
              </a:p>
            </p:txBody>
          </p:sp>
        </p:grpSp>
      </p:grpSp>
      <p:grpSp>
        <p:nvGrpSpPr>
          <p:cNvPr id="173" name="组合 172"/>
          <p:cNvGrpSpPr/>
          <p:nvPr/>
        </p:nvGrpSpPr>
        <p:grpSpPr>
          <a:xfrm>
            <a:off x="5255584" y="2115010"/>
            <a:ext cx="1580195" cy="1789641"/>
            <a:chOff x="283" y="3441"/>
            <a:chExt cx="2452" cy="2777"/>
          </a:xfrm>
          <a:solidFill>
            <a:srgbClr val="43CEFF"/>
          </a:solidFill>
        </p:grpSpPr>
        <p:sp>
          <p:nvSpPr>
            <p:cNvPr id="174" name="椭圆 12"/>
            <p:cNvSpPr>
              <a:spLocks noChangeArrowheads="1"/>
            </p:cNvSpPr>
            <p:nvPr>
              <p:custDataLst>
                <p:tags r:id="rId18"/>
              </p:custDataLst>
            </p:nvPr>
          </p:nvSpPr>
          <p:spPr bwMode="auto">
            <a:xfrm>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1948</a:t>
              </a:r>
              <a:endParaRPr lang="en-US" altLang="zh-CN" sz="2800" b="1">
                <a:solidFill>
                  <a:schemeClr val="tx1"/>
                </a:solidFill>
                <a:latin typeface="微软雅黑" panose="020B0503020204020204" charset="-122"/>
                <a:ea typeface="微软雅黑" panose="020B0503020204020204" charset="-122"/>
              </a:endParaRPr>
            </a:p>
          </p:txBody>
        </p:sp>
        <p:grpSp>
          <p:nvGrpSpPr>
            <p:cNvPr id="175" name="组合 174"/>
            <p:cNvGrpSpPr/>
            <p:nvPr/>
          </p:nvGrpSpPr>
          <p:grpSpPr>
            <a:xfrm>
              <a:off x="1502" y="4586"/>
              <a:ext cx="352" cy="1633"/>
              <a:chOff x="1502" y="4586"/>
              <a:chExt cx="352" cy="1633"/>
            </a:xfrm>
            <a:grpFill/>
          </p:grpSpPr>
          <p:sp>
            <p:nvSpPr>
              <p:cNvPr id="176" name="椭圆 6"/>
              <p:cNvSpPr>
                <a:spLocks noChangeArrowheads="1"/>
              </p:cNvSpPr>
              <p:nvPr>
                <p:custDataLst>
                  <p:tags r:id="rId19"/>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177" name="直接连接符 14"/>
              <p:cNvSpPr>
                <a:spLocks noChangeShapeType="1"/>
              </p:cNvSpPr>
              <p:nvPr>
                <p:custDataLst>
                  <p:tags r:id="rId20"/>
                </p:custDataLst>
              </p:nvPr>
            </p:nvSpPr>
            <p:spPr bwMode="auto">
              <a:xfrm>
                <a:off x="1678" y="4586"/>
                <a:ext cx="2" cy="1296"/>
              </a:xfrm>
              <a:prstGeom prst="line">
                <a:avLst/>
              </a:prstGeom>
              <a:grpFill/>
              <a:ln w="6350" cap="flat" cmpd="sng">
                <a:solidFill>
                  <a:srgbClr val="A8C8B8"/>
                </a:solidFill>
                <a:bevel/>
              </a:ln>
            </p:spPr>
            <p:txBody>
              <a:bodyPr/>
              <a:lstStyle/>
              <a:p>
                <a:endParaRPr lang="zh-CN" altLang="en-US"/>
              </a:p>
            </p:txBody>
          </p:sp>
        </p:grpSp>
      </p:grpSp>
      <p:grpSp>
        <p:nvGrpSpPr>
          <p:cNvPr id="178" name="组合 177"/>
          <p:cNvGrpSpPr/>
          <p:nvPr/>
        </p:nvGrpSpPr>
        <p:grpSpPr>
          <a:xfrm>
            <a:off x="7010089" y="2115010"/>
            <a:ext cx="1580195" cy="1789641"/>
            <a:chOff x="283" y="3441"/>
            <a:chExt cx="2452" cy="2777"/>
          </a:xfrm>
          <a:solidFill>
            <a:srgbClr val="FFC000"/>
          </a:solidFill>
        </p:grpSpPr>
        <p:sp>
          <p:nvSpPr>
            <p:cNvPr id="179" name="椭圆 12"/>
            <p:cNvSpPr>
              <a:spLocks noChangeArrowheads="1"/>
            </p:cNvSpPr>
            <p:nvPr>
              <p:custDataLst>
                <p:tags r:id="rId21"/>
              </p:custDataLst>
            </p:nvPr>
          </p:nvSpPr>
          <p:spPr bwMode="auto">
            <a:xfrm>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1950</a:t>
              </a:r>
              <a:endParaRPr lang="en-US" altLang="zh-CN" sz="2800" b="1">
                <a:solidFill>
                  <a:schemeClr val="tx1"/>
                </a:solidFill>
                <a:latin typeface="微软雅黑" panose="020B0503020204020204" charset="-122"/>
                <a:ea typeface="微软雅黑" panose="020B0503020204020204" charset="-122"/>
              </a:endParaRPr>
            </a:p>
          </p:txBody>
        </p:sp>
        <p:grpSp>
          <p:nvGrpSpPr>
            <p:cNvPr id="180" name="组合 179"/>
            <p:cNvGrpSpPr/>
            <p:nvPr/>
          </p:nvGrpSpPr>
          <p:grpSpPr>
            <a:xfrm>
              <a:off x="1502" y="4586"/>
              <a:ext cx="352" cy="1633"/>
              <a:chOff x="1502" y="4586"/>
              <a:chExt cx="352" cy="1633"/>
            </a:xfrm>
            <a:grpFill/>
          </p:grpSpPr>
          <p:sp>
            <p:nvSpPr>
              <p:cNvPr id="181" name="椭圆 6"/>
              <p:cNvSpPr>
                <a:spLocks noChangeArrowheads="1"/>
              </p:cNvSpPr>
              <p:nvPr>
                <p:custDataLst>
                  <p:tags r:id="rId22"/>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182" name="直接连接符 14"/>
              <p:cNvSpPr>
                <a:spLocks noChangeShapeType="1"/>
              </p:cNvSpPr>
              <p:nvPr>
                <p:custDataLst>
                  <p:tags r:id="rId23"/>
                </p:custDataLst>
              </p:nvPr>
            </p:nvSpPr>
            <p:spPr bwMode="auto">
              <a:xfrm>
                <a:off x="1678" y="4586"/>
                <a:ext cx="2" cy="1296"/>
              </a:xfrm>
              <a:prstGeom prst="line">
                <a:avLst/>
              </a:prstGeom>
              <a:grpFill/>
              <a:ln w="6350" cap="flat" cmpd="sng">
                <a:solidFill>
                  <a:srgbClr val="A8C8B8"/>
                </a:solidFill>
                <a:bevel/>
              </a:ln>
            </p:spPr>
            <p:txBody>
              <a:bodyPr/>
              <a:lstStyle/>
              <a:p>
                <a:endParaRPr lang="zh-CN" altLang="en-US"/>
              </a:p>
            </p:txBody>
          </p:sp>
        </p:grpSp>
      </p:grpSp>
      <p:grpSp>
        <p:nvGrpSpPr>
          <p:cNvPr id="183" name="组合 182"/>
          <p:cNvGrpSpPr/>
          <p:nvPr/>
        </p:nvGrpSpPr>
        <p:grpSpPr>
          <a:xfrm>
            <a:off x="8828729" y="2116280"/>
            <a:ext cx="1580195" cy="1789641"/>
            <a:chOff x="283" y="3441"/>
            <a:chExt cx="2452" cy="2777"/>
          </a:xfrm>
          <a:solidFill>
            <a:srgbClr val="63F58C"/>
          </a:solidFill>
        </p:grpSpPr>
        <p:sp>
          <p:nvSpPr>
            <p:cNvPr id="184" name="椭圆 12"/>
            <p:cNvSpPr>
              <a:spLocks noChangeArrowheads="1"/>
            </p:cNvSpPr>
            <p:nvPr>
              <p:custDataLst>
                <p:tags r:id="rId24"/>
              </p:custDataLst>
            </p:nvPr>
          </p:nvSpPr>
          <p:spPr bwMode="auto">
            <a:xfrm>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1958</a:t>
              </a:r>
              <a:endParaRPr lang="en-US" altLang="zh-CN" sz="2800" b="1">
                <a:solidFill>
                  <a:schemeClr val="tx1"/>
                </a:solidFill>
                <a:latin typeface="微软雅黑" panose="020B0503020204020204" charset="-122"/>
                <a:ea typeface="微软雅黑" panose="020B0503020204020204" charset="-122"/>
              </a:endParaRPr>
            </a:p>
          </p:txBody>
        </p:sp>
        <p:grpSp>
          <p:nvGrpSpPr>
            <p:cNvPr id="185" name="组合 184"/>
            <p:cNvGrpSpPr/>
            <p:nvPr/>
          </p:nvGrpSpPr>
          <p:grpSpPr>
            <a:xfrm>
              <a:off x="1502" y="4586"/>
              <a:ext cx="352" cy="1633"/>
              <a:chOff x="1502" y="4586"/>
              <a:chExt cx="352" cy="1633"/>
            </a:xfrm>
            <a:grpFill/>
          </p:grpSpPr>
          <p:sp>
            <p:nvSpPr>
              <p:cNvPr id="186" name="椭圆 6"/>
              <p:cNvSpPr>
                <a:spLocks noChangeArrowheads="1"/>
              </p:cNvSpPr>
              <p:nvPr>
                <p:custDataLst>
                  <p:tags r:id="rId25"/>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187" name="直接连接符 14"/>
              <p:cNvSpPr>
                <a:spLocks noChangeShapeType="1"/>
              </p:cNvSpPr>
              <p:nvPr>
                <p:custDataLst>
                  <p:tags r:id="rId26"/>
                </p:custDataLst>
              </p:nvPr>
            </p:nvSpPr>
            <p:spPr bwMode="auto">
              <a:xfrm>
                <a:off x="1678" y="4586"/>
                <a:ext cx="2" cy="1296"/>
              </a:xfrm>
              <a:prstGeom prst="line">
                <a:avLst/>
              </a:prstGeom>
              <a:grpFill/>
              <a:ln w="6350" cap="flat" cmpd="sng">
                <a:solidFill>
                  <a:srgbClr val="A8C8B8"/>
                </a:solidFill>
                <a:bevel/>
              </a:ln>
            </p:spPr>
            <p:txBody>
              <a:bodyPr/>
              <a:lstStyle/>
              <a:p>
                <a:endParaRPr lang="zh-CN" altLang="en-US"/>
              </a:p>
            </p:txBody>
          </p:sp>
        </p:grpSp>
      </p:grpSp>
      <p:grpSp>
        <p:nvGrpSpPr>
          <p:cNvPr id="188" name="组合 187"/>
          <p:cNvGrpSpPr/>
          <p:nvPr/>
        </p:nvGrpSpPr>
        <p:grpSpPr>
          <a:xfrm>
            <a:off x="10454329" y="2117550"/>
            <a:ext cx="1580195" cy="1789641"/>
            <a:chOff x="283" y="3441"/>
            <a:chExt cx="2452" cy="2777"/>
          </a:xfrm>
          <a:solidFill>
            <a:srgbClr val="F563D8"/>
          </a:solidFill>
        </p:grpSpPr>
        <p:sp>
          <p:nvSpPr>
            <p:cNvPr id="189" name="椭圆 12"/>
            <p:cNvSpPr>
              <a:spLocks noChangeArrowheads="1"/>
            </p:cNvSpPr>
            <p:nvPr>
              <p:custDataLst>
                <p:tags r:id="rId27"/>
              </p:custDataLst>
            </p:nvPr>
          </p:nvSpPr>
          <p:spPr bwMode="auto">
            <a:xfrm>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1992</a:t>
              </a:r>
              <a:endParaRPr lang="en-US" altLang="zh-CN" sz="2800" b="1">
                <a:solidFill>
                  <a:schemeClr val="tx1"/>
                </a:solidFill>
                <a:latin typeface="微软雅黑" panose="020B0503020204020204" charset="-122"/>
                <a:ea typeface="微软雅黑" panose="020B0503020204020204" charset="-122"/>
              </a:endParaRPr>
            </a:p>
          </p:txBody>
        </p:sp>
        <p:grpSp>
          <p:nvGrpSpPr>
            <p:cNvPr id="190" name="组合 189"/>
            <p:cNvGrpSpPr/>
            <p:nvPr/>
          </p:nvGrpSpPr>
          <p:grpSpPr>
            <a:xfrm>
              <a:off x="1502" y="4586"/>
              <a:ext cx="352" cy="1633"/>
              <a:chOff x="1502" y="4586"/>
              <a:chExt cx="352" cy="1633"/>
            </a:xfrm>
            <a:grpFill/>
          </p:grpSpPr>
          <p:sp>
            <p:nvSpPr>
              <p:cNvPr id="191" name="椭圆 6"/>
              <p:cNvSpPr>
                <a:spLocks noChangeArrowheads="1"/>
              </p:cNvSpPr>
              <p:nvPr>
                <p:custDataLst>
                  <p:tags r:id="rId28"/>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192" name="直接连接符 14"/>
              <p:cNvSpPr>
                <a:spLocks noChangeShapeType="1"/>
              </p:cNvSpPr>
              <p:nvPr>
                <p:custDataLst>
                  <p:tags r:id="rId29"/>
                </p:custDataLst>
              </p:nvPr>
            </p:nvSpPr>
            <p:spPr bwMode="auto">
              <a:xfrm>
                <a:off x="1678" y="4586"/>
                <a:ext cx="2" cy="1296"/>
              </a:xfrm>
              <a:prstGeom prst="line">
                <a:avLst/>
              </a:prstGeom>
              <a:grpFill/>
              <a:ln w="6350" cap="flat" cmpd="sng">
                <a:solidFill>
                  <a:srgbClr val="A8C8B8"/>
                </a:solidFill>
                <a:bevel/>
              </a:ln>
            </p:spPr>
            <p:txBody>
              <a:bodyPr/>
              <a:lstStyle/>
              <a:p>
                <a:endParaRPr lang="zh-CN" altLang="en-US"/>
              </a:p>
            </p:txBody>
          </p:sp>
        </p:grpSp>
      </p:grpSp>
      <p:grpSp>
        <p:nvGrpSpPr>
          <p:cNvPr id="193" name="组合 192"/>
          <p:cNvGrpSpPr/>
          <p:nvPr/>
        </p:nvGrpSpPr>
        <p:grpSpPr>
          <a:xfrm rot="11280000">
            <a:off x="4570922" y="3799715"/>
            <a:ext cx="1580839" cy="1790930"/>
            <a:chOff x="283" y="3441"/>
            <a:chExt cx="2453" cy="2779"/>
          </a:xfrm>
          <a:solidFill>
            <a:srgbClr val="92D050"/>
          </a:solidFill>
        </p:grpSpPr>
        <p:sp>
          <p:nvSpPr>
            <p:cNvPr id="194" name="椭圆 12"/>
            <p:cNvSpPr>
              <a:spLocks noChangeArrowheads="1"/>
            </p:cNvSpPr>
            <p:nvPr>
              <p:custDataLst>
                <p:tags r:id="rId30"/>
              </p:custDataLst>
            </p:nvPr>
          </p:nvSpPr>
          <p:spPr bwMode="auto">
            <a:xfrm rot="10200000">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1942</a:t>
              </a:r>
              <a:endParaRPr lang="en-US" altLang="zh-CN" sz="2800" b="1">
                <a:solidFill>
                  <a:schemeClr val="tx1"/>
                </a:solidFill>
                <a:latin typeface="微软雅黑" panose="020B0503020204020204" charset="-122"/>
                <a:ea typeface="微软雅黑" panose="020B0503020204020204" charset="-122"/>
              </a:endParaRPr>
            </a:p>
          </p:txBody>
        </p:sp>
        <p:grpSp>
          <p:nvGrpSpPr>
            <p:cNvPr id="195" name="组合 194"/>
            <p:cNvGrpSpPr/>
            <p:nvPr/>
          </p:nvGrpSpPr>
          <p:grpSpPr>
            <a:xfrm>
              <a:off x="1490" y="4819"/>
              <a:ext cx="365" cy="1401"/>
              <a:chOff x="1490" y="4819"/>
              <a:chExt cx="365" cy="1401"/>
            </a:xfrm>
            <a:grpFill/>
          </p:grpSpPr>
          <p:sp>
            <p:nvSpPr>
              <p:cNvPr id="196" name="椭圆 6"/>
              <p:cNvSpPr>
                <a:spLocks noChangeArrowheads="1"/>
              </p:cNvSpPr>
              <p:nvPr>
                <p:custDataLst>
                  <p:tags r:id="rId31"/>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197" name="直接连接符 14"/>
              <p:cNvSpPr>
                <a:spLocks noChangeShapeType="1"/>
              </p:cNvSpPr>
              <p:nvPr>
                <p:custDataLst>
                  <p:tags r:id="rId32"/>
                </p:custDataLst>
              </p:nvPr>
            </p:nvSpPr>
            <p:spPr bwMode="auto">
              <a:xfrm rot="10800000">
                <a:off x="1490" y="4819"/>
                <a:ext cx="190" cy="1063"/>
              </a:xfrm>
              <a:prstGeom prst="line">
                <a:avLst/>
              </a:prstGeom>
              <a:grpFill/>
              <a:ln w="6350" cap="flat" cmpd="sng">
                <a:solidFill>
                  <a:srgbClr val="A8C8B8"/>
                </a:solidFill>
                <a:bevel/>
              </a:ln>
            </p:spPr>
            <p:txBody>
              <a:bodyPr/>
              <a:lstStyle/>
              <a:p>
                <a:endParaRPr lang="zh-CN" altLang="en-US"/>
              </a:p>
            </p:txBody>
          </p:sp>
        </p:grpSp>
      </p:grpSp>
      <p:grpSp>
        <p:nvGrpSpPr>
          <p:cNvPr id="198" name="组合 197"/>
          <p:cNvGrpSpPr/>
          <p:nvPr/>
        </p:nvGrpSpPr>
        <p:grpSpPr>
          <a:xfrm rot="11280000">
            <a:off x="6163945" y="3872230"/>
            <a:ext cx="1581150" cy="1875155"/>
            <a:chOff x="283" y="3441"/>
            <a:chExt cx="2453" cy="2779"/>
          </a:xfrm>
          <a:solidFill>
            <a:srgbClr val="FFFF00"/>
          </a:solidFill>
        </p:grpSpPr>
        <p:sp>
          <p:nvSpPr>
            <p:cNvPr id="199" name="椭圆 12"/>
            <p:cNvSpPr>
              <a:spLocks noChangeArrowheads="1"/>
            </p:cNvSpPr>
            <p:nvPr>
              <p:custDataLst>
                <p:tags r:id="rId33"/>
              </p:custDataLst>
            </p:nvPr>
          </p:nvSpPr>
          <p:spPr bwMode="auto">
            <a:xfrm rot="10200000">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1949</a:t>
              </a:r>
              <a:endParaRPr lang="en-US" altLang="zh-CN" sz="2800" b="1">
                <a:solidFill>
                  <a:schemeClr val="tx1"/>
                </a:solidFill>
                <a:latin typeface="微软雅黑" panose="020B0503020204020204" charset="-122"/>
                <a:ea typeface="微软雅黑" panose="020B0503020204020204" charset="-122"/>
              </a:endParaRPr>
            </a:p>
          </p:txBody>
        </p:sp>
        <p:grpSp>
          <p:nvGrpSpPr>
            <p:cNvPr id="200" name="组合 199"/>
            <p:cNvGrpSpPr/>
            <p:nvPr/>
          </p:nvGrpSpPr>
          <p:grpSpPr>
            <a:xfrm>
              <a:off x="1490" y="4819"/>
              <a:ext cx="365" cy="1401"/>
              <a:chOff x="1490" y="4819"/>
              <a:chExt cx="365" cy="1401"/>
            </a:xfrm>
            <a:grpFill/>
          </p:grpSpPr>
          <p:sp>
            <p:nvSpPr>
              <p:cNvPr id="201" name="椭圆 6"/>
              <p:cNvSpPr>
                <a:spLocks noChangeArrowheads="1"/>
              </p:cNvSpPr>
              <p:nvPr>
                <p:custDataLst>
                  <p:tags r:id="rId34"/>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202" name="直接连接符 14"/>
              <p:cNvSpPr>
                <a:spLocks noChangeShapeType="1"/>
              </p:cNvSpPr>
              <p:nvPr>
                <p:custDataLst>
                  <p:tags r:id="rId35"/>
                </p:custDataLst>
              </p:nvPr>
            </p:nvSpPr>
            <p:spPr bwMode="auto">
              <a:xfrm rot="10800000">
                <a:off x="1490" y="4819"/>
                <a:ext cx="190" cy="1063"/>
              </a:xfrm>
              <a:prstGeom prst="line">
                <a:avLst/>
              </a:prstGeom>
              <a:grpFill/>
              <a:ln w="6350" cap="flat" cmpd="sng">
                <a:solidFill>
                  <a:srgbClr val="A8C8B8"/>
                </a:solidFill>
                <a:bevel/>
              </a:ln>
            </p:spPr>
            <p:txBody>
              <a:bodyPr/>
              <a:lstStyle/>
              <a:p>
                <a:endParaRPr lang="zh-CN" altLang="en-US"/>
              </a:p>
            </p:txBody>
          </p:sp>
        </p:grpSp>
      </p:grpSp>
      <p:grpSp>
        <p:nvGrpSpPr>
          <p:cNvPr id="203" name="组合 202"/>
          <p:cNvGrpSpPr/>
          <p:nvPr/>
        </p:nvGrpSpPr>
        <p:grpSpPr>
          <a:xfrm rot="11280000">
            <a:off x="8144067" y="3854960"/>
            <a:ext cx="1580839" cy="1790930"/>
            <a:chOff x="283" y="3441"/>
            <a:chExt cx="2453" cy="2779"/>
          </a:xfrm>
          <a:solidFill>
            <a:srgbClr val="FF99C4"/>
          </a:solidFill>
        </p:grpSpPr>
        <p:sp>
          <p:nvSpPr>
            <p:cNvPr id="204" name="椭圆 12"/>
            <p:cNvSpPr>
              <a:spLocks noChangeArrowheads="1"/>
            </p:cNvSpPr>
            <p:nvPr>
              <p:custDataLst>
                <p:tags r:id="rId36"/>
              </p:custDataLst>
            </p:nvPr>
          </p:nvSpPr>
          <p:spPr bwMode="auto">
            <a:xfrm rot="10200000">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1953</a:t>
              </a:r>
              <a:endParaRPr lang="en-US" altLang="zh-CN" sz="2800" b="1">
                <a:solidFill>
                  <a:schemeClr val="tx1"/>
                </a:solidFill>
                <a:latin typeface="微软雅黑" panose="020B0503020204020204" charset="-122"/>
                <a:ea typeface="微软雅黑" panose="020B0503020204020204" charset="-122"/>
              </a:endParaRPr>
            </a:p>
          </p:txBody>
        </p:sp>
        <p:grpSp>
          <p:nvGrpSpPr>
            <p:cNvPr id="205" name="组合 204"/>
            <p:cNvGrpSpPr/>
            <p:nvPr/>
          </p:nvGrpSpPr>
          <p:grpSpPr>
            <a:xfrm>
              <a:off x="1490" y="4819"/>
              <a:ext cx="365" cy="1401"/>
              <a:chOff x="1490" y="4819"/>
              <a:chExt cx="365" cy="1401"/>
            </a:xfrm>
            <a:grpFill/>
          </p:grpSpPr>
          <p:sp>
            <p:nvSpPr>
              <p:cNvPr id="206" name="椭圆 6"/>
              <p:cNvSpPr>
                <a:spLocks noChangeArrowheads="1"/>
              </p:cNvSpPr>
              <p:nvPr>
                <p:custDataLst>
                  <p:tags r:id="rId37"/>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207" name="直接连接符 14"/>
              <p:cNvSpPr>
                <a:spLocks noChangeShapeType="1"/>
              </p:cNvSpPr>
              <p:nvPr>
                <p:custDataLst>
                  <p:tags r:id="rId38"/>
                </p:custDataLst>
              </p:nvPr>
            </p:nvSpPr>
            <p:spPr bwMode="auto">
              <a:xfrm rot="10800000">
                <a:off x="1490" y="4819"/>
                <a:ext cx="190" cy="1063"/>
              </a:xfrm>
              <a:prstGeom prst="line">
                <a:avLst/>
              </a:prstGeom>
              <a:grpFill/>
              <a:ln w="6350" cap="flat" cmpd="sng">
                <a:solidFill>
                  <a:srgbClr val="A8C8B8"/>
                </a:solidFill>
                <a:bevel/>
              </a:ln>
            </p:spPr>
            <p:txBody>
              <a:bodyPr/>
              <a:lstStyle/>
              <a:p>
                <a:endParaRPr lang="zh-CN" altLang="en-US"/>
              </a:p>
            </p:txBody>
          </p:sp>
        </p:grpSp>
      </p:grpSp>
      <p:grpSp>
        <p:nvGrpSpPr>
          <p:cNvPr id="208" name="组合 207"/>
          <p:cNvGrpSpPr/>
          <p:nvPr/>
        </p:nvGrpSpPr>
        <p:grpSpPr>
          <a:xfrm rot="11280000">
            <a:off x="9845867" y="3879090"/>
            <a:ext cx="1580839" cy="1790930"/>
            <a:chOff x="283" y="3441"/>
            <a:chExt cx="2453" cy="2779"/>
          </a:xfrm>
          <a:solidFill>
            <a:schemeClr val="accent4">
              <a:lumMod val="40000"/>
              <a:lumOff val="60000"/>
            </a:schemeClr>
          </a:solidFill>
        </p:grpSpPr>
        <p:sp>
          <p:nvSpPr>
            <p:cNvPr id="209" name="椭圆 12"/>
            <p:cNvSpPr>
              <a:spLocks noChangeArrowheads="1"/>
            </p:cNvSpPr>
            <p:nvPr>
              <p:custDataLst>
                <p:tags r:id="rId39"/>
              </p:custDataLst>
            </p:nvPr>
          </p:nvSpPr>
          <p:spPr bwMode="auto">
            <a:xfrm rot="10200000">
              <a:off x="283" y="3441"/>
              <a:ext cx="2453" cy="1697"/>
            </a:xfrm>
            <a:prstGeom prst="ellipse">
              <a:avLst/>
            </a:prstGeom>
            <a:grpFill/>
            <a:ln>
              <a:noFill/>
            </a:ln>
          </p:spPr>
          <p:txBody>
            <a:bodyPr anchor="ctr"/>
            <a:lstStyle/>
            <a:p>
              <a:pPr algn="ctr"/>
              <a:r>
                <a:rPr lang="en-US" altLang="zh-CN" sz="2800" b="1">
                  <a:solidFill>
                    <a:schemeClr val="tx1"/>
                  </a:solidFill>
                  <a:latin typeface="微软雅黑" panose="020B0503020204020204" charset="-122"/>
                  <a:ea typeface="微软雅黑" panose="020B0503020204020204" charset="-122"/>
                </a:rPr>
                <a:t>1973</a:t>
              </a:r>
              <a:endParaRPr lang="en-US" altLang="zh-CN" sz="2800" b="1">
                <a:solidFill>
                  <a:schemeClr val="tx1"/>
                </a:solidFill>
                <a:latin typeface="微软雅黑" panose="020B0503020204020204" charset="-122"/>
                <a:ea typeface="微软雅黑" panose="020B0503020204020204" charset="-122"/>
              </a:endParaRPr>
            </a:p>
          </p:txBody>
        </p:sp>
        <p:grpSp>
          <p:nvGrpSpPr>
            <p:cNvPr id="210" name="组合 209"/>
            <p:cNvGrpSpPr/>
            <p:nvPr/>
          </p:nvGrpSpPr>
          <p:grpSpPr>
            <a:xfrm>
              <a:off x="1490" y="4819"/>
              <a:ext cx="365" cy="1401"/>
              <a:chOff x="1490" y="4819"/>
              <a:chExt cx="365" cy="1401"/>
            </a:xfrm>
            <a:grpFill/>
          </p:grpSpPr>
          <p:sp>
            <p:nvSpPr>
              <p:cNvPr id="211" name="椭圆 6"/>
              <p:cNvSpPr>
                <a:spLocks noChangeArrowheads="1"/>
              </p:cNvSpPr>
              <p:nvPr>
                <p:custDataLst>
                  <p:tags r:id="rId40"/>
                </p:custDataLst>
              </p:nvPr>
            </p:nvSpPr>
            <p:spPr bwMode="auto">
              <a:xfrm flipV="1">
                <a:off x="1502" y="5867"/>
                <a:ext cx="353" cy="353"/>
              </a:xfrm>
              <a:prstGeom prst="ellipse">
                <a:avLst/>
              </a:prstGeom>
              <a:grpFill/>
              <a:ln w="38100" cap="flat" cmpd="sng">
                <a:solidFill>
                  <a:srgbClr val="A8C8B8"/>
                </a:solidFill>
                <a:bevel/>
              </a:ln>
            </p:spPr>
            <p:txBody>
              <a:bodyPr anchor="ctr"/>
              <a:lstStyle/>
              <a:p>
                <a:pPr algn="ctr"/>
                <a:endParaRPr lang="zh-CN" altLang="zh-CN">
                  <a:solidFill>
                    <a:srgbClr val="FFFFFF"/>
                  </a:solidFill>
                </a:endParaRPr>
              </a:p>
            </p:txBody>
          </p:sp>
          <p:sp>
            <p:nvSpPr>
              <p:cNvPr id="212" name="直接连接符 14"/>
              <p:cNvSpPr>
                <a:spLocks noChangeShapeType="1"/>
              </p:cNvSpPr>
              <p:nvPr>
                <p:custDataLst>
                  <p:tags r:id="rId41"/>
                </p:custDataLst>
              </p:nvPr>
            </p:nvSpPr>
            <p:spPr bwMode="auto">
              <a:xfrm rot="10800000">
                <a:off x="1490" y="4819"/>
                <a:ext cx="190" cy="1063"/>
              </a:xfrm>
              <a:prstGeom prst="line">
                <a:avLst/>
              </a:prstGeom>
              <a:grpFill/>
              <a:ln w="6350" cap="flat" cmpd="sng">
                <a:solidFill>
                  <a:srgbClr val="A8C8B8"/>
                </a:solidFill>
                <a:bevel/>
              </a:ln>
            </p:spPr>
            <p:txBody>
              <a:bodyPr/>
              <a:lstStyle/>
              <a:p>
                <a:endParaRPr lang="zh-CN" altLang="en-US"/>
              </a:p>
            </p:txBody>
          </p:sp>
        </p:grpSp>
      </p:grpSp>
      <p:sp>
        <p:nvSpPr>
          <p:cNvPr id="213" name="文本框 212"/>
          <p:cNvSpPr txBox="1"/>
          <p:nvPr>
            <p:custDataLst>
              <p:tags r:id="rId42"/>
            </p:custDataLst>
          </p:nvPr>
        </p:nvSpPr>
        <p:spPr>
          <a:xfrm>
            <a:off x="393700" y="5494020"/>
            <a:ext cx="1737995" cy="922020"/>
          </a:xfrm>
          <a:prstGeom prst="rect">
            <a:avLst/>
          </a:prstGeom>
          <a:solidFill>
            <a:srgbClr val="43C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rmAutofit fontScale="67500" lnSpcReduction="10000"/>
          </a:bodyPr>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4100" b="1" dirty="0">
                <a:solidFill>
                  <a:schemeClr val="tx1"/>
                </a:solidFill>
                <a:ea typeface="黑体" panose="02010609060101010101" charset="-122"/>
                <a:cs typeface="Calibri" panose="020F0502020204030204" charset="0"/>
              </a:rPr>
              <a:t>moved to New York</a:t>
            </a:r>
            <a:r>
              <a:rPr lang="en-US" altLang="zh-CN" sz="1800" dirty="0">
                <a:solidFill>
                  <a:schemeClr val="tx1"/>
                </a:solidFill>
                <a:latin typeface="Arial" panose="020B0604020202020204" pitchFamily="34" charset="0"/>
                <a:ea typeface="黑体" panose="02010609060101010101" charset="-122"/>
              </a:rPr>
              <a:t>.</a:t>
            </a:r>
            <a:endParaRPr lang="en-US" altLang="zh-CN" sz="1800" dirty="0">
              <a:solidFill>
                <a:schemeClr val="tx1"/>
              </a:solidFill>
              <a:latin typeface="Arial" panose="020B0604020202020204" pitchFamily="34" charset="0"/>
              <a:ea typeface="黑体" panose="02010609060101010101" charset="-122"/>
            </a:endParaRPr>
          </a:p>
        </p:txBody>
      </p:sp>
      <p:sp>
        <p:nvSpPr>
          <p:cNvPr id="214" name="文本框 213"/>
          <p:cNvSpPr txBox="1"/>
          <p:nvPr>
            <p:custDataLst>
              <p:tags r:id="rId43"/>
            </p:custDataLst>
          </p:nvPr>
        </p:nvSpPr>
        <p:spPr>
          <a:xfrm>
            <a:off x="1552575" y="1483995"/>
            <a:ext cx="1931035" cy="81026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2400" b="1" dirty="0">
                <a:solidFill>
                  <a:schemeClr val="tx1"/>
                </a:solidFill>
                <a:ea typeface="黑体" panose="02010609060101010101" charset="-122"/>
                <a:cs typeface="Calibri" panose="020F0502020204030204" charset="0"/>
              </a:rPr>
              <a:t>Began writing as a writer </a:t>
            </a:r>
            <a:r>
              <a:rPr lang="en-US" altLang="zh-CN" sz="920" dirty="0">
                <a:solidFill>
                  <a:schemeClr val="tx1"/>
                </a:solidFill>
                <a:latin typeface="Arial" panose="020B0604020202020204" pitchFamily="34" charset="0"/>
                <a:ea typeface="黑体" panose="02010609060101010101" charset="-122"/>
              </a:rPr>
              <a:t>.</a:t>
            </a:r>
            <a:endParaRPr lang="en-US" altLang="zh-CN" sz="920" dirty="0">
              <a:solidFill>
                <a:schemeClr val="tx1"/>
              </a:solidFill>
              <a:latin typeface="Arial" panose="020B0604020202020204" pitchFamily="34" charset="0"/>
              <a:ea typeface="黑体" panose="02010609060101010101" charset="-122"/>
            </a:endParaRPr>
          </a:p>
        </p:txBody>
      </p:sp>
      <p:sp>
        <p:nvSpPr>
          <p:cNvPr id="215" name="文本框 214"/>
          <p:cNvSpPr txBox="1"/>
          <p:nvPr>
            <p:custDataLst>
              <p:tags r:id="rId44"/>
            </p:custDataLst>
          </p:nvPr>
        </p:nvSpPr>
        <p:spPr>
          <a:xfrm>
            <a:off x="2414905" y="5669915"/>
            <a:ext cx="2098040" cy="7461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rmAutofit fontScale="47500" lnSpcReduction="10000"/>
          </a:bodyPr>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4500" b="1" dirty="0">
                <a:solidFill>
                  <a:schemeClr val="tx1"/>
                </a:solidFill>
                <a:ea typeface="黑体" panose="02010609060101010101" charset="-122"/>
                <a:cs typeface="Calibri" panose="020F0502020204030204" charset="0"/>
              </a:rPr>
              <a:t>began publishing stories</a:t>
            </a:r>
            <a:r>
              <a:rPr lang="en-US" altLang="zh-CN" sz="1800" dirty="0">
                <a:solidFill>
                  <a:schemeClr val="tx1"/>
                </a:solidFill>
                <a:latin typeface="Arial" panose="020B0604020202020204" pitchFamily="34" charset="0"/>
                <a:ea typeface="黑体" panose="02010609060101010101" charset="-122"/>
              </a:rPr>
              <a:t>.</a:t>
            </a:r>
            <a:endParaRPr lang="en-US" altLang="zh-CN" sz="1800" dirty="0">
              <a:solidFill>
                <a:schemeClr val="tx1"/>
              </a:solidFill>
              <a:latin typeface="Arial" panose="020B0604020202020204" pitchFamily="34" charset="0"/>
              <a:ea typeface="黑体" panose="02010609060101010101" charset="-122"/>
            </a:endParaRPr>
          </a:p>
        </p:txBody>
      </p:sp>
      <p:sp>
        <p:nvSpPr>
          <p:cNvPr id="216" name="文本框 215"/>
          <p:cNvSpPr txBox="1"/>
          <p:nvPr>
            <p:custDataLst>
              <p:tags r:id="rId45"/>
            </p:custDataLst>
          </p:nvPr>
        </p:nvSpPr>
        <p:spPr>
          <a:xfrm>
            <a:off x="3618865" y="1345565"/>
            <a:ext cx="1344295" cy="844550"/>
          </a:xfrm>
          <a:prstGeom prst="rect">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2400" b="1" dirty="0">
                <a:solidFill>
                  <a:schemeClr val="tx1"/>
                </a:solidFill>
                <a:ea typeface="黑体" panose="02010609060101010101" charset="-122"/>
                <a:cs typeface="Calibri" panose="020F0502020204030204" charset="0"/>
              </a:rPr>
              <a:t>master's degree</a:t>
            </a:r>
            <a:r>
              <a:rPr lang="en-US" altLang="zh-CN" sz="2400" dirty="0">
                <a:solidFill>
                  <a:schemeClr val="tx1"/>
                </a:solidFill>
                <a:latin typeface="Arial" panose="020B0604020202020204" pitchFamily="34" charset="0"/>
                <a:ea typeface="黑体" panose="02010609060101010101" charset="-122"/>
              </a:rPr>
              <a:t>.</a:t>
            </a:r>
            <a:endParaRPr lang="en-US" altLang="zh-CN" sz="2400" dirty="0">
              <a:solidFill>
                <a:schemeClr val="tx1"/>
              </a:solidFill>
              <a:latin typeface="Arial" panose="020B0604020202020204" pitchFamily="34" charset="0"/>
              <a:ea typeface="黑体" panose="02010609060101010101" charset="-122"/>
            </a:endParaRPr>
          </a:p>
        </p:txBody>
      </p:sp>
      <p:sp>
        <p:nvSpPr>
          <p:cNvPr id="217" name="文本框 216"/>
          <p:cNvSpPr txBox="1"/>
          <p:nvPr>
            <p:custDataLst>
              <p:tags r:id="rId46"/>
            </p:custDataLst>
          </p:nvPr>
        </p:nvSpPr>
        <p:spPr>
          <a:xfrm>
            <a:off x="4780280" y="5569585"/>
            <a:ext cx="1638935" cy="9652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2800" b="1" dirty="0">
                <a:solidFill>
                  <a:schemeClr val="tx1"/>
                </a:solidFill>
                <a:ea typeface="黑体" panose="02010609060101010101" charset="-122"/>
                <a:cs typeface="Calibri" panose="020F0502020204030204" charset="0"/>
              </a:rPr>
              <a:t>got married</a:t>
            </a:r>
            <a:endParaRPr lang="en-US" altLang="zh-CN" sz="2800" b="1" dirty="0">
              <a:solidFill>
                <a:schemeClr val="tx1"/>
              </a:solidFill>
              <a:latin typeface="Arial" panose="020B0604020202020204" pitchFamily="34" charset="0"/>
              <a:ea typeface="黑体" panose="02010609060101010101" charset="-122"/>
              <a:cs typeface="Calibri" panose="020F0502020204030204" charset="0"/>
            </a:endParaRPr>
          </a:p>
        </p:txBody>
      </p:sp>
      <p:sp>
        <p:nvSpPr>
          <p:cNvPr id="218" name="文本框 217"/>
          <p:cNvSpPr txBox="1"/>
          <p:nvPr>
            <p:custDataLst>
              <p:tags r:id="rId47"/>
            </p:custDataLst>
          </p:nvPr>
        </p:nvSpPr>
        <p:spPr>
          <a:xfrm>
            <a:off x="5151120" y="1424940"/>
            <a:ext cx="1790700" cy="685165"/>
          </a:xfrm>
          <a:prstGeom prst="rect">
            <a:avLst/>
          </a:prstGeom>
          <a:solidFill>
            <a:srgbClr val="43CE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2800" b="1" dirty="0">
                <a:solidFill>
                  <a:schemeClr val="tx1"/>
                </a:solidFill>
                <a:ea typeface="黑体" panose="02010609060101010101" charset="-122"/>
                <a:cs typeface="Calibri" panose="020F0502020204030204" charset="0"/>
              </a:rPr>
              <a:t>got PhD</a:t>
            </a:r>
            <a:r>
              <a:rPr lang="en-US" altLang="zh-CN" sz="1800" dirty="0">
                <a:solidFill>
                  <a:schemeClr val="tx1"/>
                </a:solidFill>
                <a:latin typeface="Arial" panose="020B0604020202020204" pitchFamily="34" charset="0"/>
                <a:ea typeface="黑体" panose="02010609060101010101" charset="-122"/>
              </a:rPr>
              <a:t>.</a:t>
            </a:r>
            <a:endParaRPr lang="en-US" altLang="zh-CN" sz="1800" dirty="0">
              <a:solidFill>
                <a:schemeClr val="tx1"/>
              </a:solidFill>
              <a:latin typeface="Arial" panose="020B0604020202020204" pitchFamily="34" charset="0"/>
              <a:ea typeface="黑体" panose="02010609060101010101" charset="-122"/>
            </a:endParaRPr>
          </a:p>
        </p:txBody>
      </p:sp>
      <p:sp>
        <p:nvSpPr>
          <p:cNvPr id="219" name="文本框 218"/>
          <p:cNvSpPr txBox="1"/>
          <p:nvPr>
            <p:custDataLst>
              <p:tags r:id="rId48"/>
            </p:custDataLst>
          </p:nvPr>
        </p:nvSpPr>
        <p:spPr>
          <a:xfrm>
            <a:off x="6203950" y="5614670"/>
            <a:ext cx="2387600" cy="9975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2800" b="1" dirty="0">
                <a:solidFill>
                  <a:schemeClr val="tx1"/>
                </a:solidFill>
                <a:ea typeface="黑体" panose="02010609060101010101" charset="-122"/>
                <a:cs typeface="Calibri" panose="020F0502020204030204" charset="0"/>
              </a:rPr>
              <a:t>a biochemistry teacher</a:t>
            </a:r>
            <a:r>
              <a:rPr lang="en-US" altLang="zh-CN" sz="1020" dirty="0">
                <a:solidFill>
                  <a:schemeClr val="tx1"/>
                </a:solidFill>
                <a:latin typeface="Arial" panose="020B0604020202020204" pitchFamily="34" charset="0"/>
                <a:ea typeface="黑体" panose="02010609060101010101" charset="-122"/>
              </a:rPr>
              <a:t>.</a:t>
            </a:r>
            <a:endParaRPr lang="en-US" altLang="zh-CN" sz="1020" dirty="0">
              <a:solidFill>
                <a:schemeClr val="tx1"/>
              </a:solidFill>
              <a:latin typeface="Arial" panose="020B0604020202020204" pitchFamily="34" charset="0"/>
              <a:ea typeface="黑体" panose="02010609060101010101" charset="-122"/>
            </a:endParaRPr>
          </a:p>
        </p:txBody>
      </p:sp>
      <p:sp>
        <p:nvSpPr>
          <p:cNvPr id="220" name="文本框 219"/>
          <p:cNvSpPr txBox="1"/>
          <p:nvPr>
            <p:custDataLst>
              <p:tags r:id="rId49"/>
            </p:custDataLst>
          </p:nvPr>
        </p:nvSpPr>
        <p:spPr>
          <a:xfrm>
            <a:off x="6976745" y="1432560"/>
            <a:ext cx="1649095" cy="6851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rmAutofit fontScale="97500"/>
          </a:bodyPr>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2800" b="1" dirty="0">
                <a:solidFill>
                  <a:schemeClr val="tx1"/>
                </a:solidFill>
                <a:ea typeface="黑体" panose="02010609060101010101" charset="-122"/>
                <a:cs typeface="Calibri" panose="020F0502020204030204" charset="0"/>
              </a:rPr>
              <a:t>first novel</a:t>
            </a:r>
            <a:r>
              <a:rPr lang="en-US" altLang="zh-CN" sz="1800" dirty="0">
                <a:solidFill>
                  <a:schemeClr val="tx1"/>
                </a:solidFill>
                <a:latin typeface="Arial" panose="020B0604020202020204" pitchFamily="34" charset="0"/>
                <a:ea typeface="黑体" panose="02010609060101010101" charset="-122"/>
              </a:rPr>
              <a:t>.</a:t>
            </a:r>
            <a:endParaRPr lang="en-US" altLang="zh-CN" sz="1800" dirty="0">
              <a:solidFill>
                <a:schemeClr val="tx1"/>
              </a:solidFill>
              <a:latin typeface="Arial" panose="020B0604020202020204" pitchFamily="34" charset="0"/>
              <a:ea typeface="黑体" panose="02010609060101010101" charset="-122"/>
            </a:endParaRPr>
          </a:p>
        </p:txBody>
      </p:sp>
      <p:sp>
        <p:nvSpPr>
          <p:cNvPr id="221" name="文本框 220"/>
          <p:cNvSpPr txBox="1"/>
          <p:nvPr>
            <p:custDataLst>
              <p:tags r:id="rId50"/>
            </p:custDataLst>
          </p:nvPr>
        </p:nvSpPr>
        <p:spPr>
          <a:xfrm>
            <a:off x="8591550" y="5473065"/>
            <a:ext cx="1819275" cy="537845"/>
          </a:xfrm>
          <a:prstGeom prst="rect">
            <a:avLst/>
          </a:prstGeom>
          <a:solidFill>
            <a:srgbClr val="FF99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3200" b="1" dirty="0">
                <a:solidFill>
                  <a:schemeClr val="tx1"/>
                </a:solidFill>
                <a:ea typeface="黑体" panose="02010609060101010101" charset="-122"/>
                <a:cs typeface="Calibri" panose="020F0502020204030204" charset="0"/>
              </a:rPr>
              <a:t>first book</a:t>
            </a:r>
            <a:r>
              <a:rPr lang="en-US" altLang="zh-CN" sz="3200" dirty="0">
                <a:solidFill>
                  <a:schemeClr val="tx1"/>
                </a:solidFill>
                <a:latin typeface="Arial" panose="020B0604020202020204" pitchFamily="34" charset="0"/>
                <a:ea typeface="黑体" panose="02010609060101010101" charset="-122"/>
              </a:rPr>
              <a:t>.</a:t>
            </a:r>
            <a:endParaRPr lang="en-US" altLang="zh-CN" sz="3200" dirty="0">
              <a:solidFill>
                <a:schemeClr val="tx1"/>
              </a:solidFill>
              <a:latin typeface="Arial" panose="020B0604020202020204" pitchFamily="34" charset="0"/>
              <a:ea typeface="黑体" panose="02010609060101010101" charset="-122"/>
            </a:endParaRPr>
          </a:p>
        </p:txBody>
      </p:sp>
      <p:sp>
        <p:nvSpPr>
          <p:cNvPr id="222" name="文本框 221"/>
          <p:cNvSpPr txBox="1"/>
          <p:nvPr>
            <p:custDataLst>
              <p:tags r:id="rId51"/>
            </p:custDataLst>
          </p:nvPr>
        </p:nvSpPr>
        <p:spPr>
          <a:xfrm>
            <a:off x="8904605" y="1265555"/>
            <a:ext cx="1430655" cy="844550"/>
          </a:xfrm>
          <a:prstGeom prst="rect">
            <a:avLst/>
          </a:prstGeom>
          <a:solidFill>
            <a:srgbClr val="63F5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rmAutofit fontScale="57500" lnSpcReduction="10000"/>
          </a:bodyPr>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4500" b="1" dirty="0">
                <a:solidFill>
                  <a:schemeClr val="tx1"/>
                </a:solidFill>
                <a:ea typeface="黑体" panose="02010609060101010101" charset="-122"/>
                <a:cs typeface="Calibri" panose="020F0502020204030204" charset="0"/>
              </a:rPr>
              <a:t>full-time </a:t>
            </a:r>
            <a:endParaRPr lang="en-US" altLang="zh-CN" sz="4500" b="1" dirty="0">
              <a:solidFill>
                <a:schemeClr val="tx1"/>
              </a:solidFill>
              <a:ea typeface="黑体" panose="02010609060101010101" charset="-122"/>
              <a:cs typeface="Calibri" panose="020F0502020204030204" charset="0"/>
            </a:endParaRPr>
          </a:p>
          <a:p>
            <a:pPr algn="l"/>
            <a:r>
              <a:rPr lang="en-US" altLang="zh-CN" sz="4500" b="1" dirty="0">
                <a:solidFill>
                  <a:schemeClr val="tx1"/>
                </a:solidFill>
                <a:ea typeface="黑体" panose="02010609060101010101" charset="-122"/>
                <a:cs typeface="Calibri" panose="020F0502020204030204" charset="0"/>
              </a:rPr>
              <a:t>writer</a:t>
            </a:r>
            <a:r>
              <a:rPr lang="en-US" altLang="zh-CN" sz="1800" dirty="0">
                <a:solidFill>
                  <a:schemeClr val="tx1"/>
                </a:solidFill>
                <a:latin typeface="Arial" panose="020B0604020202020204" pitchFamily="34" charset="0"/>
                <a:ea typeface="黑体" panose="02010609060101010101" charset="-122"/>
              </a:rPr>
              <a:t>.</a:t>
            </a:r>
            <a:endParaRPr lang="en-US" altLang="zh-CN" sz="1800" dirty="0">
              <a:solidFill>
                <a:schemeClr val="tx1"/>
              </a:solidFill>
              <a:latin typeface="Arial" panose="020B0604020202020204" pitchFamily="34" charset="0"/>
              <a:ea typeface="黑体" panose="02010609060101010101" charset="-122"/>
            </a:endParaRPr>
          </a:p>
        </p:txBody>
      </p:sp>
      <p:sp>
        <p:nvSpPr>
          <p:cNvPr id="223" name="文本框 222"/>
          <p:cNvSpPr txBox="1"/>
          <p:nvPr>
            <p:custDataLst>
              <p:tags r:id="rId52"/>
            </p:custDataLst>
          </p:nvPr>
        </p:nvSpPr>
        <p:spPr>
          <a:xfrm>
            <a:off x="10454640" y="5473065"/>
            <a:ext cx="1723390" cy="942975"/>
          </a:xfrm>
          <a:prstGeom prst="rect">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rmAutofit fontScale="25000" lnSpcReduction="10000"/>
          </a:bodyPr>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11200" b="1" dirty="0">
                <a:solidFill>
                  <a:schemeClr val="tx1"/>
                </a:solidFill>
                <a:ea typeface="黑体" panose="02010609060101010101" charset="-122"/>
                <a:cs typeface="Calibri" panose="020F0502020204030204" charset="0"/>
              </a:rPr>
              <a:t>divorced</a:t>
            </a:r>
            <a:endParaRPr lang="en-US" altLang="zh-CN" sz="11200" b="1" dirty="0">
              <a:solidFill>
                <a:schemeClr val="tx1"/>
              </a:solidFill>
              <a:ea typeface="黑体" panose="02010609060101010101" charset="-122"/>
              <a:cs typeface="Calibri" panose="020F0502020204030204" charset="0"/>
            </a:endParaRPr>
          </a:p>
          <a:p>
            <a:pPr algn="l"/>
            <a:r>
              <a:rPr lang="en-US" altLang="zh-CN" sz="11200" b="1" dirty="0">
                <a:solidFill>
                  <a:schemeClr val="tx1"/>
                </a:solidFill>
                <a:ea typeface="黑体" panose="02010609060101010101" charset="-122"/>
                <a:cs typeface="Calibri" panose="020F0502020204030204" charset="0"/>
              </a:rPr>
              <a:t>remarried</a:t>
            </a:r>
            <a:r>
              <a:rPr lang="en-US" altLang="zh-CN" sz="1800" dirty="0">
                <a:solidFill>
                  <a:schemeClr val="tx1"/>
                </a:solidFill>
                <a:latin typeface="Arial" panose="020B0604020202020204" pitchFamily="34" charset="0"/>
                <a:ea typeface="黑体" panose="02010609060101010101" charset="-122"/>
              </a:rPr>
              <a:t>.</a:t>
            </a:r>
            <a:endParaRPr lang="en-US" altLang="zh-CN" sz="1800" dirty="0">
              <a:solidFill>
                <a:schemeClr val="tx1"/>
              </a:solidFill>
              <a:latin typeface="Arial" panose="020B0604020202020204" pitchFamily="34" charset="0"/>
              <a:ea typeface="黑体" panose="02010609060101010101" charset="-122"/>
            </a:endParaRPr>
          </a:p>
        </p:txBody>
      </p:sp>
      <p:sp>
        <p:nvSpPr>
          <p:cNvPr id="224" name="文本框 223"/>
          <p:cNvSpPr txBox="1"/>
          <p:nvPr>
            <p:custDataLst>
              <p:tags r:id="rId53"/>
            </p:custDataLst>
          </p:nvPr>
        </p:nvSpPr>
        <p:spPr>
          <a:xfrm>
            <a:off x="10650855" y="1483995"/>
            <a:ext cx="1330325" cy="568960"/>
          </a:xfrm>
          <a:prstGeom prst="rect">
            <a:avLst/>
          </a:prstGeom>
          <a:solidFill>
            <a:srgbClr val="F563D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algn="ctr">
              <a:defRPr sz="1400">
                <a:solidFill>
                  <a:srgbClr val="FFFFFF"/>
                </a:solidFill>
                <a:latin typeface="Calibri" panose="020F0502020204030204" charset="0"/>
                <a:ea typeface="微软雅黑" panose="020B0503020204020204" charset="-122"/>
              </a:defRPr>
            </a:lvl1pPr>
          </a:lstStyle>
          <a:p>
            <a:pPr algn="l"/>
            <a:r>
              <a:rPr lang="en-US" altLang="zh-CN" sz="3200" b="1" dirty="0">
                <a:solidFill>
                  <a:schemeClr val="tx1"/>
                </a:solidFill>
                <a:ea typeface="黑体" panose="02010609060101010101" charset="-122"/>
                <a:cs typeface="Calibri" panose="020F0502020204030204" charset="0"/>
              </a:rPr>
              <a:t>died</a:t>
            </a:r>
            <a:r>
              <a:rPr lang="en-US" altLang="zh-CN" sz="1200" dirty="0">
                <a:solidFill>
                  <a:schemeClr val="tx1"/>
                </a:solidFill>
                <a:latin typeface="Arial" panose="020B0604020202020204" pitchFamily="34" charset="0"/>
                <a:ea typeface="黑体" panose="02010609060101010101" charset="-122"/>
              </a:rPr>
              <a:t>.</a:t>
            </a:r>
            <a:endParaRPr lang="en-US" altLang="zh-CN" sz="1200" dirty="0">
              <a:solidFill>
                <a:schemeClr val="tx1"/>
              </a:solidFill>
              <a:latin typeface="Arial" panose="020B0604020202020204" pitchFamily="34" charset="0"/>
              <a:ea typeface="黑体" panose="02010609060101010101" charset="-122"/>
            </a:endParaRPr>
          </a:p>
        </p:txBody>
      </p:sp>
    </p:spTree>
    <p:custDataLst>
      <p:tags r:id="rId5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500" fill="hold"/>
                                        <p:tgtEl>
                                          <p:spTgt spid="116"/>
                                        </p:tgtEl>
                                        <p:attrNameLst>
                                          <p:attrName>ppt_x</p:attrName>
                                        </p:attrNameLst>
                                      </p:cBhvr>
                                      <p:tavLst>
                                        <p:tav tm="0">
                                          <p:val>
                                            <p:strVal val="#ppt_x"/>
                                          </p:val>
                                        </p:tav>
                                        <p:tav tm="100000">
                                          <p:val>
                                            <p:strVal val="#ppt_x"/>
                                          </p:val>
                                        </p:tav>
                                      </p:tavLst>
                                    </p:anim>
                                    <p:anim calcmode="lin" valueType="num">
                                      <p:cBhvr additive="base">
                                        <p:cTn id="8"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3"/>
                                        </p:tgtEl>
                                        <p:attrNameLst>
                                          <p:attrName>style.visibility</p:attrName>
                                        </p:attrNameLst>
                                      </p:cBhvr>
                                      <p:to>
                                        <p:strVal val="visible"/>
                                      </p:to>
                                    </p:set>
                                    <p:anim calcmode="lin" valueType="num">
                                      <p:cBhvr additive="base">
                                        <p:cTn id="13" dur="500" fill="hold"/>
                                        <p:tgtEl>
                                          <p:spTgt spid="123"/>
                                        </p:tgtEl>
                                        <p:attrNameLst>
                                          <p:attrName>ppt_x</p:attrName>
                                        </p:attrNameLst>
                                      </p:cBhvr>
                                      <p:tavLst>
                                        <p:tav tm="0">
                                          <p:val>
                                            <p:strVal val="#ppt_x"/>
                                          </p:val>
                                        </p:tav>
                                        <p:tav tm="100000">
                                          <p:val>
                                            <p:strVal val="#ppt_x"/>
                                          </p:val>
                                        </p:tav>
                                      </p:tavLst>
                                    </p:anim>
                                    <p:anim calcmode="lin" valueType="num">
                                      <p:cBhvr additive="base">
                                        <p:cTn id="14"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500" fill="hold"/>
                                        <p:tgtEl>
                                          <p:spTgt spid="117"/>
                                        </p:tgtEl>
                                        <p:attrNameLst>
                                          <p:attrName>ppt_x</p:attrName>
                                        </p:attrNameLst>
                                      </p:cBhvr>
                                      <p:tavLst>
                                        <p:tav tm="0">
                                          <p:val>
                                            <p:strVal val="#ppt_x"/>
                                          </p:val>
                                        </p:tav>
                                        <p:tav tm="100000">
                                          <p:val>
                                            <p:strVal val="#ppt_x"/>
                                          </p:val>
                                        </p:tav>
                                      </p:tavLst>
                                    </p:anim>
                                    <p:anim calcmode="lin" valueType="num">
                                      <p:cBhvr additive="base">
                                        <p:cTn id="20"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5"/>
                                        </p:tgtEl>
                                        <p:attrNameLst>
                                          <p:attrName>style.visibility</p:attrName>
                                        </p:attrNameLst>
                                      </p:cBhvr>
                                      <p:to>
                                        <p:strVal val="visible"/>
                                      </p:to>
                                    </p:set>
                                    <p:anim calcmode="lin" valueType="num">
                                      <p:cBhvr additive="base">
                                        <p:cTn id="25" dur="500" fill="hold"/>
                                        <p:tgtEl>
                                          <p:spTgt spid="135"/>
                                        </p:tgtEl>
                                        <p:attrNameLst>
                                          <p:attrName>ppt_x</p:attrName>
                                        </p:attrNameLst>
                                      </p:cBhvr>
                                      <p:tavLst>
                                        <p:tav tm="0">
                                          <p:val>
                                            <p:strVal val="#ppt_x"/>
                                          </p:val>
                                        </p:tav>
                                        <p:tav tm="100000">
                                          <p:val>
                                            <p:strVal val="#ppt_x"/>
                                          </p:val>
                                        </p:tav>
                                      </p:tavLst>
                                    </p:anim>
                                    <p:anim calcmode="lin" valueType="num">
                                      <p:cBhvr additive="base">
                                        <p:cTn id="26"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2"/>
                                        </p:tgtEl>
                                        <p:attrNameLst>
                                          <p:attrName>style.visibility</p:attrName>
                                        </p:attrNameLst>
                                      </p:cBhvr>
                                      <p:to>
                                        <p:strVal val="visible"/>
                                      </p:to>
                                    </p:set>
                                    <p:anim calcmode="lin" valueType="num">
                                      <p:cBhvr additive="base">
                                        <p:cTn id="31" dur="500" fill="hold"/>
                                        <p:tgtEl>
                                          <p:spTgt spid="152"/>
                                        </p:tgtEl>
                                        <p:attrNameLst>
                                          <p:attrName>ppt_x</p:attrName>
                                        </p:attrNameLst>
                                      </p:cBhvr>
                                      <p:tavLst>
                                        <p:tav tm="0">
                                          <p:val>
                                            <p:strVal val="#ppt_x"/>
                                          </p:val>
                                        </p:tav>
                                        <p:tav tm="100000">
                                          <p:val>
                                            <p:strVal val="#ppt_x"/>
                                          </p:val>
                                        </p:tav>
                                      </p:tavLst>
                                    </p:anim>
                                    <p:anim calcmode="lin" valueType="num">
                                      <p:cBhvr additive="base">
                                        <p:cTn id="32"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3"/>
                                        </p:tgtEl>
                                        <p:attrNameLst>
                                          <p:attrName>style.visibility</p:attrName>
                                        </p:attrNameLst>
                                      </p:cBhvr>
                                      <p:to>
                                        <p:strVal val="visible"/>
                                      </p:to>
                                    </p:set>
                                    <p:anim calcmode="lin" valueType="num">
                                      <p:cBhvr additive="base">
                                        <p:cTn id="37" dur="500" fill="hold"/>
                                        <p:tgtEl>
                                          <p:spTgt spid="193"/>
                                        </p:tgtEl>
                                        <p:attrNameLst>
                                          <p:attrName>ppt_x</p:attrName>
                                        </p:attrNameLst>
                                      </p:cBhvr>
                                      <p:tavLst>
                                        <p:tav tm="0">
                                          <p:val>
                                            <p:strVal val="#ppt_x"/>
                                          </p:val>
                                        </p:tav>
                                        <p:tav tm="100000">
                                          <p:val>
                                            <p:strVal val="#ppt_x"/>
                                          </p:val>
                                        </p:tav>
                                      </p:tavLst>
                                    </p:anim>
                                    <p:anim calcmode="lin" valueType="num">
                                      <p:cBhvr additive="base">
                                        <p:cTn id="38" dur="500" fill="hold"/>
                                        <p:tgtEl>
                                          <p:spTgt spid="19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3"/>
                                        </p:tgtEl>
                                        <p:attrNameLst>
                                          <p:attrName>style.visibility</p:attrName>
                                        </p:attrNameLst>
                                      </p:cBhvr>
                                      <p:to>
                                        <p:strVal val="visible"/>
                                      </p:to>
                                    </p:set>
                                    <p:anim calcmode="lin" valueType="num">
                                      <p:cBhvr additive="base">
                                        <p:cTn id="43" dur="500" fill="hold"/>
                                        <p:tgtEl>
                                          <p:spTgt spid="173"/>
                                        </p:tgtEl>
                                        <p:attrNameLst>
                                          <p:attrName>ppt_x</p:attrName>
                                        </p:attrNameLst>
                                      </p:cBhvr>
                                      <p:tavLst>
                                        <p:tav tm="0">
                                          <p:val>
                                            <p:strVal val="#ppt_x"/>
                                          </p:val>
                                        </p:tav>
                                        <p:tav tm="100000">
                                          <p:val>
                                            <p:strVal val="#ppt_x"/>
                                          </p:val>
                                        </p:tav>
                                      </p:tavLst>
                                    </p:anim>
                                    <p:anim calcmode="lin" valueType="num">
                                      <p:cBhvr additive="base">
                                        <p:cTn id="44" dur="500" fill="hold"/>
                                        <p:tgtEl>
                                          <p:spTgt spid="17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8"/>
                                        </p:tgtEl>
                                        <p:attrNameLst>
                                          <p:attrName>style.visibility</p:attrName>
                                        </p:attrNameLst>
                                      </p:cBhvr>
                                      <p:to>
                                        <p:strVal val="visible"/>
                                      </p:to>
                                    </p:set>
                                    <p:anim calcmode="lin" valueType="num">
                                      <p:cBhvr additive="base">
                                        <p:cTn id="49" dur="500" fill="hold"/>
                                        <p:tgtEl>
                                          <p:spTgt spid="198"/>
                                        </p:tgtEl>
                                        <p:attrNameLst>
                                          <p:attrName>ppt_x</p:attrName>
                                        </p:attrNameLst>
                                      </p:cBhvr>
                                      <p:tavLst>
                                        <p:tav tm="0">
                                          <p:val>
                                            <p:strVal val="#ppt_x"/>
                                          </p:val>
                                        </p:tav>
                                        <p:tav tm="100000">
                                          <p:val>
                                            <p:strVal val="#ppt_x"/>
                                          </p:val>
                                        </p:tav>
                                      </p:tavLst>
                                    </p:anim>
                                    <p:anim calcmode="lin" valueType="num">
                                      <p:cBhvr additive="base">
                                        <p:cTn id="50"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8"/>
                                        </p:tgtEl>
                                        <p:attrNameLst>
                                          <p:attrName>style.visibility</p:attrName>
                                        </p:attrNameLst>
                                      </p:cBhvr>
                                      <p:to>
                                        <p:strVal val="visible"/>
                                      </p:to>
                                    </p:set>
                                    <p:anim calcmode="lin" valueType="num">
                                      <p:cBhvr additive="base">
                                        <p:cTn id="55" dur="500" fill="hold"/>
                                        <p:tgtEl>
                                          <p:spTgt spid="178"/>
                                        </p:tgtEl>
                                        <p:attrNameLst>
                                          <p:attrName>ppt_x</p:attrName>
                                        </p:attrNameLst>
                                      </p:cBhvr>
                                      <p:tavLst>
                                        <p:tav tm="0">
                                          <p:val>
                                            <p:strVal val="#ppt_x"/>
                                          </p:val>
                                        </p:tav>
                                        <p:tav tm="100000">
                                          <p:val>
                                            <p:strVal val="#ppt_x"/>
                                          </p:val>
                                        </p:tav>
                                      </p:tavLst>
                                    </p:anim>
                                    <p:anim calcmode="lin" valueType="num">
                                      <p:cBhvr additive="base">
                                        <p:cTn id="56"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03"/>
                                        </p:tgtEl>
                                        <p:attrNameLst>
                                          <p:attrName>style.visibility</p:attrName>
                                        </p:attrNameLst>
                                      </p:cBhvr>
                                      <p:to>
                                        <p:strVal val="visible"/>
                                      </p:to>
                                    </p:set>
                                    <p:anim calcmode="lin" valueType="num">
                                      <p:cBhvr additive="base">
                                        <p:cTn id="61" dur="500" fill="hold"/>
                                        <p:tgtEl>
                                          <p:spTgt spid="203"/>
                                        </p:tgtEl>
                                        <p:attrNameLst>
                                          <p:attrName>ppt_x</p:attrName>
                                        </p:attrNameLst>
                                      </p:cBhvr>
                                      <p:tavLst>
                                        <p:tav tm="0">
                                          <p:val>
                                            <p:strVal val="#ppt_x"/>
                                          </p:val>
                                        </p:tav>
                                        <p:tav tm="100000">
                                          <p:val>
                                            <p:strVal val="#ppt_x"/>
                                          </p:val>
                                        </p:tav>
                                      </p:tavLst>
                                    </p:anim>
                                    <p:anim calcmode="lin" valueType="num">
                                      <p:cBhvr additive="base">
                                        <p:cTn id="62"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83"/>
                                        </p:tgtEl>
                                        <p:attrNameLst>
                                          <p:attrName>style.visibility</p:attrName>
                                        </p:attrNameLst>
                                      </p:cBhvr>
                                      <p:to>
                                        <p:strVal val="visible"/>
                                      </p:to>
                                    </p:set>
                                    <p:anim calcmode="lin" valueType="num">
                                      <p:cBhvr additive="base">
                                        <p:cTn id="67" dur="500" fill="hold"/>
                                        <p:tgtEl>
                                          <p:spTgt spid="183"/>
                                        </p:tgtEl>
                                        <p:attrNameLst>
                                          <p:attrName>ppt_x</p:attrName>
                                        </p:attrNameLst>
                                      </p:cBhvr>
                                      <p:tavLst>
                                        <p:tav tm="0">
                                          <p:val>
                                            <p:strVal val="#ppt_x"/>
                                          </p:val>
                                        </p:tav>
                                        <p:tav tm="100000">
                                          <p:val>
                                            <p:strVal val="#ppt_x"/>
                                          </p:val>
                                        </p:tav>
                                      </p:tavLst>
                                    </p:anim>
                                    <p:anim calcmode="lin" valueType="num">
                                      <p:cBhvr additive="base">
                                        <p:cTn id="68" dur="500" fill="hold"/>
                                        <p:tgtEl>
                                          <p:spTgt spid="18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08"/>
                                        </p:tgtEl>
                                        <p:attrNameLst>
                                          <p:attrName>style.visibility</p:attrName>
                                        </p:attrNameLst>
                                      </p:cBhvr>
                                      <p:to>
                                        <p:strVal val="visible"/>
                                      </p:to>
                                    </p:set>
                                    <p:anim calcmode="lin" valueType="num">
                                      <p:cBhvr additive="base">
                                        <p:cTn id="73" dur="500" fill="hold"/>
                                        <p:tgtEl>
                                          <p:spTgt spid="208"/>
                                        </p:tgtEl>
                                        <p:attrNameLst>
                                          <p:attrName>ppt_x</p:attrName>
                                        </p:attrNameLst>
                                      </p:cBhvr>
                                      <p:tavLst>
                                        <p:tav tm="0">
                                          <p:val>
                                            <p:strVal val="#ppt_x"/>
                                          </p:val>
                                        </p:tav>
                                        <p:tav tm="100000">
                                          <p:val>
                                            <p:strVal val="#ppt_x"/>
                                          </p:val>
                                        </p:tav>
                                      </p:tavLst>
                                    </p:anim>
                                    <p:anim calcmode="lin" valueType="num">
                                      <p:cBhvr additive="base">
                                        <p:cTn id="74" dur="500" fill="hold"/>
                                        <p:tgtEl>
                                          <p:spTgt spid="20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88"/>
                                        </p:tgtEl>
                                        <p:attrNameLst>
                                          <p:attrName>style.visibility</p:attrName>
                                        </p:attrNameLst>
                                      </p:cBhvr>
                                      <p:to>
                                        <p:strVal val="visible"/>
                                      </p:to>
                                    </p:set>
                                    <p:anim calcmode="lin" valueType="num">
                                      <p:cBhvr additive="base">
                                        <p:cTn id="79" dur="500" fill="hold"/>
                                        <p:tgtEl>
                                          <p:spTgt spid="188"/>
                                        </p:tgtEl>
                                        <p:attrNameLst>
                                          <p:attrName>ppt_x</p:attrName>
                                        </p:attrNameLst>
                                      </p:cBhvr>
                                      <p:tavLst>
                                        <p:tav tm="0">
                                          <p:val>
                                            <p:strVal val="#ppt_x"/>
                                          </p:val>
                                        </p:tav>
                                        <p:tav tm="100000">
                                          <p:val>
                                            <p:strVal val="#ppt_x"/>
                                          </p:val>
                                        </p:tav>
                                      </p:tavLst>
                                    </p:anim>
                                    <p:anim calcmode="lin" valueType="num">
                                      <p:cBhvr additive="base">
                                        <p:cTn id="80"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anim calcmode="lin" valueType="num">
                                      <p:cBhvr additive="base">
                                        <p:cTn id="85" dur="500" fill="hold"/>
                                        <p:tgtEl>
                                          <p:spTgt spid="95"/>
                                        </p:tgtEl>
                                        <p:attrNameLst>
                                          <p:attrName>ppt_x</p:attrName>
                                        </p:attrNameLst>
                                      </p:cBhvr>
                                      <p:tavLst>
                                        <p:tav tm="0">
                                          <p:val>
                                            <p:strVal val="#ppt_x"/>
                                          </p:val>
                                        </p:tav>
                                        <p:tav tm="100000">
                                          <p:val>
                                            <p:strVal val="#ppt_x"/>
                                          </p:val>
                                        </p:tav>
                                      </p:tavLst>
                                    </p:anim>
                                    <p:anim calcmode="lin" valueType="num">
                                      <p:cBhvr additive="base">
                                        <p:cTn id="8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3"/>
                                        </p:tgtEl>
                                        <p:attrNameLst>
                                          <p:attrName>style.visibility</p:attrName>
                                        </p:attrNameLst>
                                      </p:cBhvr>
                                      <p:to>
                                        <p:strVal val="visible"/>
                                      </p:to>
                                    </p:set>
                                    <p:anim calcmode="lin" valueType="num">
                                      <p:cBhvr additive="base">
                                        <p:cTn id="91" dur="500" fill="hold"/>
                                        <p:tgtEl>
                                          <p:spTgt spid="213"/>
                                        </p:tgtEl>
                                        <p:attrNameLst>
                                          <p:attrName>ppt_x</p:attrName>
                                        </p:attrNameLst>
                                      </p:cBhvr>
                                      <p:tavLst>
                                        <p:tav tm="0">
                                          <p:val>
                                            <p:strVal val="#ppt_x"/>
                                          </p:val>
                                        </p:tav>
                                        <p:tav tm="100000">
                                          <p:val>
                                            <p:strVal val="#ppt_x"/>
                                          </p:val>
                                        </p:tav>
                                      </p:tavLst>
                                    </p:anim>
                                    <p:anim calcmode="lin" valueType="num">
                                      <p:cBhvr additive="base">
                                        <p:cTn id="92" dur="500" fill="hold"/>
                                        <p:tgtEl>
                                          <p:spTgt spid="21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14"/>
                                        </p:tgtEl>
                                        <p:attrNameLst>
                                          <p:attrName>style.visibility</p:attrName>
                                        </p:attrNameLst>
                                      </p:cBhvr>
                                      <p:to>
                                        <p:strVal val="visible"/>
                                      </p:to>
                                    </p:set>
                                    <p:anim calcmode="lin" valueType="num">
                                      <p:cBhvr additive="base">
                                        <p:cTn id="97" dur="500" fill="hold"/>
                                        <p:tgtEl>
                                          <p:spTgt spid="214"/>
                                        </p:tgtEl>
                                        <p:attrNameLst>
                                          <p:attrName>ppt_x</p:attrName>
                                        </p:attrNameLst>
                                      </p:cBhvr>
                                      <p:tavLst>
                                        <p:tav tm="0">
                                          <p:val>
                                            <p:strVal val="#ppt_x"/>
                                          </p:val>
                                        </p:tav>
                                        <p:tav tm="100000">
                                          <p:val>
                                            <p:strVal val="#ppt_x"/>
                                          </p:val>
                                        </p:tav>
                                      </p:tavLst>
                                    </p:anim>
                                    <p:anim calcmode="lin" valueType="num">
                                      <p:cBhvr additive="base">
                                        <p:cTn id="98"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15"/>
                                        </p:tgtEl>
                                        <p:attrNameLst>
                                          <p:attrName>style.visibility</p:attrName>
                                        </p:attrNameLst>
                                      </p:cBhvr>
                                      <p:to>
                                        <p:strVal val="visible"/>
                                      </p:to>
                                    </p:set>
                                    <p:anim calcmode="lin" valueType="num">
                                      <p:cBhvr additive="base">
                                        <p:cTn id="103" dur="500" fill="hold"/>
                                        <p:tgtEl>
                                          <p:spTgt spid="215"/>
                                        </p:tgtEl>
                                        <p:attrNameLst>
                                          <p:attrName>ppt_x</p:attrName>
                                        </p:attrNameLst>
                                      </p:cBhvr>
                                      <p:tavLst>
                                        <p:tav tm="0">
                                          <p:val>
                                            <p:strVal val="#ppt_x"/>
                                          </p:val>
                                        </p:tav>
                                        <p:tav tm="100000">
                                          <p:val>
                                            <p:strVal val="#ppt_x"/>
                                          </p:val>
                                        </p:tav>
                                      </p:tavLst>
                                    </p:anim>
                                    <p:anim calcmode="lin" valueType="num">
                                      <p:cBhvr additive="base">
                                        <p:cTn id="104" dur="500" fill="hold"/>
                                        <p:tgtEl>
                                          <p:spTgt spid="21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16"/>
                                        </p:tgtEl>
                                        <p:attrNameLst>
                                          <p:attrName>style.visibility</p:attrName>
                                        </p:attrNameLst>
                                      </p:cBhvr>
                                      <p:to>
                                        <p:strVal val="visible"/>
                                      </p:to>
                                    </p:set>
                                    <p:anim calcmode="lin" valueType="num">
                                      <p:cBhvr additive="base">
                                        <p:cTn id="109" dur="500" fill="hold"/>
                                        <p:tgtEl>
                                          <p:spTgt spid="216"/>
                                        </p:tgtEl>
                                        <p:attrNameLst>
                                          <p:attrName>ppt_x</p:attrName>
                                        </p:attrNameLst>
                                      </p:cBhvr>
                                      <p:tavLst>
                                        <p:tav tm="0">
                                          <p:val>
                                            <p:strVal val="#ppt_x"/>
                                          </p:val>
                                        </p:tav>
                                        <p:tav tm="100000">
                                          <p:val>
                                            <p:strVal val="#ppt_x"/>
                                          </p:val>
                                        </p:tav>
                                      </p:tavLst>
                                    </p:anim>
                                    <p:anim calcmode="lin" valueType="num">
                                      <p:cBhvr additive="base">
                                        <p:cTn id="110" dur="500" fill="hold"/>
                                        <p:tgtEl>
                                          <p:spTgt spid="21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17"/>
                                        </p:tgtEl>
                                        <p:attrNameLst>
                                          <p:attrName>style.visibility</p:attrName>
                                        </p:attrNameLst>
                                      </p:cBhvr>
                                      <p:to>
                                        <p:strVal val="visible"/>
                                      </p:to>
                                    </p:set>
                                    <p:anim calcmode="lin" valueType="num">
                                      <p:cBhvr additive="base">
                                        <p:cTn id="115" dur="500" fill="hold"/>
                                        <p:tgtEl>
                                          <p:spTgt spid="217"/>
                                        </p:tgtEl>
                                        <p:attrNameLst>
                                          <p:attrName>ppt_x</p:attrName>
                                        </p:attrNameLst>
                                      </p:cBhvr>
                                      <p:tavLst>
                                        <p:tav tm="0">
                                          <p:val>
                                            <p:strVal val="#ppt_x"/>
                                          </p:val>
                                        </p:tav>
                                        <p:tav tm="100000">
                                          <p:val>
                                            <p:strVal val="#ppt_x"/>
                                          </p:val>
                                        </p:tav>
                                      </p:tavLst>
                                    </p:anim>
                                    <p:anim calcmode="lin" valueType="num">
                                      <p:cBhvr additive="base">
                                        <p:cTn id="116" dur="500" fill="hold"/>
                                        <p:tgtEl>
                                          <p:spTgt spid="217"/>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18"/>
                                        </p:tgtEl>
                                        <p:attrNameLst>
                                          <p:attrName>style.visibility</p:attrName>
                                        </p:attrNameLst>
                                      </p:cBhvr>
                                      <p:to>
                                        <p:strVal val="visible"/>
                                      </p:to>
                                    </p:set>
                                    <p:anim calcmode="lin" valueType="num">
                                      <p:cBhvr additive="base">
                                        <p:cTn id="121" dur="500" fill="hold"/>
                                        <p:tgtEl>
                                          <p:spTgt spid="218"/>
                                        </p:tgtEl>
                                        <p:attrNameLst>
                                          <p:attrName>ppt_x</p:attrName>
                                        </p:attrNameLst>
                                      </p:cBhvr>
                                      <p:tavLst>
                                        <p:tav tm="0">
                                          <p:val>
                                            <p:strVal val="#ppt_x"/>
                                          </p:val>
                                        </p:tav>
                                        <p:tav tm="100000">
                                          <p:val>
                                            <p:strVal val="#ppt_x"/>
                                          </p:val>
                                        </p:tav>
                                      </p:tavLst>
                                    </p:anim>
                                    <p:anim calcmode="lin" valueType="num">
                                      <p:cBhvr additive="base">
                                        <p:cTn id="122"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19"/>
                                        </p:tgtEl>
                                        <p:attrNameLst>
                                          <p:attrName>style.visibility</p:attrName>
                                        </p:attrNameLst>
                                      </p:cBhvr>
                                      <p:to>
                                        <p:strVal val="visible"/>
                                      </p:to>
                                    </p:set>
                                    <p:anim calcmode="lin" valueType="num">
                                      <p:cBhvr additive="base">
                                        <p:cTn id="127" dur="500" fill="hold"/>
                                        <p:tgtEl>
                                          <p:spTgt spid="219"/>
                                        </p:tgtEl>
                                        <p:attrNameLst>
                                          <p:attrName>ppt_x</p:attrName>
                                        </p:attrNameLst>
                                      </p:cBhvr>
                                      <p:tavLst>
                                        <p:tav tm="0">
                                          <p:val>
                                            <p:strVal val="#ppt_x"/>
                                          </p:val>
                                        </p:tav>
                                        <p:tav tm="100000">
                                          <p:val>
                                            <p:strVal val="#ppt_x"/>
                                          </p:val>
                                        </p:tav>
                                      </p:tavLst>
                                    </p:anim>
                                    <p:anim calcmode="lin" valueType="num">
                                      <p:cBhvr additive="base">
                                        <p:cTn id="128" dur="500" fill="hold"/>
                                        <p:tgtEl>
                                          <p:spTgt spid="219"/>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20"/>
                                        </p:tgtEl>
                                        <p:attrNameLst>
                                          <p:attrName>style.visibility</p:attrName>
                                        </p:attrNameLst>
                                      </p:cBhvr>
                                      <p:to>
                                        <p:strVal val="visible"/>
                                      </p:to>
                                    </p:set>
                                    <p:anim calcmode="lin" valueType="num">
                                      <p:cBhvr additive="base">
                                        <p:cTn id="133" dur="500" fill="hold"/>
                                        <p:tgtEl>
                                          <p:spTgt spid="220"/>
                                        </p:tgtEl>
                                        <p:attrNameLst>
                                          <p:attrName>ppt_x</p:attrName>
                                        </p:attrNameLst>
                                      </p:cBhvr>
                                      <p:tavLst>
                                        <p:tav tm="0">
                                          <p:val>
                                            <p:strVal val="#ppt_x"/>
                                          </p:val>
                                        </p:tav>
                                        <p:tav tm="100000">
                                          <p:val>
                                            <p:strVal val="#ppt_x"/>
                                          </p:val>
                                        </p:tav>
                                      </p:tavLst>
                                    </p:anim>
                                    <p:anim calcmode="lin" valueType="num">
                                      <p:cBhvr additive="base">
                                        <p:cTn id="134" dur="500" fill="hold"/>
                                        <p:tgtEl>
                                          <p:spTgt spid="220"/>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221"/>
                                        </p:tgtEl>
                                        <p:attrNameLst>
                                          <p:attrName>style.visibility</p:attrName>
                                        </p:attrNameLst>
                                      </p:cBhvr>
                                      <p:to>
                                        <p:strVal val="visible"/>
                                      </p:to>
                                    </p:set>
                                    <p:anim calcmode="lin" valueType="num">
                                      <p:cBhvr additive="base">
                                        <p:cTn id="139" dur="500" fill="hold"/>
                                        <p:tgtEl>
                                          <p:spTgt spid="221"/>
                                        </p:tgtEl>
                                        <p:attrNameLst>
                                          <p:attrName>ppt_x</p:attrName>
                                        </p:attrNameLst>
                                      </p:cBhvr>
                                      <p:tavLst>
                                        <p:tav tm="0">
                                          <p:val>
                                            <p:strVal val="#ppt_x"/>
                                          </p:val>
                                        </p:tav>
                                        <p:tav tm="100000">
                                          <p:val>
                                            <p:strVal val="#ppt_x"/>
                                          </p:val>
                                        </p:tav>
                                      </p:tavLst>
                                    </p:anim>
                                    <p:anim calcmode="lin" valueType="num">
                                      <p:cBhvr additive="base">
                                        <p:cTn id="140"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22"/>
                                        </p:tgtEl>
                                        <p:attrNameLst>
                                          <p:attrName>style.visibility</p:attrName>
                                        </p:attrNameLst>
                                      </p:cBhvr>
                                      <p:to>
                                        <p:strVal val="visible"/>
                                      </p:to>
                                    </p:set>
                                    <p:anim calcmode="lin" valueType="num">
                                      <p:cBhvr additive="base">
                                        <p:cTn id="145" dur="500" fill="hold"/>
                                        <p:tgtEl>
                                          <p:spTgt spid="222"/>
                                        </p:tgtEl>
                                        <p:attrNameLst>
                                          <p:attrName>ppt_x</p:attrName>
                                        </p:attrNameLst>
                                      </p:cBhvr>
                                      <p:tavLst>
                                        <p:tav tm="0">
                                          <p:val>
                                            <p:strVal val="#ppt_x"/>
                                          </p:val>
                                        </p:tav>
                                        <p:tav tm="100000">
                                          <p:val>
                                            <p:strVal val="#ppt_x"/>
                                          </p:val>
                                        </p:tav>
                                      </p:tavLst>
                                    </p:anim>
                                    <p:anim calcmode="lin" valueType="num">
                                      <p:cBhvr additive="base">
                                        <p:cTn id="146"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23"/>
                                        </p:tgtEl>
                                        <p:attrNameLst>
                                          <p:attrName>style.visibility</p:attrName>
                                        </p:attrNameLst>
                                      </p:cBhvr>
                                      <p:to>
                                        <p:strVal val="visible"/>
                                      </p:to>
                                    </p:set>
                                    <p:anim calcmode="lin" valueType="num">
                                      <p:cBhvr additive="base">
                                        <p:cTn id="151" dur="500" fill="hold"/>
                                        <p:tgtEl>
                                          <p:spTgt spid="223"/>
                                        </p:tgtEl>
                                        <p:attrNameLst>
                                          <p:attrName>ppt_x</p:attrName>
                                        </p:attrNameLst>
                                      </p:cBhvr>
                                      <p:tavLst>
                                        <p:tav tm="0">
                                          <p:val>
                                            <p:strVal val="#ppt_x"/>
                                          </p:val>
                                        </p:tav>
                                        <p:tav tm="100000">
                                          <p:val>
                                            <p:strVal val="#ppt_x"/>
                                          </p:val>
                                        </p:tav>
                                      </p:tavLst>
                                    </p:anim>
                                    <p:anim calcmode="lin" valueType="num">
                                      <p:cBhvr additive="base">
                                        <p:cTn id="152" dur="500" fill="hold"/>
                                        <p:tgtEl>
                                          <p:spTgt spid="223"/>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224"/>
                                        </p:tgtEl>
                                        <p:attrNameLst>
                                          <p:attrName>style.visibility</p:attrName>
                                        </p:attrNameLst>
                                      </p:cBhvr>
                                      <p:to>
                                        <p:strVal val="visible"/>
                                      </p:to>
                                    </p:set>
                                    <p:anim calcmode="lin" valueType="num">
                                      <p:cBhvr additive="base">
                                        <p:cTn id="157" dur="500" fill="hold"/>
                                        <p:tgtEl>
                                          <p:spTgt spid="224"/>
                                        </p:tgtEl>
                                        <p:attrNameLst>
                                          <p:attrName>ppt_x</p:attrName>
                                        </p:attrNameLst>
                                      </p:cBhvr>
                                      <p:tavLst>
                                        <p:tav tm="0">
                                          <p:val>
                                            <p:strVal val="#ppt_x"/>
                                          </p:val>
                                        </p:tav>
                                        <p:tav tm="100000">
                                          <p:val>
                                            <p:strVal val="#ppt_x"/>
                                          </p:val>
                                        </p:tav>
                                      </p:tavLst>
                                    </p:anim>
                                    <p:anim calcmode="lin" valueType="num">
                                      <p:cBhvr additive="base">
                                        <p:cTn id="158"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bldLvl="0" animBg="1"/>
      <p:bldP spid="213" grpId="0" bldLvl="0" animBg="1"/>
      <p:bldP spid="214" grpId="0" bldLvl="0" animBg="1"/>
      <p:bldP spid="215" grpId="0" bldLvl="0" animBg="1"/>
      <p:bldP spid="216" grpId="0" bldLvl="0" animBg="1"/>
      <p:bldP spid="217" grpId="0" bldLvl="0" animBg="1"/>
      <p:bldP spid="218" grpId="0" bldLvl="0" animBg="1"/>
      <p:bldP spid="219" grpId="0" bldLvl="0" animBg="1"/>
      <p:bldP spid="220" grpId="0" bldLvl="0" animBg="1"/>
      <p:bldP spid="221" grpId="0" bldLvl="0" animBg="1"/>
      <p:bldP spid="222" grpId="0" bldLvl="0" animBg="1"/>
      <p:bldP spid="223" grpId="0" bldLvl="0" animBg="1"/>
      <p:bldP spid="22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0" y="0"/>
            <a:ext cx="12221845" cy="883920"/>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atin typeface="Times New Roman" panose="02020603050405020304" charset="0"/>
                <a:ea typeface="黑体" panose="02010609060101010101" charset="-122"/>
                <a:sym typeface="+mn-ea"/>
              </a:rPr>
              <a:t>Task 4  What are his works?</a:t>
            </a:r>
            <a:endParaRPr lang="en-US" sz="4000" b="1">
              <a:latin typeface="Times New Roman" panose="02020603050405020304" charset="0"/>
              <a:ea typeface="黑体" panose="02010609060101010101" charset="-122"/>
              <a:sym typeface="+mn-ea"/>
            </a:endParaRPr>
          </a:p>
        </p:txBody>
      </p:sp>
      <p:pic>
        <p:nvPicPr>
          <p:cNvPr id="7" name="内容占位符 6"/>
          <p:cNvPicPr>
            <a:picLocks noChangeAspect="1"/>
          </p:cNvPicPr>
          <p:nvPr>
            <p:ph idx="1"/>
          </p:nvPr>
        </p:nvPicPr>
        <p:blipFill>
          <a:blip r:embed="rId1"/>
          <a:stretch>
            <a:fillRect/>
          </a:stretch>
        </p:blipFill>
        <p:spPr>
          <a:xfrm>
            <a:off x="8163560" y="883920"/>
            <a:ext cx="2884805" cy="4176395"/>
          </a:xfrm>
          <a:prstGeom prst="rect">
            <a:avLst/>
          </a:prstGeom>
        </p:spPr>
      </p:pic>
      <p:pic>
        <p:nvPicPr>
          <p:cNvPr id="8" name="图片 7"/>
          <p:cNvPicPr>
            <a:picLocks noChangeAspect="1"/>
          </p:cNvPicPr>
          <p:nvPr/>
        </p:nvPicPr>
        <p:blipFill>
          <a:blip r:embed="rId2"/>
          <a:stretch>
            <a:fillRect/>
          </a:stretch>
        </p:blipFill>
        <p:spPr>
          <a:xfrm>
            <a:off x="0" y="966470"/>
            <a:ext cx="7488555" cy="4011295"/>
          </a:xfrm>
          <a:prstGeom prst="rect">
            <a:avLst/>
          </a:prstGeom>
        </p:spPr>
      </p:pic>
      <p:sp>
        <p:nvSpPr>
          <p:cNvPr id="9" name="文本框 8"/>
          <p:cNvSpPr txBox="1"/>
          <p:nvPr/>
        </p:nvSpPr>
        <p:spPr>
          <a:xfrm>
            <a:off x="684530" y="5133975"/>
            <a:ext cx="5643245" cy="706755"/>
          </a:xfrm>
          <a:prstGeom prst="rect">
            <a:avLst/>
          </a:prstGeom>
          <a:solidFill>
            <a:srgbClr val="FFC000"/>
          </a:solidFill>
        </p:spPr>
        <p:txBody>
          <a:bodyPr wrap="square" rtlCol="0" anchor="t">
            <a:spAutoFit/>
          </a:bodyPr>
          <a:p>
            <a:r>
              <a:rPr lang="en-US" altLang="zh-CN" sz="4000" b="1">
                <a:solidFill>
                  <a:schemeClr val="tx1"/>
                </a:solidFill>
                <a:latin typeface="Calibri" panose="020F0502020204030204" charset="0"/>
                <a:cs typeface="Calibri" panose="020F0502020204030204" charset="0"/>
              </a:rPr>
              <a:t>the Foundation triology </a:t>
            </a:r>
            <a:endParaRPr lang="en-US" altLang="zh-CN" sz="4000" b="1">
              <a:solidFill>
                <a:schemeClr val="tx1"/>
              </a:solidFill>
              <a:latin typeface="Calibri" panose="020F0502020204030204" charset="0"/>
              <a:cs typeface="Calibri" panose="020F0502020204030204" charset="0"/>
            </a:endParaRPr>
          </a:p>
        </p:txBody>
      </p:sp>
      <p:sp>
        <p:nvSpPr>
          <p:cNvPr id="10" name="文本框 9"/>
          <p:cNvSpPr txBox="1"/>
          <p:nvPr/>
        </p:nvSpPr>
        <p:spPr>
          <a:xfrm>
            <a:off x="8628380" y="5133975"/>
            <a:ext cx="2350770" cy="706755"/>
          </a:xfrm>
          <a:prstGeom prst="rect">
            <a:avLst/>
          </a:prstGeom>
          <a:solidFill>
            <a:srgbClr val="FFC000"/>
          </a:solidFill>
        </p:spPr>
        <p:txBody>
          <a:bodyPr wrap="square" rtlCol="0" anchor="t">
            <a:spAutoFit/>
          </a:bodyPr>
          <a:p>
            <a:r>
              <a:rPr lang="en-US" altLang="zh-CN" sz="4000" b="1">
                <a:solidFill>
                  <a:schemeClr val="tx1"/>
                </a:solidFill>
                <a:latin typeface="Calibri" panose="020F0502020204030204" charset="0"/>
                <a:cs typeface="Calibri" panose="020F0502020204030204" charset="0"/>
              </a:rPr>
              <a:t>I, Robot</a:t>
            </a:r>
            <a:endParaRPr lang="en-US" altLang="zh-CN" sz="4000" b="1">
              <a:solidFill>
                <a:schemeClr val="tx1"/>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p14:dur="150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Lst>
  </p:timing>
</p:sld>
</file>

<file path=ppt/tags/tag1.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i"/>
  <p:tag name="KSO_WM_UNIT_INDEX" val="1_1"/>
  <p:tag name="KSO_WM_UNIT_LAYERLEVEL" val="1_1"/>
  <p:tag name="KSO_WM_DIAGRAM_GROUP_CODE" val="m1-1"/>
  <p:tag name="KSO_WM_UNIT_ID" val="diagram20170977_5*m_i*1_1"/>
  <p:tag name="KSO_WM_UNIT_LINE_FORE_SCHEMECOLOR_INDEX" val="6"/>
  <p:tag name="KSO_WM_UNIT_LINE_FILL_TYPE" val="2"/>
  <p:tag name="KSO_WM_UNIT_TEXT_FILL_FORE_SCHEMECOLOR_INDEX" val="13"/>
  <p:tag name="KSO_WM_UNIT_TEXT_FILL_TYPE" val="1"/>
  <p:tag name="KSO_WM_UNIT_USESOURCEFORMAT_APPLY" val="1"/>
</p:tagLst>
</file>

<file path=ppt/tags/tag10.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13.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2.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20.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22.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23.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24.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26.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27.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28.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29.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3.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30.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33.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34.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36.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37.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39.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4.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40.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41.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42.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43.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44.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45.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46.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47.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48.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49.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5.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50.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51.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52.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53.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70977_5*m_h_f*1_1_1"/>
  <p:tag name="KSO_WM_UNIT_TEXT_FILL_FORE_SCHEMECOLOR_INDEX" val="13"/>
  <p:tag name="KSO_WM_UNIT_TEXT_FILL_TYPE" val="1"/>
  <p:tag name="KSO_WM_UNIT_USESOURCEFORMAT_APPLY" val="1"/>
</p:tagLst>
</file>

<file path=ppt/tags/tag54.xml><?xml version="1.0" encoding="utf-8"?>
<p:tagLst xmlns:p="http://schemas.openxmlformats.org/presentationml/2006/main">
  <p:tag name="KSO_WM_SLIDE_ITEM_CNT" val="6"/>
</p:tagLst>
</file>

<file path=ppt/tags/tag55.xml><?xml version="1.0" encoding="utf-8"?>
<p:tagLst xmlns:p="http://schemas.openxmlformats.org/presentationml/2006/main">
  <p:tag name="POWER3D TRANSITION" val="DemoWalkingDowntheHallway.p3d 1"/>
  <p:tag name="POWER3D OPTIONS" val="Medium "/>
  <p:tag name="POWER3D IMAGE0" val="pwrtrans.tga"/>
  <p:tag name="POWER3D SOUND" val="Walking Down the Hallway"/>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i*1_1"/>
  <p:tag name="KSO_WM_TEMPLATE_CATEGORY" val="diagram"/>
  <p:tag name="KSO_WM_TEMPLATE_INDEX" val="20201527"/>
  <p:tag name="KSO_WM_UNIT_LAYERLEVEL" val="1_1"/>
  <p:tag name="KSO_WM_TAG_VERSION" val="1.0"/>
  <p:tag name="KSO_WM_BEAUTIFY_FLAG" val="#wm#"/>
  <p:tag name="KSO_WM_DIAGRAM_GROUP_CODE" val="q1-1"/>
  <p:tag name="KSO_WM_UNIT_TYPE" val="q_i"/>
  <p:tag name="KSO_WM_UNIT_INDEX" val="1_1"/>
  <p:tag name="KSO_WM_UNIT_FILL_FORE_SCHEMECOLOR_INDEX" val="5"/>
  <p:tag name="KSO_WM_UNI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1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1_1"/>
  <p:tag name="KSO_WM_UNIT_FILL_FORE_SCHEMECOLOR_INDEX" val="5"/>
  <p:tag name="KSO_WM_UNIT_FILL_TYPE" val="1"/>
  <p:tag name="KSO_WM_UNIT_LINE_FORE_SCHEMECOLOR_INDEX" val="2"/>
  <p:tag name="KSO_WM_UNIT_LINE_FILL_TYPE"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2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2_1"/>
  <p:tag name="KSO_WM_UNIT_FILL_FORE_SCHEMECOLOR_INDEX" val="5"/>
  <p:tag name="KSO_WM_UNIT_FILL_TYPE" val="1"/>
  <p:tag name="KSO_WM_UNIT_LINE_FORE_SCHEMECOLOR_INDEX" val="2"/>
  <p:tag name="KSO_WM_UNIT_LINE_FILL_TYPE"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3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3_1"/>
  <p:tag name="KSO_WM_UNIT_FILL_FORE_SCHEMECOLOR_INDEX" val="5"/>
  <p:tag name="KSO_WM_UNIT_FILL_TYPE" val="1"/>
  <p:tag name="KSO_WM_UNIT_LINE_FORE_SCHEMECOLOR_INDEX" val="2"/>
  <p:tag name="KSO_WM_UNIT_LINE_FILL_TYPE" val="2"/>
</p:tagLst>
</file>

<file path=ppt/tags/tag6.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4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4_1"/>
  <p:tag name="KSO_WM_UNIT_FILL_FORE_SCHEMECOLOR_INDEX" val="5"/>
  <p:tag name="KSO_WM_UNIT_FILL_TYPE" val="1"/>
  <p:tag name="KSO_WM_UNIT_LINE_FORE_SCHEMECOLOR_INDEX" val="2"/>
  <p:tag name="KSO_WM_UNIT_LINE_FILL_TYPE"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5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5_1"/>
  <p:tag name="KSO_WM_UNIT_FILL_FORE_SCHEMECOLOR_INDEX" val="5"/>
  <p:tag name="KSO_WM_UNIT_FILL_TYPE" val="1"/>
  <p:tag name="KSO_WM_UNIT_LINE_FORE_SCHEMECOLOR_INDEX" val="2"/>
  <p:tag name="KSO_WM_UNIT_LINE_FILL_TYPE"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2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2_2"/>
  <p:tag name="KSO_WM_UNIT_LINE_FORE_SCHEMECOLOR_INDEX" val="14"/>
  <p:tag name="KSO_WM_UNIT_LINE_FILL_TYPE"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3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3_2"/>
  <p:tag name="KSO_WM_UNIT_LINE_FORE_SCHEMECOLOR_INDEX" val="14"/>
  <p:tag name="KSO_WM_UNIT_LINE_FILL_TYPE"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4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4_2"/>
  <p:tag name="KSO_WM_UNIT_LINE_FORE_SCHEMECOLOR_INDEX" val="14"/>
  <p:tag name="KSO_WM_UNIT_LINE_FILL_TYPE"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1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1_2"/>
  <p:tag name="KSO_WM_UNIT_LINE_FORE_SCHEMECOLOR_INDEX" val="14"/>
  <p:tag name="KSO_WM_UNIT_LINE_FILL_TYPE"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5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5_2"/>
  <p:tag name="KSO_WM_UNIT_LINE_FORE_SCHEMECOLOR_INDEX" val="14"/>
  <p:tag name="KSO_WM_UNIT_LINE_FILL_TYPE"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f*1_1_1"/>
  <p:tag name="KSO_WM_TEMPLATE_CATEGORY" val="diagram"/>
  <p:tag name="KSO_WM_TEMPLATE_INDEX" val="20201527"/>
  <p:tag name="KSO_WM_UNIT_LAYERLEVEL" val="1_1_1"/>
  <p:tag name="KSO_WM_TAG_VERSION" val="1.0"/>
  <p:tag name="KSO_WM_BEAUTIFY_FLAG" val="#wm#"/>
  <p:tag name="KSO_WM_UNIT_NOCLEAR" val="0"/>
  <p:tag name="KSO_WM_UNIT_VALUE" val="54"/>
  <p:tag name="KSO_WM_DIAGRAM_GROUP_CODE" val="q1-1"/>
  <p:tag name="KSO_WM_UNIT_TYPE" val="q_h_f"/>
  <p:tag name="KSO_WM_UNIT_INDEX" val="1_1_1"/>
  <p:tag name="KSO_WM_UNIT_PRESET_TEXT" val="单击此处添加文本具体内容，简明扼要的阐述您的观点。"/>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f*1_1_1"/>
  <p:tag name="KSO_WM_TEMPLATE_CATEGORY" val="diagram"/>
  <p:tag name="KSO_WM_TEMPLATE_INDEX" val="20201527"/>
  <p:tag name="KSO_WM_UNIT_LAYERLEVEL" val="1_1_1"/>
  <p:tag name="KSO_WM_TAG_VERSION" val="1.0"/>
  <p:tag name="KSO_WM_BEAUTIFY_FLAG" val="#wm#"/>
  <p:tag name="KSO_WM_UNIT_NOCLEAR" val="0"/>
  <p:tag name="KSO_WM_UNIT_VALUE" val="54"/>
  <p:tag name="KSO_WM_DIAGRAM_GROUP_CODE" val="q1-1"/>
  <p:tag name="KSO_WM_UNIT_TYPE" val="q_h_f"/>
  <p:tag name="KSO_WM_UNIT_INDEX" val="1_1_1"/>
  <p:tag name="KSO_WM_UNIT_PRESET_TEXT" val="单击此处添加文本具体内容，简明扼要的阐述您的观点。"/>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f*1_1_1"/>
  <p:tag name="KSO_WM_TEMPLATE_CATEGORY" val="diagram"/>
  <p:tag name="KSO_WM_TEMPLATE_INDEX" val="20201527"/>
  <p:tag name="KSO_WM_UNIT_LAYERLEVEL" val="1_1_1"/>
  <p:tag name="KSO_WM_TAG_VERSION" val="1.0"/>
  <p:tag name="KSO_WM_BEAUTIFY_FLAG" val="#wm#"/>
  <p:tag name="KSO_WM_UNIT_NOCLEAR" val="0"/>
  <p:tag name="KSO_WM_UNIT_VALUE" val="54"/>
  <p:tag name="KSO_WM_DIAGRAM_GROUP_CODE" val="q1-1"/>
  <p:tag name="KSO_WM_UNIT_TYPE" val="q_h_f"/>
  <p:tag name="KSO_WM_UNIT_INDEX" val="1_1_1"/>
  <p:tag name="KSO_WM_UNIT_PRESET_TEXT" val="单击此处添加文本具体内容，简明扼要的阐述您的观点。"/>
</p:tagLst>
</file>

<file path=ppt/tags/tag7.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1"/>
  <p:tag name="KSO_WM_UNIT_ID" val="diagram20170977_5*m_h_i*1_1_1"/>
  <p:tag name="KSO_WM_UNIT_LAYERLEVEL" val="1_1_1"/>
  <p:tag name="KSO_WM_DIAGRAM_GROUP_CODE" val="m1-1"/>
  <p:tag name="KSO_WM_UNIT_FILL_FORE_SCHEMECOLOR_INDEX" val="8"/>
  <p:tag name="KSO_WM_UNIT_FILL_TYPE" val="1"/>
  <p:tag name="KSO_WM_UNIT_LINE_FORE_SCHEMECOLOR_INDEX" val="6"/>
  <p:tag name="KSO_WM_UNIT_LINE_FILL_TYPE" val="2"/>
  <p:tag name="KSO_WM_UNIT_USESOURCEFORMAT_APPLY"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f*1_1_1"/>
  <p:tag name="KSO_WM_TEMPLATE_CATEGORY" val="diagram"/>
  <p:tag name="KSO_WM_TEMPLATE_INDEX" val="20201527"/>
  <p:tag name="KSO_WM_UNIT_LAYERLEVEL" val="1_1_1"/>
  <p:tag name="KSO_WM_TAG_VERSION" val="1.0"/>
  <p:tag name="KSO_WM_BEAUTIFY_FLAG" val="#wm#"/>
  <p:tag name="KSO_WM_UNIT_NOCLEAR" val="0"/>
  <p:tag name="KSO_WM_UNIT_VALUE" val="54"/>
  <p:tag name="KSO_WM_DIAGRAM_GROUP_CODE" val="q1-1"/>
  <p:tag name="KSO_WM_UNIT_TYPE" val="q_h_f"/>
  <p:tag name="KSO_WM_UNIT_INDEX" val="1_1_1"/>
  <p:tag name="KSO_WM_UNIT_PRESET_TEXT" val="单击此处添加文本具体内容，简明扼要的阐述您的观点。"/>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f*1_1_1"/>
  <p:tag name="KSO_WM_TEMPLATE_CATEGORY" val="diagram"/>
  <p:tag name="KSO_WM_TEMPLATE_INDEX" val="20201527"/>
  <p:tag name="KSO_WM_UNIT_LAYERLEVEL" val="1_1_1"/>
  <p:tag name="KSO_WM_TAG_VERSION" val="1.0"/>
  <p:tag name="KSO_WM_BEAUTIFY_FLAG" val="#wm#"/>
  <p:tag name="KSO_WM_UNIT_NOCLEAR" val="0"/>
  <p:tag name="KSO_WM_UNIT_VALUE" val="54"/>
  <p:tag name="KSO_WM_DIAGRAM_GROUP_CODE" val="q1-1"/>
  <p:tag name="KSO_WM_UNIT_TYPE" val="q_h_f"/>
  <p:tag name="KSO_WM_UNIT_INDEX" val="1_1_1"/>
  <p:tag name="KSO_WM_UNIT_PRESET_TEXT" val="单击此处添加文本具体内容，简明扼要的阐述您的观点。"/>
</p:tagLst>
</file>

<file path=ppt/tags/tag72.xml><?xml version="1.0" encoding="utf-8"?>
<p:tagLst xmlns:p="http://schemas.openxmlformats.org/presentationml/2006/main">
  <p:tag name="REFSHAPE" val="794285756"/>
  <p:tag name="KSO_WM_UNIT_PLACING_PICTURE_USER_VIEWPORT" val="{&quot;height&quot;:3807,&quot;width&quot;:8480}"/>
</p:tagLst>
</file>

<file path=ppt/tags/tag8.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3"/>
  <p:tag name="KSO_WM_UNIT_ID" val="diagram20170977_5*m_h_i*1_1_3"/>
  <p:tag name="KSO_WM_UNIT_LAYERLEVEL" val="1_1_1"/>
  <p:tag name="KSO_WM_DIAGRAM_GROUP_CODE" val="m1-1"/>
  <p:tag name="KSO_WM_UNIT_LINE_FORE_SCHEMECOLOR_INDEX" val="6"/>
  <p:tag name="KSO_WM_UNIT_LINE_FILL_TYPE" val="2"/>
  <p:tag name="KSO_WM_UNIT_TEXT_FILL_FORE_SCHEMECOLOR_INDEX" val="13"/>
  <p:tag name="KSO_WM_UNIT_TEXT_FILL_TYPE" val="1"/>
  <p:tag name="KSO_WM_UNIT_USESOURCEFORMAT_APPLY"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20170977"/>
  <p:tag name="KSO_WM_UNIT_TYPE" val="m_h_i"/>
  <p:tag name="KSO_WM_UNIT_INDEX" val="1_1_2"/>
  <p:tag name="KSO_WM_UNIT_ID" val="diagram20170977_5*m_h_i*1_1_2"/>
  <p:tag name="KSO_WM_UNIT_LAYERLEVEL" val="1_1_1"/>
  <p:tag name="KSO_WM_DIAGRAM_GROUP_CODE" val="m1-1"/>
  <p:tag name="KSO_WM_UNIT_FILL_FORE_SCHEMECOLOR_INDEX" val="6"/>
  <p:tag name="KSO_WM_UNIT_FILL_TYPE" val="1"/>
  <p:tag name="KSO_WM_UNIT_USESOURCEFORMAT_APPLY" val="1"/>
</p:tagLst>
</file>

<file path=ppt/theme/theme1.xml><?xml version="1.0" encoding="utf-8"?>
<a:theme xmlns:a="http://schemas.openxmlformats.org/drawingml/2006/main" name="2_空白设计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f0e3odu">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5577</Words>
  <Application>WPS 演示</Application>
  <PresentationFormat>宽屏</PresentationFormat>
  <Paragraphs>275</Paragraphs>
  <Slides>22</Slides>
  <Notes>4</Notes>
  <HiddenSlides>0</HiddenSlides>
  <MMClips>3</MMClips>
  <ScaleCrop>false</ScaleCrop>
  <HeadingPairs>
    <vt:vector size="8" baseType="variant">
      <vt:variant>
        <vt:lpstr>已用的字体</vt:lpstr>
      </vt:variant>
      <vt:variant>
        <vt:i4>19</vt:i4>
      </vt:variant>
      <vt:variant>
        <vt:lpstr>主题</vt:lpstr>
      </vt:variant>
      <vt:variant>
        <vt:i4>2</vt:i4>
      </vt:variant>
      <vt:variant>
        <vt:lpstr>嵌入 OLE 服务器</vt:lpstr>
      </vt:variant>
      <vt:variant>
        <vt:i4>1</vt:i4>
      </vt:variant>
      <vt:variant>
        <vt:lpstr>幻灯片标题</vt:lpstr>
      </vt:variant>
      <vt:variant>
        <vt:i4>22</vt:i4>
      </vt:variant>
    </vt:vector>
  </HeadingPairs>
  <TitlesOfParts>
    <vt:vector size="44" baseType="lpstr">
      <vt:lpstr>Arial</vt:lpstr>
      <vt:lpstr>宋体</vt:lpstr>
      <vt:lpstr>Wingdings</vt:lpstr>
      <vt:lpstr>Times New Roman</vt:lpstr>
      <vt:lpstr>HelveticaNeue</vt:lpstr>
      <vt:lpstr>NumberOnly</vt:lpstr>
      <vt:lpstr>华文新魏</vt:lpstr>
      <vt:lpstr>微软雅黑</vt:lpstr>
      <vt:lpstr>Calibri</vt:lpstr>
      <vt:lpstr>黑体</vt:lpstr>
      <vt:lpstr>Arial Unicode MS</vt:lpstr>
      <vt:lpstr>字魂59号-创粗黑</vt:lpstr>
      <vt:lpstr>Helvetica Neue Light</vt:lpstr>
      <vt:lpstr>Lato Light</vt:lpstr>
      <vt:lpstr>楷体</vt:lpstr>
      <vt:lpstr>字魂59号-创粗黑</vt:lpstr>
      <vt:lpstr>汉仪良品线粗简</vt:lpstr>
      <vt:lpstr>汉仪君黑-55W</vt:lpstr>
      <vt:lpstr>Shit Happens</vt:lpstr>
      <vt:lpstr>2_空白设计模板</vt:lpstr>
      <vt:lpstr>Office 主题​​</vt:lpstr>
      <vt:lpstr>Equation.KSEE3</vt:lpstr>
      <vt:lpstr>PowerPoint 演示文稿</vt:lpstr>
      <vt:lpstr>PowerPoint 演示文稿</vt:lpstr>
      <vt:lpstr>PowerPoint 演示文稿</vt:lpstr>
      <vt:lpstr>PowerPoint 演示文稿</vt:lpstr>
      <vt:lpstr>PowerPoint 演示文稿</vt:lpstr>
      <vt:lpstr>PowerPoint 演示文稿</vt:lpstr>
      <vt:lpstr>Task 2 Read for the main idea of each paragraph</vt:lpstr>
      <vt:lpstr>Task 3  Draw a timeline of Isaac Asimov's life.</vt:lpstr>
      <vt:lpstr>PowerPoint 演示文稿</vt:lpstr>
      <vt:lpstr>PowerPoint 演示文稿</vt:lpstr>
      <vt:lpstr>PowerPoint 演示文稿</vt:lpstr>
      <vt:lpstr>PowerPoint 演示文稿</vt:lpstr>
      <vt:lpstr>A Biography of Kobe Bryant</vt:lpstr>
      <vt:lpstr>Para.1  Brief introduction</vt:lpstr>
      <vt:lpstr>Para.2  Birth and death</vt:lpstr>
      <vt:lpstr>Para.3  Life experiences &amp; Marriage</vt:lpstr>
      <vt:lpstr>Para.4  Achievements</vt:lpstr>
      <vt:lpstr>PowerPoint 演示文稿</vt:lpstr>
      <vt:lpstr>PowerPoint 演示文稿</vt:lpstr>
      <vt:lpstr>你见过凌晨四点的洛杉矶吗？</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新动画</dc:title>
  <dc:creator>zhen wang</dc:creator>
  <cp:lastModifiedBy>曹小等</cp:lastModifiedBy>
  <cp:revision>248</cp:revision>
  <dcterms:created xsi:type="dcterms:W3CDTF">2017-12-09T07:00:00Z</dcterms:created>
  <dcterms:modified xsi:type="dcterms:W3CDTF">2020-05-29T08:01:30Z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