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3"/>
  </p:sldMasterIdLst>
  <p:notesMasterIdLst>
    <p:notesMasterId r:id="rId8"/>
  </p:notesMasterIdLst>
  <p:sldIdLst>
    <p:sldId id="489" r:id="rId4"/>
    <p:sldId id="454" r:id="rId5"/>
    <p:sldId id="465" r:id="rId6"/>
    <p:sldId id="411" r:id="rId7"/>
    <p:sldId id="455" r:id="rId9"/>
    <p:sldId id="458" r:id="rId10"/>
    <p:sldId id="456" r:id="rId11"/>
    <p:sldId id="461" r:id="rId12"/>
    <p:sldId id="460" r:id="rId13"/>
    <p:sldId id="462" r:id="rId14"/>
    <p:sldId id="463" r:id="rId15"/>
    <p:sldId id="466" r:id="rId16"/>
    <p:sldId id="467" r:id="rId17"/>
    <p:sldId id="459" r:id="rId18"/>
    <p:sldId id="457" r:id="rId19"/>
    <p:sldId id="468" r:id="rId20"/>
    <p:sldId id="469" r:id="rId21"/>
    <p:sldId id="470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9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44" autoAdjust="0"/>
    <p:restoredTop sz="99631" autoAdjust="0"/>
  </p:normalViewPr>
  <p:slideViewPr>
    <p:cSldViewPr snapToGrid="0">
      <p:cViewPr>
        <p:scale>
          <a:sx n="70" d="100"/>
          <a:sy n="70" d="100"/>
        </p:scale>
        <p:origin x="-378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13BBE5-0BEA-4494-9BEF-C8C2F48C9E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CB8912-F0BA-4AD8-8415-DA1F26BCB09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1540122" y="2138763"/>
            <a:ext cx="2128676" cy="2128676"/>
          </a:xfrm>
          <a:custGeom>
            <a:avLst/>
            <a:gdLst>
              <a:gd name="connsiteX0" fmla="*/ 1064506 w 2128676"/>
              <a:gd name="connsiteY0" fmla="*/ 0 h 2128676"/>
              <a:gd name="connsiteX1" fmla="*/ 1261062 w 2128676"/>
              <a:gd name="connsiteY1" fmla="*/ 81417 h 2128676"/>
              <a:gd name="connsiteX2" fmla="*/ 2047260 w 2128676"/>
              <a:gd name="connsiteY2" fmla="*/ 867615 h 2128676"/>
              <a:gd name="connsiteX3" fmla="*/ 2047260 w 2128676"/>
              <a:gd name="connsiteY3" fmla="*/ 1260726 h 2128676"/>
              <a:gd name="connsiteX4" fmla="*/ 1260726 w 2128676"/>
              <a:gd name="connsiteY4" fmla="*/ 2047260 h 2128676"/>
              <a:gd name="connsiteX5" fmla="*/ 867615 w 2128676"/>
              <a:gd name="connsiteY5" fmla="*/ 2047260 h 2128676"/>
              <a:gd name="connsiteX6" fmla="*/ 81417 w 2128676"/>
              <a:gd name="connsiteY6" fmla="*/ 1261062 h 2128676"/>
              <a:gd name="connsiteX7" fmla="*/ 81417 w 2128676"/>
              <a:gd name="connsiteY7" fmla="*/ 867950 h 2128676"/>
              <a:gd name="connsiteX8" fmla="*/ 867950 w 2128676"/>
              <a:gd name="connsiteY8" fmla="*/ 81417 h 2128676"/>
              <a:gd name="connsiteX9" fmla="*/ 1064506 w 2128676"/>
              <a:gd name="connsiteY9" fmla="*/ 0 h 2128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28676" h="2128676">
                <a:moveTo>
                  <a:pt x="1064506" y="0"/>
                </a:moveTo>
                <a:cubicBezTo>
                  <a:pt x="1135645" y="0"/>
                  <a:pt x="1206784" y="27139"/>
                  <a:pt x="1261062" y="81417"/>
                </a:cubicBezTo>
                <a:lnTo>
                  <a:pt x="2047260" y="867615"/>
                </a:lnTo>
                <a:cubicBezTo>
                  <a:pt x="2155815" y="976170"/>
                  <a:pt x="2155815" y="1152171"/>
                  <a:pt x="2047260" y="1260726"/>
                </a:cubicBezTo>
                <a:lnTo>
                  <a:pt x="1260726" y="2047260"/>
                </a:lnTo>
                <a:cubicBezTo>
                  <a:pt x="1152171" y="2155815"/>
                  <a:pt x="976170" y="2155815"/>
                  <a:pt x="867615" y="2047260"/>
                </a:cubicBezTo>
                <a:lnTo>
                  <a:pt x="81417" y="1261062"/>
                </a:lnTo>
                <a:cubicBezTo>
                  <a:pt x="-27138" y="1152507"/>
                  <a:pt x="-27138" y="976505"/>
                  <a:pt x="81417" y="867950"/>
                </a:cubicBezTo>
                <a:lnTo>
                  <a:pt x="867950" y="81417"/>
                </a:lnTo>
                <a:cubicBezTo>
                  <a:pt x="922227" y="27139"/>
                  <a:pt x="993367" y="0"/>
                  <a:pt x="106450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1"/>
          </p:nvPr>
        </p:nvSpPr>
        <p:spPr>
          <a:xfrm>
            <a:off x="3867815" y="2138763"/>
            <a:ext cx="2128676" cy="2128676"/>
          </a:xfrm>
          <a:custGeom>
            <a:avLst/>
            <a:gdLst>
              <a:gd name="connsiteX0" fmla="*/ 1064506 w 2128676"/>
              <a:gd name="connsiteY0" fmla="*/ 0 h 2128676"/>
              <a:gd name="connsiteX1" fmla="*/ 1261062 w 2128676"/>
              <a:gd name="connsiteY1" fmla="*/ 81417 h 2128676"/>
              <a:gd name="connsiteX2" fmla="*/ 2047260 w 2128676"/>
              <a:gd name="connsiteY2" fmla="*/ 867615 h 2128676"/>
              <a:gd name="connsiteX3" fmla="*/ 2047260 w 2128676"/>
              <a:gd name="connsiteY3" fmla="*/ 1260726 h 2128676"/>
              <a:gd name="connsiteX4" fmla="*/ 1260727 w 2128676"/>
              <a:gd name="connsiteY4" fmla="*/ 2047260 h 2128676"/>
              <a:gd name="connsiteX5" fmla="*/ 867615 w 2128676"/>
              <a:gd name="connsiteY5" fmla="*/ 2047260 h 2128676"/>
              <a:gd name="connsiteX6" fmla="*/ 81417 w 2128676"/>
              <a:gd name="connsiteY6" fmla="*/ 1261062 h 2128676"/>
              <a:gd name="connsiteX7" fmla="*/ 81417 w 2128676"/>
              <a:gd name="connsiteY7" fmla="*/ 867950 h 2128676"/>
              <a:gd name="connsiteX8" fmla="*/ 867950 w 2128676"/>
              <a:gd name="connsiteY8" fmla="*/ 81417 h 2128676"/>
              <a:gd name="connsiteX9" fmla="*/ 1064506 w 2128676"/>
              <a:gd name="connsiteY9" fmla="*/ 0 h 2128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28676" h="2128676">
                <a:moveTo>
                  <a:pt x="1064506" y="0"/>
                </a:moveTo>
                <a:cubicBezTo>
                  <a:pt x="1135645" y="0"/>
                  <a:pt x="1206784" y="27139"/>
                  <a:pt x="1261062" y="81417"/>
                </a:cubicBezTo>
                <a:lnTo>
                  <a:pt x="2047260" y="867615"/>
                </a:lnTo>
                <a:cubicBezTo>
                  <a:pt x="2155815" y="976170"/>
                  <a:pt x="2155815" y="1152171"/>
                  <a:pt x="2047260" y="1260726"/>
                </a:cubicBezTo>
                <a:lnTo>
                  <a:pt x="1260727" y="2047260"/>
                </a:lnTo>
                <a:cubicBezTo>
                  <a:pt x="1152172" y="2155815"/>
                  <a:pt x="976170" y="2155815"/>
                  <a:pt x="867615" y="2047260"/>
                </a:cubicBezTo>
                <a:lnTo>
                  <a:pt x="81417" y="1261062"/>
                </a:lnTo>
                <a:cubicBezTo>
                  <a:pt x="-27138" y="1152507"/>
                  <a:pt x="-27138" y="976505"/>
                  <a:pt x="81417" y="867950"/>
                </a:cubicBezTo>
                <a:lnTo>
                  <a:pt x="867950" y="81417"/>
                </a:lnTo>
                <a:cubicBezTo>
                  <a:pt x="922227" y="27139"/>
                  <a:pt x="993366" y="0"/>
                  <a:pt x="106450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2"/>
          </p:nvPr>
        </p:nvSpPr>
        <p:spPr>
          <a:xfrm>
            <a:off x="6195509" y="2138763"/>
            <a:ext cx="2128676" cy="2128676"/>
          </a:xfrm>
          <a:custGeom>
            <a:avLst/>
            <a:gdLst>
              <a:gd name="connsiteX0" fmla="*/ 1064506 w 2128676"/>
              <a:gd name="connsiteY0" fmla="*/ 0 h 2128676"/>
              <a:gd name="connsiteX1" fmla="*/ 1261062 w 2128676"/>
              <a:gd name="connsiteY1" fmla="*/ 81417 h 2128676"/>
              <a:gd name="connsiteX2" fmla="*/ 2047260 w 2128676"/>
              <a:gd name="connsiteY2" fmla="*/ 867615 h 2128676"/>
              <a:gd name="connsiteX3" fmla="*/ 2047260 w 2128676"/>
              <a:gd name="connsiteY3" fmla="*/ 1260726 h 2128676"/>
              <a:gd name="connsiteX4" fmla="*/ 1260727 w 2128676"/>
              <a:gd name="connsiteY4" fmla="*/ 2047260 h 2128676"/>
              <a:gd name="connsiteX5" fmla="*/ 867615 w 2128676"/>
              <a:gd name="connsiteY5" fmla="*/ 2047260 h 2128676"/>
              <a:gd name="connsiteX6" fmla="*/ 81417 w 2128676"/>
              <a:gd name="connsiteY6" fmla="*/ 1261062 h 2128676"/>
              <a:gd name="connsiteX7" fmla="*/ 81417 w 2128676"/>
              <a:gd name="connsiteY7" fmla="*/ 867950 h 2128676"/>
              <a:gd name="connsiteX8" fmla="*/ 867950 w 2128676"/>
              <a:gd name="connsiteY8" fmla="*/ 81417 h 2128676"/>
              <a:gd name="connsiteX9" fmla="*/ 1064506 w 2128676"/>
              <a:gd name="connsiteY9" fmla="*/ 0 h 2128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28676" h="2128676">
                <a:moveTo>
                  <a:pt x="1064506" y="0"/>
                </a:moveTo>
                <a:cubicBezTo>
                  <a:pt x="1135645" y="0"/>
                  <a:pt x="1206784" y="27139"/>
                  <a:pt x="1261062" y="81417"/>
                </a:cubicBezTo>
                <a:lnTo>
                  <a:pt x="2047260" y="867615"/>
                </a:lnTo>
                <a:cubicBezTo>
                  <a:pt x="2155815" y="976170"/>
                  <a:pt x="2155815" y="1152171"/>
                  <a:pt x="2047260" y="1260726"/>
                </a:cubicBezTo>
                <a:lnTo>
                  <a:pt x="1260727" y="2047260"/>
                </a:lnTo>
                <a:cubicBezTo>
                  <a:pt x="1152172" y="2155815"/>
                  <a:pt x="976170" y="2155815"/>
                  <a:pt x="867615" y="2047260"/>
                </a:cubicBezTo>
                <a:lnTo>
                  <a:pt x="81417" y="1261062"/>
                </a:lnTo>
                <a:cubicBezTo>
                  <a:pt x="-27138" y="1152507"/>
                  <a:pt x="-27138" y="976505"/>
                  <a:pt x="81417" y="867950"/>
                </a:cubicBezTo>
                <a:lnTo>
                  <a:pt x="867950" y="81417"/>
                </a:lnTo>
                <a:cubicBezTo>
                  <a:pt x="922227" y="27139"/>
                  <a:pt x="993367" y="0"/>
                  <a:pt x="106450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3"/>
          </p:nvPr>
        </p:nvSpPr>
        <p:spPr>
          <a:xfrm>
            <a:off x="8523201" y="2138763"/>
            <a:ext cx="2128677" cy="2128676"/>
          </a:xfrm>
          <a:custGeom>
            <a:avLst/>
            <a:gdLst>
              <a:gd name="connsiteX0" fmla="*/ 1064507 w 2128677"/>
              <a:gd name="connsiteY0" fmla="*/ 0 h 2128676"/>
              <a:gd name="connsiteX1" fmla="*/ 1261062 w 2128677"/>
              <a:gd name="connsiteY1" fmla="*/ 81417 h 2128676"/>
              <a:gd name="connsiteX2" fmla="*/ 2047261 w 2128677"/>
              <a:gd name="connsiteY2" fmla="*/ 867615 h 2128676"/>
              <a:gd name="connsiteX3" fmla="*/ 2047261 w 2128677"/>
              <a:gd name="connsiteY3" fmla="*/ 1260726 h 2128676"/>
              <a:gd name="connsiteX4" fmla="*/ 1260727 w 2128677"/>
              <a:gd name="connsiteY4" fmla="*/ 2047260 h 2128676"/>
              <a:gd name="connsiteX5" fmla="*/ 867616 w 2128677"/>
              <a:gd name="connsiteY5" fmla="*/ 2047260 h 2128676"/>
              <a:gd name="connsiteX6" fmla="*/ 81417 w 2128677"/>
              <a:gd name="connsiteY6" fmla="*/ 1261062 h 2128676"/>
              <a:gd name="connsiteX7" fmla="*/ 81417 w 2128677"/>
              <a:gd name="connsiteY7" fmla="*/ 867950 h 2128676"/>
              <a:gd name="connsiteX8" fmla="*/ 867951 w 2128677"/>
              <a:gd name="connsiteY8" fmla="*/ 81417 h 2128676"/>
              <a:gd name="connsiteX9" fmla="*/ 1064507 w 2128677"/>
              <a:gd name="connsiteY9" fmla="*/ 0 h 2128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28677" h="2128676">
                <a:moveTo>
                  <a:pt x="1064507" y="0"/>
                </a:moveTo>
                <a:cubicBezTo>
                  <a:pt x="1135645" y="0"/>
                  <a:pt x="1206784" y="27139"/>
                  <a:pt x="1261062" y="81417"/>
                </a:cubicBezTo>
                <a:lnTo>
                  <a:pt x="2047261" y="867615"/>
                </a:lnTo>
                <a:cubicBezTo>
                  <a:pt x="2155816" y="976170"/>
                  <a:pt x="2155816" y="1152171"/>
                  <a:pt x="2047261" y="1260726"/>
                </a:cubicBezTo>
                <a:lnTo>
                  <a:pt x="1260727" y="2047260"/>
                </a:lnTo>
                <a:cubicBezTo>
                  <a:pt x="1152172" y="2155815"/>
                  <a:pt x="976171" y="2155815"/>
                  <a:pt x="867616" y="2047260"/>
                </a:cubicBezTo>
                <a:lnTo>
                  <a:pt x="81417" y="1261062"/>
                </a:lnTo>
                <a:cubicBezTo>
                  <a:pt x="-27138" y="1152507"/>
                  <a:pt x="-27138" y="976505"/>
                  <a:pt x="81417" y="867950"/>
                </a:cubicBezTo>
                <a:lnTo>
                  <a:pt x="867951" y="81417"/>
                </a:lnTo>
                <a:cubicBezTo>
                  <a:pt x="922229" y="27139"/>
                  <a:pt x="993368" y="0"/>
                  <a:pt x="106450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1349834" y="2010341"/>
            <a:ext cx="2972256" cy="2446480"/>
          </a:xfrm>
          <a:custGeom>
            <a:avLst/>
            <a:gdLst>
              <a:gd name="connsiteX0" fmla="*/ 0 w 2972256"/>
              <a:gd name="connsiteY0" fmla="*/ 0 h 2446480"/>
              <a:gd name="connsiteX1" fmla="*/ 2972256 w 2972256"/>
              <a:gd name="connsiteY1" fmla="*/ 0 h 2446480"/>
              <a:gd name="connsiteX2" fmla="*/ 2972256 w 2972256"/>
              <a:gd name="connsiteY2" fmla="*/ 2446480 h 2446480"/>
              <a:gd name="connsiteX3" fmla="*/ 0 w 2972256"/>
              <a:gd name="connsiteY3" fmla="*/ 2446480 h 2446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2256" h="2446480">
                <a:moveTo>
                  <a:pt x="0" y="0"/>
                </a:moveTo>
                <a:lnTo>
                  <a:pt x="2972256" y="0"/>
                </a:lnTo>
                <a:lnTo>
                  <a:pt x="2972256" y="2446480"/>
                </a:lnTo>
                <a:lnTo>
                  <a:pt x="0" y="244648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4609874" y="2010345"/>
            <a:ext cx="2972256" cy="2446480"/>
          </a:xfrm>
          <a:custGeom>
            <a:avLst/>
            <a:gdLst>
              <a:gd name="connsiteX0" fmla="*/ 0 w 2972256"/>
              <a:gd name="connsiteY0" fmla="*/ 0 h 2446480"/>
              <a:gd name="connsiteX1" fmla="*/ 2972256 w 2972256"/>
              <a:gd name="connsiteY1" fmla="*/ 0 h 2446480"/>
              <a:gd name="connsiteX2" fmla="*/ 2972256 w 2972256"/>
              <a:gd name="connsiteY2" fmla="*/ 2446480 h 2446480"/>
              <a:gd name="connsiteX3" fmla="*/ 0 w 2972256"/>
              <a:gd name="connsiteY3" fmla="*/ 2446480 h 2446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2256" h="2446480">
                <a:moveTo>
                  <a:pt x="0" y="0"/>
                </a:moveTo>
                <a:lnTo>
                  <a:pt x="2972256" y="0"/>
                </a:lnTo>
                <a:lnTo>
                  <a:pt x="2972256" y="2446480"/>
                </a:lnTo>
                <a:lnTo>
                  <a:pt x="0" y="244648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2"/>
          </p:nvPr>
        </p:nvSpPr>
        <p:spPr>
          <a:xfrm>
            <a:off x="7869910" y="2010345"/>
            <a:ext cx="2972256" cy="2446480"/>
          </a:xfrm>
          <a:custGeom>
            <a:avLst/>
            <a:gdLst>
              <a:gd name="connsiteX0" fmla="*/ 0 w 2972256"/>
              <a:gd name="connsiteY0" fmla="*/ 0 h 2446480"/>
              <a:gd name="connsiteX1" fmla="*/ 2972256 w 2972256"/>
              <a:gd name="connsiteY1" fmla="*/ 0 h 2446480"/>
              <a:gd name="connsiteX2" fmla="*/ 2972256 w 2972256"/>
              <a:gd name="connsiteY2" fmla="*/ 2446480 h 2446480"/>
              <a:gd name="connsiteX3" fmla="*/ 0 w 2972256"/>
              <a:gd name="connsiteY3" fmla="*/ 2446480 h 2446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2256" h="2446480">
                <a:moveTo>
                  <a:pt x="0" y="0"/>
                </a:moveTo>
                <a:lnTo>
                  <a:pt x="2972256" y="0"/>
                </a:lnTo>
                <a:lnTo>
                  <a:pt x="2972256" y="2446480"/>
                </a:lnTo>
                <a:lnTo>
                  <a:pt x="0" y="244648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1688560" y="2611566"/>
            <a:ext cx="1507576" cy="2514781"/>
          </a:xfrm>
          <a:custGeom>
            <a:avLst/>
            <a:gdLst>
              <a:gd name="connsiteX0" fmla="*/ 0 w 1507576"/>
              <a:gd name="connsiteY0" fmla="*/ 0 h 2514781"/>
              <a:gd name="connsiteX1" fmla="*/ 1507576 w 1507576"/>
              <a:gd name="connsiteY1" fmla="*/ 0 h 2514781"/>
              <a:gd name="connsiteX2" fmla="*/ 1507576 w 1507576"/>
              <a:gd name="connsiteY2" fmla="*/ 2514781 h 2514781"/>
              <a:gd name="connsiteX3" fmla="*/ 0 w 1507576"/>
              <a:gd name="connsiteY3" fmla="*/ 2514781 h 251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07576" h="2514781">
                <a:moveTo>
                  <a:pt x="0" y="0"/>
                </a:moveTo>
                <a:lnTo>
                  <a:pt x="1507576" y="0"/>
                </a:lnTo>
                <a:lnTo>
                  <a:pt x="1507576" y="2514781"/>
                </a:lnTo>
                <a:lnTo>
                  <a:pt x="0" y="251478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2805889" y="2417548"/>
            <a:ext cx="1740397" cy="2903148"/>
          </a:xfrm>
          <a:custGeom>
            <a:avLst/>
            <a:gdLst>
              <a:gd name="connsiteX0" fmla="*/ 0 w 1740397"/>
              <a:gd name="connsiteY0" fmla="*/ 0 h 2903148"/>
              <a:gd name="connsiteX1" fmla="*/ 1740397 w 1740397"/>
              <a:gd name="connsiteY1" fmla="*/ 0 h 2903148"/>
              <a:gd name="connsiteX2" fmla="*/ 1740397 w 1740397"/>
              <a:gd name="connsiteY2" fmla="*/ 2903148 h 2903148"/>
              <a:gd name="connsiteX3" fmla="*/ 0 w 1740397"/>
              <a:gd name="connsiteY3" fmla="*/ 2903148 h 2903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40397" h="2903148">
                <a:moveTo>
                  <a:pt x="0" y="0"/>
                </a:moveTo>
                <a:lnTo>
                  <a:pt x="1740397" y="0"/>
                </a:lnTo>
                <a:lnTo>
                  <a:pt x="1740397" y="2903148"/>
                </a:lnTo>
                <a:lnTo>
                  <a:pt x="0" y="290314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2"/>
          </p:nvPr>
        </p:nvSpPr>
        <p:spPr>
          <a:xfrm>
            <a:off x="4153872" y="2611566"/>
            <a:ext cx="1507576" cy="2514781"/>
          </a:xfrm>
          <a:custGeom>
            <a:avLst/>
            <a:gdLst>
              <a:gd name="connsiteX0" fmla="*/ 0 w 1507576"/>
              <a:gd name="connsiteY0" fmla="*/ 0 h 2514781"/>
              <a:gd name="connsiteX1" fmla="*/ 1507576 w 1507576"/>
              <a:gd name="connsiteY1" fmla="*/ 0 h 2514781"/>
              <a:gd name="connsiteX2" fmla="*/ 1507576 w 1507576"/>
              <a:gd name="connsiteY2" fmla="*/ 2514781 h 2514781"/>
              <a:gd name="connsiteX3" fmla="*/ 0 w 1507576"/>
              <a:gd name="connsiteY3" fmla="*/ 2514781 h 251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07576" h="2514781">
                <a:moveTo>
                  <a:pt x="0" y="0"/>
                </a:moveTo>
                <a:lnTo>
                  <a:pt x="1507576" y="0"/>
                </a:lnTo>
                <a:lnTo>
                  <a:pt x="1507576" y="2514781"/>
                </a:lnTo>
                <a:lnTo>
                  <a:pt x="0" y="251478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0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1485"/>
            <a:ext cx="10363200" cy="1468967"/>
          </a:xfrm>
          <a:prstGeom prst="rect">
            <a:avLst/>
          </a:prstGeom>
        </p:spPr>
        <p:txBody>
          <a:bodyPr lIns="121917" tIns="60958" rIns="121917" bIns="60958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 algn="ctr">
              <a:buNone/>
              <a:defRPr/>
            </a:lvl1pPr>
            <a:lvl2pPr marL="609600" indent="0" algn="ctr">
              <a:buNone/>
              <a:defRPr/>
            </a:lvl2pPr>
            <a:lvl3pPr marL="1219200" indent="0" algn="ctr">
              <a:buNone/>
              <a:defRPr/>
            </a:lvl3pPr>
            <a:lvl4pPr marL="1828800" indent="0" algn="ctr">
              <a:buNone/>
              <a:defRPr/>
            </a:lvl4pPr>
            <a:lvl5pPr marL="2438400" indent="0" algn="ctr">
              <a:buNone/>
              <a:defRPr/>
            </a:lvl5pPr>
            <a:lvl6pPr marL="3048000" indent="0" algn="ctr">
              <a:buNone/>
              <a:defRPr/>
            </a:lvl6pPr>
            <a:lvl7pPr marL="3657600" indent="0" algn="ctr">
              <a:buNone/>
              <a:defRPr/>
            </a:lvl7pPr>
            <a:lvl8pPr marL="4267200" indent="0" algn="ctr">
              <a:buNone/>
              <a:defRPr/>
            </a:lvl8pPr>
            <a:lvl9pPr marL="48768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4167"/>
            <a:ext cx="2844800" cy="478367"/>
          </a:xfrm>
          <a:prstGeom prst="rect">
            <a:avLst/>
          </a:prstGeom>
        </p:spPr>
        <p:txBody>
          <a:bodyPr lIns="121917" tIns="60958" rIns="121917" bIns="60958"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4167"/>
            <a:ext cx="3860800" cy="478367"/>
          </a:xfrm>
          <a:prstGeom prst="rect">
            <a:avLst/>
          </a:prstGeom>
        </p:spPr>
        <p:txBody>
          <a:bodyPr lIns="121917" tIns="60958" rIns="121917" bIns="60958"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4167"/>
            <a:ext cx="2844800" cy="478367"/>
          </a:xfrm>
          <a:prstGeom prst="rect">
            <a:avLst/>
          </a:prstGeom>
        </p:spPr>
        <p:txBody>
          <a:bodyPr lIns="121917" tIns="60958" rIns="121917" bIns="60958"/>
          <a:lstStyle>
            <a:lvl1pPr>
              <a:defRPr/>
            </a:lvl1pPr>
          </a:lstStyle>
          <a:p>
            <a:pPr>
              <a:defRPr/>
            </a:pPr>
            <a:fld id="{7CE4D399-2728-4BFB-9069-2F1F6BAF4B7A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1485"/>
            <a:ext cx="10363200" cy="1468967"/>
          </a:xfrm>
          <a:prstGeom prst="rect">
            <a:avLst/>
          </a:prstGeom>
        </p:spPr>
        <p:txBody>
          <a:bodyPr lIns="121917" tIns="60958" rIns="121917" bIns="60958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 algn="ctr">
              <a:buNone/>
              <a:defRPr/>
            </a:lvl1pPr>
            <a:lvl2pPr marL="609600" indent="0" algn="ctr">
              <a:buNone/>
              <a:defRPr/>
            </a:lvl2pPr>
            <a:lvl3pPr marL="1219200" indent="0" algn="ctr">
              <a:buNone/>
              <a:defRPr/>
            </a:lvl3pPr>
            <a:lvl4pPr marL="1828800" indent="0" algn="ctr">
              <a:buNone/>
              <a:defRPr/>
            </a:lvl4pPr>
            <a:lvl5pPr marL="2438400" indent="0" algn="ctr">
              <a:buNone/>
              <a:defRPr/>
            </a:lvl5pPr>
            <a:lvl6pPr marL="3048000" indent="0" algn="ctr">
              <a:buNone/>
              <a:defRPr/>
            </a:lvl6pPr>
            <a:lvl7pPr marL="3657600" indent="0" algn="ctr">
              <a:buNone/>
              <a:defRPr/>
            </a:lvl7pPr>
            <a:lvl8pPr marL="4267200" indent="0" algn="ctr">
              <a:buNone/>
              <a:defRPr/>
            </a:lvl8pPr>
            <a:lvl9pPr marL="48768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</p:spPr>
        <p:txBody>
          <a:bodyPr lIns="121917" tIns="60958" rIns="121917" bIns="60958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433"/>
          </a:xfrm>
          <a:prstGeom prst="rect">
            <a:avLst/>
          </a:prstGeom>
        </p:spPr>
        <p:txBody>
          <a:bodyPr lIns="121917" tIns="60958" rIns="121917" bIns="60958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3133"/>
          </a:xfrm>
          <a:prstGeom prst="rect">
            <a:avLst/>
          </a:prstGeom>
        </p:spPr>
        <p:txBody>
          <a:bodyPr lIns="121917" tIns="60958" rIns="121917" bIns="60958" anchor="t"/>
          <a:lstStyle>
            <a:lvl1pPr algn="l">
              <a:defRPr sz="53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185"/>
            <a:ext cx="10363200" cy="1500716"/>
          </a:xfrm>
          <a:prstGeom prst="rect">
            <a:avLst/>
          </a:prstGeom>
        </p:spPr>
        <p:txBody>
          <a:bodyPr lIns="121917" tIns="60958" rIns="121917" bIns="60958" anchor="b"/>
          <a:lstStyle>
            <a:lvl1pPr marL="0" indent="0">
              <a:buNone/>
              <a:defRPr sz="2700"/>
            </a:lvl1pPr>
            <a:lvl2pPr marL="609600" indent="0">
              <a:buNone/>
              <a:defRPr sz="2400"/>
            </a:lvl2pPr>
            <a:lvl3pPr marL="1219200" indent="0">
              <a:buNone/>
              <a:defRPr sz="2100"/>
            </a:lvl3pPr>
            <a:lvl4pPr marL="1828800" indent="0">
              <a:buNone/>
              <a:defRPr sz="1900"/>
            </a:lvl4pPr>
            <a:lvl5pPr marL="2438400" indent="0">
              <a:buNone/>
              <a:defRPr sz="1900"/>
            </a:lvl5pPr>
            <a:lvl6pPr marL="3048000" indent="0">
              <a:buNone/>
              <a:defRPr sz="1900"/>
            </a:lvl6pPr>
            <a:lvl7pPr marL="3657600" indent="0">
              <a:buNone/>
              <a:defRPr sz="1900"/>
            </a:lvl7pPr>
            <a:lvl8pPr marL="4267200" indent="0">
              <a:buNone/>
              <a:defRPr sz="1900"/>
            </a:lvl8pPr>
            <a:lvl9pPr marL="4876800" indent="0">
              <a:buNone/>
              <a:defRPr sz="1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</p:spPr>
        <p:txBody>
          <a:bodyPr lIns="121917" tIns="60958" rIns="121917" bIns="60958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433"/>
          </a:xfrm>
          <a:prstGeom prst="rect">
            <a:avLst/>
          </a:prstGeom>
        </p:spPr>
        <p:txBody>
          <a:bodyPr lIns="121917" tIns="60958" rIns="121917" bIns="60958"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433"/>
          </a:xfrm>
          <a:prstGeom prst="rect">
            <a:avLst/>
          </a:prstGeom>
        </p:spPr>
        <p:txBody>
          <a:bodyPr lIns="121917" tIns="60958" rIns="121917" bIns="60958"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</p:spPr>
        <p:txBody>
          <a:bodyPr lIns="121917" tIns="60958" rIns="121917" bIns="60958"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4584"/>
            <a:ext cx="5386917" cy="641349"/>
          </a:xfrm>
          <a:prstGeom prst="rect">
            <a:avLst/>
          </a:prstGeom>
        </p:spPr>
        <p:txBody>
          <a:bodyPr lIns="121917" tIns="60958" rIns="121917" bIns="60958"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00" b="1"/>
            </a:lvl4pPr>
            <a:lvl5pPr marL="2438400" indent="0">
              <a:buNone/>
              <a:defRPr sz="2100" b="1"/>
            </a:lvl5pPr>
            <a:lvl6pPr marL="3048000" indent="0">
              <a:buNone/>
              <a:defRPr sz="2100" b="1"/>
            </a:lvl6pPr>
            <a:lvl7pPr marL="3657600" indent="0">
              <a:buNone/>
              <a:defRPr sz="2100" b="1"/>
            </a:lvl7pPr>
            <a:lvl8pPr marL="4267200" indent="0">
              <a:buNone/>
              <a:defRPr sz="2100" b="1"/>
            </a:lvl8pPr>
            <a:lvl9pPr marL="4876800" indent="0">
              <a:buNone/>
              <a:defRPr sz="21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5934"/>
            <a:ext cx="5386917" cy="3949700"/>
          </a:xfrm>
          <a:prstGeom prst="rect">
            <a:avLst/>
          </a:prstGeom>
        </p:spPr>
        <p:txBody>
          <a:bodyPr lIns="121917" tIns="60958" rIns="121917" bIns="60958"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4584"/>
            <a:ext cx="5389033" cy="641349"/>
          </a:xfrm>
          <a:prstGeom prst="rect">
            <a:avLst/>
          </a:prstGeom>
        </p:spPr>
        <p:txBody>
          <a:bodyPr lIns="121917" tIns="60958" rIns="121917" bIns="60958"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00" b="1"/>
            </a:lvl4pPr>
            <a:lvl5pPr marL="2438400" indent="0">
              <a:buNone/>
              <a:defRPr sz="2100" b="1"/>
            </a:lvl5pPr>
            <a:lvl6pPr marL="3048000" indent="0">
              <a:buNone/>
              <a:defRPr sz="2100" b="1"/>
            </a:lvl6pPr>
            <a:lvl7pPr marL="3657600" indent="0">
              <a:buNone/>
              <a:defRPr sz="2100" b="1"/>
            </a:lvl7pPr>
            <a:lvl8pPr marL="4267200" indent="0">
              <a:buNone/>
              <a:defRPr sz="2100" b="1"/>
            </a:lvl8pPr>
            <a:lvl9pPr marL="4876800" indent="0">
              <a:buNone/>
              <a:defRPr sz="21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5934"/>
            <a:ext cx="5389033" cy="3949700"/>
          </a:xfrm>
          <a:prstGeom prst="rect">
            <a:avLst/>
          </a:prstGeom>
        </p:spPr>
        <p:txBody>
          <a:bodyPr lIns="121917" tIns="60958" rIns="121917" bIns="60958"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</p:spPr>
        <p:txBody>
          <a:bodyPr lIns="121917" tIns="60958" rIns="121917" bIns="60958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2"/>
            <a:ext cx="4011084" cy="1162049"/>
          </a:xfrm>
          <a:prstGeom prst="rect">
            <a:avLst/>
          </a:prstGeom>
        </p:spPr>
        <p:txBody>
          <a:bodyPr lIns="121917" tIns="60958" rIns="121917" bIns="60958" anchor="b"/>
          <a:lstStyle>
            <a:lvl1pPr algn="l">
              <a:defRPr sz="27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2583"/>
          </a:xfrm>
          <a:prstGeom prst="rect">
            <a:avLst/>
          </a:prstGeom>
        </p:spPr>
        <p:txBody>
          <a:bodyPr lIns="121917" tIns="60958" rIns="121917" bIns="60958"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0"/>
            <a:ext cx="4011084" cy="4690533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300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7267"/>
          </a:xfrm>
          <a:prstGeom prst="rect">
            <a:avLst/>
          </a:prstGeom>
        </p:spPr>
        <p:txBody>
          <a:bodyPr lIns="121917" tIns="60958" rIns="121917" bIns="60958" anchor="b"/>
          <a:lstStyle>
            <a:lvl1pPr algn="l">
              <a:defRPr sz="27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3833"/>
            <a:ext cx="7315200" cy="4114800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>
              <a:buNone/>
              <a:defRPr sz="4300"/>
            </a:lvl1pPr>
            <a:lvl2pPr marL="609600" indent="0">
              <a:buNone/>
              <a:defRPr sz="3700"/>
            </a:lvl2pPr>
            <a:lvl3pPr marL="1219200" indent="0">
              <a:buNone/>
              <a:defRPr sz="3200"/>
            </a:lvl3pPr>
            <a:lvl4pPr marL="1828800" indent="0">
              <a:buNone/>
              <a:defRPr sz="2700"/>
            </a:lvl4pPr>
            <a:lvl5pPr marL="2438400" indent="0">
              <a:buNone/>
              <a:defRPr sz="2700"/>
            </a:lvl5pPr>
            <a:lvl6pPr marL="3048000" indent="0">
              <a:buNone/>
              <a:defRPr sz="2700"/>
            </a:lvl6pPr>
            <a:lvl7pPr marL="3657600" indent="0">
              <a:buNone/>
              <a:defRPr sz="2700"/>
            </a:lvl7pPr>
            <a:lvl8pPr marL="4267200" indent="0">
              <a:buNone/>
              <a:defRPr sz="2700"/>
            </a:lvl8pPr>
            <a:lvl9pPr marL="4876800" indent="0">
              <a:buNone/>
              <a:defRPr sz="2700"/>
            </a:lvl9pPr>
          </a:lstStyle>
          <a:p>
            <a:pPr lvl="0"/>
            <a:endParaRPr lang="zh-CN" altLang="en-US" noProof="0" smtClean="0">
              <a:sym typeface="Verdana" panose="020B060403050404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867"/>
            <a:ext cx="7315200" cy="804333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300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</p:spPr>
        <p:txBody>
          <a:bodyPr lIns="121917" tIns="60958" rIns="121917" bIns="60958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433"/>
          </a:xfrm>
          <a:prstGeom prst="rect">
            <a:avLst/>
          </a:prstGeom>
        </p:spPr>
        <p:txBody>
          <a:bodyPr vert="eaVert" lIns="121917" tIns="60958" rIns="121917" bIns="60958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5167"/>
            <a:ext cx="2743200" cy="5850467"/>
          </a:xfrm>
          <a:prstGeom prst="rect">
            <a:avLst/>
          </a:prstGeom>
        </p:spPr>
        <p:txBody>
          <a:bodyPr vert="eaVert" lIns="121917" tIns="60958" rIns="121917" bIns="60958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5167"/>
            <a:ext cx="8026400" cy="5850467"/>
          </a:xfrm>
          <a:prstGeom prst="rect">
            <a:avLst/>
          </a:prstGeom>
        </p:spPr>
        <p:txBody>
          <a:bodyPr vert="eaVert" lIns="121917" tIns="60958" rIns="121917" bIns="60958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任意多边形: 形状 13"/>
          <p:cNvSpPr>
            <a:spLocks noGrp="1"/>
          </p:cNvSpPr>
          <p:nvPr>
            <p:ph type="pic" sz="quarter" idx="10"/>
          </p:nvPr>
        </p:nvSpPr>
        <p:spPr>
          <a:xfrm>
            <a:off x="1348928" y="1909227"/>
            <a:ext cx="1687613" cy="1687612"/>
          </a:xfrm>
          <a:custGeom>
            <a:avLst/>
            <a:gdLst>
              <a:gd name="connsiteX0" fmla="*/ 281274 w 1687613"/>
              <a:gd name="connsiteY0" fmla="*/ 0 h 1687612"/>
              <a:gd name="connsiteX1" fmla="*/ 1406339 w 1687613"/>
              <a:gd name="connsiteY1" fmla="*/ 0 h 1687612"/>
              <a:gd name="connsiteX2" fmla="*/ 1687613 w 1687613"/>
              <a:gd name="connsiteY2" fmla="*/ 281274 h 1687612"/>
              <a:gd name="connsiteX3" fmla="*/ 1687613 w 1687613"/>
              <a:gd name="connsiteY3" fmla="*/ 1406338 h 1687612"/>
              <a:gd name="connsiteX4" fmla="*/ 1406339 w 1687613"/>
              <a:gd name="connsiteY4" fmla="*/ 1687612 h 1687612"/>
              <a:gd name="connsiteX5" fmla="*/ 281274 w 1687613"/>
              <a:gd name="connsiteY5" fmla="*/ 1687612 h 1687612"/>
              <a:gd name="connsiteX6" fmla="*/ 0 w 1687613"/>
              <a:gd name="connsiteY6" fmla="*/ 1406338 h 1687612"/>
              <a:gd name="connsiteX7" fmla="*/ 0 w 1687613"/>
              <a:gd name="connsiteY7" fmla="*/ 281274 h 1687612"/>
              <a:gd name="connsiteX8" fmla="*/ 281274 w 1687613"/>
              <a:gd name="connsiteY8" fmla="*/ 0 h 1687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87613" h="1687612">
                <a:moveTo>
                  <a:pt x="281274" y="0"/>
                </a:moveTo>
                <a:lnTo>
                  <a:pt x="1406339" y="0"/>
                </a:lnTo>
                <a:cubicBezTo>
                  <a:pt x="1561682" y="0"/>
                  <a:pt x="1687613" y="125931"/>
                  <a:pt x="1687613" y="281274"/>
                </a:cubicBezTo>
                <a:lnTo>
                  <a:pt x="1687613" y="1406338"/>
                </a:lnTo>
                <a:cubicBezTo>
                  <a:pt x="1687613" y="1561681"/>
                  <a:pt x="1561682" y="1687612"/>
                  <a:pt x="1406339" y="1687612"/>
                </a:cubicBezTo>
                <a:lnTo>
                  <a:pt x="281274" y="1687612"/>
                </a:lnTo>
                <a:cubicBezTo>
                  <a:pt x="125931" y="1687612"/>
                  <a:pt x="0" y="1561681"/>
                  <a:pt x="0" y="1406338"/>
                </a:cubicBezTo>
                <a:lnTo>
                  <a:pt x="0" y="281274"/>
                </a:lnTo>
                <a:cubicBezTo>
                  <a:pt x="0" y="125931"/>
                  <a:pt x="125931" y="0"/>
                  <a:pt x="281274" y="0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  <a:effectLst>
            <a:outerShdw blurRad="203200" dist="63500" dir="5400000" algn="t" rotWithShape="0">
              <a:prstClr val="black">
                <a:alpha val="7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>
              <a:defRPr lang="zh-CN" altLang="en-US" sz="1800">
                <a:solidFill>
                  <a:srgbClr val="FFFFFF"/>
                </a:solidFill>
                <a:latin typeface="Arial" panose="020B0604020202020204"/>
                <a:ea typeface="微软雅黑" panose="020B0503020204020204" pitchFamily="34" charset="-122"/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7" name="任意多边形: 形状 16"/>
          <p:cNvSpPr>
            <a:spLocks noGrp="1"/>
          </p:cNvSpPr>
          <p:nvPr>
            <p:ph type="pic" sz="quarter" idx="11"/>
          </p:nvPr>
        </p:nvSpPr>
        <p:spPr>
          <a:xfrm>
            <a:off x="3300561" y="3854550"/>
            <a:ext cx="1687613" cy="1687612"/>
          </a:xfrm>
          <a:custGeom>
            <a:avLst/>
            <a:gdLst>
              <a:gd name="connsiteX0" fmla="*/ 281274 w 1687613"/>
              <a:gd name="connsiteY0" fmla="*/ 0 h 1687612"/>
              <a:gd name="connsiteX1" fmla="*/ 1406339 w 1687613"/>
              <a:gd name="connsiteY1" fmla="*/ 0 h 1687612"/>
              <a:gd name="connsiteX2" fmla="*/ 1687613 w 1687613"/>
              <a:gd name="connsiteY2" fmla="*/ 281274 h 1687612"/>
              <a:gd name="connsiteX3" fmla="*/ 1687613 w 1687613"/>
              <a:gd name="connsiteY3" fmla="*/ 1406338 h 1687612"/>
              <a:gd name="connsiteX4" fmla="*/ 1406339 w 1687613"/>
              <a:gd name="connsiteY4" fmla="*/ 1687612 h 1687612"/>
              <a:gd name="connsiteX5" fmla="*/ 281274 w 1687613"/>
              <a:gd name="connsiteY5" fmla="*/ 1687612 h 1687612"/>
              <a:gd name="connsiteX6" fmla="*/ 0 w 1687613"/>
              <a:gd name="connsiteY6" fmla="*/ 1406338 h 1687612"/>
              <a:gd name="connsiteX7" fmla="*/ 0 w 1687613"/>
              <a:gd name="connsiteY7" fmla="*/ 281274 h 1687612"/>
              <a:gd name="connsiteX8" fmla="*/ 281274 w 1687613"/>
              <a:gd name="connsiteY8" fmla="*/ 0 h 1687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87613" h="1687612">
                <a:moveTo>
                  <a:pt x="281274" y="0"/>
                </a:moveTo>
                <a:lnTo>
                  <a:pt x="1406339" y="0"/>
                </a:lnTo>
                <a:cubicBezTo>
                  <a:pt x="1561682" y="0"/>
                  <a:pt x="1687613" y="125931"/>
                  <a:pt x="1687613" y="281274"/>
                </a:cubicBezTo>
                <a:lnTo>
                  <a:pt x="1687613" y="1406338"/>
                </a:lnTo>
                <a:cubicBezTo>
                  <a:pt x="1687613" y="1561681"/>
                  <a:pt x="1561682" y="1687612"/>
                  <a:pt x="1406339" y="1687612"/>
                </a:cubicBezTo>
                <a:lnTo>
                  <a:pt x="281274" y="1687612"/>
                </a:lnTo>
                <a:cubicBezTo>
                  <a:pt x="125931" y="1687612"/>
                  <a:pt x="0" y="1561681"/>
                  <a:pt x="0" y="1406338"/>
                </a:cubicBezTo>
                <a:lnTo>
                  <a:pt x="0" y="281274"/>
                </a:lnTo>
                <a:cubicBezTo>
                  <a:pt x="0" y="125931"/>
                  <a:pt x="125931" y="0"/>
                  <a:pt x="281274" y="0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  <a:effectLst>
            <a:outerShdw blurRad="203200" dist="63500" dir="5400000" algn="t" rotWithShape="0">
              <a:prstClr val="black">
                <a:alpha val="7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>
              <a:defRPr lang="zh-CN" altLang="en-US" sz="1800">
                <a:solidFill>
                  <a:srgbClr val="FFFFFF"/>
                </a:solidFill>
                <a:latin typeface="Arial" panose="020B0604020202020204"/>
                <a:ea typeface="微软雅黑" panose="020B0503020204020204" pitchFamily="34" charset="-122"/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5" name="任意多边形: 形状 14"/>
          <p:cNvSpPr>
            <a:spLocks noGrp="1"/>
          </p:cNvSpPr>
          <p:nvPr>
            <p:ph type="pic" sz="quarter" idx="12"/>
          </p:nvPr>
        </p:nvSpPr>
        <p:spPr>
          <a:xfrm>
            <a:off x="5252194" y="1909227"/>
            <a:ext cx="1687613" cy="1687612"/>
          </a:xfrm>
          <a:custGeom>
            <a:avLst/>
            <a:gdLst>
              <a:gd name="connsiteX0" fmla="*/ 281274 w 1687613"/>
              <a:gd name="connsiteY0" fmla="*/ 0 h 1687612"/>
              <a:gd name="connsiteX1" fmla="*/ 1406339 w 1687613"/>
              <a:gd name="connsiteY1" fmla="*/ 0 h 1687612"/>
              <a:gd name="connsiteX2" fmla="*/ 1687613 w 1687613"/>
              <a:gd name="connsiteY2" fmla="*/ 281274 h 1687612"/>
              <a:gd name="connsiteX3" fmla="*/ 1687613 w 1687613"/>
              <a:gd name="connsiteY3" fmla="*/ 1406338 h 1687612"/>
              <a:gd name="connsiteX4" fmla="*/ 1406339 w 1687613"/>
              <a:gd name="connsiteY4" fmla="*/ 1687612 h 1687612"/>
              <a:gd name="connsiteX5" fmla="*/ 281274 w 1687613"/>
              <a:gd name="connsiteY5" fmla="*/ 1687612 h 1687612"/>
              <a:gd name="connsiteX6" fmla="*/ 0 w 1687613"/>
              <a:gd name="connsiteY6" fmla="*/ 1406338 h 1687612"/>
              <a:gd name="connsiteX7" fmla="*/ 0 w 1687613"/>
              <a:gd name="connsiteY7" fmla="*/ 281274 h 1687612"/>
              <a:gd name="connsiteX8" fmla="*/ 281274 w 1687613"/>
              <a:gd name="connsiteY8" fmla="*/ 0 h 1687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87613" h="1687612">
                <a:moveTo>
                  <a:pt x="281274" y="0"/>
                </a:moveTo>
                <a:lnTo>
                  <a:pt x="1406339" y="0"/>
                </a:lnTo>
                <a:cubicBezTo>
                  <a:pt x="1561682" y="0"/>
                  <a:pt x="1687613" y="125931"/>
                  <a:pt x="1687613" y="281274"/>
                </a:cubicBezTo>
                <a:lnTo>
                  <a:pt x="1687613" y="1406338"/>
                </a:lnTo>
                <a:cubicBezTo>
                  <a:pt x="1687613" y="1561681"/>
                  <a:pt x="1561682" y="1687612"/>
                  <a:pt x="1406339" y="1687612"/>
                </a:cubicBezTo>
                <a:lnTo>
                  <a:pt x="281274" y="1687612"/>
                </a:lnTo>
                <a:cubicBezTo>
                  <a:pt x="125931" y="1687612"/>
                  <a:pt x="0" y="1561681"/>
                  <a:pt x="0" y="1406338"/>
                </a:cubicBezTo>
                <a:lnTo>
                  <a:pt x="0" y="281274"/>
                </a:lnTo>
                <a:cubicBezTo>
                  <a:pt x="0" y="125931"/>
                  <a:pt x="125931" y="0"/>
                  <a:pt x="281274" y="0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  <a:effectLst>
            <a:outerShdw blurRad="203200" dist="63500" dir="5400000" algn="t" rotWithShape="0">
              <a:prstClr val="black">
                <a:alpha val="7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>
              <a:defRPr lang="zh-CN" altLang="en-US" sz="1800">
                <a:solidFill>
                  <a:srgbClr val="FFFFFF"/>
                </a:solidFill>
                <a:latin typeface="Arial" panose="020B0604020202020204"/>
                <a:ea typeface="微软雅黑" panose="020B0503020204020204" pitchFamily="34" charset="-122"/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8" name="任意多边形: 形状 17"/>
          <p:cNvSpPr>
            <a:spLocks noGrp="1"/>
          </p:cNvSpPr>
          <p:nvPr>
            <p:ph type="pic" sz="quarter" idx="13"/>
          </p:nvPr>
        </p:nvSpPr>
        <p:spPr>
          <a:xfrm>
            <a:off x="7203827" y="3854550"/>
            <a:ext cx="1687613" cy="1687612"/>
          </a:xfrm>
          <a:custGeom>
            <a:avLst/>
            <a:gdLst>
              <a:gd name="connsiteX0" fmla="*/ 281274 w 1687613"/>
              <a:gd name="connsiteY0" fmla="*/ 0 h 1687612"/>
              <a:gd name="connsiteX1" fmla="*/ 1406339 w 1687613"/>
              <a:gd name="connsiteY1" fmla="*/ 0 h 1687612"/>
              <a:gd name="connsiteX2" fmla="*/ 1687613 w 1687613"/>
              <a:gd name="connsiteY2" fmla="*/ 281274 h 1687612"/>
              <a:gd name="connsiteX3" fmla="*/ 1687613 w 1687613"/>
              <a:gd name="connsiteY3" fmla="*/ 1406338 h 1687612"/>
              <a:gd name="connsiteX4" fmla="*/ 1406339 w 1687613"/>
              <a:gd name="connsiteY4" fmla="*/ 1687612 h 1687612"/>
              <a:gd name="connsiteX5" fmla="*/ 281274 w 1687613"/>
              <a:gd name="connsiteY5" fmla="*/ 1687612 h 1687612"/>
              <a:gd name="connsiteX6" fmla="*/ 0 w 1687613"/>
              <a:gd name="connsiteY6" fmla="*/ 1406338 h 1687612"/>
              <a:gd name="connsiteX7" fmla="*/ 0 w 1687613"/>
              <a:gd name="connsiteY7" fmla="*/ 281274 h 1687612"/>
              <a:gd name="connsiteX8" fmla="*/ 281274 w 1687613"/>
              <a:gd name="connsiteY8" fmla="*/ 0 h 1687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87613" h="1687612">
                <a:moveTo>
                  <a:pt x="281274" y="0"/>
                </a:moveTo>
                <a:lnTo>
                  <a:pt x="1406339" y="0"/>
                </a:lnTo>
                <a:cubicBezTo>
                  <a:pt x="1561682" y="0"/>
                  <a:pt x="1687613" y="125931"/>
                  <a:pt x="1687613" y="281274"/>
                </a:cubicBezTo>
                <a:lnTo>
                  <a:pt x="1687613" y="1406338"/>
                </a:lnTo>
                <a:cubicBezTo>
                  <a:pt x="1687613" y="1561681"/>
                  <a:pt x="1561682" y="1687612"/>
                  <a:pt x="1406339" y="1687612"/>
                </a:cubicBezTo>
                <a:lnTo>
                  <a:pt x="281274" y="1687612"/>
                </a:lnTo>
                <a:cubicBezTo>
                  <a:pt x="125931" y="1687612"/>
                  <a:pt x="0" y="1561681"/>
                  <a:pt x="0" y="1406338"/>
                </a:cubicBezTo>
                <a:lnTo>
                  <a:pt x="0" y="281274"/>
                </a:lnTo>
                <a:cubicBezTo>
                  <a:pt x="0" y="125931"/>
                  <a:pt x="125931" y="0"/>
                  <a:pt x="281274" y="0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  <a:effectLst>
            <a:outerShdw blurRad="203200" dist="63500" dir="5400000" algn="t" rotWithShape="0">
              <a:prstClr val="black">
                <a:alpha val="7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>
              <a:defRPr lang="zh-CN" altLang="en-US" sz="1800">
                <a:solidFill>
                  <a:srgbClr val="FFFFFF"/>
                </a:solidFill>
                <a:latin typeface="Arial" panose="020B0604020202020204"/>
                <a:ea typeface="微软雅黑" panose="020B0503020204020204" pitchFamily="34" charset="-122"/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6" name="任意多边形: 形状 15"/>
          <p:cNvSpPr>
            <a:spLocks noGrp="1"/>
          </p:cNvSpPr>
          <p:nvPr>
            <p:ph type="pic" sz="quarter" idx="14"/>
          </p:nvPr>
        </p:nvSpPr>
        <p:spPr>
          <a:xfrm>
            <a:off x="9155460" y="1909227"/>
            <a:ext cx="1687613" cy="1687612"/>
          </a:xfrm>
          <a:custGeom>
            <a:avLst/>
            <a:gdLst>
              <a:gd name="connsiteX0" fmla="*/ 281274 w 1687613"/>
              <a:gd name="connsiteY0" fmla="*/ 0 h 1687612"/>
              <a:gd name="connsiteX1" fmla="*/ 1406339 w 1687613"/>
              <a:gd name="connsiteY1" fmla="*/ 0 h 1687612"/>
              <a:gd name="connsiteX2" fmla="*/ 1687613 w 1687613"/>
              <a:gd name="connsiteY2" fmla="*/ 281274 h 1687612"/>
              <a:gd name="connsiteX3" fmla="*/ 1687613 w 1687613"/>
              <a:gd name="connsiteY3" fmla="*/ 1406338 h 1687612"/>
              <a:gd name="connsiteX4" fmla="*/ 1406339 w 1687613"/>
              <a:gd name="connsiteY4" fmla="*/ 1687612 h 1687612"/>
              <a:gd name="connsiteX5" fmla="*/ 281274 w 1687613"/>
              <a:gd name="connsiteY5" fmla="*/ 1687612 h 1687612"/>
              <a:gd name="connsiteX6" fmla="*/ 0 w 1687613"/>
              <a:gd name="connsiteY6" fmla="*/ 1406338 h 1687612"/>
              <a:gd name="connsiteX7" fmla="*/ 0 w 1687613"/>
              <a:gd name="connsiteY7" fmla="*/ 281274 h 1687612"/>
              <a:gd name="connsiteX8" fmla="*/ 281274 w 1687613"/>
              <a:gd name="connsiteY8" fmla="*/ 0 h 1687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87613" h="1687612">
                <a:moveTo>
                  <a:pt x="281274" y="0"/>
                </a:moveTo>
                <a:lnTo>
                  <a:pt x="1406339" y="0"/>
                </a:lnTo>
                <a:cubicBezTo>
                  <a:pt x="1561682" y="0"/>
                  <a:pt x="1687613" y="125931"/>
                  <a:pt x="1687613" y="281274"/>
                </a:cubicBezTo>
                <a:lnTo>
                  <a:pt x="1687613" y="1406338"/>
                </a:lnTo>
                <a:cubicBezTo>
                  <a:pt x="1687613" y="1561681"/>
                  <a:pt x="1561682" y="1687612"/>
                  <a:pt x="1406339" y="1687612"/>
                </a:cubicBezTo>
                <a:lnTo>
                  <a:pt x="281274" y="1687612"/>
                </a:lnTo>
                <a:cubicBezTo>
                  <a:pt x="125931" y="1687612"/>
                  <a:pt x="0" y="1561681"/>
                  <a:pt x="0" y="1406338"/>
                </a:cubicBezTo>
                <a:lnTo>
                  <a:pt x="0" y="281274"/>
                </a:lnTo>
                <a:cubicBezTo>
                  <a:pt x="0" y="125931"/>
                  <a:pt x="125931" y="0"/>
                  <a:pt x="281274" y="0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  <a:effectLst>
            <a:outerShdw blurRad="203200" dist="63500" dir="5400000" algn="t" rotWithShape="0">
              <a:prstClr val="black">
                <a:alpha val="7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>
              <a:defRPr lang="zh-CN" altLang="en-US" sz="1800">
                <a:solidFill>
                  <a:srgbClr val="FFFFFF"/>
                </a:solidFill>
                <a:latin typeface="Arial" panose="020B0604020202020204"/>
                <a:ea typeface="微软雅黑" panose="020B0503020204020204" pitchFamily="34" charset="-122"/>
              </a:defRPr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1433167" y="1872283"/>
            <a:ext cx="1853594" cy="1852976"/>
          </a:xfrm>
          <a:custGeom>
            <a:avLst/>
            <a:gdLst>
              <a:gd name="connsiteX0" fmla="*/ 926797 w 1853594"/>
              <a:gd name="connsiteY0" fmla="*/ 0 h 1852976"/>
              <a:gd name="connsiteX1" fmla="*/ 1853594 w 1853594"/>
              <a:gd name="connsiteY1" fmla="*/ 926488 h 1852976"/>
              <a:gd name="connsiteX2" fmla="*/ 926797 w 1853594"/>
              <a:gd name="connsiteY2" fmla="*/ 1852976 h 1852976"/>
              <a:gd name="connsiteX3" fmla="*/ 0 w 1853594"/>
              <a:gd name="connsiteY3" fmla="*/ 926488 h 1852976"/>
              <a:gd name="connsiteX4" fmla="*/ 926797 w 1853594"/>
              <a:gd name="connsiteY4" fmla="*/ 0 h 1852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3594" h="1852976">
                <a:moveTo>
                  <a:pt x="926797" y="0"/>
                </a:moveTo>
                <a:cubicBezTo>
                  <a:pt x="1438653" y="0"/>
                  <a:pt x="1853594" y="414803"/>
                  <a:pt x="1853594" y="926488"/>
                </a:cubicBezTo>
                <a:cubicBezTo>
                  <a:pt x="1853594" y="1438173"/>
                  <a:pt x="1438653" y="1852976"/>
                  <a:pt x="926797" y="1852976"/>
                </a:cubicBezTo>
                <a:cubicBezTo>
                  <a:pt x="414941" y="1852976"/>
                  <a:pt x="0" y="1438173"/>
                  <a:pt x="0" y="926488"/>
                </a:cubicBezTo>
                <a:cubicBezTo>
                  <a:pt x="0" y="414803"/>
                  <a:pt x="414941" y="0"/>
                  <a:pt x="926797" y="0"/>
                </a:cubicBezTo>
                <a:close/>
              </a:path>
            </a:pathLst>
          </a:custGeom>
          <a:ln w="12700">
            <a:solidFill>
              <a:schemeClr val="accent2"/>
            </a:solidFill>
          </a:ln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1"/>
          </p:nvPr>
        </p:nvSpPr>
        <p:spPr>
          <a:xfrm>
            <a:off x="3923858" y="1872283"/>
            <a:ext cx="1853594" cy="1852976"/>
          </a:xfrm>
          <a:custGeom>
            <a:avLst/>
            <a:gdLst>
              <a:gd name="connsiteX0" fmla="*/ 926797 w 1853594"/>
              <a:gd name="connsiteY0" fmla="*/ 0 h 1852976"/>
              <a:gd name="connsiteX1" fmla="*/ 1853594 w 1853594"/>
              <a:gd name="connsiteY1" fmla="*/ 926488 h 1852976"/>
              <a:gd name="connsiteX2" fmla="*/ 926797 w 1853594"/>
              <a:gd name="connsiteY2" fmla="*/ 1852976 h 1852976"/>
              <a:gd name="connsiteX3" fmla="*/ 0 w 1853594"/>
              <a:gd name="connsiteY3" fmla="*/ 926488 h 1852976"/>
              <a:gd name="connsiteX4" fmla="*/ 926797 w 1853594"/>
              <a:gd name="connsiteY4" fmla="*/ 0 h 1852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3594" h="1852976">
                <a:moveTo>
                  <a:pt x="926797" y="0"/>
                </a:moveTo>
                <a:cubicBezTo>
                  <a:pt x="1438653" y="0"/>
                  <a:pt x="1853594" y="414803"/>
                  <a:pt x="1853594" y="926488"/>
                </a:cubicBezTo>
                <a:cubicBezTo>
                  <a:pt x="1853594" y="1438173"/>
                  <a:pt x="1438653" y="1852976"/>
                  <a:pt x="926797" y="1852976"/>
                </a:cubicBezTo>
                <a:cubicBezTo>
                  <a:pt x="414941" y="1852976"/>
                  <a:pt x="0" y="1438173"/>
                  <a:pt x="0" y="926488"/>
                </a:cubicBezTo>
                <a:cubicBezTo>
                  <a:pt x="0" y="414803"/>
                  <a:pt x="414941" y="0"/>
                  <a:pt x="926797" y="0"/>
                </a:cubicBezTo>
                <a:close/>
              </a:path>
            </a:pathLst>
          </a:custGeom>
          <a:ln w="12700">
            <a:solidFill>
              <a:schemeClr val="accent2"/>
            </a:solidFill>
          </a:ln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2"/>
          </p:nvPr>
        </p:nvSpPr>
        <p:spPr>
          <a:xfrm>
            <a:off x="6414549" y="1872283"/>
            <a:ext cx="1853594" cy="1852976"/>
          </a:xfrm>
          <a:custGeom>
            <a:avLst/>
            <a:gdLst>
              <a:gd name="connsiteX0" fmla="*/ 926797 w 1853594"/>
              <a:gd name="connsiteY0" fmla="*/ 0 h 1852976"/>
              <a:gd name="connsiteX1" fmla="*/ 1853594 w 1853594"/>
              <a:gd name="connsiteY1" fmla="*/ 926488 h 1852976"/>
              <a:gd name="connsiteX2" fmla="*/ 926797 w 1853594"/>
              <a:gd name="connsiteY2" fmla="*/ 1852976 h 1852976"/>
              <a:gd name="connsiteX3" fmla="*/ 0 w 1853594"/>
              <a:gd name="connsiteY3" fmla="*/ 926488 h 1852976"/>
              <a:gd name="connsiteX4" fmla="*/ 926797 w 1853594"/>
              <a:gd name="connsiteY4" fmla="*/ 0 h 1852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3594" h="1852976">
                <a:moveTo>
                  <a:pt x="926797" y="0"/>
                </a:moveTo>
                <a:cubicBezTo>
                  <a:pt x="1438653" y="0"/>
                  <a:pt x="1853594" y="414803"/>
                  <a:pt x="1853594" y="926488"/>
                </a:cubicBezTo>
                <a:cubicBezTo>
                  <a:pt x="1853594" y="1438173"/>
                  <a:pt x="1438653" y="1852976"/>
                  <a:pt x="926797" y="1852976"/>
                </a:cubicBezTo>
                <a:cubicBezTo>
                  <a:pt x="414941" y="1852976"/>
                  <a:pt x="0" y="1438173"/>
                  <a:pt x="0" y="926488"/>
                </a:cubicBezTo>
                <a:cubicBezTo>
                  <a:pt x="0" y="414803"/>
                  <a:pt x="414941" y="0"/>
                  <a:pt x="926797" y="0"/>
                </a:cubicBezTo>
                <a:close/>
              </a:path>
            </a:pathLst>
          </a:custGeom>
          <a:ln w="12700">
            <a:solidFill>
              <a:schemeClr val="accent2"/>
            </a:solidFill>
          </a:ln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3"/>
          </p:nvPr>
        </p:nvSpPr>
        <p:spPr>
          <a:xfrm>
            <a:off x="8905240" y="1872283"/>
            <a:ext cx="1853594" cy="1852976"/>
          </a:xfrm>
          <a:custGeom>
            <a:avLst/>
            <a:gdLst>
              <a:gd name="connsiteX0" fmla="*/ 926797 w 1853594"/>
              <a:gd name="connsiteY0" fmla="*/ 0 h 1852976"/>
              <a:gd name="connsiteX1" fmla="*/ 1853594 w 1853594"/>
              <a:gd name="connsiteY1" fmla="*/ 926488 h 1852976"/>
              <a:gd name="connsiteX2" fmla="*/ 926797 w 1853594"/>
              <a:gd name="connsiteY2" fmla="*/ 1852976 h 1852976"/>
              <a:gd name="connsiteX3" fmla="*/ 0 w 1853594"/>
              <a:gd name="connsiteY3" fmla="*/ 926488 h 1852976"/>
              <a:gd name="connsiteX4" fmla="*/ 926797 w 1853594"/>
              <a:gd name="connsiteY4" fmla="*/ 0 h 1852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3594" h="1852976">
                <a:moveTo>
                  <a:pt x="926797" y="0"/>
                </a:moveTo>
                <a:cubicBezTo>
                  <a:pt x="1438653" y="0"/>
                  <a:pt x="1853594" y="414803"/>
                  <a:pt x="1853594" y="926488"/>
                </a:cubicBezTo>
                <a:cubicBezTo>
                  <a:pt x="1853594" y="1438173"/>
                  <a:pt x="1438653" y="1852976"/>
                  <a:pt x="926797" y="1852976"/>
                </a:cubicBezTo>
                <a:cubicBezTo>
                  <a:pt x="414941" y="1852976"/>
                  <a:pt x="0" y="1438173"/>
                  <a:pt x="0" y="926488"/>
                </a:cubicBezTo>
                <a:cubicBezTo>
                  <a:pt x="0" y="414803"/>
                  <a:pt x="414941" y="0"/>
                  <a:pt x="926797" y="0"/>
                </a:cubicBezTo>
                <a:close/>
              </a:path>
            </a:pathLst>
          </a:custGeom>
          <a:ln w="12700">
            <a:solidFill>
              <a:schemeClr val="accent2"/>
            </a:solidFill>
          </a:ln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718346" y="1770745"/>
            <a:ext cx="2444216" cy="3846285"/>
          </a:xfrm>
          <a:custGeom>
            <a:avLst/>
            <a:gdLst>
              <a:gd name="connsiteX0" fmla="*/ 0 w 2444216"/>
              <a:gd name="connsiteY0" fmla="*/ 0 h 3846285"/>
              <a:gd name="connsiteX1" fmla="*/ 2444216 w 2444216"/>
              <a:gd name="connsiteY1" fmla="*/ 0 h 3846285"/>
              <a:gd name="connsiteX2" fmla="*/ 2444216 w 2444216"/>
              <a:gd name="connsiteY2" fmla="*/ 3846285 h 3846285"/>
              <a:gd name="connsiteX3" fmla="*/ 0 w 2444216"/>
              <a:gd name="connsiteY3" fmla="*/ 3846285 h 3846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44216" h="3846285">
                <a:moveTo>
                  <a:pt x="0" y="0"/>
                </a:moveTo>
                <a:lnTo>
                  <a:pt x="2444216" y="0"/>
                </a:lnTo>
                <a:lnTo>
                  <a:pt x="2444216" y="3846285"/>
                </a:lnTo>
                <a:lnTo>
                  <a:pt x="0" y="384628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1"/>
          </p:nvPr>
        </p:nvSpPr>
        <p:spPr>
          <a:xfrm>
            <a:off x="3496384" y="1770745"/>
            <a:ext cx="2444216" cy="3846285"/>
          </a:xfrm>
          <a:custGeom>
            <a:avLst/>
            <a:gdLst>
              <a:gd name="connsiteX0" fmla="*/ 0 w 2444216"/>
              <a:gd name="connsiteY0" fmla="*/ 0 h 3846285"/>
              <a:gd name="connsiteX1" fmla="*/ 2444216 w 2444216"/>
              <a:gd name="connsiteY1" fmla="*/ 0 h 3846285"/>
              <a:gd name="connsiteX2" fmla="*/ 2444216 w 2444216"/>
              <a:gd name="connsiteY2" fmla="*/ 3846285 h 3846285"/>
              <a:gd name="connsiteX3" fmla="*/ 0 w 2444216"/>
              <a:gd name="connsiteY3" fmla="*/ 3846285 h 3846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44216" h="3846285">
                <a:moveTo>
                  <a:pt x="0" y="0"/>
                </a:moveTo>
                <a:lnTo>
                  <a:pt x="2444216" y="0"/>
                </a:lnTo>
                <a:lnTo>
                  <a:pt x="2444216" y="3846285"/>
                </a:lnTo>
                <a:lnTo>
                  <a:pt x="0" y="384628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2"/>
          </p:nvPr>
        </p:nvSpPr>
        <p:spPr>
          <a:xfrm>
            <a:off x="6274422" y="1770745"/>
            <a:ext cx="2444216" cy="3846285"/>
          </a:xfrm>
          <a:custGeom>
            <a:avLst/>
            <a:gdLst>
              <a:gd name="connsiteX0" fmla="*/ 0 w 2444216"/>
              <a:gd name="connsiteY0" fmla="*/ 0 h 3846285"/>
              <a:gd name="connsiteX1" fmla="*/ 2444216 w 2444216"/>
              <a:gd name="connsiteY1" fmla="*/ 0 h 3846285"/>
              <a:gd name="connsiteX2" fmla="*/ 2444216 w 2444216"/>
              <a:gd name="connsiteY2" fmla="*/ 3846285 h 3846285"/>
              <a:gd name="connsiteX3" fmla="*/ 0 w 2444216"/>
              <a:gd name="connsiteY3" fmla="*/ 3846285 h 3846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44216" h="3846285">
                <a:moveTo>
                  <a:pt x="0" y="0"/>
                </a:moveTo>
                <a:lnTo>
                  <a:pt x="2444216" y="0"/>
                </a:lnTo>
                <a:lnTo>
                  <a:pt x="2444216" y="3846285"/>
                </a:lnTo>
                <a:lnTo>
                  <a:pt x="0" y="384628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3"/>
          </p:nvPr>
        </p:nvSpPr>
        <p:spPr>
          <a:xfrm>
            <a:off x="9052459" y="1770745"/>
            <a:ext cx="2444216" cy="3846285"/>
          </a:xfrm>
          <a:custGeom>
            <a:avLst/>
            <a:gdLst>
              <a:gd name="connsiteX0" fmla="*/ 0 w 2444216"/>
              <a:gd name="connsiteY0" fmla="*/ 0 h 3846285"/>
              <a:gd name="connsiteX1" fmla="*/ 2444216 w 2444216"/>
              <a:gd name="connsiteY1" fmla="*/ 0 h 3846285"/>
              <a:gd name="connsiteX2" fmla="*/ 2444216 w 2444216"/>
              <a:gd name="connsiteY2" fmla="*/ 3846285 h 3846285"/>
              <a:gd name="connsiteX3" fmla="*/ 0 w 2444216"/>
              <a:gd name="connsiteY3" fmla="*/ 3846285 h 3846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44216" h="3846285">
                <a:moveTo>
                  <a:pt x="0" y="0"/>
                </a:moveTo>
                <a:lnTo>
                  <a:pt x="2444216" y="0"/>
                </a:lnTo>
                <a:lnTo>
                  <a:pt x="2444216" y="3846285"/>
                </a:lnTo>
                <a:lnTo>
                  <a:pt x="0" y="384628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1816621" y="1981200"/>
            <a:ext cx="2750984" cy="1719365"/>
          </a:xfrm>
          <a:custGeom>
            <a:avLst/>
            <a:gdLst>
              <a:gd name="connsiteX0" fmla="*/ 106515 w 2750984"/>
              <a:gd name="connsiteY0" fmla="*/ 0 h 1719365"/>
              <a:gd name="connsiteX1" fmla="*/ 2644469 w 2750984"/>
              <a:gd name="connsiteY1" fmla="*/ 0 h 1719365"/>
              <a:gd name="connsiteX2" fmla="*/ 2750984 w 2750984"/>
              <a:gd name="connsiteY2" fmla="*/ 106515 h 1719365"/>
              <a:gd name="connsiteX3" fmla="*/ 2750984 w 2750984"/>
              <a:gd name="connsiteY3" fmla="*/ 1612850 h 1719365"/>
              <a:gd name="connsiteX4" fmla="*/ 2644469 w 2750984"/>
              <a:gd name="connsiteY4" fmla="*/ 1719365 h 1719365"/>
              <a:gd name="connsiteX5" fmla="*/ 106515 w 2750984"/>
              <a:gd name="connsiteY5" fmla="*/ 1719365 h 1719365"/>
              <a:gd name="connsiteX6" fmla="*/ 0 w 2750984"/>
              <a:gd name="connsiteY6" fmla="*/ 1612850 h 1719365"/>
              <a:gd name="connsiteX7" fmla="*/ 0 w 2750984"/>
              <a:gd name="connsiteY7" fmla="*/ 106515 h 1719365"/>
              <a:gd name="connsiteX8" fmla="*/ 106515 w 2750984"/>
              <a:gd name="connsiteY8" fmla="*/ 0 h 1719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50984" h="1719365">
                <a:moveTo>
                  <a:pt x="106515" y="0"/>
                </a:moveTo>
                <a:lnTo>
                  <a:pt x="2644469" y="0"/>
                </a:lnTo>
                <a:cubicBezTo>
                  <a:pt x="2703296" y="0"/>
                  <a:pt x="2750984" y="47688"/>
                  <a:pt x="2750984" y="106515"/>
                </a:cubicBezTo>
                <a:lnTo>
                  <a:pt x="2750984" y="1612850"/>
                </a:lnTo>
                <a:cubicBezTo>
                  <a:pt x="2750984" y="1671677"/>
                  <a:pt x="2703296" y="1719365"/>
                  <a:pt x="2644469" y="1719365"/>
                </a:cubicBezTo>
                <a:lnTo>
                  <a:pt x="106515" y="1719365"/>
                </a:lnTo>
                <a:cubicBezTo>
                  <a:pt x="47688" y="1719365"/>
                  <a:pt x="0" y="1671677"/>
                  <a:pt x="0" y="1612850"/>
                </a:cubicBezTo>
                <a:lnTo>
                  <a:pt x="0" y="106515"/>
                </a:lnTo>
                <a:cubicBezTo>
                  <a:pt x="0" y="47688"/>
                  <a:pt x="47688" y="0"/>
                  <a:pt x="10651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1"/>
          </p:nvPr>
        </p:nvSpPr>
        <p:spPr>
          <a:xfrm>
            <a:off x="7639387" y="1981200"/>
            <a:ext cx="2750984" cy="1719365"/>
          </a:xfrm>
          <a:custGeom>
            <a:avLst/>
            <a:gdLst>
              <a:gd name="connsiteX0" fmla="*/ 106515 w 2750984"/>
              <a:gd name="connsiteY0" fmla="*/ 0 h 1719365"/>
              <a:gd name="connsiteX1" fmla="*/ 2644469 w 2750984"/>
              <a:gd name="connsiteY1" fmla="*/ 0 h 1719365"/>
              <a:gd name="connsiteX2" fmla="*/ 2750984 w 2750984"/>
              <a:gd name="connsiteY2" fmla="*/ 106515 h 1719365"/>
              <a:gd name="connsiteX3" fmla="*/ 2750984 w 2750984"/>
              <a:gd name="connsiteY3" fmla="*/ 1612850 h 1719365"/>
              <a:gd name="connsiteX4" fmla="*/ 2644469 w 2750984"/>
              <a:gd name="connsiteY4" fmla="*/ 1719365 h 1719365"/>
              <a:gd name="connsiteX5" fmla="*/ 106515 w 2750984"/>
              <a:gd name="connsiteY5" fmla="*/ 1719365 h 1719365"/>
              <a:gd name="connsiteX6" fmla="*/ 0 w 2750984"/>
              <a:gd name="connsiteY6" fmla="*/ 1612850 h 1719365"/>
              <a:gd name="connsiteX7" fmla="*/ 0 w 2750984"/>
              <a:gd name="connsiteY7" fmla="*/ 106515 h 1719365"/>
              <a:gd name="connsiteX8" fmla="*/ 106515 w 2750984"/>
              <a:gd name="connsiteY8" fmla="*/ 0 h 1719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50984" h="1719365">
                <a:moveTo>
                  <a:pt x="106515" y="0"/>
                </a:moveTo>
                <a:lnTo>
                  <a:pt x="2644469" y="0"/>
                </a:lnTo>
                <a:cubicBezTo>
                  <a:pt x="2703296" y="0"/>
                  <a:pt x="2750984" y="47688"/>
                  <a:pt x="2750984" y="106515"/>
                </a:cubicBezTo>
                <a:lnTo>
                  <a:pt x="2750984" y="1612850"/>
                </a:lnTo>
                <a:cubicBezTo>
                  <a:pt x="2750984" y="1671677"/>
                  <a:pt x="2703296" y="1719365"/>
                  <a:pt x="2644469" y="1719365"/>
                </a:cubicBezTo>
                <a:lnTo>
                  <a:pt x="106515" y="1719365"/>
                </a:lnTo>
                <a:cubicBezTo>
                  <a:pt x="47688" y="1719365"/>
                  <a:pt x="0" y="1671677"/>
                  <a:pt x="0" y="1612850"/>
                </a:cubicBezTo>
                <a:lnTo>
                  <a:pt x="0" y="106515"/>
                </a:lnTo>
                <a:cubicBezTo>
                  <a:pt x="0" y="47688"/>
                  <a:pt x="47688" y="0"/>
                  <a:pt x="10651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2"/>
          </p:nvPr>
        </p:nvSpPr>
        <p:spPr>
          <a:xfrm>
            <a:off x="4739541" y="3878161"/>
            <a:ext cx="2750984" cy="1719365"/>
          </a:xfrm>
          <a:custGeom>
            <a:avLst/>
            <a:gdLst>
              <a:gd name="connsiteX0" fmla="*/ 106515 w 2750984"/>
              <a:gd name="connsiteY0" fmla="*/ 0 h 1719365"/>
              <a:gd name="connsiteX1" fmla="*/ 2644469 w 2750984"/>
              <a:gd name="connsiteY1" fmla="*/ 0 h 1719365"/>
              <a:gd name="connsiteX2" fmla="*/ 2750984 w 2750984"/>
              <a:gd name="connsiteY2" fmla="*/ 106515 h 1719365"/>
              <a:gd name="connsiteX3" fmla="*/ 2750984 w 2750984"/>
              <a:gd name="connsiteY3" fmla="*/ 1612850 h 1719365"/>
              <a:gd name="connsiteX4" fmla="*/ 2644469 w 2750984"/>
              <a:gd name="connsiteY4" fmla="*/ 1719365 h 1719365"/>
              <a:gd name="connsiteX5" fmla="*/ 106515 w 2750984"/>
              <a:gd name="connsiteY5" fmla="*/ 1719365 h 1719365"/>
              <a:gd name="connsiteX6" fmla="*/ 0 w 2750984"/>
              <a:gd name="connsiteY6" fmla="*/ 1612850 h 1719365"/>
              <a:gd name="connsiteX7" fmla="*/ 0 w 2750984"/>
              <a:gd name="connsiteY7" fmla="*/ 106515 h 1719365"/>
              <a:gd name="connsiteX8" fmla="*/ 106515 w 2750984"/>
              <a:gd name="connsiteY8" fmla="*/ 0 h 1719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50984" h="1719365">
                <a:moveTo>
                  <a:pt x="106515" y="0"/>
                </a:moveTo>
                <a:lnTo>
                  <a:pt x="2644469" y="0"/>
                </a:lnTo>
                <a:cubicBezTo>
                  <a:pt x="2703296" y="0"/>
                  <a:pt x="2750984" y="47688"/>
                  <a:pt x="2750984" y="106515"/>
                </a:cubicBezTo>
                <a:lnTo>
                  <a:pt x="2750984" y="1612850"/>
                </a:lnTo>
                <a:cubicBezTo>
                  <a:pt x="2750984" y="1671677"/>
                  <a:pt x="2703296" y="1719365"/>
                  <a:pt x="2644469" y="1719365"/>
                </a:cubicBezTo>
                <a:lnTo>
                  <a:pt x="106515" y="1719365"/>
                </a:lnTo>
                <a:cubicBezTo>
                  <a:pt x="47688" y="1719365"/>
                  <a:pt x="0" y="1671677"/>
                  <a:pt x="0" y="1612850"/>
                </a:cubicBezTo>
                <a:lnTo>
                  <a:pt x="0" y="106515"/>
                </a:lnTo>
                <a:cubicBezTo>
                  <a:pt x="0" y="47688"/>
                  <a:pt x="47688" y="0"/>
                  <a:pt x="10651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1343472" y="2101308"/>
            <a:ext cx="2376264" cy="1705156"/>
          </a:xfrm>
          <a:custGeom>
            <a:avLst/>
            <a:gdLst>
              <a:gd name="connsiteX0" fmla="*/ 0 w 2376264"/>
              <a:gd name="connsiteY0" fmla="*/ 0 h 1705156"/>
              <a:gd name="connsiteX1" fmla="*/ 2376264 w 2376264"/>
              <a:gd name="connsiteY1" fmla="*/ 0 h 1705156"/>
              <a:gd name="connsiteX2" fmla="*/ 2376264 w 2376264"/>
              <a:gd name="connsiteY2" fmla="*/ 1705156 h 1705156"/>
              <a:gd name="connsiteX3" fmla="*/ 0 w 2376264"/>
              <a:gd name="connsiteY3" fmla="*/ 1705156 h 1705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76264" h="1705156">
                <a:moveTo>
                  <a:pt x="0" y="0"/>
                </a:moveTo>
                <a:lnTo>
                  <a:pt x="2376264" y="0"/>
                </a:lnTo>
                <a:lnTo>
                  <a:pt x="2376264" y="1705156"/>
                </a:lnTo>
                <a:lnTo>
                  <a:pt x="0" y="1705156"/>
                </a:lnTo>
                <a:close/>
              </a:path>
            </a:pathLst>
          </a:custGeom>
          <a:ln w="12700">
            <a:solidFill>
              <a:schemeClr val="bg1"/>
            </a:solidFill>
          </a:ln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1"/>
          </p:nvPr>
        </p:nvSpPr>
        <p:spPr>
          <a:xfrm>
            <a:off x="3719736" y="3806464"/>
            <a:ext cx="2376264" cy="1705158"/>
          </a:xfrm>
          <a:custGeom>
            <a:avLst/>
            <a:gdLst>
              <a:gd name="connsiteX0" fmla="*/ 0 w 2376264"/>
              <a:gd name="connsiteY0" fmla="*/ 0 h 1705158"/>
              <a:gd name="connsiteX1" fmla="*/ 2376264 w 2376264"/>
              <a:gd name="connsiteY1" fmla="*/ 0 h 1705158"/>
              <a:gd name="connsiteX2" fmla="*/ 2376264 w 2376264"/>
              <a:gd name="connsiteY2" fmla="*/ 1705158 h 1705158"/>
              <a:gd name="connsiteX3" fmla="*/ 0 w 2376264"/>
              <a:gd name="connsiteY3" fmla="*/ 1705158 h 1705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76264" h="1705158">
                <a:moveTo>
                  <a:pt x="0" y="0"/>
                </a:moveTo>
                <a:lnTo>
                  <a:pt x="2376264" y="0"/>
                </a:lnTo>
                <a:lnTo>
                  <a:pt x="2376264" y="1705158"/>
                </a:lnTo>
                <a:lnTo>
                  <a:pt x="0" y="1705158"/>
                </a:lnTo>
                <a:close/>
              </a:path>
            </a:pathLst>
          </a:custGeom>
          <a:ln w="12700">
            <a:solidFill>
              <a:schemeClr val="bg1"/>
            </a:solidFill>
          </a:ln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2"/>
          </p:nvPr>
        </p:nvSpPr>
        <p:spPr>
          <a:xfrm>
            <a:off x="6096000" y="2101308"/>
            <a:ext cx="2376264" cy="1705156"/>
          </a:xfrm>
          <a:custGeom>
            <a:avLst/>
            <a:gdLst>
              <a:gd name="connsiteX0" fmla="*/ 0 w 2376264"/>
              <a:gd name="connsiteY0" fmla="*/ 0 h 1705156"/>
              <a:gd name="connsiteX1" fmla="*/ 2376264 w 2376264"/>
              <a:gd name="connsiteY1" fmla="*/ 0 h 1705156"/>
              <a:gd name="connsiteX2" fmla="*/ 2376264 w 2376264"/>
              <a:gd name="connsiteY2" fmla="*/ 1705156 h 1705156"/>
              <a:gd name="connsiteX3" fmla="*/ 0 w 2376264"/>
              <a:gd name="connsiteY3" fmla="*/ 1705156 h 1705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76264" h="1705156">
                <a:moveTo>
                  <a:pt x="0" y="0"/>
                </a:moveTo>
                <a:lnTo>
                  <a:pt x="2376264" y="0"/>
                </a:lnTo>
                <a:lnTo>
                  <a:pt x="2376264" y="1705156"/>
                </a:lnTo>
                <a:lnTo>
                  <a:pt x="0" y="1705156"/>
                </a:lnTo>
                <a:close/>
              </a:path>
            </a:pathLst>
          </a:custGeom>
          <a:ln w="12700">
            <a:solidFill>
              <a:schemeClr val="bg1"/>
            </a:solidFill>
          </a:ln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3"/>
          </p:nvPr>
        </p:nvSpPr>
        <p:spPr>
          <a:xfrm>
            <a:off x="8472264" y="3806464"/>
            <a:ext cx="2376264" cy="1705158"/>
          </a:xfrm>
          <a:custGeom>
            <a:avLst/>
            <a:gdLst>
              <a:gd name="connsiteX0" fmla="*/ 0 w 2376264"/>
              <a:gd name="connsiteY0" fmla="*/ 0 h 1705158"/>
              <a:gd name="connsiteX1" fmla="*/ 2376264 w 2376264"/>
              <a:gd name="connsiteY1" fmla="*/ 0 h 1705158"/>
              <a:gd name="connsiteX2" fmla="*/ 2376264 w 2376264"/>
              <a:gd name="connsiteY2" fmla="*/ 1705158 h 1705158"/>
              <a:gd name="connsiteX3" fmla="*/ 0 w 2376264"/>
              <a:gd name="connsiteY3" fmla="*/ 1705158 h 1705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76264" h="1705158">
                <a:moveTo>
                  <a:pt x="0" y="0"/>
                </a:moveTo>
                <a:lnTo>
                  <a:pt x="2376264" y="0"/>
                </a:lnTo>
                <a:lnTo>
                  <a:pt x="2376264" y="1705158"/>
                </a:lnTo>
                <a:lnTo>
                  <a:pt x="0" y="1705158"/>
                </a:lnTo>
                <a:close/>
              </a:path>
            </a:pathLst>
          </a:custGeom>
          <a:ln w="12700">
            <a:solidFill>
              <a:schemeClr val="bg1"/>
            </a:solidFill>
          </a:ln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1.png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0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4" Type="http://schemas.openxmlformats.org/officeDocument/2006/relationships/theme" Target="../theme/theme2.xml"/><Relationship Id="rId13" Type="http://schemas.openxmlformats.org/officeDocument/2006/relationships/image" Target="../media/image1.png"/><Relationship Id="rId12" Type="http://schemas.openxmlformats.org/officeDocument/2006/relationships/image" Target="../media/image2.png"/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  <a:endParaRPr lang="zh-CN" altLang="en-US" sz="300" dirty="0">
              <a:solidFill>
                <a:schemeClr val="bg1">
                  <a:alpha val="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r>
              <a:rPr lang="en-US" altLang="zh-CN" sz="6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  <a:endParaRPr lang="en-US" altLang="zh-CN" sz="600" dirty="0">
              <a:solidFill>
                <a:schemeClr val="bg1">
                  <a:alpha val="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8" name="图片 7" descr="水印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6094095" y="-2540"/>
            <a:ext cx="6069330" cy="196469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6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486"/>
          <a:stretch>
            <a:fillRect/>
          </a:stretch>
        </p:blipFill>
        <p:spPr bwMode="auto">
          <a:xfrm>
            <a:off x="11144251" y="0"/>
            <a:ext cx="104774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直接连接符 4"/>
          <p:cNvSpPr>
            <a:spLocks noChangeShapeType="1"/>
          </p:cNvSpPr>
          <p:nvPr userDrawn="1"/>
        </p:nvSpPr>
        <p:spPr bwMode="auto">
          <a:xfrm rot="5400000">
            <a:off x="190501" y="406401"/>
            <a:ext cx="817033" cy="4233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1917" tIns="60958" rIns="121917" bIns="60958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2A82B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52" name="直接连接符 5"/>
          <p:cNvSpPr>
            <a:spLocks noChangeShapeType="1"/>
          </p:cNvSpPr>
          <p:nvPr userDrawn="1"/>
        </p:nvSpPr>
        <p:spPr bwMode="auto">
          <a:xfrm rot="5400000">
            <a:off x="440267" y="239185"/>
            <a:ext cx="480484" cy="2116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1917" tIns="60958" rIns="121917" bIns="60958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2A82B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8" name="图片 7" descr="水印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6019165" y="63500"/>
            <a:ext cx="6069330" cy="196469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marL="1219200" indent="-1219200" algn="l" rtl="0" eaLnBrk="0" fontAlgn="base" hangingPunct="0">
        <a:spcBef>
          <a:spcPct val="0"/>
        </a:spcBef>
        <a:spcAft>
          <a:spcPct val="0"/>
        </a:spcAft>
        <a:defRPr sz="5900" b="1">
          <a:solidFill>
            <a:schemeClr val="bg1"/>
          </a:solidFill>
          <a:latin typeface="+mj-lt"/>
          <a:ea typeface="+mj-ea"/>
          <a:cs typeface="+mj-cs"/>
          <a:sym typeface="Verdana" panose="020B0604030504040204" pitchFamily="34" charset="0"/>
        </a:defRPr>
      </a:lvl1pPr>
      <a:lvl2pPr marL="1219200" indent="-1219200" algn="l" rtl="0" eaLnBrk="0" fontAlgn="base" hangingPunct="0">
        <a:spcBef>
          <a:spcPct val="0"/>
        </a:spcBef>
        <a:spcAft>
          <a:spcPct val="0"/>
        </a:spcAft>
        <a:defRPr sz="5900" b="1">
          <a:solidFill>
            <a:schemeClr val="bg1"/>
          </a:solidFill>
          <a:latin typeface="Verdana" panose="020B0604030504040204" pitchFamily="34" charset="0"/>
          <a:ea typeface="微软雅黑" panose="020B0503020204020204" pitchFamily="34" charset="-122"/>
          <a:sym typeface="Verdana" panose="020B0604030504040204" pitchFamily="34" charset="0"/>
        </a:defRPr>
      </a:lvl2pPr>
      <a:lvl3pPr marL="1219200" indent="-1219200" algn="l" rtl="0" eaLnBrk="0" fontAlgn="base" hangingPunct="0">
        <a:spcBef>
          <a:spcPct val="0"/>
        </a:spcBef>
        <a:spcAft>
          <a:spcPct val="0"/>
        </a:spcAft>
        <a:defRPr sz="5900" b="1">
          <a:solidFill>
            <a:schemeClr val="bg1"/>
          </a:solidFill>
          <a:latin typeface="Verdana" panose="020B0604030504040204" pitchFamily="34" charset="0"/>
          <a:ea typeface="微软雅黑" panose="020B0503020204020204" pitchFamily="34" charset="-122"/>
          <a:sym typeface="Verdana" panose="020B0604030504040204" pitchFamily="34" charset="0"/>
        </a:defRPr>
      </a:lvl3pPr>
      <a:lvl4pPr marL="1219200" indent="-1219200" algn="l" rtl="0" eaLnBrk="0" fontAlgn="base" hangingPunct="0">
        <a:spcBef>
          <a:spcPct val="0"/>
        </a:spcBef>
        <a:spcAft>
          <a:spcPct val="0"/>
        </a:spcAft>
        <a:defRPr sz="5900" b="1">
          <a:solidFill>
            <a:schemeClr val="bg1"/>
          </a:solidFill>
          <a:latin typeface="Verdana" panose="020B0604030504040204" pitchFamily="34" charset="0"/>
          <a:ea typeface="微软雅黑" panose="020B0503020204020204" pitchFamily="34" charset="-122"/>
          <a:sym typeface="Verdana" panose="020B0604030504040204" pitchFamily="34" charset="0"/>
        </a:defRPr>
      </a:lvl4pPr>
      <a:lvl5pPr marL="1219200" indent="-1219200" algn="l" rtl="0" eaLnBrk="0" fontAlgn="base" hangingPunct="0">
        <a:spcBef>
          <a:spcPct val="0"/>
        </a:spcBef>
        <a:spcAft>
          <a:spcPct val="0"/>
        </a:spcAft>
        <a:defRPr sz="5900" b="1">
          <a:solidFill>
            <a:schemeClr val="bg1"/>
          </a:solidFill>
          <a:latin typeface="Verdana" panose="020B0604030504040204" pitchFamily="34" charset="0"/>
          <a:ea typeface="微软雅黑" panose="020B0503020204020204" pitchFamily="34" charset="-122"/>
          <a:sym typeface="Verdana" panose="020B0604030504040204" pitchFamily="34" charset="0"/>
        </a:defRPr>
      </a:lvl5pPr>
      <a:lvl6pPr marL="1828800" indent="-1219200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Verdana" panose="020B0604030504040204" pitchFamily="34" charset="0"/>
          <a:ea typeface="微软雅黑" panose="020B0503020204020204" pitchFamily="34" charset="-122"/>
          <a:sym typeface="Verdana" panose="020B0604030504040204" pitchFamily="34" charset="0"/>
        </a:defRPr>
      </a:lvl6pPr>
      <a:lvl7pPr marL="2438400" indent="-1219200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Verdana" panose="020B0604030504040204" pitchFamily="34" charset="0"/>
          <a:ea typeface="微软雅黑" panose="020B0503020204020204" pitchFamily="34" charset="-122"/>
          <a:sym typeface="Verdana" panose="020B0604030504040204" pitchFamily="34" charset="0"/>
        </a:defRPr>
      </a:lvl7pPr>
      <a:lvl8pPr marL="3048000" indent="-1219200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Verdana" panose="020B0604030504040204" pitchFamily="34" charset="0"/>
          <a:ea typeface="微软雅黑" panose="020B0503020204020204" pitchFamily="34" charset="-122"/>
          <a:sym typeface="Verdana" panose="020B0604030504040204" pitchFamily="34" charset="0"/>
        </a:defRPr>
      </a:lvl8pPr>
      <a:lvl9pPr marL="3657600" indent="-1219200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Verdana" panose="020B0604030504040204" pitchFamily="34" charset="0"/>
          <a:ea typeface="微软雅黑" panose="020B0503020204020204" pitchFamily="34" charset="-122"/>
          <a:sym typeface="Verdana" panose="020B0604030504040204" pitchFamily="34" charset="0"/>
        </a:defRPr>
      </a:lvl9pPr>
    </p:titleStyle>
    <p:bodyStyle>
      <a:lvl1pPr marL="457200" indent="-4572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Verdana" panose="020B0604030504040204" pitchFamily="34" charset="0"/>
        </a:defRPr>
      </a:lvl1pPr>
      <a:lvl2pPr marL="990600" indent="-3810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00">
          <a:solidFill>
            <a:schemeClr val="tx1"/>
          </a:solidFill>
          <a:latin typeface="+mn-lt"/>
          <a:ea typeface="+mn-ea"/>
          <a:sym typeface="Verdana" panose="020B0604030504040204" pitchFamily="34" charset="0"/>
        </a:defRPr>
      </a:lvl2pPr>
      <a:lvl3pPr marL="1524000" indent="-3048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sym typeface="Verdana" panose="020B0604030504040204" pitchFamily="34" charset="0"/>
        </a:defRPr>
      </a:lvl3pPr>
      <a:lvl4pPr marL="2133600" indent="-3048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700">
          <a:solidFill>
            <a:schemeClr val="tx1"/>
          </a:solidFill>
          <a:latin typeface="+mn-lt"/>
          <a:ea typeface="+mn-ea"/>
          <a:sym typeface="Verdana" panose="020B0604030504040204" pitchFamily="34" charset="0"/>
        </a:defRPr>
      </a:lvl4pPr>
      <a:lvl5pPr marL="2743200" indent="-3048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700">
          <a:solidFill>
            <a:schemeClr val="tx1"/>
          </a:solidFill>
          <a:latin typeface="+mn-lt"/>
          <a:ea typeface="+mn-ea"/>
          <a:sym typeface="Verdana" panose="020B0604030504040204" pitchFamily="34" charset="0"/>
        </a:defRPr>
      </a:lvl5pPr>
      <a:lvl6pPr marL="3352800" indent="-3048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700">
          <a:solidFill>
            <a:schemeClr val="tx1"/>
          </a:solidFill>
          <a:latin typeface="+mn-lt"/>
          <a:ea typeface="+mn-ea"/>
          <a:sym typeface="Verdana" panose="020B0604030504040204" pitchFamily="34" charset="0"/>
        </a:defRPr>
      </a:lvl6pPr>
      <a:lvl7pPr marL="3962400" indent="-3048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700">
          <a:solidFill>
            <a:schemeClr val="tx1"/>
          </a:solidFill>
          <a:latin typeface="+mn-lt"/>
          <a:ea typeface="+mn-ea"/>
          <a:sym typeface="Verdana" panose="020B0604030504040204" pitchFamily="34" charset="0"/>
        </a:defRPr>
      </a:lvl7pPr>
      <a:lvl8pPr marL="4572000" indent="-3048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700">
          <a:solidFill>
            <a:schemeClr val="tx1"/>
          </a:solidFill>
          <a:latin typeface="+mn-lt"/>
          <a:ea typeface="+mn-ea"/>
          <a:sym typeface="Verdana" panose="020B0604030504040204" pitchFamily="34" charset="0"/>
        </a:defRPr>
      </a:lvl8pPr>
      <a:lvl9pPr marL="5181600" indent="-3048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700">
          <a:solidFill>
            <a:schemeClr val="tx1"/>
          </a:solidFill>
          <a:latin typeface="+mn-lt"/>
          <a:ea typeface="+mn-ea"/>
          <a:sym typeface="Verdana" panose="020B0604030504040204" pitchFamily="34" charset="0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openxmlformats.org/officeDocument/2006/relationships/tags" Target="../tags/tag3.xml"/><Relationship Id="rId4" Type="http://schemas.openxmlformats.org/officeDocument/2006/relationships/image" Target="../media/image15.jpeg"/><Relationship Id="rId3" Type="http://schemas.openxmlformats.org/officeDocument/2006/relationships/hyperlink" Target="http://pre-xsj.699pic.com/tupian/1n2r0m.html" TargetMode="Externa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openxmlformats.org/officeDocument/2006/relationships/tags" Target="../tags/tag1.xml"/><Relationship Id="rId4" Type="http://schemas.openxmlformats.org/officeDocument/2006/relationships/image" Target="../media/image7.jpe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1" Type="http://schemas.openxmlformats.org/officeDocument/2006/relationships/tags" Target="../tags/tag2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5.x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.png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矩形 1"/>
          <p:cNvSpPr>
            <a:spLocks noChangeArrowheads="1"/>
          </p:cNvSpPr>
          <p:nvPr/>
        </p:nvSpPr>
        <p:spPr bwMode="auto">
          <a:xfrm>
            <a:off x="762000" y="1246505"/>
            <a:ext cx="6538595" cy="5015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感恩遇见，相互成就，本课件资料仅供您个人参考、教学使用，严禁自行在网络传播，违者依知识产权法追究法律责任。</a:t>
            </a: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更多教学资源请关注</a:t>
            </a: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公众号：溯恩高中英语</a:t>
            </a:r>
            <a:endParaRPr lang="zh-CN" altLang="en-US" sz="4000" b="1">
              <a:solidFill>
                <a:srgbClr val="FF0000"/>
              </a:solidFill>
              <a:latin typeface="HelveticaNeue" panose="02000503000000020004" pitchFamily="2" charset="0"/>
            </a:endParaRPr>
          </a:p>
        </p:txBody>
      </p:sp>
      <p:pic>
        <p:nvPicPr>
          <p:cNvPr id="14338" name="图片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385" y="2273935"/>
            <a:ext cx="3359150" cy="335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矩形 3"/>
          <p:cNvSpPr>
            <a:spLocks noChangeArrowheads="1"/>
          </p:cNvSpPr>
          <p:nvPr/>
        </p:nvSpPr>
        <p:spPr bwMode="auto">
          <a:xfrm>
            <a:off x="7311390" y="1616710"/>
            <a:ext cx="3603625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latin typeface="华文新魏" panose="02010800040101010101" pitchFamily="2" charset="-122"/>
              </a:rPr>
              <a:t>知识产权声明</a:t>
            </a:r>
            <a:endParaRPr lang="zh-CN" altLang="en-US" sz="4000" b="1">
              <a:latin typeface="华文新魏" panose="02010800040101010101" pitchFamily="2" charset="-122"/>
            </a:endParaRP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任意多边形 13"/>
          <p:cNvSpPr/>
          <p:nvPr/>
        </p:nvSpPr>
        <p:spPr>
          <a:xfrm>
            <a:off x="0" y="0"/>
            <a:ext cx="7424382" cy="521970"/>
          </a:xfrm>
          <a:custGeom>
            <a:avLst/>
            <a:gdLst>
              <a:gd name="connsiteX0" fmla="*/ 104775 w 5032666"/>
              <a:gd name="connsiteY0" fmla="*/ 0 h 419100"/>
              <a:gd name="connsiteX1" fmla="*/ 150742 w 5032666"/>
              <a:gd name="connsiteY1" fmla="*/ 0 h 419100"/>
              <a:gd name="connsiteX2" fmla="*/ 161478 w 5032666"/>
              <a:gd name="connsiteY2" fmla="*/ 0 h 419100"/>
              <a:gd name="connsiteX3" fmla="*/ 200025 w 5032666"/>
              <a:gd name="connsiteY3" fmla="*/ 0 h 419100"/>
              <a:gd name="connsiteX4" fmla="*/ 207445 w 5032666"/>
              <a:gd name="connsiteY4" fmla="*/ 0 h 419100"/>
              <a:gd name="connsiteX5" fmla="*/ 225133 w 5032666"/>
              <a:gd name="connsiteY5" fmla="*/ 0 h 419100"/>
              <a:gd name="connsiteX6" fmla="*/ 256728 w 5032666"/>
              <a:gd name="connsiteY6" fmla="*/ 0 h 419100"/>
              <a:gd name="connsiteX7" fmla="*/ 271100 w 5032666"/>
              <a:gd name="connsiteY7" fmla="*/ 0 h 419100"/>
              <a:gd name="connsiteX8" fmla="*/ 281836 w 5032666"/>
              <a:gd name="connsiteY8" fmla="*/ 0 h 419100"/>
              <a:gd name="connsiteX9" fmla="*/ 314326 w 5032666"/>
              <a:gd name="connsiteY9" fmla="*/ 0 h 419100"/>
              <a:gd name="connsiteX10" fmla="*/ 320383 w 5032666"/>
              <a:gd name="connsiteY10" fmla="*/ 0 h 419100"/>
              <a:gd name="connsiteX11" fmla="*/ 327803 w 5032666"/>
              <a:gd name="connsiteY11" fmla="*/ 0 h 419100"/>
              <a:gd name="connsiteX12" fmla="*/ 360293 w 5032666"/>
              <a:gd name="connsiteY12" fmla="*/ 0 h 419100"/>
              <a:gd name="connsiteX13" fmla="*/ 371029 w 5032666"/>
              <a:gd name="connsiteY13" fmla="*/ 0 h 419100"/>
              <a:gd name="connsiteX14" fmla="*/ 377086 w 5032666"/>
              <a:gd name="connsiteY14" fmla="*/ 0 h 419100"/>
              <a:gd name="connsiteX15" fmla="*/ 409576 w 5032666"/>
              <a:gd name="connsiteY15" fmla="*/ 0 h 419100"/>
              <a:gd name="connsiteX16" fmla="*/ 416996 w 5032666"/>
              <a:gd name="connsiteY16" fmla="*/ 0 h 419100"/>
              <a:gd name="connsiteX17" fmla="*/ 434684 w 5032666"/>
              <a:gd name="connsiteY17" fmla="*/ 0 h 419100"/>
              <a:gd name="connsiteX18" fmla="*/ 466279 w 5032666"/>
              <a:gd name="connsiteY18" fmla="*/ 0 h 419100"/>
              <a:gd name="connsiteX19" fmla="*/ 480651 w 5032666"/>
              <a:gd name="connsiteY19" fmla="*/ 0 h 419100"/>
              <a:gd name="connsiteX20" fmla="*/ 491387 w 5032666"/>
              <a:gd name="connsiteY20" fmla="*/ 0 h 419100"/>
              <a:gd name="connsiteX21" fmla="*/ 529934 w 5032666"/>
              <a:gd name="connsiteY21" fmla="*/ 0 h 419100"/>
              <a:gd name="connsiteX22" fmla="*/ 537354 w 5032666"/>
              <a:gd name="connsiteY22" fmla="*/ 0 h 419100"/>
              <a:gd name="connsiteX23" fmla="*/ 561975 w 5032666"/>
              <a:gd name="connsiteY23" fmla="*/ 0 h 419100"/>
              <a:gd name="connsiteX24" fmla="*/ 586637 w 5032666"/>
              <a:gd name="connsiteY24" fmla="*/ 0 h 419100"/>
              <a:gd name="connsiteX25" fmla="*/ 607942 w 5032666"/>
              <a:gd name="connsiteY25" fmla="*/ 0 h 419100"/>
              <a:gd name="connsiteX26" fmla="*/ 618678 w 5032666"/>
              <a:gd name="connsiteY26" fmla="*/ 0 h 419100"/>
              <a:gd name="connsiteX27" fmla="*/ 657225 w 5032666"/>
              <a:gd name="connsiteY27" fmla="*/ 0 h 419100"/>
              <a:gd name="connsiteX28" fmla="*/ 664645 w 5032666"/>
              <a:gd name="connsiteY28" fmla="*/ 0 h 419100"/>
              <a:gd name="connsiteX29" fmla="*/ 682333 w 5032666"/>
              <a:gd name="connsiteY29" fmla="*/ 0 h 419100"/>
              <a:gd name="connsiteX30" fmla="*/ 713928 w 5032666"/>
              <a:gd name="connsiteY30" fmla="*/ 0 h 419100"/>
              <a:gd name="connsiteX31" fmla="*/ 728300 w 5032666"/>
              <a:gd name="connsiteY31" fmla="*/ 0 h 419100"/>
              <a:gd name="connsiteX32" fmla="*/ 739036 w 5032666"/>
              <a:gd name="connsiteY32" fmla="*/ 0 h 419100"/>
              <a:gd name="connsiteX33" fmla="*/ 750329 w 5032666"/>
              <a:gd name="connsiteY33" fmla="*/ 0 h 419100"/>
              <a:gd name="connsiteX34" fmla="*/ 771526 w 5032666"/>
              <a:gd name="connsiteY34" fmla="*/ 0 h 419100"/>
              <a:gd name="connsiteX35" fmla="*/ 777583 w 5032666"/>
              <a:gd name="connsiteY35" fmla="*/ 0 h 419100"/>
              <a:gd name="connsiteX36" fmla="*/ 785003 w 5032666"/>
              <a:gd name="connsiteY36" fmla="*/ 0 h 419100"/>
              <a:gd name="connsiteX37" fmla="*/ 796296 w 5032666"/>
              <a:gd name="connsiteY37" fmla="*/ 0 h 419100"/>
              <a:gd name="connsiteX38" fmla="*/ 807032 w 5032666"/>
              <a:gd name="connsiteY38" fmla="*/ 0 h 419100"/>
              <a:gd name="connsiteX39" fmla="*/ 817493 w 5032666"/>
              <a:gd name="connsiteY39" fmla="*/ 0 h 419100"/>
              <a:gd name="connsiteX40" fmla="*/ 828229 w 5032666"/>
              <a:gd name="connsiteY40" fmla="*/ 0 h 419100"/>
              <a:gd name="connsiteX41" fmla="*/ 834286 w 5032666"/>
              <a:gd name="connsiteY41" fmla="*/ 0 h 419100"/>
              <a:gd name="connsiteX42" fmla="*/ 845579 w 5032666"/>
              <a:gd name="connsiteY42" fmla="*/ 0 h 419100"/>
              <a:gd name="connsiteX43" fmla="*/ 852999 w 5032666"/>
              <a:gd name="connsiteY43" fmla="*/ 0 h 419100"/>
              <a:gd name="connsiteX44" fmla="*/ 866776 w 5032666"/>
              <a:gd name="connsiteY44" fmla="*/ 0 h 419100"/>
              <a:gd name="connsiteX45" fmla="*/ 870687 w 5032666"/>
              <a:gd name="connsiteY45" fmla="*/ 0 h 419100"/>
              <a:gd name="connsiteX46" fmla="*/ 874196 w 5032666"/>
              <a:gd name="connsiteY46" fmla="*/ 0 h 419100"/>
              <a:gd name="connsiteX47" fmla="*/ 891884 w 5032666"/>
              <a:gd name="connsiteY47" fmla="*/ 0 h 419100"/>
              <a:gd name="connsiteX48" fmla="*/ 902282 w 5032666"/>
              <a:gd name="connsiteY48" fmla="*/ 0 h 419100"/>
              <a:gd name="connsiteX49" fmla="*/ 916654 w 5032666"/>
              <a:gd name="connsiteY49" fmla="*/ 0 h 419100"/>
              <a:gd name="connsiteX50" fmla="*/ 923479 w 5032666"/>
              <a:gd name="connsiteY50" fmla="*/ 0 h 419100"/>
              <a:gd name="connsiteX51" fmla="*/ 927390 w 5032666"/>
              <a:gd name="connsiteY51" fmla="*/ 0 h 419100"/>
              <a:gd name="connsiteX52" fmla="*/ 937851 w 5032666"/>
              <a:gd name="connsiteY52" fmla="*/ 0 h 419100"/>
              <a:gd name="connsiteX53" fmla="*/ 948587 w 5032666"/>
              <a:gd name="connsiteY53" fmla="*/ 0 h 419100"/>
              <a:gd name="connsiteX54" fmla="*/ 959880 w 5032666"/>
              <a:gd name="connsiteY54" fmla="*/ 0 h 419100"/>
              <a:gd name="connsiteX55" fmla="*/ 965937 w 5032666"/>
              <a:gd name="connsiteY55" fmla="*/ 0 h 419100"/>
              <a:gd name="connsiteX56" fmla="*/ 973357 w 5032666"/>
              <a:gd name="connsiteY56" fmla="*/ 0 h 419100"/>
              <a:gd name="connsiteX57" fmla="*/ 987134 w 5032666"/>
              <a:gd name="connsiteY57" fmla="*/ 0 h 419100"/>
              <a:gd name="connsiteX58" fmla="*/ 994554 w 5032666"/>
              <a:gd name="connsiteY58" fmla="*/ 0 h 419100"/>
              <a:gd name="connsiteX59" fmla="*/ 1005847 w 5032666"/>
              <a:gd name="connsiteY59" fmla="*/ 0 h 419100"/>
              <a:gd name="connsiteX60" fmla="*/ 1016583 w 5032666"/>
              <a:gd name="connsiteY60" fmla="*/ 0 h 419100"/>
              <a:gd name="connsiteX61" fmla="*/ 1022640 w 5032666"/>
              <a:gd name="connsiteY61" fmla="*/ 0 h 419100"/>
              <a:gd name="connsiteX62" fmla="*/ 1043837 w 5032666"/>
              <a:gd name="connsiteY62" fmla="*/ 0 h 419100"/>
              <a:gd name="connsiteX63" fmla="*/ 1055130 w 5032666"/>
              <a:gd name="connsiteY63" fmla="*/ 0 h 419100"/>
              <a:gd name="connsiteX64" fmla="*/ 1062550 w 5032666"/>
              <a:gd name="connsiteY64" fmla="*/ 0 h 419100"/>
              <a:gd name="connsiteX65" fmla="*/ 1080238 w 5032666"/>
              <a:gd name="connsiteY65" fmla="*/ 0 h 419100"/>
              <a:gd name="connsiteX66" fmla="*/ 1111833 w 5032666"/>
              <a:gd name="connsiteY66" fmla="*/ 0 h 419100"/>
              <a:gd name="connsiteX67" fmla="*/ 1126205 w 5032666"/>
              <a:gd name="connsiteY67" fmla="*/ 0 h 419100"/>
              <a:gd name="connsiteX68" fmla="*/ 1136941 w 5032666"/>
              <a:gd name="connsiteY68" fmla="*/ 0 h 419100"/>
              <a:gd name="connsiteX69" fmla="*/ 1175488 w 5032666"/>
              <a:gd name="connsiteY69" fmla="*/ 0 h 419100"/>
              <a:gd name="connsiteX70" fmla="*/ 1182908 w 5032666"/>
              <a:gd name="connsiteY70" fmla="*/ 0 h 419100"/>
              <a:gd name="connsiteX71" fmla="*/ 1207529 w 5032666"/>
              <a:gd name="connsiteY71" fmla="*/ 0 h 419100"/>
              <a:gd name="connsiteX72" fmla="*/ 1232191 w 5032666"/>
              <a:gd name="connsiteY72" fmla="*/ 0 h 419100"/>
              <a:gd name="connsiteX73" fmla="*/ 1253496 w 5032666"/>
              <a:gd name="connsiteY73" fmla="*/ 0 h 419100"/>
              <a:gd name="connsiteX74" fmla="*/ 1264232 w 5032666"/>
              <a:gd name="connsiteY74" fmla="*/ 0 h 419100"/>
              <a:gd name="connsiteX75" fmla="*/ 1302779 w 5032666"/>
              <a:gd name="connsiteY75" fmla="*/ 0 h 419100"/>
              <a:gd name="connsiteX76" fmla="*/ 1310199 w 5032666"/>
              <a:gd name="connsiteY76" fmla="*/ 0 h 419100"/>
              <a:gd name="connsiteX77" fmla="*/ 1327887 w 5032666"/>
              <a:gd name="connsiteY77" fmla="*/ 0 h 419100"/>
              <a:gd name="connsiteX78" fmla="*/ 1359482 w 5032666"/>
              <a:gd name="connsiteY78" fmla="*/ 0 h 419100"/>
              <a:gd name="connsiteX79" fmla="*/ 1373854 w 5032666"/>
              <a:gd name="connsiteY79" fmla="*/ 0 h 419100"/>
              <a:gd name="connsiteX80" fmla="*/ 1384590 w 5032666"/>
              <a:gd name="connsiteY80" fmla="*/ 0 h 419100"/>
              <a:gd name="connsiteX81" fmla="*/ 1417080 w 5032666"/>
              <a:gd name="connsiteY81" fmla="*/ 0 h 419100"/>
              <a:gd name="connsiteX82" fmla="*/ 1423137 w 5032666"/>
              <a:gd name="connsiteY82" fmla="*/ 0 h 419100"/>
              <a:gd name="connsiteX83" fmla="*/ 1430557 w 5032666"/>
              <a:gd name="connsiteY83" fmla="*/ 0 h 419100"/>
              <a:gd name="connsiteX84" fmla="*/ 1463047 w 5032666"/>
              <a:gd name="connsiteY84" fmla="*/ 0 h 419100"/>
              <a:gd name="connsiteX85" fmla="*/ 1473783 w 5032666"/>
              <a:gd name="connsiteY85" fmla="*/ 0 h 419100"/>
              <a:gd name="connsiteX86" fmla="*/ 1479840 w 5032666"/>
              <a:gd name="connsiteY86" fmla="*/ 0 h 419100"/>
              <a:gd name="connsiteX87" fmla="*/ 1495425 w 5032666"/>
              <a:gd name="connsiteY87" fmla="*/ 0 h 419100"/>
              <a:gd name="connsiteX88" fmla="*/ 1512330 w 5032666"/>
              <a:gd name="connsiteY88" fmla="*/ 0 h 419100"/>
              <a:gd name="connsiteX89" fmla="*/ 1519750 w 5032666"/>
              <a:gd name="connsiteY89" fmla="*/ 0 h 419100"/>
              <a:gd name="connsiteX90" fmla="*/ 1537438 w 5032666"/>
              <a:gd name="connsiteY90" fmla="*/ 0 h 419100"/>
              <a:gd name="connsiteX91" fmla="*/ 1541392 w 5032666"/>
              <a:gd name="connsiteY91" fmla="*/ 0 h 419100"/>
              <a:gd name="connsiteX92" fmla="*/ 1552128 w 5032666"/>
              <a:gd name="connsiteY92" fmla="*/ 0 h 419100"/>
              <a:gd name="connsiteX93" fmla="*/ 1569033 w 5032666"/>
              <a:gd name="connsiteY93" fmla="*/ 0 h 419100"/>
              <a:gd name="connsiteX94" fmla="*/ 1583405 w 5032666"/>
              <a:gd name="connsiteY94" fmla="*/ 0 h 419100"/>
              <a:gd name="connsiteX95" fmla="*/ 1590675 w 5032666"/>
              <a:gd name="connsiteY95" fmla="*/ 0 h 419100"/>
              <a:gd name="connsiteX96" fmla="*/ 1594141 w 5032666"/>
              <a:gd name="connsiteY96" fmla="*/ 0 h 419100"/>
              <a:gd name="connsiteX97" fmla="*/ 1598095 w 5032666"/>
              <a:gd name="connsiteY97" fmla="*/ 0 h 419100"/>
              <a:gd name="connsiteX98" fmla="*/ 1615783 w 5032666"/>
              <a:gd name="connsiteY98" fmla="*/ 0 h 419100"/>
              <a:gd name="connsiteX99" fmla="*/ 1632688 w 5032666"/>
              <a:gd name="connsiteY99" fmla="*/ 0 h 419100"/>
              <a:gd name="connsiteX100" fmla="*/ 1640108 w 5032666"/>
              <a:gd name="connsiteY100" fmla="*/ 0 h 419100"/>
              <a:gd name="connsiteX101" fmla="*/ 1647378 w 5032666"/>
              <a:gd name="connsiteY101" fmla="*/ 0 h 419100"/>
              <a:gd name="connsiteX102" fmla="*/ 1661750 w 5032666"/>
              <a:gd name="connsiteY102" fmla="*/ 0 h 419100"/>
              <a:gd name="connsiteX103" fmla="*/ 1672486 w 5032666"/>
              <a:gd name="connsiteY103" fmla="*/ 0 h 419100"/>
              <a:gd name="connsiteX104" fmla="*/ 1689391 w 5032666"/>
              <a:gd name="connsiteY104" fmla="*/ 0 h 419100"/>
              <a:gd name="connsiteX105" fmla="*/ 1704976 w 5032666"/>
              <a:gd name="connsiteY105" fmla="*/ 0 h 419100"/>
              <a:gd name="connsiteX106" fmla="*/ 1711033 w 5032666"/>
              <a:gd name="connsiteY106" fmla="*/ 0 h 419100"/>
              <a:gd name="connsiteX107" fmla="*/ 1718453 w 5032666"/>
              <a:gd name="connsiteY107" fmla="*/ 0 h 419100"/>
              <a:gd name="connsiteX108" fmla="*/ 1750943 w 5032666"/>
              <a:gd name="connsiteY108" fmla="*/ 0 h 419100"/>
              <a:gd name="connsiteX109" fmla="*/ 1761679 w 5032666"/>
              <a:gd name="connsiteY109" fmla="*/ 0 h 419100"/>
              <a:gd name="connsiteX110" fmla="*/ 1767736 w 5032666"/>
              <a:gd name="connsiteY110" fmla="*/ 0 h 419100"/>
              <a:gd name="connsiteX111" fmla="*/ 1800226 w 5032666"/>
              <a:gd name="connsiteY111" fmla="*/ 0 h 419100"/>
              <a:gd name="connsiteX112" fmla="*/ 1807646 w 5032666"/>
              <a:gd name="connsiteY112" fmla="*/ 0 h 419100"/>
              <a:gd name="connsiteX113" fmla="*/ 1825334 w 5032666"/>
              <a:gd name="connsiteY113" fmla="*/ 0 h 419100"/>
              <a:gd name="connsiteX114" fmla="*/ 1856929 w 5032666"/>
              <a:gd name="connsiteY114" fmla="*/ 0 h 419100"/>
              <a:gd name="connsiteX115" fmla="*/ 1871301 w 5032666"/>
              <a:gd name="connsiteY115" fmla="*/ 0 h 419100"/>
              <a:gd name="connsiteX116" fmla="*/ 1882037 w 5032666"/>
              <a:gd name="connsiteY116" fmla="*/ 0 h 419100"/>
              <a:gd name="connsiteX117" fmla="*/ 1920584 w 5032666"/>
              <a:gd name="connsiteY117" fmla="*/ 0 h 419100"/>
              <a:gd name="connsiteX118" fmla="*/ 1928004 w 5032666"/>
              <a:gd name="connsiteY118" fmla="*/ 0 h 419100"/>
              <a:gd name="connsiteX119" fmla="*/ 1952625 w 5032666"/>
              <a:gd name="connsiteY119" fmla="*/ 0 h 419100"/>
              <a:gd name="connsiteX120" fmla="*/ 1977287 w 5032666"/>
              <a:gd name="connsiteY120" fmla="*/ 0 h 419100"/>
              <a:gd name="connsiteX121" fmla="*/ 1998592 w 5032666"/>
              <a:gd name="connsiteY121" fmla="*/ 0 h 419100"/>
              <a:gd name="connsiteX122" fmla="*/ 2009328 w 5032666"/>
              <a:gd name="connsiteY122" fmla="*/ 0 h 419100"/>
              <a:gd name="connsiteX123" fmla="*/ 2047875 w 5032666"/>
              <a:gd name="connsiteY123" fmla="*/ 0 h 419100"/>
              <a:gd name="connsiteX124" fmla="*/ 2055295 w 5032666"/>
              <a:gd name="connsiteY124" fmla="*/ 0 h 419100"/>
              <a:gd name="connsiteX125" fmla="*/ 2057400 w 5032666"/>
              <a:gd name="connsiteY125" fmla="*/ 0 h 419100"/>
              <a:gd name="connsiteX126" fmla="*/ 2072983 w 5032666"/>
              <a:gd name="connsiteY126" fmla="*/ 0 h 419100"/>
              <a:gd name="connsiteX127" fmla="*/ 2103367 w 5032666"/>
              <a:gd name="connsiteY127" fmla="*/ 0 h 419100"/>
              <a:gd name="connsiteX128" fmla="*/ 2104578 w 5032666"/>
              <a:gd name="connsiteY128" fmla="*/ 0 h 419100"/>
              <a:gd name="connsiteX129" fmla="*/ 2114103 w 5032666"/>
              <a:gd name="connsiteY129" fmla="*/ 0 h 419100"/>
              <a:gd name="connsiteX130" fmla="*/ 2118950 w 5032666"/>
              <a:gd name="connsiteY130" fmla="*/ 0 h 419100"/>
              <a:gd name="connsiteX131" fmla="*/ 2129686 w 5032666"/>
              <a:gd name="connsiteY131" fmla="*/ 0 h 419100"/>
              <a:gd name="connsiteX132" fmla="*/ 2140979 w 5032666"/>
              <a:gd name="connsiteY132" fmla="*/ 0 h 419100"/>
              <a:gd name="connsiteX133" fmla="*/ 2152650 w 5032666"/>
              <a:gd name="connsiteY133" fmla="*/ 0 h 419100"/>
              <a:gd name="connsiteX134" fmla="*/ 2160070 w 5032666"/>
              <a:gd name="connsiteY134" fmla="*/ 0 h 419100"/>
              <a:gd name="connsiteX135" fmla="*/ 2162176 w 5032666"/>
              <a:gd name="connsiteY135" fmla="*/ 0 h 419100"/>
              <a:gd name="connsiteX136" fmla="*/ 2168233 w 5032666"/>
              <a:gd name="connsiteY136" fmla="*/ 0 h 419100"/>
              <a:gd name="connsiteX137" fmla="*/ 2175653 w 5032666"/>
              <a:gd name="connsiteY137" fmla="*/ 0 h 419100"/>
              <a:gd name="connsiteX138" fmla="*/ 2177758 w 5032666"/>
              <a:gd name="connsiteY138" fmla="*/ 0 h 419100"/>
              <a:gd name="connsiteX139" fmla="*/ 2186946 w 5032666"/>
              <a:gd name="connsiteY139" fmla="*/ 0 h 419100"/>
              <a:gd name="connsiteX140" fmla="*/ 2197682 w 5032666"/>
              <a:gd name="connsiteY140" fmla="*/ 0 h 419100"/>
              <a:gd name="connsiteX141" fmla="*/ 2208143 w 5032666"/>
              <a:gd name="connsiteY141" fmla="*/ 0 h 419100"/>
              <a:gd name="connsiteX142" fmla="*/ 2209353 w 5032666"/>
              <a:gd name="connsiteY142" fmla="*/ 0 h 419100"/>
              <a:gd name="connsiteX143" fmla="*/ 2218879 w 5032666"/>
              <a:gd name="connsiteY143" fmla="*/ 0 h 419100"/>
              <a:gd name="connsiteX144" fmla="*/ 2223725 w 5032666"/>
              <a:gd name="connsiteY144" fmla="*/ 0 h 419100"/>
              <a:gd name="connsiteX145" fmla="*/ 2224936 w 5032666"/>
              <a:gd name="connsiteY145" fmla="*/ 0 h 419100"/>
              <a:gd name="connsiteX146" fmla="*/ 2234461 w 5032666"/>
              <a:gd name="connsiteY146" fmla="*/ 0 h 419100"/>
              <a:gd name="connsiteX147" fmla="*/ 2236229 w 5032666"/>
              <a:gd name="connsiteY147" fmla="*/ 0 h 419100"/>
              <a:gd name="connsiteX148" fmla="*/ 2243649 w 5032666"/>
              <a:gd name="connsiteY148" fmla="*/ 0 h 419100"/>
              <a:gd name="connsiteX149" fmla="*/ 2257426 w 5032666"/>
              <a:gd name="connsiteY149" fmla="*/ 0 h 419100"/>
              <a:gd name="connsiteX150" fmla="*/ 2261337 w 5032666"/>
              <a:gd name="connsiteY150" fmla="*/ 0 h 419100"/>
              <a:gd name="connsiteX151" fmla="*/ 2264846 w 5032666"/>
              <a:gd name="connsiteY151" fmla="*/ 0 h 419100"/>
              <a:gd name="connsiteX152" fmla="*/ 2266951 w 5032666"/>
              <a:gd name="connsiteY152" fmla="*/ 0 h 419100"/>
              <a:gd name="connsiteX153" fmla="*/ 2273008 w 5032666"/>
              <a:gd name="connsiteY153" fmla="*/ 0 h 419100"/>
              <a:gd name="connsiteX154" fmla="*/ 2280428 w 5032666"/>
              <a:gd name="connsiteY154" fmla="*/ 0 h 419100"/>
              <a:gd name="connsiteX155" fmla="*/ 2282534 w 5032666"/>
              <a:gd name="connsiteY155" fmla="*/ 0 h 419100"/>
              <a:gd name="connsiteX156" fmla="*/ 2292932 w 5032666"/>
              <a:gd name="connsiteY156" fmla="*/ 0 h 419100"/>
              <a:gd name="connsiteX157" fmla="*/ 2307304 w 5032666"/>
              <a:gd name="connsiteY157" fmla="*/ 0 h 419100"/>
              <a:gd name="connsiteX158" fmla="*/ 2312918 w 5032666"/>
              <a:gd name="connsiteY158" fmla="*/ 0 h 419100"/>
              <a:gd name="connsiteX159" fmla="*/ 2314129 w 5032666"/>
              <a:gd name="connsiteY159" fmla="*/ 0 h 419100"/>
              <a:gd name="connsiteX160" fmla="*/ 2318040 w 5032666"/>
              <a:gd name="connsiteY160" fmla="*/ 0 h 419100"/>
              <a:gd name="connsiteX161" fmla="*/ 2323654 w 5032666"/>
              <a:gd name="connsiteY161" fmla="*/ 0 h 419100"/>
              <a:gd name="connsiteX162" fmla="*/ 2328501 w 5032666"/>
              <a:gd name="connsiteY162" fmla="*/ 0 h 419100"/>
              <a:gd name="connsiteX163" fmla="*/ 2329711 w 5032666"/>
              <a:gd name="connsiteY163" fmla="*/ 0 h 419100"/>
              <a:gd name="connsiteX164" fmla="*/ 2339237 w 5032666"/>
              <a:gd name="connsiteY164" fmla="*/ 0 h 419100"/>
              <a:gd name="connsiteX165" fmla="*/ 2350530 w 5032666"/>
              <a:gd name="connsiteY165" fmla="*/ 0 h 419100"/>
              <a:gd name="connsiteX166" fmla="*/ 2356587 w 5032666"/>
              <a:gd name="connsiteY166" fmla="*/ 0 h 419100"/>
              <a:gd name="connsiteX167" fmla="*/ 2362201 w 5032666"/>
              <a:gd name="connsiteY167" fmla="*/ 0 h 419100"/>
              <a:gd name="connsiteX168" fmla="*/ 2364007 w 5032666"/>
              <a:gd name="connsiteY168" fmla="*/ 0 h 419100"/>
              <a:gd name="connsiteX169" fmla="*/ 2369621 w 5032666"/>
              <a:gd name="connsiteY169" fmla="*/ 0 h 419100"/>
              <a:gd name="connsiteX170" fmla="*/ 2377784 w 5032666"/>
              <a:gd name="connsiteY170" fmla="*/ 0 h 419100"/>
              <a:gd name="connsiteX171" fmla="*/ 2385204 w 5032666"/>
              <a:gd name="connsiteY171" fmla="*/ 0 h 419100"/>
              <a:gd name="connsiteX172" fmla="*/ 2387309 w 5032666"/>
              <a:gd name="connsiteY172" fmla="*/ 0 h 419100"/>
              <a:gd name="connsiteX173" fmla="*/ 2396497 w 5032666"/>
              <a:gd name="connsiteY173" fmla="*/ 0 h 419100"/>
              <a:gd name="connsiteX174" fmla="*/ 2407233 w 5032666"/>
              <a:gd name="connsiteY174" fmla="*/ 0 h 419100"/>
              <a:gd name="connsiteX175" fmla="*/ 2413290 w 5032666"/>
              <a:gd name="connsiteY175" fmla="*/ 0 h 419100"/>
              <a:gd name="connsiteX176" fmla="*/ 2418904 w 5032666"/>
              <a:gd name="connsiteY176" fmla="*/ 0 h 419100"/>
              <a:gd name="connsiteX177" fmla="*/ 2433276 w 5032666"/>
              <a:gd name="connsiteY177" fmla="*/ 0 h 419100"/>
              <a:gd name="connsiteX178" fmla="*/ 2434487 w 5032666"/>
              <a:gd name="connsiteY178" fmla="*/ 0 h 419100"/>
              <a:gd name="connsiteX179" fmla="*/ 2444012 w 5032666"/>
              <a:gd name="connsiteY179" fmla="*/ 0 h 419100"/>
              <a:gd name="connsiteX180" fmla="*/ 2445780 w 5032666"/>
              <a:gd name="connsiteY180" fmla="*/ 0 h 419100"/>
              <a:gd name="connsiteX181" fmla="*/ 2453200 w 5032666"/>
              <a:gd name="connsiteY181" fmla="*/ 0 h 419100"/>
              <a:gd name="connsiteX182" fmla="*/ 2470888 w 5032666"/>
              <a:gd name="connsiteY182" fmla="*/ 0 h 419100"/>
              <a:gd name="connsiteX183" fmla="*/ 2482559 w 5032666"/>
              <a:gd name="connsiteY183" fmla="*/ 0 h 419100"/>
              <a:gd name="connsiteX184" fmla="*/ 2489979 w 5032666"/>
              <a:gd name="connsiteY184" fmla="*/ 0 h 419100"/>
              <a:gd name="connsiteX185" fmla="*/ 2502483 w 5032666"/>
              <a:gd name="connsiteY185" fmla="*/ 0 h 419100"/>
              <a:gd name="connsiteX186" fmla="*/ 2514600 w 5032666"/>
              <a:gd name="connsiteY186" fmla="*/ 0 h 419100"/>
              <a:gd name="connsiteX187" fmla="*/ 2516855 w 5032666"/>
              <a:gd name="connsiteY187" fmla="*/ 0 h 419100"/>
              <a:gd name="connsiteX188" fmla="*/ 2527591 w 5032666"/>
              <a:gd name="connsiteY188" fmla="*/ 0 h 419100"/>
              <a:gd name="connsiteX189" fmla="*/ 2539262 w 5032666"/>
              <a:gd name="connsiteY189" fmla="*/ 0 h 419100"/>
              <a:gd name="connsiteX190" fmla="*/ 2560567 w 5032666"/>
              <a:gd name="connsiteY190" fmla="*/ 0 h 419100"/>
              <a:gd name="connsiteX191" fmla="*/ 2566138 w 5032666"/>
              <a:gd name="connsiteY191" fmla="*/ 0 h 419100"/>
              <a:gd name="connsiteX192" fmla="*/ 2571303 w 5032666"/>
              <a:gd name="connsiteY192" fmla="*/ 0 h 419100"/>
              <a:gd name="connsiteX193" fmla="*/ 2573558 w 5032666"/>
              <a:gd name="connsiteY193" fmla="*/ 0 h 419100"/>
              <a:gd name="connsiteX194" fmla="*/ 2598179 w 5032666"/>
              <a:gd name="connsiteY194" fmla="*/ 0 h 419100"/>
              <a:gd name="connsiteX195" fmla="*/ 2609850 w 5032666"/>
              <a:gd name="connsiteY195" fmla="*/ 0 h 419100"/>
              <a:gd name="connsiteX196" fmla="*/ 2617270 w 5032666"/>
              <a:gd name="connsiteY196" fmla="*/ 0 h 419100"/>
              <a:gd name="connsiteX197" fmla="*/ 2622841 w 5032666"/>
              <a:gd name="connsiteY197" fmla="*/ 0 h 419100"/>
              <a:gd name="connsiteX198" fmla="*/ 2634958 w 5032666"/>
              <a:gd name="connsiteY198" fmla="*/ 0 h 419100"/>
              <a:gd name="connsiteX199" fmla="*/ 2644146 w 5032666"/>
              <a:gd name="connsiteY199" fmla="*/ 0 h 419100"/>
              <a:gd name="connsiteX200" fmla="*/ 2654882 w 5032666"/>
              <a:gd name="connsiteY200" fmla="*/ 0 h 419100"/>
              <a:gd name="connsiteX201" fmla="*/ 2666553 w 5032666"/>
              <a:gd name="connsiteY201" fmla="*/ 0 h 419100"/>
              <a:gd name="connsiteX202" fmla="*/ 2680925 w 5032666"/>
              <a:gd name="connsiteY202" fmla="*/ 0 h 419100"/>
              <a:gd name="connsiteX203" fmla="*/ 2691661 w 5032666"/>
              <a:gd name="connsiteY203" fmla="*/ 0 h 419100"/>
              <a:gd name="connsiteX204" fmla="*/ 2693429 w 5032666"/>
              <a:gd name="connsiteY204" fmla="*/ 0 h 419100"/>
              <a:gd name="connsiteX205" fmla="*/ 2700849 w 5032666"/>
              <a:gd name="connsiteY205" fmla="*/ 0 h 419100"/>
              <a:gd name="connsiteX206" fmla="*/ 2702954 w 5032666"/>
              <a:gd name="connsiteY206" fmla="*/ 0 h 419100"/>
              <a:gd name="connsiteX207" fmla="*/ 2718537 w 5032666"/>
              <a:gd name="connsiteY207" fmla="*/ 0 h 419100"/>
              <a:gd name="connsiteX208" fmla="*/ 2724151 w 5032666"/>
              <a:gd name="connsiteY208" fmla="*/ 0 h 419100"/>
              <a:gd name="connsiteX209" fmla="*/ 2730208 w 5032666"/>
              <a:gd name="connsiteY209" fmla="*/ 0 h 419100"/>
              <a:gd name="connsiteX210" fmla="*/ 2737628 w 5032666"/>
              <a:gd name="connsiteY210" fmla="*/ 0 h 419100"/>
              <a:gd name="connsiteX211" fmla="*/ 2748921 w 5032666"/>
              <a:gd name="connsiteY211" fmla="*/ 0 h 419100"/>
              <a:gd name="connsiteX212" fmla="*/ 2750132 w 5032666"/>
              <a:gd name="connsiteY212" fmla="*/ 0 h 419100"/>
              <a:gd name="connsiteX213" fmla="*/ 2759657 w 5032666"/>
              <a:gd name="connsiteY213" fmla="*/ 0 h 419100"/>
              <a:gd name="connsiteX214" fmla="*/ 2764504 w 5032666"/>
              <a:gd name="connsiteY214" fmla="*/ 0 h 419100"/>
              <a:gd name="connsiteX215" fmla="*/ 2770118 w 5032666"/>
              <a:gd name="connsiteY215" fmla="*/ 0 h 419100"/>
              <a:gd name="connsiteX216" fmla="*/ 2775240 w 5032666"/>
              <a:gd name="connsiteY216" fmla="*/ 0 h 419100"/>
              <a:gd name="connsiteX217" fmla="*/ 2780854 w 5032666"/>
              <a:gd name="connsiteY217" fmla="*/ 0 h 419100"/>
              <a:gd name="connsiteX218" fmla="*/ 2786911 w 5032666"/>
              <a:gd name="connsiteY218" fmla="*/ 0 h 419100"/>
              <a:gd name="connsiteX219" fmla="*/ 2798204 w 5032666"/>
              <a:gd name="connsiteY219" fmla="*/ 0 h 419100"/>
              <a:gd name="connsiteX220" fmla="*/ 2805624 w 5032666"/>
              <a:gd name="connsiteY220" fmla="*/ 0 h 419100"/>
              <a:gd name="connsiteX221" fmla="*/ 2807730 w 5032666"/>
              <a:gd name="connsiteY221" fmla="*/ 0 h 419100"/>
              <a:gd name="connsiteX222" fmla="*/ 2813787 w 5032666"/>
              <a:gd name="connsiteY222" fmla="*/ 0 h 419100"/>
              <a:gd name="connsiteX223" fmla="*/ 2819401 w 5032666"/>
              <a:gd name="connsiteY223" fmla="*/ 0 h 419100"/>
              <a:gd name="connsiteX224" fmla="*/ 2821207 w 5032666"/>
              <a:gd name="connsiteY224" fmla="*/ 0 h 419100"/>
              <a:gd name="connsiteX225" fmla="*/ 2823312 w 5032666"/>
              <a:gd name="connsiteY225" fmla="*/ 0 h 419100"/>
              <a:gd name="connsiteX226" fmla="*/ 2826821 w 5032666"/>
              <a:gd name="connsiteY226" fmla="*/ 0 h 419100"/>
              <a:gd name="connsiteX227" fmla="*/ 2844509 w 5032666"/>
              <a:gd name="connsiteY227" fmla="*/ 0 h 419100"/>
              <a:gd name="connsiteX228" fmla="*/ 2853697 w 5032666"/>
              <a:gd name="connsiteY228" fmla="*/ 0 h 419100"/>
              <a:gd name="connsiteX229" fmla="*/ 2854907 w 5032666"/>
              <a:gd name="connsiteY229" fmla="*/ 0 h 419100"/>
              <a:gd name="connsiteX230" fmla="*/ 2864433 w 5032666"/>
              <a:gd name="connsiteY230" fmla="*/ 0 h 419100"/>
              <a:gd name="connsiteX231" fmla="*/ 2869279 w 5032666"/>
              <a:gd name="connsiteY231" fmla="*/ 0 h 419100"/>
              <a:gd name="connsiteX232" fmla="*/ 2870490 w 5032666"/>
              <a:gd name="connsiteY232" fmla="*/ 0 h 419100"/>
              <a:gd name="connsiteX233" fmla="*/ 2876104 w 5032666"/>
              <a:gd name="connsiteY233" fmla="*/ 0 h 419100"/>
              <a:gd name="connsiteX234" fmla="*/ 2880015 w 5032666"/>
              <a:gd name="connsiteY234" fmla="*/ 0 h 419100"/>
              <a:gd name="connsiteX235" fmla="*/ 2890476 w 5032666"/>
              <a:gd name="connsiteY235" fmla="*/ 0 h 419100"/>
              <a:gd name="connsiteX236" fmla="*/ 2901212 w 5032666"/>
              <a:gd name="connsiteY236" fmla="*/ 0 h 419100"/>
              <a:gd name="connsiteX237" fmla="*/ 2902980 w 5032666"/>
              <a:gd name="connsiteY237" fmla="*/ 0 h 419100"/>
              <a:gd name="connsiteX238" fmla="*/ 2910400 w 5032666"/>
              <a:gd name="connsiteY238" fmla="*/ 0 h 419100"/>
              <a:gd name="connsiteX239" fmla="*/ 2912505 w 5032666"/>
              <a:gd name="connsiteY239" fmla="*/ 0 h 419100"/>
              <a:gd name="connsiteX240" fmla="*/ 2918562 w 5032666"/>
              <a:gd name="connsiteY240" fmla="*/ 0 h 419100"/>
              <a:gd name="connsiteX241" fmla="*/ 2925982 w 5032666"/>
              <a:gd name="connsiteY241" fmla="*/ 0 h 419100"/>
              <a:gd name="connsiteX242" fmla="*/ 2928088 w 5032666"/>
              <a:gd name="connsiteY242" fmla="*/ 0 h 419100"/>
              <a:gd name="connsiteX243" fmla="*/ 2939759 w 5032666"/>
              <a:gd name="connsiteY243" fmla="*/ 0 h 419100"/>
              <a:gd name="connsiteX244" fmla="*/ 2947179 w 5032666"/>
              <a:gd name="connsiteY244" fmla="*/ 0 h 419100"/>
              <a:gd name="connsiteX245" fmla="*/ 2958472 w 5032666"/>
              <a:gd name="connsiteY245" fmla="*/ 0 h 419100"/>
              <a:gd name="connsiteX246" fmla="*/ 2959683 w 5032666"/>
              <a:gd name="connsiteY246" fmla="*/ 0 h 419100"/>
              <a:gd name="connsiteX247" fmla="*/ 2969208 w 5032666"/>
              <a:gd name="connsiteY247" fmla="*/ 0 h 419100"/>
              <a:gd name="connsiteX248" fmla="*/ 2974055 w 5032666"/>
              <a:gd name="connsiteY248" fmla="*/ 0 h 419100"/>
              <a:gd name="connsiteX249" fmla="*/ 2975265 w 5032666"/>
              <a:gd name="connsiteY249" fmla="*/ 0 h 419100"/>
              <a:gd name="connsiteX250" fmla="*/ 2984791 w 5032666"/>
              <a:gd name="connsiteY250" fmla="*/ 0 h 419100"/>
              <a:gd name="connsiteX251" fmla="*/ 2996462 w 5032666"/>
              <a:gd name="connsiteY251" fmla="*/ 0 h 419100"/>
              <a:gd name="connsiteX252" fmla="*/ 3007755 w 5032666"/>
              <a:gd name="connsiteY252" fmla="*/ 0 h 419100"/>
              <a:gd name="connsiteX253" fmla="*/ 3015175 w 5032666"/>
              <a:gd name="connsiteY253" fmla="*/ 0 h 419100"/>
              <a:gd name="connsiteX254" fmla="*/ 3023338 w 5032666"/>
              <a:gd name="connsiteY254" fmla="*/ 0 h 419100"/>
              <a:gd name="connsiteX255" fmla="*/ 3030758 w 5032666"/>
              <a:gd name="connsiteY255" fmla="*/ 0 h 419100"/>
              <a:gd name="connsiteX256" fmla="*/ 3032863 w 5032666"/>
              <a:gd name="connsiteY256" fmla="*/ 0 h 419100"/>
              <a:gd name="connsiteX257" fmla="*/ 3064458 w 5032666"/>
              <a:gd name="connsiteY257" fmla="*/ 0 h 419100"/>
              <a:gd name="connsiteX258" fmla="*/ 3078830 w 5032666"/>
              <a:gd name="connsiteY258" fmla="*/ 0 h 419100"/>
              <a:gd name="connsiteX259" fmla="*/ 3080041 w 5032666"/>
              <a:gd name="connsiteY259" fmla="*/ 0 h 419100"/>
              <a:gd name="connsiteX260" fmla="*/ 3089566 w 5032666"/>
              <a:gd name="connsiteY260" fmla="*/ 0 h 419100"/>
              <a:gd name="connsiteX261" fmla="*/ 3128113 w 5032666"/>
              <a:gd name="connsiteY261" fmla="*/ 0 h 419100"/>
              <a:gd name="connsiteX262" fmla="*/ 3135533 w 5032666"/>
              <a:gd name="connsiteY262" fmla="*/ 0 h 419100"/>
              <a:gd name="connsiteX263" fmla="*/ 3160154 w 5032666"/>
              <a:gd name="connsiteY263" fmla="*/ 0 h 419100"/>
              <a:gd name="connsiteX264" fmla="*/ 3184816 w 5032666"/>
              <a:gd name="connsiteY264" fmla="*/ 0 h 419100"/>
              <a:gd name="connsiteX265" fmla="*/ 3206121 w 5032666"/>
              <a:gd name="connsiteY265" fmla="*/ 0 h 419100"/>
              <a:gd name="connsiteX266" fmla="*/ 3216857 w 5032666"/>
              <a:gd name="connsiteY266" fmla="*/ 0 h 419100"/>
              <a:gd name="connsiteX267" fmla="*/ 3255404 w 5032666"/>
              <a:gd name="connsiteY267" fmla="*/ 0 h 419100"/>
              <a:gd name="connsiteX268" fmla="*/ 3262824 w 5032666"/>
              <a:gd name="connsiteY268" fmla="*/ 0 h 419100"/>
              <a:gd name="connsiteX269" fmla="*/ 3280512 w 5032666"/>
              <a:gd name="connsiteY269" fmla="*/ 0 h 419100"/>
              <a:gd name="connsiteX270" fmla="*/ 3312107 w 5032666"/>
              <a:gd name="connsiteY270" fmla="*/ 0 h 419100"/>
              <a:gd name="connsiteX271" fmla="*/ 3326479 w 5032666"/>
              <a:gd name="connsiteY271" fmla="*/ 0 h 419100"/>
              <a:gd name="connsiteX272" fmla="*/ 3337215 w 5032666"/>
              <a:gd name="connsiteY272" fmla="*/ 0 h 419100"/>
              <a:gd name="connsiteX273" fmla="*/ 3369705 w 5032666"/>
              <a:gd name="connsiteY273" fmla="*/ 0 h 419100"/>
              <a:gd name="connsiteX274" fmla="*/ 3375762 w 5032666"/>
              <a:gd name="connsiteY274" fmla="*/ 0 h 419100"/>
              <a:gd name="connsiteX275" fmla="*/ 3383182 w 5032666"/>
              <a:gd name="connsiteY275" fmla="*/ 0 h 419100"/>
              <a:gd name="connsiteX276" fmla="*/ 3415672 w 5032666"/>
              <a:gd name="connsiteY276" fmla="*/ 0 h 419100"/>
              <a:gd name="connsiteX277" fmla="*/ 3426408 w 5032666"/>
              <a:gd name="connsiteY277" fmla="*/ 0 h 419100"/>
              <a:gd name="connsiteX278" fmla="*/ 3432465 w 5032666"/>
              <a:gd name="connsiteY278" fmla="*/ 0 h 419100"/>
              <a:gd name="connsiteX279" fmla="*/ 3448050 w 5032666"/>
              <a:gd name="connsiteY279" fmla="*/ 0 h 419100"/>
              <a:gd name="connsiteX280" fmla="*/ 3464955 w 5032666"/>
              <a:gd name="connsiteY280" fmla="*/ 0 h 419100"/>
              <a:gd name="connsiteX281" fmla="*/ 3472375 w 5032666"/>
              <a:gd name="connsiteY281" fmla="*/ 0 h 419100"/>
              <a:gd name="connsiteX282" fmla="*/ 3490063 w 5032666"/>
              <a:gd name="connsiteY282" fmla="*/ 0 h 419100"/>
              <a:gd name="connsiteX283" fmla="*/ 3494017 w 5032666"/>
              <a:gd name="connsiteY283" fmla="*/ 0 h 419100"/>
              <a:gd name="connsiteX284" fmla="*/ 3504753 w 5032666"/>
              <a:gd name="connsiteY284" fmla="*/ 0 h 419100"/>
              <a:gd name="connsiteX285" fmla="*/ 3521658 w 5032666"/>
              <a:gd name="connsiteY285" fmla="*/ 0 h 419100"/>
              <a:gd name="connsiteX286" fmla="*/ 3536030 w 5032666"/>
              <a:gd name="connsiteY286" fmla="*/ 0 h 419100"/>
              <a:gd name="connsiteX287" fmla="*/ 3543300 w 5032666"/>
              <a:gd name="connsiteY287" fmla="*/ 0 h 419100"/>
              <a:gd name="connsiteX288" fmla="*/ 3546766 w 5032666"/>
              <a:gd name="connsiteY288" fmla="*/ 0 h 419100"/>
              <a:gd name="connsiteX289" fmla="*/ 3550720 w 5032666"/>
              <a:gd name="connsiteY289" fmla="*/ 0 h 419100"/>
              <a:gd name="connsiteX290" fmla="*/ 3568408 w 5032666"/>
              <a:gd name="connsiteY290" fmla="*/ 0 h 419100"/>
              <a:gd name="connsiteX291" fmla="*/ 3585313 w 5032666"/>
              <a:gd name="connsiteY291" fmla="*/ 0 h 419100"/>
              <a:gd name="connsiteX292" fmla="*/ 3592733 w 5032666"/>
              <a:gd name="connsiteY292" fmla="*/ 0 h 419100"/>
              <a:gd name="connsiteX293" fmla="*/ 3600003 w 5032666"/>
              <a:gd name="connsiteY293" fmla="*/ 0 h 419100"/>
              <a:gd name="connsiteX294" fmla="*/ 3614375 w 5032666"/>
              <a:gd name="connsiteY294" fmla="*/ 0 h 419100"/>
              <a:gd name="connsiteX295" fmla="*/ 3625111 w 5032666"/>
              <a:gd name="connsiteY295" fmla="*/ 0 h 419100"/>
              <a:gd name="connsiteX296" fmla="*/ 3642016 w 5032666"/>
              <a:gd name="connsiteY296" fmla="*/ 0 h 419100"/>
              <a:gd name="connsiteX297" fmla="*/ 3657601 w 5032666"/>
              <a:gd name="connsiteY297" fmla="*/ 0 h 419100"/>
              <a:gd name="connsiteX298" fmla="*/ 3663658 w 5032666"/>
              <a:gd name="connsiteY298" fmla="*/ 0 h 419100"/>
              <a:gd name="connsiteX299" fmla="*/ 3671078 w 5032666"/>
              <a:gd name="connsiteY299" fmla="*/ 0 h 419100"/>
              <a:gd name="connsiteX300" fmla="*/ 3703568 w 5032666"/>
              <a:gd name="connsiteY300" fmla="*/ 0 h 419100"/>
              <a:gd name="connsiteX301" fmla="*/ 3714304 w 5032666"/>
              <a:gd name="connsiteY301" fmla="*/ 0 h 419100"/>
              <a:gd name="connsiteX302" fmla="*/ 3720361 w 5032666"/>
              <a:gd name="connsiteY302" fmla="*/ 0 h 419100"/>
              <a:gd name="connsiteX303" fmla="*/ 3752851 w 5032666"/>
              <a:gd name="connsiteY303" fmla="*/ 0 h 419100"/>
              <a:gd name="connsiteX304" fmla="*/ 3760271 w 5032666"/>
              <a:gd name="connsiteY304" fmla="*/ 0 h 419100"/>
              <a:gd name="connsiteX305" fmla="*/ 3777959 w 5032666"/>
              <a:gd name="connsiteY305" fmla="*/ 0 h 419100"/>
              <a:gd name="connsiteX306" fmla="*/ 3809554 w 5032666"/>
              <a:gd name="connsiteY306" fmla="*/ 0 h 419100"/>
              <a:gd name="connsiteX307" fmla="*/ 3823926 w 5032666"/>
              <a:gd name="connsiteY307" fmla="*/ 0 h 419100"/>
              <a:gd name="connsiteX308" fmla="*/ 3834662 w 5032666"/>
              <a:gd name="connsiteY308" fmla="*/ 0 h 419100"/>
              <a:gd name="connsiteX309" fmla="*/ 3873209 w 5032666"/>
              <a:gd name="connsiteY309" fmla="*/ 0 h 419100"/>
              <a:gd name="connsiteX310" fmla="*/ 3880629 w 5032666"/>
              <a:gd name="connsiteY310" fmla="*/ 0 h 419100"/>
              <a:gd name="connsiteX311" fmla="*/ 3905250 w 5032666"/>
              <a:gd name="connsiteY311" fmla="*/ 0 h 419100"/>
              <a:gd name="connsiteX312" fmla="*/ 3929912 w 5032666"/>
              <a:gd name="connsiteY312" fmla="*/ 0 h 419100"/>
              <a:gd name="connsiteX313" fmla="*/ 3951217 w 5032666"/>
              <a:gd name="connsiteY313" fmla="*/ 0 h 419100"/>
              <a:gd name="connsiteX314" fmla="*/ 3961953 w 5032666"/>
              <a:gd name="connsiteY314" fmla="*/ 0 h 419100"/>
              <a:gd name="connsiteX315" fmla="*/ 4000500 w 5032666"/>
              <a:gd name="connsiteY315" fmla="*/ 0 h 419100"/>
              <a:gd name="connsiteX316" fmla="*/ 4007920 w 5032666"/>
              <a:gd name="connsiteY316" fmla="*/ 0 h 419100"/>
              <a:gd name="connsiteX317" fmla="*/ 4025608 w 5032666"/>
              <a:gd name="connsiteY317" fmla="*/ 0 h 419100"/>
              <a:gd name="connsiteX318" fmla="*/ 4057203 w 5032666"/>
              <a:gd name="connsiteY318" fmla="*/ 0 h 419100"/>
              <a:gd name="connsiteX319" fmla="*/ 4071575 w 5032666"/>
              <a:gd name="connsiteY319" fmla="*/ 0 h 419100"/>
              <a:gd name="connsiteX320" fmla="*/ 4082311 w 5032666"/>
              <a:gd name="connsiteY320" fmla="*/ 0 h 419100"/>
              <a:gd name="connsiteX321" fmla="*/ 4093604 w 5032666"/>
              <a:gd name="connsiteY321" fmla="*/ 0 h 419100"/>
              <a:gd name="connsiteX322" fmla="*/ 4114801 w 5032666"/>
              <a:gd name="connsiteY322" fmla="*/ 0 h 419100"/>
              <a:gd name="connsiteX323" fmla="*/ 4120858 w 5032666"/>
              <a:gd name="connsiteY323" fmla="*/ 0 h 419100"/>
              <a:gd name="connsiteX324" fmla="*/ 4128278 w 5032666"/>
              <a:gd name="connsiteY324" fmla="*/ 0 h 419100"/>
              <a:gd name="connsiteX325" fmla="*/ 4139571 w 5032666"/>
              <a:gd name="connsiteY325" fmla="*/ 0 h 419100"/>
              <a:gd name="connsiteX326" fmla="*/ 4150307 w 5032666"/>
              <a:gd name="connsiteY326" fmla="*/ 0 h 419100"/>
              <a:gd name="connsiteX327" fmla="*/ 4160768 w 5032666"/>
              <a:gd name="connsiteY327" fmla="*/ 0 h 419100"/>
              <a:gd name="connsiteX328" fmla="*/ 4171504 w 5032666"/>
              <a:gd name="connsiteY328" fmla="*/ 0 h 419100"/>
              <a:gd name="connsiteX329" fmla="*/ 4177561 w 5032666"/>
              <a:gd name="connsiteY329" fmla="*/ 0 h 419100"/>
              <a:gd name="connsiteX330" fmla="*/ 4188854 w 5032666"/>
              <a:gd name="connsiteY330" fmla="*/ 0 h 419100"/>
              <a:gd name="connsiteX331" fmla="*/ 4196274 w 5032666"/>
              <a:gd name="connsiteY331" fmla="*/ 0 h 419100"/>
              <a:gd name="connsiteX332" fmla="*/ 4210051 w 5032666"/>
              <a:gd name="connsiteY332" fmla="*/ 0 h 419100"/>
              <a:gd name="connsiteX333" fmla="*/ 4213962 w 5032666"/>
              <a:gd name="connsiteY333" fmla="*/ 0 h 419100"/>
              <a:gd name="connsiteX334" fmla="*/ 4217471 w 5032666"/>
              <a:gd name="connsiteY334" fmla="*/ 0 h 419100"/>
              <a:gd name="connsiteX335" fmla="*/ 4235159 w 5032666"/>
              <a:gd name="connsiteY335" fmla="*/ 0 h 419100"/>
              <a:gd name="connsiteX336" fmla="*/ 4245557 w 5032666"/>
              <a:gd name="connsiteY336" fmla="*/ 0 h 419100"/>
              <a:gd name="connsiteX337" fmla="*/ 4259929 w 5032666"/>
              <a:gd name="connsiteY337" fmla="*/ 0 h 419100"/>
              <a:gd name="connsiteX338" fmla="*/ 4266754 w 5032666"/>
              <a:gd name="connsiteY338" fmla="*/ 0 h 419100"/>
              <a:gd name="connsiteX339" fmla="*/ 4270665 w 5032666"/>
              <a:gd name="connsiteY339" fmla="*/ 0 h 419100"/>
              <a:gd name="connsiteX340" fmla="*/ 4281126 w 5032666"/>
              <a:gd name="connsiteY340" fmla="*/ 0 h 419100"/>
              <a:gd name="connsiteX341" fmla="*/ 4291862 w 5032666"/>
              <a:gd name="connsiteY341" fmla="*/ 0 h 419100"/>
              <a:gd name="connsiteX342" fmla="*/ 4303155 w 5032666"/>
              <a:gd name="connsiteY342" fmla="*/ 0 h 419100"/>
              <a:gd name="connsiteX343" fmla="*/ 4309212 w 5032666"/>
              <a:gd name="connsiteY343" fmla="*/ 0 h 419100"/>
              <a:gd name="connsiteX344" fmla="*/ 4316632 w 5032666"/>
              <a:gd name="connsiteY344" fmla="*/ 0 h 419100"/>
              <a:gd name="connsiteX345" fmla="*/ 4330409 w 5032666"/>
              <a:gd name="connsiteY345" fmla="*/ 0 h 419100"/>
              <a:gd name="connsiteX346" fmla="*/ 4337829 w 5032666"/>
              <a:gd name="connsiteY346" fmla="*/ 0 h 419100"/>
              <a:gd name="connsiteX347" fmla="*/ 4349122 w 5032666"/>
              <a:gd name="connsiteY347" fmla="*/ 0 h 419100"/>
              <a:gd name="connsiteX348" fmla="*/ 4359858 w 5032666"/>
              <a:gd name="connsiteY348" fmla="*/ 0 h 419100"/>
              <a:gd name="connsiteX349" fmla="*/ 4365915 w 5032666"/>
              <a:gd name="connsiteY349" fmla="*/ 0 h 419100"/>
              <a:gd name="connsiteX350" fmla="*/ 4387112 w 5032666"/>
              <a:gd name="connsiteY350" fmla="*/ 0 h 419100"/>
              <a:gd name="connsiteX351" fmla="*/ 4398405 w 5032666"/>
              <a:gd name="connsiteY351" fmla="*/ 0 h 419100"/>
              <a:gd name="connsiteX352" fmla="*/ 4405825 w 5032666"/>
              <a:gd name="connsiteY352" fmla="*/ 0 h 419100"/>
              <a:gd name="connsiteX353" fmla="*/ 4423513 w 5032666"/>
              <a:gd name="connsiteY353" fmla="*/ 0 h 419100"/>
              <a:gd name="connsiteX354" fmla="*/ 4455108 w 5032666"/>
              <a:gd name="connsiteY354" fmla="*/ 0 h 419100"/>
              <a:gd name="connsiteX355" fmla="*/ 4469480 w 5032666"/>
              <a:gd name="connsiteY355" fmla="*/ 0 h 419100"/>
              <a:gd name="connsiteX356" fmla="*/ 4480216 w 5032666"/>
              <a:gd name="connsiteY356" fmla="*/ 0 h 419100"/>
              <a:gd name="connsiteX357" fmla="*/ 4518763 w 5032666"/>
              <a:gd name="connsiteY357" fmla="*/ 0 h 419100"/>
              <a:gd name="connsiteX358" fmla="*/ 4526183 w 5032666"/>
              <a:gd name="connsiteY358" fmla="*/ 0 h 419100"/>
              <a:gd name="connsiteX359" fmla="*/ 4550804 w 5032666"/>
              <a:gd name="connsiteY359" fmla="*/ 0 h 419100"/>
              <a:gd name="connsiteX360" fmla="*/ 4575466 w 5032666"/>
              <a:gd name="connsiteY360" fmla="*/ 0 h 419100"/>
              <a:gd name="connsiteX361" fmla="*/ 4596771 w 5032666"/>
              <a:gd name="connsiteY361" fmla="*/ 0 h 419100"/>
              <a:gd name="connsiteX362" fmla="*/ 4607507 w 5032666"/>
              <a:gd name="connsiteY362" fmla="*/ 0 h 419100"/>
              <a:gd name="connsiteX363" fmla="*/ 4646054 w 5032666"/>
              <a:gd name="connsiteY363" fmla="*/ 0 h 419100"/>
              <a:gd name="connsiteX364" fmla="*/ 4653474 w 5032666"/>
              <a:gd name="connsiteY364" fmla="*/ 0 h 419100"/>
              <a:gd name="connsiteX365" fmla="*/ 4671162 w 5032666"/>
              <a:gd name="connsiteY365" fmla="*/ 0 h 419100"/>
              <a:gd name="connsiteX366" fmla="*/ 4702757 w 5032666"/>
              <a:gd name="connsiteY366" fmla="*/ 0 h 419100"/>
              <a:gd name="connsiteX367" fmla="*/ 4717129 w 5032666"/>
              <a:gd name="connsiteY367" fmla="*/ 0 h 419100"/>
              <a:gd name="connsiteX368" fmla="*/ 4727865 w 5032666"/>
              <a:gd name="connsiteY368" fmla="*/ 0 h 419100"/>
              <a:gd name="connsiteX369" fmla="*/ 4760355 w 5032666"/>
              <a:gd name="connsiteY369" fmla="*/ 0 h 419100"/>
              <a:gd name="connsiteX370" fmla="*/ 4766412 w 5032666"/>
              <a:gd name="connsiteY370" fmla="*/ 0 h 419100"/>
              <a:gd name="connsiteX371" fmla="*/ 4773832 w 5032666"/>
              <a:gd name="connsiteY371" fmla="*/ 0 h 419100"/>
              <a:gd name="connsiteX372" fmla="*/ 4806322 w 5032666"/>
              <a:gd name="connsiteY372" fmla="*/ 0 h 419100"/>
              <a:gd name="connsiteX373" fmla="*/ 4817058 w 5032666"/>
              <a:gd name="connsiteY373" fmla="*/ 0 h 419100"/>
              <a:gd name="connsiteX374" fmla="*/ 4823115 w 5032666"/>
              <a:gd name="connsiteY374" fmla="*/ 0 h 419100"/>
              <a:gd name="connsiteX375" fmla="*/ 4855605 w 5032666"/>
              <a:gd name="connsiteY375" fmla="*/ 0 h 419100"/>
              <a:gd name="connsiteX376" fmla="*/ 4863025 w 5032666"/>
              <a:gd name="connsiteY376" fmla="*/ 0 h 419100"/>
              <a:gd name="connsiteX377" fmla="*/ 4880713 w 5032666"/>
              <a:gd name="connsiteY377" fmla="*/ 0 h 419100"/>
              <a:gd name="connsiteX378" fmla="*/ 4912308 w 5032666"/>
              <a:gd name="connsiteY378" fmla="*/ 0 h 419100"/>
              <a:gd name="connsiteX379" fmla="*/ 4926680 w 5032666"/>
              <a:gd name="connsiteY379" fmla="*/ 0 h 419100"/>
              <a:gd name="connsiteX380" fmla="*/ 4937416 w 5032666"/>
              <a:gd name="connsiteY380" fmla="*/ 0 h 419100"/>
              <a:gd name="connsiteX381" fmla="*/ 4975963 w 5032666"/>
              <a:gd name="connsiteY381" fmla="*/ 0 h 419100"/>
              <a:gd name="connsiteX382" fmla="*/ 4983383 w 5032666"/>
              <a:gd name="connsiteY382" fmla="*/ 0 h 419100"/>
              <a:gd name="connsiteX383" fmla="*/ 5032666 w 5032666"/>
              <a:gd name="connsiteY383" fmla="*/ 0 h 419100"/>
              <a:gd name="connsiteX384" fmla="*/ 4927891 w 5032666"/>
              <a:gd name="connsiteY384" fmla="*/ 419100 h 419100"/>
              <a:gd name="connsiteX385" fmla="*/ 4878608 w 5032666"/>
              <a:gd name="connsiteY385" fmla="*/ 419100 h 419100"/>
              <a:gd name="connsiteX386" fmla="*/ 4871188 w 5032666"/>
              <a:gd name="connsiteY386" fmla="*/ 419100 h 419100"/>
              <a:gd name="connsiteX387" fmla="*/ 4832641 w 5032666"/>
              <a:gd name="connsiteY387" fmla="*/ 419100 h 419100"/>
              <a:gd name="connsiteX388" fmla="*/ 4821905 w 5032666"/>
              <a:gd name="connsiteY388" fmla="*/ 419100 h 419100"/>
              <a:gd name="connsiteX389" fmla="*/ 4807533 w 5032666"/>
              <a:gd name="connsiteY389" fmla="*/ 419100 h 419100"/>
              <a:gd name="connsiteX390" fmla="*/ 4775938 w 5032666"/>
              <a:gd name="connsiteY390" fmla="*/ 419100 h 419100"/>
              <a:gd name="connsiteX391" fmla="*/ 4758250 w 5032666"/>
              <a:gd name="connsiteY391" fmla="*/ 419100 h 419100"/>
              <a:gd name="connsiteX392" fmla="*/ 4750830 w 5032666"/>
              <a:gd name="connsiteY392" fmla="*/ 419100 h 419100"/>
              <a:gd name="connsiteX393" fmla="*/ 4718340 w 5032666"/>
              <a:gd name="connsiteY393" fmla="*/ 419100 h 419100"/>
              <a:gd name="connsiteX394" fmla="*/ 4712283 w 5032666"/>
              <a:gd name="connsiteY394" fmla="*/ 419100 h 419100"/>
              <a:gd name="connsiteX395" fmla="*/ 4701547 w 5032666"/>
              <a:gd name="connsiteY395" fmla="*/ 419100 h 419100"/>
              <a:gd name="connsiteX396" fmla="*/ 4669057 w 5032666"/>
              <a:gd name="connsiteY396" fmla="*/ 419100 h 419100"/>
              <a:gd name="connsiteX397" fmla="*/ 4661637 w 5032666"/>
              <a:gd name="connsiteY397" fmla="*/ 419100 h 419100"/>
              <a:gd name="connsiteX398" fmla="*/ 4655580 w 5032666"/>
              <a:gd name="connsiteY398" fmla="*/ 419100 h 419100"/>
              <a:gd name="connsiteX399" fmla="*/ 4623090 w 5032666"/>
              <a:gd name="connsiteY399" fmla="*/ 419100 h 419100"/>
              <a:gd name="connsiteX400" fmla="*/ 4612354 w 5032666"/>
              <a:gd name="connsiteY400" fmla="*/ 419100 h 419100"/>
              <a:gd name="connsiteX401" fmla="*/ 4597982 w 5032666"/>
              <a:gd name="connsiteY401" fmla="*/ 419100 h 419100"/>
              <a:gd name="connsiteX402" fmla="*/ 4566387 w 5032666"/>
              <a:gd name="connsiteY402" fmla="*/ 419100 h 419100"/>
              <a:gd name="connsiteX403" fmla="*/ 4548699 w 5032666"/>
              <a:gd name="connsiteY403" fmla="*/ 419100 h 419100"/>
              <a:gd name="connsiteX404" fmla="*/ 4541279 w 5032666"/>
              <a:gd name="connsiteY404" fmla="*/ 419100 h 419100"/>
              <a:gd name="connsiteX405" fmla="*/ 4502732 w 5032666"/>
              <a:gd name="connsiteY405" fmla="*/ 419100 h 419100"/>
              <a:gd name="connsiteX406" fmla="*/ 4491996 w 5032666"/>
              <a:gd name="connsiteY406" fmla="*/ 419100 h 419100"/>
              <a:gd name="connsiteX407" fmla="*/ 4470691 w 5032666"/>
              <a:gd name="connsiteY407" fmla="*/ 419100 h 419100"/>
              <a:gd name="connsiteX408" fmla="*/ 4446029 w 5032666"/>
              <a:gd name="connsiteY408" fmla="*/ 419100 h 419100"/>
              <a:gd name="connsiteX409" fmla="*/ 4421408 w 5032666"/>
              <a:gd name="connsiteY409" fmla="*/ 419100 h 419100"/>
              <a:gd name="connsiteX410" fmla="*/ 4413988 w 5032666"/>
              <a:gd name="connsiteY410" fmla="*/ 419100 h 419100"/>
              <a:gd name="connsiteX411" fmla="*/ 4375441 w 5032666"/>
              <a:gd name="connsiteY411" fmla="*/ 419100 h 419100"/>
              <a:gd name="connsiteX412" fmla="*/ 4364705 w 5032666"/>
              <a:gd name="connsiteY412" fmla="*/ 419100 h 419100"/>
              <a:gd name="connsiteX413" fmla="*/ 4350333 w 5032666"/>
              <a:gd name="connsiteY413" fmla="*/ 419100 h 419100"/>
              <a:gd name="connsiteX414" fmla="*/ 4318738 w 5032666"/>
              <a:gd name="connsiteY414" fmla="*/ 419100 h 419100"/>
              <a:gd name="connsiteX415" fmla="*/ 4301050 w 5032666"/>
              <a:gd name="connsiteY415" fmla="*/ 419100 h 419100"/>
              <a:gd name="connsiteX416" fmla="*/ 4293630 w 5032666"/>
              <a:gd name="connsiteY416" fmla="*/ 419100 h 419100"/>
              <a:gd name="connsiteX417" fmla="*/ 4282337 w 5032666"/>
              <a:gd name="connsiteY417" fmla="*/ 419100 h 419100"/>
              <a:gd name="connsiteX418" fmla="*/ 4261140 w 5032666"/>
              <a:gd name="connsiteY418" fmla="*/ 419100 h 419100"/>
              <a:gd name="connsiteX419" fmla="*/ 4255083 w 5032666"/>
              <a:gd name="connsiteY419" fmla="*/ 419100 h 419100"/>
              <a:gd name="connsiteX420" fmla="*/ 4244347 w 5032666"/>
              <a:gd name="connsiteY420" fmla="*/ 419100 h 419100"/>
              <a:gd name="connsiteX421" fmla="*/ 4233054 w 5032666"/>
              <a:gd name="connsiteY421" fmla="*/ 419100 h 419100"/>
              <a:gd name="connsiteX422" fmla="*/ 4225634 w 5032666"/>
              <a:gd name="connsiteY422" fmla="*/ 419100 h 419100"/>
              <a:gd name="connsiteX423" fmla="*/ 4211857 w 5032666"/>
              <a:gd name="connsiteY423" fmla="*/ 419100 h 419100"/>
              <a:gd name="connsiteX424" fmla="*/ 4204437 w 5032666"/>
              <a:gd name="connsiteY424" fmla="*/ 419100 h 419100"/>
              <a:gd name="connsiteX425" fmla="*/ 4198380 w 5032666"/>
              <a:gd name="connsiteY425" fmla="*/ 419100 h 419100"/>
              <a:gd name="connsiteX426" fmla="*/ 4187087 w 5032666"/>
              <a:gd name="connsiteY426" fmla="*/ 419100 h 419100"/>
              <a:gd name="connsiteX427" fmla="*/ 4176351 w 5032666"/>
              <a:gd name="connsiteY427" fmla="*/ 419100 h 419100"/>
              <a:gd name="connsiteX428" fmla="*/ 4165890 w 5032666"/>
              <a:gd name="connsiteY428" fmla="*/ 419100 h 419100"/>
              <a:gd name="connsiteX429" fmla="*/ 4161979 w 5032666"/>
              <a:gd name="connsiteY429" fmla="*/ 419100 h 419100"/>
              <a:gd name="connsiteX430" fmla="*/ 4155154 w 5032666"/>
              <a:gd name="connsiteY430" fmla="*/ 419100 h 419100"/>
              <a:gd name="connsiteX431" fmla="*/ 4140782 w 5032666"/>
              <a:gd name="connsiteY431" fmla="*/ 419100 h 419100"/>
              <a:gd name="connsiteX432" fmla="*/ 4130384 w 5032666"/>
              <a:gd name="connsiteY432" fmla="*/ 419100 h 419100"/>
              <a:gd name="connsiteX433" fmla="*/ 4112696 w 5032666"/>
              <a:gd name="connsiteY433" fmla="*/ 419100 h 419100"/>
              <a:gd name="connsiteX434" fmla="*/ 4109187 w 5032666"/>
              <a:gd name="connsiteY434" fmla="*/ 419100 h 419100"/>
              <a:gd name="connsiteX435" fmla="*/ 4105276 w 5032666"/>
              <a:gd name="connsiteY435" fmla="*/ 419100 h 419100"/>
              <a:gd name="connsiteX436" fmla="*/ 4091499 w 5032666"/>
              <a:gd name="connsiteY436" fmla="*/ 419100 h 419100"/>
              <a:gd name="connsiteX437" fmla="*/ 4084079 w 5032666"/>
              <a:gd name="connsiteY437" fmla="*/ 419100 h 419100"/>
              <a:gd name="connsiteX438" fmla="*/ 4072786 w 5032666"/>
              <a:gd name="connsiteY438" fmla="*/ 419100 h 419100"/>
              <a:gd name="connsiteX439" fmla="*/ 4066729 w 5032666"/>
              <a:gd name="connsiteY439" fmla="*/ 419100 h 419100"/>
              <a:gd name="connsiteX440" fmla="*/ 4055993 w 5032666"/>
              <a:gd name="connsiteY440" fmla="*/ 419100 h 419100"/>
              <a:gd name="connsiteX441" fmla="*/ 4045532 w 5032666"/>
              <a:gd name="connsiteY441" fmla="*/ 419100 h 419100"/>
              <a:gd name="connsiteX442" fmla="*/ 4034796 w 5032666"/>
              <a:gd name="connsiteY442" fmla="*/ 419100 h 419100"/>
              <a:gd name="connsiteX443" fmla="*/ 4023503 w 5032666"/>
              <a:gd name="connsiteY443" fmla="*/ 419100 h 419100"/>
              <a:gd name="connsiteX444" fmla="*/ 4016083 w 5032666"/>
              <a:gd name="connsiteY444" fmla="*/ 419100 h 419100"/>
              <a:gd name="connsiteX445" fmla="*/ 4010026 w 5032666"/>
              <a:gd name="connsiteY445" fmla="*/ 419100 h 419100"/>
              <a:gd name="connsiteX446" fmla="*/ 3988829 w 5032666"/>
              <a:gd name="connsiteY446" fmla="*/ 419100 h 419100"/>
              <a:gd name="connsiteX447" fmla="*/ 3977536 w 5032666"/>
              <a:gd name="connsiteY447" fmla="*/ 419100 h 419100"/>
              <a:gd name="connsiteX448" fmla="*/ 3966800 w 5032666"/>
              <a:gd name="connsiteY448" fmla="*/ 419100 h 419100"/>
              <a:gd name="connsiteX449" fmla="*/ 3952428 w 5032666"/>
              <a:gd name="connsiteY449" fmla="*/ 419100 h 419100"/>
              <a:gd name="connsiteX450" fmla="*/ 3920833 w 5032666"/>
              <a:gd name="connsiteY450" fmla="*/ 419100 h 419100"/>
              <a:gd name="connsiteX451" fmla="*/ 3903145 w 5032666"/>
              <a:gd name="connsiteY451" fmla="*/ 419100 h 419100"/>
              <a:gd name="connsiteX452" fmla="*/ 3895725 w 5032666"/>
              <a:gd name="connsiteY452" fmla="*/ 419100 h 419100"/>
              <a:gd name="connsiteX453" fmla="*/ 3857178 w 5032666"/>
              <a:gd name="connsiteY453" fmla="*/ 419100 h 419100"/>
              <a:gd name="connsiteX454" fmla="*/ 3846442 w 5032666"/>
              <a:gd name="connsiteY454" fmla="*/ 419100 h 419100"/>
              <a:gd name="connsiteX455" fmla="*/ 3825137 w 5032666"/>
              <a:gd name="connsiteY455" fmla="*/ 419100 h 419100"/>
              <a:gd name="connsiteX456" fmla="*/ 3800475 w 5032666"/>
              <a:gd name="connsiteY456" fmla="*/ 419100 h 419100"/>
              <a:gd name="connsiteX457" fmla="*/ 3775854 w 5032666"/>
              <a:gd name="connsiteY457" fmla="*/ 419100 h 419100"/>
              <a:gd name="connsiteX458" fmla="*/ 3768434 w 5032666"/>
              <a:gd name="connsiteY458" fmla="*/ 419100 h 419100"/>
              <a:gd name="connsiteX459" fmla="*/ 3729887 w 5032666"/>
              <a:gd name="connsiteY459" fmla="*/ 419100 h 419100"/>
              <a:gd name="connsiteX460" fmla="*/ 3719151 w 5032666"/>
              <a:gd name="connsiteY460" fmla="*/ 419100 h 419100"/>
              <a:gd name="connsiteX461" fmla="*/ 3704779 w 5032666"/>
              <a:gd name="connsiteY461" fmla="*/ 419100 h 419100"/>
              <a:gd name="connsiteX462" fmla="*/ 3673184 w 5032666"/>
              <a:gd name="connsiteY462" fmla="*/ 419100 h 419100"/>
              <a:gd name="connsiteX463" fmla="*/ 3655496 w 5032666"/>
              <a:gd name="connsiteY463" fmla="*/ 419100 h 419100"/>
              <a:gd name="connsiteX464" fmla="*/ 3648076 w 5032666"/>
              <a:gd name="connsiteY464" fmla="*/ 419100 h 419100"/>
              <a:gd name="connsiteX465" fmla="*/ 3615586 w 5032666"/>
              <a:gd name="connsiteY465" fmla="*/ 419100 h 419100"/>
              <a:gd name="connsiteX466" fmla="*/ 3609529 w 5032666"/>
              <a:gd name="connsiteY466" fmla="*/ 419100 h 419100"/>
              <a:gd name="connsiteX467" fmla="*/ 3598793 w 5032666"/>
              <a:gd name="connsiteY467" fmla="*/ 419100 h 419100"/>
              <a:gd name="connsiteX468" fmla="*/ 3566303 w 5032666"/>
              <a:gd name="connsiteY468" fmla="*/ 419100 h 419100"/>
              <a:gd name="connsiteX469" fmla="*/ 3558883 w 5032666"/>
              <a:gd name="connsiteY469" fmla="*/ 419100 h 419100"/>
              <a:gd name="connsiteX470" fmla="*/ 3552826 w 5032666"/>
              <a:gd name="connsiteY470" fmla="*/ 419100 h 419100"/>
              <a:gd name="connsiteX471" fmla="*/ 3537241 w 5032666"/>
              <a:gd name="connsiteY471" fmla="*/ 419100 h 419100"/>
              <a:gd name="connsiteX472" fmla="*/ 3520336 w 5032666"/>
              <a:gd name="connsiteY472" fmla="*/ 419100 h 419100"/>
              <a:gd name="connsiteX473" fmla="*/ 3509600 w 5032666"/>
              <a:gd name="connsiteY473" fmla="*/ 419100 h 419100"/>
              <a:gd name="connsiteX474" fmla="*/ 3495228 w 5032666"/>
              <a:gd name="connsiteY474" fmla="*/ 419100 h 419100"/>
              <a:gd name="connsiteX475" fmla="*/ 3487958 w 5032666"/>
              <a:gd name="connsiteY475" fmla="*/ 419100 h 419100"/>
              <a:gd name="connsiteX476" fmla="*/ 3480538 w 5032666"/>
              <a:gd name="connsiteY476" fmla="*/ 419100 h 419100"/>
              <a:gd name="connsiteX477" fmla="*/ 3463633 w 5032666"/>
              <a:gd name="connsiteY477" fmla="*/ 419100 h 419100"/>
              <a:gd name="connsiteX478" fmla="*/ 3445945 w 5032666"/>
              <a:gd name="connsiteY478" fmla="*/ 419100 h 419100"/>
              <a:gd name="connsiteX479" fmla="*/ 3441991 w 5032666"/>
              <a:gd name="connsiteY479" fmla="*/ 419100 h 419100"/>
              <a:gd name="connsiteX480" fmla="*/ 3438525 w 5032666"/>
              <a:gd name="connsiteY480" fmla="*/ 419100 h 419100"/>
              <a:gd name="connsiteX481" fmla="*/ 3431255 w 5032666"/>
              <a:gd name="connsiteY481" fmla="*/ 419100 h 419100"/>
              <a:gd name="connsiteX482" fmla="*/ 3416883 w 5032666"/>
              <a:gd name="connsiteY482" fmla="*/ 419100 h 419100"/>
              <a:gd name="connsiteX483" fmla="*/ 3399978 w 5032666"/>
              <a:gd name="connsiteY483" fmla="*/ 419100 h 419100"/>
              <a:gd name="connsiteX484" fmla="*/ 3389242 w 5032666"/>
              <a:gd name="connsiteY484" fmla="*/ 419100 h 419100"/>
              <a:gd name="connsiteX485" fmla="*/ 3385288 w 5032666"/>
              <a:gd name="connsiteY485" fmla="*/ 419100 h 419100"/>
              <a:gd name="connsiteX486" fmla="*/ 3367600 w 5032666"/>
              <a:gd name="connsiteY486" fmla="*/ 419100 h 419100"/>
              <a:gd name="connsiteX487" fmla="*/ 3360180 w 5032666"/>
              <a:gd name="connsiteY487" fmla="*/ 419100 h 419100"/>
              <a:gd name="connsiteX488" fmla="*/ 3343275 w 5032666"/>
              <a:gd name="connsiteY488" fmla="*/ 419100 h 419100"/>
              <a:gd name="connsiteX489" fmla="*/ 3327690 w 5032666"/>
              <a:gd name="connsiteY489" fmla="*/ 419100 h 419100"/>
              <a:gd name="connsiteX490" fmla="*/ 3321633 w 5032666"/>
              <a:gd name="connsiteY490" fmla="*/ 419100 h 419100"/>
              <a:gd name="connsiteX491" fmla="*/ 3310897 w 5032666"/>
              <a:gd name="connsiteY491" fmla="*/ 419100 h 419100"/>
              <a:gd name="connsiteX492" fmla="*/ 3278407 w 5032666"/>
              <a:gd name="connsiteY492" fmla="*/ 419100 h 419100"/>
              <a:gd name="connsiteX493" fmla="*/ 3270987 w 5032666"/>
              <a:gd name="connsiteY493" fmla="*/ 419100 h 419100"/>
              <a:gd name="connsiteX494" fmla="*/ 3264930 w 5032666"/>
              <a:gd name="connsiteY494" fmla="*/ 419100 h 419100"/>
              <a:gd name="connsiteX495" fmla="*/ 3232440 w 5032666"/>
              <a:gd name="connsiteY495" fmla="*/ 419100 h 419100"/>
              <a:gd name="connsiteX496" fmla="*/ 3221704 w 5032666"/>
              <a:gd name="connsiteY496" fmla="*/ 419100 h 419100"/>
              <a:gd name="connsiteX497" fmla="*/ 3207332 w 5032666"/>
              <a:gd name="connsiteY497" fmla="*/ 419100 h 419100"/>
              <a:gd name="connsiteX498" fmla="*/ 3175737 w 5032666"/>
              <a:gd name="connsiteY498" fmla="*/ 419100 h 419100"/>
              <a:gd name="connsiteX499" fmla="*/ 3158049 w 5032666"/>
              <a:gd name="connsiteY499" fmla="*/ 419100 h 419100"/>
              <a:gd name="connsiteX500" fmla="*/ 3150629 w 5032666"/>
              <a:gd name="connsiteY500" fmla="*/ 419100 h 419100"/>
              <a:gd name="connsiteX501" fmla="*/ 3112082 w 5032666"/>
              <a:gd name="connsiteY501" fmla="*/ 419100 h 419100"/>
              <a:gd name="connsiteX502" fmla="*/ 3101346 w 5032666"/>
              <a:gd name="connsiteY502" fmla="*/ 419100 h 419100"/>
              <a:gd name="connsiteX503" fmla="*/ 3080041 w 5032666"/>
              <a:gd name="connsiteY503" fmla="*/ 419100 h 419100"/>
              <a:gd name="connsiteX504" fmla="*/ 3055379 w 5032666"/>
              <a:gd name="connsiteY504" fmla="*/ 419100 h 419100"/>
              <a:gd name="connsiteX505" fmla="*/ 3030758 w 5032666"/>
              <a:gd name="connsiteY505" fmla="*/ 419100 h 419100"/>
              <a:gd name="connsiteX506" fmla="*/ 3023338 w 5032666"/>
              <a:gd name="connsiteY506" fmla="*/ 419100 h 419100"/>
              <a:gd name="connsiteX507" fmla="*/ 2984791 w 5032666"/>
              <a:gd name="connsiteY507" fmla="*/ 419100 h 419100"/>
              <a:gd name="connsiteX508" fmla="*/ 2975266 w 5032666"/>
              <a:gd name="connsiteY508" fmla="*/ 419100 h 419100"/>
              <a:gd name="connsiteX509" fmla="*/ 2974055 w 5032666"/>
              <a:gd name="connsiteY509" fmla="*/ 419100 h 419100"/>
              <a:gd name="connsiteX510" fmla="*/ 2959683 w 5032666"/>
              <a:gd name="connsiteY510" fmla="*/ 419100 h 419100"/>
              <a:gd name="connsiteX511" fmla="*/ 2928088 w 5032666"/>
              <a:gd name="connsiteY511" fmla="*/ 419100 h 419100"/>
              <a:gd name="connsiteX512" fmla="*/ 2925983 w 5032666"/>
              <a:gd name="connsiteY512" fmla="*/ 419100 h 419100"/>
              <a:gd name="connsiteX513" fmla="*/ 2918563 w 5032666"/>
              <a:gd name="connsiteY513" fmla="*/ 419100 h 419100"/>
              <a:gd name="connsiteX514" fmla="*/ 2910400 w 5032666"/>
              <a:gd name="connsiteY514" fmla="*/ 419100 h 419100"/>
              <a:gd name="connsiteX515" fmla="*/ 2902980 w 5032666"/>
              <a:gd name="connsiteY515" fmla="*/ 419100 h 419100"/>
              <a:gd name="connsiteX516" fmla="*/ 2891687 w 5032666"/>
              <a:gd name="connsiteY516" fmla="*/ 419100 h 419100"/>
              <a:gd name="connsiteX517" fmla="*/ 2880016 w 5032666"/>
              <a:gd name="connsiteY517" fmla="*/ 419100 h 419100"/>
              <a:gd name="connsiteX518" fmla="*/ 2870490 w 5032666"/>
              <a:gd name="connsiteY518" fmla="*/ 419100 h 419100"/>
              <a:gd name="connsiteX519" fmla="*/ 2869280 w 5032666"/>
              <a:gd name="connsiteY519" fmla="*/ 419100 h 419100"/>
              <a:gd name="connsiteX520" fmla="*/ 2864433 w 5032666"/>
              <a:gd name="connsiteY520" fmla="*/ 419100 h 419100"/>
              <a:gd name="connsiteX521" fmla="*/ 2854908 w 5032666"/>
              <a:gd name="connsiteY521" fmla="*/ 419100 h 419100"/>
              <a:gd name="connsiteX522" fmla="*/ 2853697 w 5032666"/>
              <a:gd name="connsiteY522" fmla="*/ 419100 h 419100"/>
              <a:gd name="connsiteX523" fmla="*/ 2842404 w 5032666"/>
              <a:gd name="connsiteY523" fmla="*/ 419100 h 419100"/>
              <a:gd name="connsiteX524" fmla="*/ 2834984 w 5032666"/>
              <a:gd name="connsiteY524" fmla="*/ 419100 h 419100"/>
              <a:gd name="connsiteX525" fmla="*/ 2823313 w 5032666"/>
              <a:gd name="connsiteY525" fmla="*/ 419100 h 419100"/>
              <a:gd name="connsiteX526" fmla="*/ 2821207 w 5032666"/>
              <a:gd name="connsiteY526" fmla="*/ 419100 h 419100"/>
              <a:gd name="connsiteX527" fmla="*/ 2813787 w 5032666"/>
              <a:gd name="connsiteY527" fmla="*/ 419100 h 419100"/>
              <a:gd name="connsiteX528" fmla="*/ 2807730 w 5032666"/>
              <a:gd name="connsiteY528" fmla="*/ 419100 h 419100"/>
              <a:gd name="connsiteX529" fmla="*/ 2805625 w 5032666"/>
              <a:gd name="connsiteY529" fmla="*/ 419100 h 419100"/>
              <a:gd name="connsiteX530" fmla="*/ 2798205 w 5032666"/>
              <a:gd name="connsiteY530" fmla="*/ 419100 h 419100"/>
              <a:gd name="connsiteX531" fmla="*/ 2796437 w 5032666"/>
              <a:gd name="connsiteY531" fmla="*/ 419100 h 419100"/>
              <a:gd name="connsiteX532" fmla="*/ 2785701 w 5032666"/>
              <a:gd name="connsiteY532" fmla="*/ 419100 h 419100"/>
              <a:gd name="connsiteX533" fmla="*/ 2775240 w 5032666"/>
              <a:gd name="connsiteY533" fmla="*/ 419100 h 419100"/>
              <a:gd name="connsiteX534" fmla="*/ 2771329 w 5032666"/>
              <a:gd name="connsiteY534" fmla="*/ 419100 h 419100"/>
              <a:gd name="connsiteX535" fmla="*/ 2765715 w 5032666"/>
              <a:gd name="connsiteY535" fmla="*/ 419100 h 419100"/>
              <a:gd name="connsiteX536" fmla="*/ 2764504 w 5032666"/>
              <a:gd name="connsiteY536" fmla="*/ 419100 h 419100"/>
              <a:gd name="connsiteX537" fmla="*/ 2759658 w 5032666"/>
              <a:gd name="connsiteY537" fmla="*/ 419100 h 419100"/>
              <a:gd name="connsiteX538" fmla="*/ 2750132 w 5032666"/>
              <a:gd name="connsiteY538" fmla="*/ 419100 h 419100"/>
              <a:gd name="connsiteX539" fmla="*/ 2748922 w 5032666"/>
              <a:gd name="connsiteY539" fmla="*/ 419100 h 419100"/>
              <a:gd name="connsiteX540" fmla="*/ 2739734 w 5032666"/>
              <a:gd name="connsiteY540" fmla="*/ 419100 h 419100"/>
              <a:gd name="connsiteX541" fmla="*/ 2722046 w 5032666"/>
              <a:gd name="connsiteY541" fmla="*/ 419100 h 419100"/>
              <a:gd name="connsiteX542" fmla="*/ 2718537 w 5032666"/>
              <a:gd name="connsiteY542" fmla="*/ 419100 h 419100"/>
              <a:gd name="connsiteX543" fmla="*/ 2716432 w 5032666"/>
              <a:gd name="connsiteY543" fmla="*/ 419100 h 419100"/>
              <a:gd name="connsiteX544" fmla="*/ 2714626 w 5032666"/>
              <a:gd name="connsiteY544" fmla="*/ 419100 h 419100"/>
              <a:gd name="connsiteX545" fmla="*/ 2709012 w 5032666"/>
              <a:gd name="connsiteY545" fmla="*/ 419100 h 419100"/>
              <a:gd name="connsiteX546" fmla="*/ 2702955 w 5032666"/>
              <a:gd name="connsiteY546" fmla="*/ 419100 h 419100"/>
              <a:gd name="connsiteX547" fmla="*/ 2700849 w 5032666"/>
              <a:gd name="connsiteY547" fmla="*/ 419100 h 419100"/>
              <a:gd name="connsiteX548" fmla="*/ 2693429 w 5032666"/>
              <a:gd name="connsiteY548" fmla="*/ 419100 h 419100"/>
              <a:gd name="connsiteX549" fmla="*/ 2682136 w 5032666"/>
              <a:gd name="connsiteY549" fmla="*/ 419100 h 419100"/>
              <a:gd name="connsiteX550" fmla="*/ 2676079 w 5032666"/>
              <a:gd name="connsiteY550" fmla="*/ 419100 h 419100"/>
              <a:gd name="connsiteX551" fmla="*/ 2670465 w 5032666"/>
              <a:gd name="connsiteY551" fmla="*/ 419100 h 419100"/>
              <a:gd name="connsiteX552" fmla="*/ 2665343 w 5032666"/>
              <a:gd name="connsiteY552" fmla="*/ 419100 h 419100"/>
              <a:gd name="connsiteX553" fmla="*/ 2659729 w 5032666"/>
              <a:gd name="connsiteY553" fmla="*/ 419100 h 419100"/>
              <a:gd name="connsiteX554" fmla="*/ 2654882 w 5032666"/>
              <a:gd name="connsiteY554" fmla="*/ 419100 h 419100"/>
              <a:gd name="connsiteX555" fmla="*/ 2645357 w 5032666"/>
              <a:gd name="connsiteY555" fmla="*/ 419100 h 419100"/>
              <a:gd name="connsiteX556" fmla="*/ 2644146 w 5032666"/>
              <a:gd name="connsiteY556" fmla="*/ 419100 h 419100"/>
              <a:gd name="connsiteX557" fmla="*/ 2632853 w 5032666"/>
              <a:gd name="connsiteY557" fmla="*/ 419100 h 419100"/>
              <a:gd name="connsiteX558" fmla="*/ 2625433 w 5032666"/>
              <a:gd name="connsiteY558" fmla="*/ 419100 h 419100"/>
              <a:gd name="connsiteX559" fmla="*/ 2619376 w 5032666"/>
              <a:gd name="connsiteY559" fmla="*/ 419100 h 419100"/>
              <a:gd name="connsiteX560" fmla="*/ 2613762 w 5032666"/>
              <a:gd name="connsiteY560" fmla="*/ 419100 h 419100"/>
              <a:gd name="connsiteX561" fmla="*/ 2598179 w 5032666"/>
              <a:gd name="connsiteY561" fmla="*/ 419100 h 419100"/>
              <a:gd name="connsiteX562" fmla="*/ 2596074 w 5032666"/>
              <a:gd name="connsiteY562" fmla="*/ 419100 h 419100"/>
              <a:gd name="connsiteX563" fmla="*/ 2588654 w 5032666"/>
              <a:gd name="connsiteY563" fmla="*/ 419100 h 419100"/>
              <a:gd name="connsiteX564" fmla="*/ 2586886 w 5032666"/>
              <a:gd name="connsiteY564" fmla="*/ 419100 h 419100"/>
              <a:gd name="connsiteX565" fmla="*/ 2576150 w 5032666"/>
              <a:gd name="connsiteY565" fmla="*/ 419100 h 419100"/>
              <a:gd name="connsiteX566" fmla="*/ 2561778 w 5032666"/>
              <a:gd name="connsiteY566" fmla="*/ 419100 h 419100"/>
              <a:gd name="connsiteX567" fmla="*/ 2550107 w 5032666"/>
              <a:gd name="connsiteY567" fmla="*/ 419100 h 419100"/>
              <a:gd name="connsiteX568" fmla="*/ 2539371 w 5032666"/>
              <a:gd name="connsiteY568" fmla="*/ 419100 h 419100"/>
              <a:gd name="connsiteX569" fmla="*/ 2530183 w 5032666"/>
              <a:gd name="connsiteY569" fmla="*/ 419100 h 419100"/>
              <a:gd name="connsiteX570" fmla="*/ 2518066 w 5032666"/>
              <a:gd name="connsiteY570" fmla="*/ 419100 h 419100"/>
              <a:gd name="connsiteX571" fmla="*/ 2512495 w 5032666"/>
              <a:gd name="connsiteY571" fmla="*/ 419100 h 419100"/>
              <a:gd name="connsiteX572" fmla="*/ 2505075 w 5032666"/>
              <a:gd name="connsiteY572" fmla="*/ 419100 h 419100"/>
              <a:gd name="connsiteX573" fmla="*/ 2493404 w 5032666"/>
              <a:gd name="connsiteY573" fmla="*/ 419100 h 419100"/>
              <a:gd name="connsiteX574" fmla="*/ 2468783 w 5032666"/>
              <a:gd name="connsiteY574" fmla="*/ 419100 h 419100"/>
              <a:gd name="connsiteX575" fmla="*/ 2466528 w 5032666"/>
              <a:gd name="connsiteY575" fmla="*/ 419100 h 419100"/>
              <a:gd name="connsiteX576" fmla="*/ 2461363 w 5032666"/>
              <a:gd name="connsiteY576" fmla="*/ 419100 h 419100"/>
              <a:gd name="connsiteX577" fmla="*/ 2455792 w 5032666"/>
              <a:gd name="connsiteY577" fmla="*/ 419100 h 419100"/>
              <a:gd name="connsiteX578" fmla="*/ 2434487 w 5032666"/>
              <a:gd name="connsiteY578" fmla="*/ 419100 h 419100"/>
              <a:gd name="connsiteX579" fmla="*/ 2422816 w 5032666"/>
              <a:gd name="connsiteY579" fmla="*/ 419100 h 419100"/>
              <a:gd name="connsiteX580" fmla="*/ 2412080 w 5032666"/>
              <a:gd name="connsiteY580" fmla="*/ 419100 h 419100"/>
              <a:gd name="connsiteX581" fmla="*/ 2409825 w 5032666"/>
              <a:gd name="connsiteY581" fmla="*/ 419100 h 419100"/>
              <a:gd name="connsiteX582" fmla="*/ 2397708 w 5032666"/>
              <a:gd name="connsiteY582" fmla="*/ 419100 h 419100"/>
              <a:gd name="connsiteX583" fmla="*/ 2385204 w 5032666"/>
              <a:gd name="connsiteY583" fmla="*/ 419100 h 419100"/>
              <a:gd name="connsiteX584" fmla="*/ 2377784 w 5032666"/>
              <a:gd name="connsiteY584" fmla="*/ 419100 h 419100"/>
              <a:gd name="connsiteX585" fmla="*/ 2366113 w 5032666"/>
              <a:gd name="connsiteY585" fmla="*/ 419100 h 419100"/>
              <a:gd name="connsiteX586" fmla="*/ 2348425 w 5032666"/>
              <a:gd name="connsiteY586" fmla="*/ 419100 h 419100"/>
              <a:gd name="connsiteX587" fmla="*/ 2341005 w 5032666"/>
              <a:gd name="connsiteY587" fmla="*/ 419100 h 419100"/>
              <a:gd name="connsiteX588" fmla="*/ 2339237 w 5032666"/>
              <a:gd name="connsiteY588" fmla="*/ 419100 h 419100"/>
              <a:gd name="connsiteX589" fmla="*/ 2329712 w 5032666"/>
              <a:gd name="connsiteY589" fmla="*/ 419100 h 419100"/>
              <a:gd name="connsiteX590" fmla="*/ 2328501 w 5032666"/>
              <a:gd name="connsiteY590" fmla="*/ 419100 h 419100"/>
              <a:gd name="connsiteX591" fmla="*/ 2314129 w 5032666"/>
              <a:gd name="connsiteY591" fmla="*/ 419100 h 419100"/>
              <a:gd name="connsiteX592" fmla="*/ 2308515 w 5032666"/>
              <a:gd name="connsiteY592" fmla="*/ 419100 h 419100"/>
              <a:gd name="connsiteX593" fmla="*/ 2302458 w 5032666"/>
              <a:gd name="connsiteY593" fmla="*/ 419100 h 419100"/>
              <a:gd name="connsiteX594" fmla="*/ 2291722 w 5032666"/>
              <a:gd name="connsiteY594" fmla="*/ 419100 h 419100"/>
              <a:gd name="connsiteX595" fmla="*/ 2282534 w 5032666"/>
              <a:gd name="connsiteY595" fmla="*/ 419100 h 419100"/>
              <a:gd name="connsiteX596" fmla="*/ 2280429 w 5032666"/>
              <a:gd name="connsiteY596" fmla="*/ 419100 h 419100"/>
              <a:gd name="connsiteX597" fmla="*/ 2273009 w 5032666"/>
              <a:gd name="connsiteY597" fmla="*/ 419100 h 419100"/>
              <a:gd name="connsiteX598" fmla="*/ 2264846 w 5032666"/>
              <a:gd name="connsiteY598" fmla="*/ 419100 h 419100"/>
              <a:gd name="connsiteX599" fmla="*/ 2259232 w 5032666"/>
              <a:gd name="connsiteY599" fmla="*/ 419100 h 419100"/>
              <a:gd name="connsiteX600" fmla="*/ 2257426 w 5032666"/>
              <a:gd name="connsiteY600" fmla="*/ 419100 h 419100"/>
              <a:gd name="connsiteX601" fmla="*/ 2251812 w 5032666"/>
              <a:gd name="connsiteY601" fmla="*/ 419100 h 419100"/>
              <a:gd name="connsiteX602" fmla="*/ 2245755 w 5032666"/>
              <a:gd name="connsiteY602" fmla="*/ 419100 h 419100"/>
              <a:gd name="connsiteX603" fmla="*/ 2234462 w 5032666"/>
              <a:gd name="connsiteY603" fmla="*/ 419100 h 419100"/>
              <a:gd name="connsiteX604" fmla="*/ 2224936 w 5032666"/>
              <a:gd name="connsiteY604" fmla="*/ 419100 h 419100"/>
              <a:gd name="connsiteX605" fmla="*/ 2223726 w 5032666"/>
              <a:gd name="connsiteY605" fmla="*/ 419100 h 419100"/>
              <a:gd name="connsiteX606" fmla="*/ 2218879 w 5032666"/>
              <a:gd name="connsiteY606" fmla="*/ 419100 h 419100"/>
              <a:gd name="connsiteX607" fmla="*/ 2213265 w 5032666"/>
              <a:gd name="connsiteY607" fmla="*/ 419100 h 419100"/>
              <a:gd name="connsiteX608" fmla="*/ 2209354 w 5032666"/>
              <a:gd name="connsiteY608" fmla="*/ 419100 h 419100"/>
              <a:gd name="connsiteX609" fmla="*/ 2208143 w 5032666"/>
              <a:gd name="connsiteY609" fmla="*/ 419100 h 419100"/>
              <a:gd name="connsiteX610" fmla="*/ 2202529 w 5032666"/>
              <a:gd name="connsiteY610" fmla="*/ 419100 h 419100"/>
              <a:gd name="connsiteX611" fmla="*/ 2188157 w 5032666"/>
              <a:gd name="connsiteY611" fmla="*/ 419100 h 419100"/>
              <a:gd name="connsiteX612" fmla="*/ 2177759 w 5032666"/>
              <a:gd name="connsiteY612" fmla="*/ 419100 h 419100"/>
              <a:gd name="connsiteX613" fmla="*/ 2175653 w 5032666"/>
              <a:gd name="connsiteY613" fmla="*/ 419100 h 419100"/>
              <a:gd name="connsiteX614" fmla="*/ 2168233 w 5032666"/>
              <a:gd name="connsiteY614" fmla="*/ 419100 h 419100"/>
              <a:gd name="connsiteX615" fmla="*/ 2162176 w 5032666"/>
              <a:gd name="connsiteY615" fmla="*/ 419100 h 419100"/>
              <a:gd name="connsiteX616" fmla="*/ 2160071 w 5032666"/>
              <a:gd name="connsiteY616" fmla="*/ 419100 h 419100"/>
              <a:gd name="connsiteX617" fmla="*/ 2156562 w 5032666"/>
              <a:gd name="connsiteY617" fmla="*/ 419100 h 419100"/>
              <a:gd name="connsiteX618" fmla="*/ 2152651 w 5032666"/>
              <a:gd name="connsiteY618" fmla="*/ 419100 h 419100"/>
              <a:gd name="connsiteX619" fmla="*/ 2138874 w 5032666"/>
              <a:gd name="connsiteY619" fmla="*/ 419100 h 419100"/>
              <a:gd name="connsiteX620" fmla="*/ 2131454 w 5032666"/>
              <a:gd name="connsiteY620" fmla="*/ 419100 h 419100"/>
              <a:gd name="connsiteX621" fmla="*/ 2129686 w 5032666"/>
              <a:gd name="connsiteY621" fmla="*/ 419100 h 419100"/>
              <a:gd name="connsiteX622" fmla="*/ 2120161 w 5032666"/>
              <a:gd name="connsiteY622" fmla="*/ 419100 h 419100"/>
              <a:gd name="connsiteX623" fmla="*/ 2118950 w 5032666"/>
              <a:gd name="connsiteY623" fmla="*/ 419100 h 419100"/>
              <a:gd name="connsiteX624" fmla="*/ 2114104 w 5032666"/>
              <a:gd name="connsiteY624" fmla="*/ 419100 h 419100"/>
              <a:gd name="connsiteX625" fmla="*/ 2104578 w 5032666"/>
              <a:gd name="connsiteY625" fmla="*/ 419100 h 419100"/>
              <a:gd name="connsiteX626" fmla="*/ 2103368 w 5032666"/>
              <a:gd name="connsiteY626" fmla="*/ 419100 h 419100"/>
              <a:gd name="connsiteX627" fmla="*/ 2092907 w 5032666"/>
              <a:gd name="connsiteY627" fmla="*/ 419100 h 419100"/>
              <a:gd name="connsiteX628" fmla="*/ 2082171 w 5032666"/>
              <a:gd name="connsiteY628" fmla="*/ 419100 h 419100"/>
              <a:gd name="connsiteX629" fmla="*/ 2072983 w 5032666"/>
              <a:gd name="connsiteY629" fmla="*/ 419100 h 419100"/>
              <a:gd name="connsiteX630" fmla="*/ 2070878 w 5032666"/>
              <a:gd name="connsiteY630" fmla="*/ 419100 h 419100"/>
              <a:gd name="connsiteX631" fmla="*/ 2063458 w 5032666"/>
              <a:gd name="connsiteY631" fmla="*/ 419100 h 419100"/>
              <a:gd name="connsiteX632" fmla="*/ 2057401 w 5032666"/>
              <a:gd name="connsiteY632" fmla="*/ 419100 h 419100"/>
              <a:gd name="connsiteX633" fmla="*/ 2055295 w 5032666"/>
              <a:gd name="connsiteY633" fmla="*/ 419100 h 419100"/>
              <a:gd name="connsiteX634" fmla="*/ 2047875 w 5032666"/>
              <a:gd name="connsiteY634" fmla="*/ 419100 h 419100"/>
              <a:gd name="connsiteX635" fmla="*/ 2036204 w 5032666"/>
              <a:gd name="connsiteY635" fmla="*/ 419100 h 419100"/>
              <a:gd name="connsiteX636" fmla="*/ 2024911 w 5032666"/>
              <a:gd name="connsiteY636" fmla="*/ 419100 h 419100"/>
              <a:gd name="connsiteX637" fmla="*/ 2014175 w 5032666"/>
              <a:gd name="connsiteY637" fmla="*/ 419100 h 419100"/>
              <a:gd name="connsiteX638" fmla="*/ 2009328 w 5032666"/>
              <a:gd name="connsiteY638" fmla="*/ 419100 h 419100"/>
              <a:gd name="connsiteX639" fmla="*/ 1999803 w 5032666"/>
              <a:gd name="connsiteY639" fmla="*/ 419100 h 419100"/>
              <a:gd name="connsiteX640" fmla="*/ 1998592 w 5032666"/>
              <a:gd name="connsiteY640" fmla="*/ 419100 h 419100"/>
              <a:gd name="connsiteX641" fmla="*/ 1968208 w 5032666"/>
              <a:gd name="connsiteY641" fmla="*/ 419100 h 419100"/>
              <a:gd name="connsiteX642" fmla="*/ 1952625 w 5032666"/>
              <a:gd name="connsiteY642" fmla="*/ 419100 h 419100"/>
              <a:gd name="connsiteX643" fmla="*/ 1950520 w 5032666"/>
              <a:gd name="connsiteY643" fmla="*/ 419100 h 419100"/>
              <a:gd name="connsiteX644" fmla="*/ 1943100 w 5032666"/>
              <a:gd name="connsiteY644" fmla="*/ 419100 h 419100"/>
              <a:gd name="connsiteX645" fmla="*/ 1904553 w 5032666"/>
              <a:gd name="connsiteY645" fmla="*/ 419100 h 419100"/>
              <a:gd name="connsiteX646" fmla="*/ 1893817 w 5032666"/>
              <a:gd name="connsiteY646" fmla="*/ 419100 h 419100"/>
              <a:gd name="connsiteX647" fmla="*/ 1872512 w 5032666"/>
              <a:gd name="connsiteY647" fmla="*/ 419100 h 419100"/>
              <a:gd name="connsiteX648" fmla="*/ 1847850 w 5032666"/>
              <a:gd name="connsiteY648" fmla="*/ 419100 h 419100"/>
              <a:gd name="connsiteX649" fmla="*/ 1823229 w 5032666"/>
              <a:gd name="connsiteY649" fmla="*/ 419100 h 419100"/>
              <a:gd name="connsiteX650" fmla="*/ 1815809 w 5032666"/>
              <a:gd name="connsiteY650" fmla="*/ 419100 h 419100"/>
              <a:gd name="connsiteX651" fmla="*/ 1777262 w 5032666"/>
              <a:gd name="connsiteY651" fmla="*/ 419100 h 419100"/>
              <a:gd name="connsiteX652" fmla="*/ 1766526 w 5032666"/>
              <a:gd name="connsiteY652" fmla="*/ 419100 h 419100"/>
              <a:gd name="connsiteX653" fmla="*/ 1752154 w 5032666"/>
              <a:gd name="connsiteY653" fmla="*/ 419100 h 419100"/>
              <a:gd name="connsiteX654" fmla="*/ 1720559 w 5032666"/>
              <a:gd name="connsiteY654" fmla="*/ 419100 h 419100"/>
              <a:gd name="connsiteX655" fmla="*/ 1702871 w 5032666"/>
              <a:gd name="connsiteY655" fmla="*/ 419100 h 419100"/>
              <a:gd name="connsiteX656" fmla="*/ 1695451 w 5032666"/>
              <a:gd name="connsiteY656" fmla="*/ 419100 h 419100"/>
              <a:gd name="connsiteX657" fmla="*/ 1662961 w 5032666"/>
              <a:gd name="connsiteY657" fmla="*/ 419100 h 419100"/>
              <a:gd name="connsiteX658" fmla="*/ 1656904 w 5032666"/>
              <a:gd name="connsiteY658" fmla="*/ 419100 h 419100"/>
              <a:gd name="connsiteX659" fmla="*/ 1646168 w 5032666"/>
              <a:gd name="connsiteY659" fmla="*/ 419100 h 419100"/>
              <a:gd name="connsiteX660" fmla="*/ 1613678 w 5032666"/>
              <a:gd name="connsiteY660" fmla="*/ 419100 h 419100"/>
              <a:gd name="connsiteX661" fmla="*/ 1606258 w 5032666"/>
              <a:gd name="connsiteY661" fmla="*/ 419100 h 419100"/>
              <a:gd name="connsiteX662" fmla="*/ 1600201 w 5032666"/>
              <a:gd name="connsiteY662" fmla="*/ 419100 h 419100"/>
              <a:gd name="connsiteX663" fmla="*/ 1584616 w 5032666"/>
              <a:gd name="connsiteY663" fmla="*/ 419100 h 419100"/>
              <a:gd name="connsiteX664" fmla="*/ 1567711 w 5032666"/>
              <a:gd name="connsiteY664" fmla="*/ 419100 h 419100"/>
              <a:gd name="connsiteX665" fmla="*/ 1556975 w 5032666"/>
              <a:gd name="connsiteY665" fmla="*/ 419100 h 419100"/>
              <a:gd name="connsiteX666" fmla="*/ 1542603 w 5032666"/>
              <a:gd name="connsiteY666" fmla="*/ 419100 h 419100"/>
              <a:gd name="connsiteX667" fmla="*/ 1535333 w 5032666"/>
              <a:gd name="connsiteY667" fmla="*/ 419100 h 419100"/>
              <a:gd name="connsiteX668" fmla="*/ 1527913 w 5032666"/>
              <a:gd name="connsiteY668" fmla="*/ 419100 h 419100"/>
              <a:gd name="connsiteX669" fmla="*/ 1511008 w 5032666"/>
              <a:gd name="connsiteY669" fmla="*/ 419100 h 419100"/>
              <a:gd name="connsiteX670" fmla="*/ 1493320 w 5032666"/>
              <a:gd name="connsiteY670" fmla="*/ 419100 h 419100"/>
              <a:gd name="connsiteX671" fmla="*/ 1489366 w 5032666"/>
              <a:gd name="connsiteY671" fmla="*/ 419100 h 419100"/>
              <a:gd name="connsiteX672" fmla="*/ 1485900 w 5032666"/>
              <a:gd name="connsiteY672" fmla="*/ 419100 h 419100"/>
              <a:gd name="connsiteX673" fmla="*/ 1478630 w 5032666"/>
              <a:gd name="connsiteY673" fmla="*/ 419100 h 419100"/>
              <a:gd name="connsiteX674" fmla="*/ 1464258 w 5032666"/>
              <a:gd name="connsiteY674" fmla="*/ 419100 h 419100"/>
              <a:gd name="connsiteX675" fmla="*/ 1447353 w 5032666"/>
              <a:gd name="connsiteY675" fmla="*/ 419100 h 419100"/>
              <a:gd name="connsiteX676" fmla="*/ 1436617 w 5032666"/>
              <a:gd name="connsiteY676" fmla="*/ 419100 h 419100"/>
              <a:gd name="connsiteX677" fmla="*/ 1432663 w 5032666"/>
              <a:gd name="connsiteY677" fmla="*/ 419100 h 419100"/>
              <a:gd name="connsiteX678" fmla="*/ 1414975 w 5032666"/>
              <a:gd name="connsiteY678" fmla="*/ 419100 h 419100"/>
              <a:gd name="connsiteX679" fmla="*/ 1407555 w 5032666"/>
              <a:gd name="connsiteY679" fmla="*/ 419100 h 419100"/>
              <a:gd name="connsiteX680" fmla="*/ 1390650 w 5032666"/>
              <a:gd name="connsiteY680" fmla="*/ 419100 h 419100"/>
              <a:gd name="connsiteX681" fmla="*/ 1375065 w 5032666"/>
              <a:gd name="connsiteY681" fmla="*/ 419100 h 419100"/>
              <a:gd name="connsiteX682" fmla="*/ 1369008 w 5032666"/>
              <a:gd name="connsiteY682" fmla="*/ 419100 h 419100"/>
              <a:gd name="connsiteX683" fmla="*/ 1358272 w 5032666"/>
              <a:gd name="connsiteY683" fmla="*/ 419100 h 419100"/>
              <a:gd name="connsiteX684" fmla="*/ 1325782 w 5032666"/>
              <a:gd name="connsiteY684" fmla="*/ 419100 h 419100"/>
              <a:gd name="connsiteX685" fmla="*/ 1318362 w 5032666"/>
              <a:gd name="connsiteY685" fmla="*/ 419100 h 419100"/>
              <a:gd name="connsiteX686" fmla="*/ 1312305 w 5032666"/>
              <a:gd name="connsiteY686" fmla="*/ 419100 h 419100"/>
              <a:gd name="connsiteX687" fmla="*/ 1279815 w 5032666"/>
              <a:gd name="connsiteY687" fmla="*/ 419100 h 419100"/>
              <a:gd name="connsiteX688" fmla="*/ 1269079 w 5032666"/>
              <a:gd name="connsiteY688" fmla="*/ 419100 h 419100"/>
              <a:gd name="connsiteX689" fmla="*/ 1254707 w 5032666"/>
              <a:gd name="connsiteY689" fmla="*/ 419100 h 419100"/>
              <a:gd name="connsiteX690" fmla="*/ 1223112 w 5032666"/>
              <a:gd name="connsiteY690" fmla="*/ 419100 h 419100"/>
              <a:gd name="connsiteX691" fmla="*/ 1205424 w 5032666"/>
              <a:gd name="connsiteY691" fmla="*/ 419100 h 419100"/>
              <a:gd name="connsiteX692" fmla="*/ 1198004 w 5032666"/>
              <a:gd name="connsiteY692" fmla="*/ 419100 h 419100"/>
              <a:gd name="connsiteX693" fmla="*/ 1159457 w 5032666"/>
              <a:gd name="connsiteY693" fmla="*/ 419100 h 419100"/>
              <a:gd name="connsiteX694" fmla="*/ 1148721 w 5032666"/>
              <a:gd name="connsiteY694" fmla="*/ 419100 h 419100"/>
              <a:gd name="connsiteX695" fmla="*/ 1127416 w 5032666"/>
              <a:gd name="connsiteY695" fmla="*/ 419100 h 419100"/>
              <a:gd name="connsiteX696" fmla="*/ 1102754 w 5032666"/>
              <a:gd name="connsiteY696" fmla="*/ 419100 h 419100"/>
              <a:gd name="connsiteX697" fmla="*/ 1078133 w 5032666"/>
              <a:gd name="connsiteY697" fmla="*/ 419100 h 419100"/>
              <a:gd name="connsiteX698" fmla="*/ 1070713 w 5032666"/>
              <a:gd name="connsiteY698" fmla="*/ 419100 h 419100"/>
              <a:gd name="connsiteX699" fmla="*/ 1032166 w 5032666"/>
              <a:gd name="connsiteY699" fmla="*/ 419100 h 419100"/>
              <a:gd name="connsiteX700" fmla="*/ 1021430 w 5032666"/>
              <a:gd name="connsiteY700" fmla="*/ 419100 h 419100"/>
              <a:gd name="connsiteX701" fmla="*/ 1007058 w 5032666"/>
              <a:gd name="connsiteY701" fmla="*/ 419100 h 419100"/>
              <a:gd name="connsiteX702" fmla="*/ 975463 w 5032666"/>
              <a:gd name="connsiteY702" fmla="*/ 419100 h 419100"/>
              <a:gd name="connsiteX703" fmla="*/ 957775 w 5032666"/>
              <a:gd name="connsiteY703" fmla="*/ 419100 h 419100"/>
              <a:gd name="connsiteX704" fmla="*/ 950355 w 5032666"/>
              <a:gd name="connsiteY704" fmla="*/ 419100 h 419100"/>
              <a:gd name="connsiteX705" fmla="*/ 939062 w 5032666"/>
              <a:gd name="connsiteY705" fmla="*/ 419100 h 419100"/>
              <a:gd name="connsiteX706" fmla="*/ 917865 w 5032666"/>
              <a:gd name="connsiteY706" fmla="*/ 419100 h 419100"/>
              <a:gd name="connsiteX707" fmla="*/ 911808 w 5032666"/>
              <a:gd name="connsiteY707" fmla="*/ 419100 h 419100"/>
              <a:gd name="connsiteX708" fmla="*/ 901072 w 5032666"/>
              <a:gd name="connsiteY708" fmla="*/ 419100 h 419100"/>
              <a:gd name="connsiteX709" fmla="*/ 889779 w 5032666"/>
              <a:gd name="connsiteY709" fmla="*/ 419100 h 419100"/>
              <a:gd name="connsiteX710" fmla="*/ 882359 w 5032666"/>
              <a:gd name="connsiteY710" fmla="*/ 419100 h 419100"/>
              <a:gd name="connsiteX711" fmla="*/ 868582 w 5032666"/>
              <a:gd name="connsiteY711" fmla="*/ 419100 h 419100"/>
              <a:gd name="connsiteX712" fmla="*/ 861162 w 5032666"/>
              <a:gd name="connsiteY712" fmla="*/ 419100 h 419100"/>
              <a:gd name="connsiteX713" fmla="*/ 855105 w 5032666"/>
              <a:gd name="connsiteY713" fmla="*/ 419100 h 419100"/>
              <a:gd name="connsiteX714" fmla="*/ 843812 w 5032666"/>
              <a:gd name="connsiteY714" fmla="*/ 419100 h 419100"/>
              <a:gd name="connsiteX715" fmla="*/ 833076 w 5032666"/>
              <a:gd name="connsiteY715" fmla="*/ 419100 h 419100"/>
              <a:gd name="connsiteX716" fmla="*/ 822615 w 5032666"/>
              <a:gd name="connsiteY716" fmla="*/ 419100 h 419100"/>
              <a:gd name="connsiteX717" fmla="*/ 818704 w 5032666"/>
              <a:gd name="connsiteY717" fmla="*/ 419100 h 419100"/>
              <a:gd name="connsiteX718" fmla="*/ 811879 w 5032666"/>
              <a:gd name="connsiteY718" fmla="*/ 419100 h 419100"/>
              <a:gd name="connsiteX719" fmla="*/ 797507 w 5032666"/>
              <a:gd name="connsiteY719" fmla="*/ 419100 h 419100"/>
              <a:gd name="connsiteX720" fmla="*/ 787109 w 5032666"/>
              <a:gd name="connsiteY720" fmla="*/ 419100 h 419100"/>
              <a:gd name="connsiteX721" fmla="*/ 769421 w 5032666"/>
              <a:gd name="connsiteY721" fmla="*/ 419100 h 419100"/>
              <a:gd name="connsiteX722" fmla="*/ 765912 w 5032666"/>
              <a:gd name="connsiteY722" fmla="*/ 419100 h 419100"/>
              <a:gd name="connsiteX723" fmla="*/ 762001 w 5032666"/>
              <a:gd name="connsiteY723" fmla="*/ 419100 h 419100"/>
              <a:gd name="connsiteX724" fmla="*/ 748224 w 5032666"/>
              <a:gd name="connsiteY724" fmla="*/ 419100 h 419100"/>
              <a:gd name="connsiteX725" fmla="*/ 740804 w 5032666"/>
              <a:gd name="connsiteY725" fmla="*/ 419100 h 419100"/>
              <a:gd name="connsiteX726" fmla="*/ 729511 w 5032666"/>
              <a:gd name="connsiteY726" fmla="*/ 419100 h 419100"/>
              <a:gd name="connsiteX727" fmla="*/ 723454 w 5032666"/>
              <a:gd name="connsiteY727" fmla="*/ 419100 h 419100"/>
              <a:gd name="connsiteX728" fmla="*/ 712718 w 5032666"/>
              <a:gd name="connsiteY728" fmla="*/ 419100 h 419100"/>
              <a:gd name="connsiteX729" fmla="*/ 702257 w 5032666"/>
              <a:gd name="connsiteY729" fmla="*/ 419100 h 419100"/>
              <a:gd name="connsiteX730" fmla="*/ 691521 w 5032666"/>
              <a:gd name="connsiteY730" fmla="*/ 419100 h 419100"/>
              <a:gd name="connsiteX731" fmla="*/ 680228 w 5032666"/>
              <a:gd name="connsiteY731" fmla="*/ 419100 h 419100"/>
              <a:gd name="connsiteX732" fmla="*/ 672808 w 5032666"/>
              <a:gd name="connsiteY732" fmla="*/ 419100 h 419100"/>
              <a:gd name="connsiteX733" fmla="*/ 666751 w 5032666"/>
              <a:gd name="connsiteY733" fmla="*/ 419100 h 419100"/>
              <a:gd name="connsiteX734" fmla="*/ 645554 w 5032666"/>
              <a:gd name="connsiteY734" fmla="*/ 419100 h 419100"/>
              <a:gd name="connsiteX735" fmla="*/ 634261 w 5032666"/>
              <a:gd name="connsiteY735" fmla="*/ 419100 h 419100"/>
              <a:gd name="connsiteX736" fmla="*/ 623525 w 5032666"/>
              <a:gd name="connsiteY736" fmla="*/ 419100 h 419100"/>
              <a:gd name="connsiteX737" fmla="*/ 609153 w 5032666"/>
              <a:gd name="connsiteY737" fmla="*/ 419100 h 419100"/>
              <a:gd name="connsiteX738" fmla="*/ 577558 w 5032666"/>
              <a:gd name="connsiteY738" fmla="*/ 419100 h 419100"/>
              <a:gd name="connsiteX739" fmla="*/ 559870 w 5032666"/>
              <a:gd name="connsiteY739" fmla="*/ 419100 h 419100"/>
              <a:gd name="connsiteX740" fmla="*/ 552450 w 5032666"/>
              <a:gd name="connsiteY740" fmla="*/ 419100 h 419100"/>
              <a:gd name="connsiteX741" fmla="*/ 513903 w 5032666"/>
              <a:gd name="connsiteY741" fmla="*/ 419100 h 419100"/>
              <a:gd name="connsiteX742" fmla="*/ 503167 w 5032666"/>
              <a:gd name="connsiteY742" fmla="*/ 419100 h 419100"/>
              <a:gd name="connsiteX743" fmla="*/ 481862 w 5032666"/>
              <a:gd name="connsiteY743" fmla="*/ 419100 h 419100"/>
              <a:gd name="connsiteX744" fmla="*/ 457200 w 5032666"/>
              <a:gd name="connsiteY744" fmla="*/ 419100 h 419100"/>
              <a:gd name="connsiteX745" fmla="*/ 432579 w 5032666"/>
              <a:gd name="connsiteY745" fmla="*/ 419100 h 419100"/>
              <a:gd name="connsiteX746" fmla="*/ 425159 w 5032666"/>
              <a:gd name="connsiteY746" fmla="*/ 419100 h 419100"/>
              <a:gd name="connsiteX747" fmla="*/ 386612 w 5032666"/>
              <a:gd name="connsiteY747" fmla="*/ 419100 h 419100"/>
              <a:gd name="connsiteX748" fmla="*/ 375876 w 5032666"/>
              <a:gd name="connsiteY748" fmla="*/ 419100 h 419100"/>
              <a:gd name="connsiteX749" fmla="*/ 361504 w 5032666"/>
              <a:gd name="connsiteY749" fmla="*/ 419100 h 419100"/>
              <a:gd name="connsiteX750" fmla="*/ 329909 w 5032666"/>
              <a:gd name="connsiteY750" fmla="*/ 419100 h 419100"/>
              <a:gd name="connsiteX751" fmla="*/ 312221 w 5032666"/>
              <a:gd name="connsiteY751" fmla="*/ 419100 h 419100"/>
              <a:gd name="connsiteX752" fmla="*/ 304801 w 5032666"/>
              <a:gd name="connsiteY752" fmla="*/ 419100 h 419100"/>
              <a:gd name="connsiteX753" fmla="*/ 272311 w 5032666"/>
              <a:gd name="connsiteY753" fmla="*/ 419100 h 419100"/>
              <a:gd name="connsiteX754" fmla="*/ 266254 w 5032666"/>
              <a:gd name="connsiteY754" fmla="*/ 419100 h 419100"/>
              <a:gd name="connsiteX755" fmla="*/ 255518 w 5032666"/>
              <a:gd name="connsiteY755" fmla="*/ 419100 h 419100"/>
              <a:gd name="connsiteX756" fmla="*/ 223028 w 5032666"/>
              <a:gd name="connsiteY756" fmla="*/ 419100 h 419100"/>
              <a:gd name="connsiteX757" fmla="*/ 215608 w 5032666"/>
              <a:gd name="connsiteY757" fmla="*/ 419100 h 419100"/>
              <a:gd name="connsiteX758" fmla="*/ 209551 w 5032666"/>
              <a:gd name="connsiteY758" fmla="*/ 419100 h 419100"/>
              <a:gd name="connsiteX759" fmla="*/ 177061 w 5032666"/>
              <a:gd name="connsiteY759" fmla="*/ 419100 h 419100"/>
              <a:gd name="connsiteX760" fmla="*/ 166325 w 5032666"/>
              <a:gd name="connsiteY760" fmla="*/ 419100 h 419100"/>
              <a:gd name="connsiteX761" fmla="*/ 151953 w 5032666"/>
              <a:gd name="connsiteY761" fmla="*/ 419100 h 419100"/>
              <a:gd name="connsiteX762" fmla="*/ 120358 w 5032666"/>
              <a:gd name="connsiteY762" fmla="*/ 419100 h 419100"/>
              <a:gd name="connsiteX763" fmla="*/ 102670 w 5032666"/>
              <a:gd name="connsiteY763" fmla="*/ 419100 h 419100"/>
              <a:gd name="connsiteX764" fmla="*/ 95250 w 5032666"/>
              <a:gd name="connsiteY764" fmla="*/ 419100 h 419100"/>
              <a:gd name="connsiteX765" fmla="*/ 56703 w 5032666"/>
              <a:gd name="connsiteY765" fmla="*/ 419100 h 419100"/>
              <a:gd name="connsiteX766" fmla="*/ 45967 w 5032666"/>
              <a:gd name="connsiteY766" fmla="*/ 419100 h 419100"/>
              <a:gd name="connsiteX767" fmla="*/ 0 w 5032666"/>
              <a:gd name="connsiteY767" fmla="*/ 41910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</a:cxnLst>
            <a:rect l="l" t="t" r="r" b="b"/>
            <a:pathLst>
              <a:path w="5032666" h="419100">
                <a:moveTo>
                  <a:pt x="104775" y="0"/>
                </a:moveTo>
                <a:lnTo>
                  <a:pt x="150742" y="0"/>
                </a:lnTo>
                <a:lnTo>
                  <a:pt x="161478" y="0"/>
                </a:lnTo>
                <a:lnTo>
                  <a:pt x="200025" y="0"/>
                </a:lnTo>
                <a:lnTo>
                  <a:pt x="207445" y="0"/>
                </a:lnTo>
                <a:lnTo>
                  <a:pt x="225133" y="0"/>
                </a:lnTo>
                <a:lnTo>
                  <a:pt x="256728" y="0"/>
                </a:lnTo>
                <a:lnTo>
                  <a:pt x="271100" y="0"/>
                </a:lnTo>
                <a:lnTo>
                  <a:pt x="281836" y="0"/>
                </a:lnTo>
                <a:lnTo>
                  <a:pt x="314326" y="0"/>
                </a:lnTo>
                <a:lnTo>
                  <a:pt x="320383" y="0"/>
                </a:lnTo>
                <a:lnTo>
                  <a:pt x="327803" y="0"/>
                </a:lnTo>
                <a:lnTo>
                  <a:pt x="360293" y="0"/>
                </a:lnTo>
                <a:lnTo>
                  <a:pt x="371029" y="0"/>
                </a:lnTo>
                <a:lnTo>
                  <a:pt x="377086" y="0"/>
                </a:lnTo>
                <a:lnTo>
                  <a:pt x="409576" y="0"/>
                </a:lnTo>
                <a:lnTo>
                  <a:pt x="416996" y="0"/>
                </a:lnTo>
                <a:lnTo>
                  <a:pt x="434684" y="0"/>
                </a:lnTo>
                <a:lnTo>
                  <a:pt x="466279" y="0"/>
                </a:lnTo>
                <a:lnTo>
                  <a:pt x="480651" y="0"/>
                </a:lnTo>
                <a:lnTo>
                  <a:pt x="491387" y="0"/>
                </a:lnTo>
                <a:lnTo>
                  <a:pt x="529934" y="0"/>
                </a:lnTo>
                <a:lnTo>
                  <a:pt x="537354" y="0"/>
                </a:lnTo>
                <a:lnTo>
                  <a:pt x="561975" y="0"/>
                </a:lnTo>
                <a:lnTo>
                  <a:pt x="586637" y="0"/>
                </a:lnTo>
                <a:lnTo>
                  <a:pt x="607942" y="0"/>
                </a:lnTo>
                <a:lnTo>
                  <a:pt x="618678" y="0"/>
                </a:lnTo>
                <a:lnTo>
                  <a:pt x="657225" y="0"/>
                </a:lnTo>
                <a:lnTo>
                  <a:pt x="664645" y="0"/>
                </a:lnTo>
                <a:lnTo>
                  <a:pt x="682333" y="0"/>
                </a:lnTo>
                <a:lnTo>
                  <a:pt x="713928" y="0"/>
                </a:lnTo>
                <a:lnTo>
                  <a:pt x="728300" y="0"/>
                </a:lnTo>
                <a:lnTo>
                  <a:pt x="739036" y="0"/>
                </a:lnTo>
                <a:lnTo>
                  <a:pt x="750329" y="0"/>
                </a:lnTo>
                <a:lnTo>
                  <a:pt x="771526" y="0"/>
                </a:lnTo>
                <a:lnTo>
                  <a:pt x="777583" y="0"/>
                </a:lnTo>
                <a:lnTo>
                  <a:pt x="785003" y="0"/>
                </a:lnTo>
                <a:lnTo>
                  <a:pt x="796296" y="0"/>
                </a:lnTo>
                <a:lnTo>
                  <a:pt x="807032" y="0"/>
                </a:lnTo>
                <a:lnTo>
                  <a:pt x="817493" y="0"/>
                </a:lnTo>
                <a:lnTo>
                  <a:pt x="828229" y="0"/>
                </a:lnTo>
                <a:lnTo>
                  <a:pt x="834286" y="0"/>
                </a:lnTo>
                <a:lnTo>
                  <a:pt x="845579" y="0"/>
                </a:lnTo>
                <a:lnTo>
                  <a:pt x="852999" y="0"/>
                </a:lnTo>
                <a:lnTo>
                  <a:pt x="866776" y="0"/>
                </a:lnTo>
                <a:lnTo>
                  <a:pt x="870687" y="0"/>
                </a:lnTo>
                <a:lnTo>
                  <a:pt x="874196" y="0"/>
                </a:lnTo>
                <a:lnTo>
                  <a:pt x="891884" y="0"/>
                </a:lnTo>
                <a:lnTo>
                  <a:pt x="902282" y="0"/>
                </a:lnTo>
                <a:lnTo>
                  <a:pt x="916654" y="0"/>
                </a:lnTo>
                <a:lnTo>
                  <a:pt x="923479" y="0"/>
                </a:lnTo>
                <a:lnTo>
                  <a:pt x="927390" y="0"/>
                </a:lnTo>
                <a:lnTo>
                  <a:pt x="937851" y="0"/>
                </a:lnTo>
                <a:lnTo>
                  <a:pt x="948587" y="0"/>
                </a:lnTo>
                <a:lnTo>
                  <a:pt x="959880" y="0"/>
                </a:lnTo>
                <a:lnTo>
                  <a:pt x="965937" y="0"/>
                </a:lnTo>
                <a:lnTo>
                  <a:pt x="973357" y="0"/>
                </a:lnTo>
                <a:lnTo>
                  <a:pt x="987134" y="0"/>
                </a:lnTo>
                <a:lnTo>
                  <a:pt x="994554" y="0"/>
                </a:lnTo>
                <a:lnTo>
                  <a:pt x="1005847" y="0"/>
                </a:lnTo>
                <a:lnTo>
                  <a:pt x="1016583" y="0"/>
                </a:lnTo>
                <a:lnTo>
                  <a:pt x="1022640" y="0"/>
                </a:lnTo>
                <a:lnTo>
                  <a:pt x="1043837" y="0"/>
                </a:lnTo>
                <a:lnTo>
                  <a:pt x="1055130" y="0"/>
                </a:lnTo>
                <a:lnTo>
                  <a:pt x="1062550" y="0"/>
                </a:lnTo>
                <a:lnTo>
                  <a:pt x="1080238" y="0"/>
                </a:lnTo>
                <a:lnTo>
                  <a:pt x="1111833" y="0"/>
                </a:lnTo>
                <a:lnTo>
                  <a:pt x="1126205" y="0"/>
                </a:lnTo>
                <a:lnTo>
                  <a:pt x="1136941" y="0"/>
                </a:lnTo>
                <a:lnTo>
                  <a:pt x="1175488" y="0"/>
                </a:lnTo>
                <a:lnTo>
                  <a:pt x="1182908" y="0"/>
                </a:lnTo>
                <a:lnTo>
                  <a:pt x="1207529" y="0"/>
                </a:lnTo>
                <a:lnTo>
                  <a:pt x="1232191" y="0"/>
                </a:lnTo>
                <a:lnTo>
                  <a:pt x="1253496" y="0"/>
                </a:lnTo>
                <a:lnTo>
                  <a:pt x="1264232" y="0"/>
                </a:lnTo>
                <a:lnTo>
                  <a:pt x="1302779" y="0"/>
                </a:lnTo>
                <a:lnTo>
                  <a:pt x="1310199" y="0"/>
                </a:lnTo>
                <a:lnTo>
                  <a:pt x="1327887" y="0"/>
                </a:lnTo>
                <a:lnTo>
                  <a:pt x="1359482" y="0"/>
                </a:lnTo>
                <a:lnTo>
                  <a:pt x="1373854" y="0"/>
                </a:lnTo>
                <a:lnTo>
                  <a:pt x="1384590" y="0"/>
                </a:lnTo>
                <a:lnTo>
                  <a:pt x="1417080" y="0"/>
                </a:lnTo>
                <a:lnTo>
                  <a:pt x="1423137" y="0"/>
                </a:lnTo>
                <a:lnTo>
                  <a:pt x="1430557" y="0"/>
                </a:lnTo>
                <a:lnTo>
                  <a:pt x="1463047" y="0"/>
                </a:lnTo>
                <a:lnTo>
                  <a:pt x="1473783" y="0"/>
                </a:lnTo>
                <a:lnTo>
                  <a:pt x="1479840" y="0"/>
                </a:lnTo>
                <a:lnTo>
                  <a:pt x="1495425" y="0"/>
                </a:lnTo>
                <a:lnTo>
                  <a:pt x="1512330" y="0"/>
                </a:lnTo>
                <a:lnTo>
                  <a:pt x="1519750" y="0"/>
                </a:lnTo>
                <a:lnTo>
                  <a:pt x="1537438" y="0"/>
                </a:lnTo>
                <a:lnTo>
                  <a:pt x="1541392" y="0"/>
                </a:lnTo>
                <a:lnTo>
                  <a:pt x="1552128" y="0"/>
                </a:lnTo>
                <a:lnTo>
                  <a:pt x="1569033" y="0"/>
                </a:lnTo>
                <a:lnTo>
                  <a:pt x="1583405" y="0"/>
                </a:lnTo>
                <a:lnTo>
                  <a:pt x="1590675" y="0"/>
                </a:lnTo>
                <a:lnTo>
                  <a:pt x="1594141" y="0"/>
                </a:lnTo>
                <a:lnTo>
                  <a:pt x="1598095" y="0"/>
                </a:lnTo>
                <a:lnTo>
                  <a:pt x="1615783" y="0"/>
                </a:lnTo>
                <a:lnTo>
                  <a:pt x="1632688" y="0"/>
                </a:lnTo>
                <a:lnTo>
                  <a:pt x="1640108" y="0"/>
                </a:lnTo>
                <a:lnTo>
                  <a:pt x="1647378" y="0"/>
                </a:lnTo>
                <a:lnTo>
                  <a:pt x="1661750" y="0"/>
                </a:lnTo>
                <a:lnTo>
                  <a:pt x="1672486" y="0"/>
                </a:lnTo>
                <a:lnTo>
                  <a:pt x="1689391" y="0"/>
                </a:lnTo>
                <a:lnTo>
                  <a:pt x="1704976" y="0"/>
                </a:lnTo>
                <a:lnTo>
                  <a:pt x="1711033" y="0"/>
                </a:lnTo>
                <a:lnTo>
                  <a:pt x="1718453" y="0"/>
                </a:lnTo>
                <a:lnTo>
                  <a:pt x="1750943" y="0"/>
                </a:lnTo>
                <a:lnTo>
                  <a:pt x="1761679" y="0"/>
                </a:lnTo>
                <a:lnTo>
                  <a:pt x="1767736" y="0"/>
                </a:lnTo>
                <a:lnTo>
                  <a:pt x="1800226" y="0"/>
                </a:lnTo>
                <a:lnTo>
                  <a:pt x="1807646" y="0"/>
                </a:lnTo>
                <a:lnTo>
                  <a:pt x="1825334" y="0"/>
                </a:lnTo>
                <a:lnTo>
                  <a:pt x="1856929" y="0"/>
                </a:lnTo>
                <a:lnTo>
                  <a:pt x="1871301" y="0"/>
                </a:lnTo>
                <a:lnTo>
                  <a:pt x="1882037" y="0"/>
                </a:lnTo>
                <a:lnTo>
                  <a:pt x="1920584" y="0"/>
                </a:lnTo>
                <a:lnTo>
                  <a:pt x="1928004" y="0"/>
                </a:lnTo>
                <a:lnTo>
                  <a:pt x="1952625" y="0"/>
                </a:lnTo>
                <a:lnTo>
                  <a:pt x="1977287" y="0"/>
                </a:lnTo>
                <a:lnTo>
                  <a:pt x="1998592" y="0"/>
                </a:lnTo>
                <a:lnTo>
                  <a:pt x="2009328" y="0"/>
                </a:lnTo>
                <a:lnTo>
                  <a:pt x="2047875" y="0"/>
                </a:lnTo>
                <a:lnTo>
                  <a:pt x="2055295" y="0"/>
                </a:lnTo>
                <a:lnTo>
                  <a:pt x="2057400" y="0"/>
                </a:lnTo>
                <a:lnTo>
                  <a:pt x="2072983" y="0"/>
                </a:lnTo>
                <a:lnTo>
                  <a:pt x="2103367" y="0"/>
                </a:lnTo>
                <a:lnTo>
                  <a:pt x="2104578" y="0"/>
                </a:lnTo>
                <a:lnTo>
                  <a:pt x="2114103" y="0"/>
                </a:lnTo>
                <a:lnTo>
                  <a:pt x="2118950" y="0"/>
                </a:lnTo>
                <a:lnTo>
                  <a:pt x="2129686" y="0"/>
                </a:lnTo>
                <a:lnTo>
                  <a:pt x="2140979" y="0"/>
                </a:lnTo>
                <a:lnTo>
                  <a:pt x="2152650" y="0"/>
                </a:lnTo>
                <a:lnTo>
                  <a:pt x="2160070" y="0"/>
                </a:lnTo>
                <a:lnTo>
                  <a:pt x="2162176" y="0"/>
                </a:lnTo>
                <a:lnTo>
                  <a:pt x="2168233" y="0"/>
                </a:lnTo>
                <a:lnTo>
                  <a:pt x="2175653" y="0"/>
                </a:lnTo>
                <a:lnTo>
                  <a:pt x="2177758" y="0"/>
                </a:lnTo>
                <a:lnTo>
                  <a:pt x="2186946" y="0"/>
                </a:lnTo>
                <a:lnTo>
                  <a:pt x="2197682" y="0"/>
                </a:lnTo>
                <a:lnTo>
                  <a:pt x="2208143" y="0"/>
                </a:lnTo>
                <a:lnTo>
                  <a:pt x="2209353" y="0"/>
                </a:lnTo>
                <a:lnTo>
                  <a:pt x="2218879" y="0"/>
                </a:lnTo>
                <a:lnTo>
                  <a:pt x="2223725" y="0"/>
                </a:lnTo>
                <a:lnTo>
                  <a:pt x="2224936" y="0"/>
                </a:lnTo>
                <a:lnTo>
                  <a:pt x="2234461" y="0"/>
                </a:lnTo>
                <a:lnTo>
                  <a:pt x="2236229" y="0"/>
                </a:lnTo>
                <a:lnTo>
                  <a:pt x="2243649" y="0"/>
                </a:lnTo>
                <a:lnTo>
                  <a:pt x="2257426" y="0"/>
                </a:lnTo>
                <a:lnTo>
                  <a:pt x="2261337" y="0"/>
                </a:lnTo>
                <a:lnTo>
                  <a:pt x="2264846" y="0"/>
                </a:lnTo>
                <a:lnTo>
                  <a:pt x="2266951" y="0"/>
                </a:lnTo>
                <a:lnTo>
                  <a:pt x="2273008" y="0"/>
                </a:lnTo>
                <a:lnTo>
                  <a:pt x="2280428" y="0"/>
                </a:lnTo>
                <a:lnTo>
                  <a:pt x="2282534" y="0"/>
                </a:lnTo>
                <a:lnTo>
                  <a:pt x="2292932" y="0"/>
                </a:lnTo>
                <a:lnTo>
                  <a:pt x="2307304" y="0"/>
                </a:lnTo>
                <a:lnTo>
                  <a:pt x="2312918" y="0"/>
                </a:lnTo>
                <a:lnTo>
                  <a:pt x="2314129" y="0"/>
                </a:lnTo>
                <a:lnTo>
                  <a:pt x="2318040" y="0"/>
                </a:lnTo>
                <a:lnTo>
                  <a:pt x="2323654" y="0"/>
                </a:lnTo>
                <a:lnTo>
                  <a:pt x="2328501" y="0"/>
                </a:lnTo>
                <a:lnTo>
                  <a:pt x="2329711" y="0"/>
                </a:lnTo>
                <a:lnTo>
                  <a:pt x="2339237" y="0"/>
                </a:lnTo>
                <a:lnTo>
                  <a:pt x="2350530" y="0"/>
                </a:lnTo>
                <a:lnTo>
                  <a:pt x="2356587" y="0"/>
                </a:lnTo>
                <a:lnTo>
                  <a:pt x="2362201" y="0"/>
                </a:lnTo>
                <a:lnTo>
                  <a:pt x="2364007" y="0"/>
                </a:lnTo>
                <a:lnTo>
                  <a:pt x="2369621" y="0"/>
                </a:lnTo>
                <a:lnTo>
                  <a:pt x="2377784" y="0"/>
                </a:lnTo>
                <a:lnTo>
                  <a:pt x="2385204" y="0"/>
                </a:lnTo>
                <a:lnTo>
                  <a:pt x="2387309" y="0"/>
                </a:lnTo>
                <a:lnTo>
                  <a:pt x="2396497" y="0"/>
                </a:lnTo>
                <a:lnTo>
                  <a:pt x="2407233" y="0"/>
                </a:lnTo>
                <a:lnTo>
                  <a:pt x="2413290" y="0"/>
                </a:lnTo>
                <a:lnTo>
                  <a:pt x="2418904" y="0"/>
                </a:lnTo>
                <a:lnTo>
                  <a:pt x="2433276" y="0"/>
                </a:lnTo>
                <a:lnTo>
                  <a:pt x="2434487" y="0"/>
                </a:lnTo>
                <a:lnTo>
                  <a:pt x="2444012" y="0"/>
                </a:lnTo>
                <a:lnTo>
                  <a:pt x="2445780" y="0"/>
                </a:lnTo>
                <a:lnTo>
                  <a:pt x="2453200" y="0"/>
                </a:lnTo>
                <a:lnTo>
                  <a:pt x="2470888" y="0"/>
                </a:lnTo>
                <a:lnTo>
                  <a:pt x="2482559" y="0"/>
                </a:lnTo>
                <a:lnTo>
                  <a:pt x="2489979" y="0"/>
                </a:lnTo>
                <a:lnTo>
                  <a:pt x="2502483" y="0"/>
                </a:lnTo>
                <a:lnTo>
                  <a:pt x="2514600" y="0"/>
                </a:lnTo>
                <a:lnTo>
                  <a:pt x="2516855" y="0"/>
                </a:lnTo>
                <a:lnTo>
                  <a:pt x="2527591" y="0"/>
                </a:lnTo>
                <a:lnTo>
                  <a:pt x="2539262" y="0"/>
                </a:lnTo>
                <a:lnTo>
                  <a:pt x="2560567" y="0"/>
                </a:lnTo>
                <a:lnTo>
                  <a:pt x="2566138" y="0"/>
                </a:lnTo>
                <a:lnTo>
                  <a:pt x="2571303" y="0"/>
                </a:lnTo>
                <a:lnTo>
                  <a:pt x="2573558" y="0"/>
                </a:lnTo>
                <a:lnTo>
                  <a:pt x="2598179" y="0"/>
                </a:lnTo>
                <a:lnTo>
                  <a:pt x="2609850" y="0"/>
                </a:lnTo>
                <a:lnTo>
                  <a:pt x="2617270" y="0"/>
                </a:lnTo>
                <a:lnTo>
                  <a:pt x="2622841" y="0"/>
                </a:lnTo>
                <a:lnTo>
                  <a:pt x="2634958" y="0"/>
                </a:lnTo>
                <a:lnTo>
                  <a:pt x="2644146" y="0"/>
                </a:lnTo>
                <a:lnTo>
                  <a:pt x="2654882" y="0"/>
                </a:lnTo>
                <a:lnTo>
                  <a:pt x="2666553" y="0"/>
                </a:lnTo>
                <a:lnTo>
                  <a:pt x="2680925" y="0"/>
                </a:lnTo>
                <a:lnTo>
                  <a:pt x="2691661" y="0"/>
                </a:lnTo>
                <a:lnTo>
                  <a:pt x="2693429" y="0"/>
                </a:lnTo>
                <a:lnTo>
                  <a:pt x="2700849" y="0"/>
                </a:lnTo>
                <a:lnTo>
                  <a:pt x="2702954" y="0"/>
                </a:lnTo>
                <a:lnTo>
                  <a:pt x="2718537" y="0"/>
                </a:lnTo>
                <a:lnTo>
                  <a:pt x="2724151" y="0"/>
                </a:lnTo>
                <a:lnTo>
                  <a:pt x="2730208" y="0"/>
                </a:lnTo>
                <a:lnTo>
                  <a:pt x="2737628" y="0"/>
                </a:lnTo>
                <a:lnTo>
                  <a:pt x="2748921" y="0"/>
                </a:lnTo>
                <a:lnTo>
                  <a:pt x="2750132" y="0"/>
                </a:lnTo>
                <a:lnTo>
                  <a:pt x="2759657" y="0"/>
                </a:lnTo>
                <a:lnTo>
                  <a:pt x="2764504" y="0"/>
                </a:lnTo>
                <a:lnTo>
                  <a:pt x="2770118" y="0"/>
                </a:lnTo>
                <a:lnTo>
                  <a:pt x="2775240" y="0"/>
                </a:lnTo>
                <a:lnTo>
                  <a:pt x="2780854" y="0"/>
                </a:lnTo>
                <a:lnTo>
                  <a:pt x="2786911" y="0"/>
                </a:lnTo>
                <a:lnTo>
                  <a:pt x="2798204" y="0"/>
                </a:lnTo>
                <a:lnTo>
                  <a:pt x="2805624" y="0"/>
                </a:lnTo>
                <a:lnTo>
                  <a:pt x="2807730" y="0"/>
                </a:lnTo>
                <a:lnTo>
                  <a:pt x="2813787" y="0"/>
                </a:lnTo>
                <a:lnTo>
                  <a:pt x="2819401" y="0"/>
                </a:lnTo>
                <a:lnTo>
                  <a:pt x="2821207" y="0"/>
                </a:lnTo>
                <a:lnTo>
                  <a:pt x="2823312" y="0"/>
                </a:lnTo>
                <a:lnTo>
                  <a:pt x="2826821" y="0"/>
                </a:lnTo>
                <a:lnTo>
                  <a:pt x="2844509" y="0"/>
                </a:lnTo>
                <a:lnTo>
                  <a:pt x="2853697" y="0"/>
                </a:lnTo>
                <a:lnTo>
                  <a:pt x="2854907" y="0"/>
                </a:lnTo>
                <a:lnTo>
                  <a:pt x="2864433" y="0"/>
                </a:lnTo>
                <a:lnTo>
                  <a:pt x="2869279" y="0"/>
                </a:lnTo>
                <a:lnTo>
                  <a:pt x="2870490" y="0"/>
                </a:lnTo>
                <a:lnTo>
                  <a:pt x="2876104" y="0"/>
                </a:lnTo>
                <a:lnTo>
                  <a:pt x="2880015" y="0"/>
                </a:lnTo>
                <a:lnTo>
                  <a:pt x="2890476" y="0"/>
                </a:lnTo>
                <a:lnTo>
                  <a:pt x="2901212" y="0"/>
                </a:lnTo>
                <a:lnTo>
                  <a:pt x="2902980" y="0"/>
                </a:lnTo>
                <a:lnTo>
                  <a:pt x="2910400" y="0"/>
                </a:lnTo>
                <a:lnTo>
                  <a:pt x="2912505" y="0"/>
                </a:lnTo>
                <a:lnTo>
                  <a:pt x="2918562" y="0"/>
                </a:lnTo>
                <a:lnTo>
                  <a:pt x="2925982" y="0"/>
                </a:lnTo>
                <a:lnTo>
                  <a:pt x="2928088" y="0"/>
                </a:lnTo>
                <a:lnTo>
                  <a:pt x="2939759" y="0"/>
                </a:lnTo>
                <a:lnTo>
                  <a:pt x="2947179" y="0"/>
                </a:lnTo>
                <a:lnTo>
                  <a:pt x="2958472" y="0"/>
                </a:lnTo>
                <a:lnTo>
                  <a:pt x="2959683" y="0"/>
                </a:lnTo>
                <a:lnTo>
                  <a:pt x="2969208" y="0"/>
                </a:lnTo>
                <a:lnTo>
                  <a:pt x="2974055" y="0"/>
                </a:lnTo>
                <a:lnTo>
                  <a:pt x="2975265" y="0"/>
                </a:lnTo>
                <a:lnTo>
                  <a:pt x="2984791" y="0"/>
                </a:lnTo>
                <a:lnTo>
                  <a:pt x="2996462" y="0"/>
                </a:lnTo>
                <a:lnTo>
                  <a:pt x="3007755" y="0"/>
                </a:lnTo>
                <a:lnTo>
                  <a:pt x="3015175" y="0"/>
                </a:lnTo>
                <a:lnTo>
                  <a:pt x="3023338" y="0"/>
                </a:lnTo>
                <a:lnTo>
                  <a:pt x="3030758" y="0"/>
                </a:lnTo>
                <a:lnTo>
                  <a:pt x="3032863" y="0"/>
                </a:lnTo>
                <a:lnTo>
                  <a:pt x="3064458" y="0"/>
                </a:lnTo>
                <a:lnTo>
                  <a:pt x="3078830" y="0"/>
                </a:lnTo>
                <a:lnTo>
                  <a:pt x="3080041" y="0"/>
                </a:lnTo>
                <a:lnTo>
                  <a:pt x="3089566" y="0"/>
                </a:lnTo>
                <a:lnTo>
                  <a:pt x="3128113" y="0"/>
                </a:lnTo>
                <a:lnTo>
                  <a:pt x="3135533" y="0"/>
                </a:lnTo>
                <a:lnTo>
                  <a:pt x="3160154" y="0"/>
                </a:lnTo>
                <a:lnTo>
                  <a:pt x="3184816" y="0"/>
                </a:lnTo>
                <a:lnTo>
                  <a:pt x="3206121" y="0"/>
                </a:lnTo>
                <a:lnTo>
                  <a:pt x="3216857" y="0"/>
                </a:lnTo>
                <a:lnTo>
                  <a:pt x="3255404" y="0"/>
                </a:lnTo>
                <a:lnTo>
                  <a:pt x="3262824" y="0"/>
                </a:lnTo>
                <a:lnTo>
                  <a:pt x="3280512" y="0"/>
                </a:lnTo>
                <a:lnTo>
                  <a:pt x="3312107" y="0"/>
                </a:lnTo>
                <a:lnTo>
                  <a:pt x="3326479" y="0"/>
                </a:lnTo>
                <a:lnTo>
                  <a:pt x="3337215" y="0"/>
                </a:lnTo>
                <a:lnTo>
                  <a:pt x="3369705" y="0"/>
                </a:lnTo>
                <a:lnTo>
                  <a:pt x="3375762" y="0"/>
                </a:lnTo>
                <a:lnTo>
                  <a:pt x="3383182" y="0"/>
                </a:lnTo>
                <a:lnTo>
                  <a:pt x="3415672" y="0"/>
                </a:lnTo>
                <a:lnTo>
                  <a:pt x="3426408" y="0"/>
                </a:lnTo>
                <a:lnTo>
                  <a:pt x="3432465" y="0"/>
                </a:lnTo>
                <a:lnTo>
                  <a:pt x="3448050" y="0"/>
                </a:lnTo>
                <a:lnTo>
                  <a:pt x="3464955" y="0"/>
                </a:lnTo>
                <a:lnTo>
                  <a:pt x="3472375" y="0"/>
                </a:lnTo>
                <a:lnTo>
                  <a:pt x="3490063" y="0"/>
                </a:lnTo>
                <a:lnTo>
                  <a:pt x="3494017" y="0"/>
                </a:lnTo>
                <a:lnTo>
                  <a:pt x="3504753" y="0"/>
                </a:lnTo>
                <a:lnTo>
                  <a:pt x="3521658" y="0"/>
                </a:lnTo>
                <a:lnTo>
                  <a:pt x="3536030" y="0"/>
                </a:lnTo>
                <a:lnTo>
                  <a:pt x="3543300" y="0"/>
                </a:lnTo>
                <a:lnTo>
                  <a:pt x="3546766" y="0"/>
                </a:lnTo>
                <a:lnTo>
                  <a:pt x="3550720" y="0"/>
                </a:lnTo>
                <a:lnTo>
                  <a:pt x="3568408" y="0"/>
                </a:lnTo>
                <a:lnTo>
                  <a:pt x="3585313" y="0"/>
                </a:lnTo>
                <a:lnTo>
                  <a:pt x="3592733" y="0"/>
                </a:lnTo>
                <a:lnTo>
                  <a:pt x="3600003" y="0"/>
                </a:lnTo>
                <a:lnTo>
                  <a:pt x="3614375" y="0"/>
                </a:lnTo>
                <a:lnTo>
                  <a:pt x="3625111" y="0"/>
                </a:lnTo>
                <a:lnTo>
                  <a:pt x="3642016" y="0"/>
                </a:lnTo>
                <a:lnTo>
                  <a:pt x="3657601" y="0"/>
                </a:lnTo>
                <a:lnTo>
                  <a:pt x="3663658" y="0"/>
                </a:lnTo>
                <a:lnTo>
                  <a:pt x="3671078" y="0"/>
                </a:lnTo>
                <a:lnTo>
                  <a:pt x="3703568" y="0"/>
                </a:lnTo>
                <a:lnTo>
                  <a:pt x="3714304" y="0"/>
                </a:lnTo>
                <a:lnTo>
                  <a:pt x="3720361" y="0"/>
                </a:lnTo>
                <a:lnTo>
                  <a:pt x="3752851" y="0"/>
                </a:lnTo>
                <a:lnTo>
                  <a:pt x="3760271" y="0"/>
                </a:lnTo>
                <a:lnTo>
                  <a:pt x="3777959" y="0"/>
                </a:lnTo>
                <a:lnTo>
                  <a:pt x="3809554" y="0"/>
                </a:lnTo>
                <a:lnTo>
                  <a:pt x="3823926" y="0"/>
                </a:lnTo>
                <a:lnTo>
                  <a:pt x="3834662" y="0"/>
                </a:lnTo>
                <a:lnTo>
                  <a:pt x="3873209" y="0"/>
                </a:lnTo>
                <a:lnTo>
                  <a:pt x="3880629" y="0"/>
                </a:lnTo>
                <a:lnTo>
                  <a:pt x="3905250" y="0"/>
                </a:lnTo>
                <a:lnTo>
                  <a:pt x="3929912" y="0"/>
                </a:lnTo>
                <a:lnTo>
                  <a:pt x="3951217" y="0"/>
                </a:lnTo>
                <a:lnTo>
                  <a:pt x="3961953" y="0"/>
                </a:lnTo>
                <a:lnTo>
                  <a:pt x="4000500" y="0"/>
                </a:lnTo>
                <a:lnTo>
                  <a:pt x="4007920" y="0"/>
                </a:lnTo>
                <a:lnTo>
                  <a:pt x="4025608" y="0"/>
                </a:lnTo>
                <a:lnTo>
                  <a:pt x="4057203" y="0"/>
                </a:lnTo>
                <a:lnTo>
                  <a:pt x="4071575" y="0"/>
                </a:lnTo>
                <a:lnTo>
                  <a:pt x="4082311" y="0"/>
                </a:lnTo>
                <a:lnTo>
                  <a:pt x="4093604" y="0"/>
                </a:lnTo>
                <a:lnTo>
                  <a:pt x="4114801" y="0"/>
                </a:lnTo>
                <a:lnTo>
                  <a:pt x="4120858" y="0"/>
                </a:lnTo>
                <a:lnTo>
                  <a:pt x="4128278" y="0"/>
                </a:lnTo>
                <a:lnTo>
                  <a:pt x="4139571" y="0"/>
                </a:lnTo>
                <a:lnTo>
                  <a:pt x="4150307" y="0"/>
                </a:lnTo>
                <a:lnTo>
                  <a:pt x="4160768" y="0"/>
                </a:lnTo>
                <a:lnTo>
                  <a:pt x="4171504" y="0"/>
                </a:lnTo>
                <a:lnTo>
                  <a:pt x="4177561" y="0"/>
                </a:lnTo>
                <a:lnTo>
                  <a:pt x="4188854" y="0"/>
                </a:lnTo>
                <a:lnTo>
                  <a:pt x="4196274" y="0"/>
                </a:lnTo>
                <a:lnTo>
                  <a:pt x="4210051" y="0"/>
                </a:lnTo>
                <a:lnTo>
                  <a:pt x="4213962" y="0"/>
                </a:lnTo>
                <a:lnTo>
                  <a:pt x="4217471" y="0"/>
                </a:lnTo>
                <a:lnTo>
                  <a:pt x="4235159" y="0"/>
                </a:lnTo>
                <a:lnTo>
                  <a:pt x="4245557" y="0"/>
                </a:lnTo>
                <a:lnTo>
                  <a:pt x="4259929" y="0"/>
                </a:lnTo>
                <a:lnTo>
                  <a:pt x="4266754" y="0"/>
                </a:lnTo>
                <a:lnTo>
                  <a:pt x="4270665" y="0"/>
                </a:lnTo>
                <a:lnTo>
                  <a:pt x="4281126" y="0"/>
                </a:lnTo>
                <a:lnTo>
                  <a:pt x="4291862" y="0"/>
                </a:lnTo>
                <a:lnTo>
                  <a:pt x="4303155" y="0"/>
                </a:lnTo>
                <a:lnTo>
                  <a:pt x="4309212" y="0"/>
                </a:lnTo>
                <a:lnTo>
                  <a:pt x="4316632" y="0"/>
                </a:lnTo>
                <a:lnTo>
                  <a:pt x="4330409" y="0"/>
                </a:lnTo>
                <a:lnTo>
                  <a:pt x="4337829" y="0"/>
                </a:lnTo>
                <a:lnTo>
                  <a:pt x="4349122" y="0"/>
                </a:lnTo>
                <a:lnTo>
                  <a:pt x="4359858" y="0"/>
                </a:lnTo>
                <a:lnTo>
                  <a:pt x="4365915" y="0"/>
                </a:lnTo>
                <a:lnTo>
                  <a:pt x="4387112" y="0"/>
                </a:lnTo>
                <a:lnTo>
                  <a:pt x="4398405" y="0"/>
                </a:lnTo>
                <a:lnTo>
                  <a:pt x="4405825" y="0"/>
                </a:lnTo>
                <a:lnTo>
                  <a:pt x="4423513" y="0"/>
                </a:lnTo>
                <a:lnTo>
                  <a:pt x="4455108" y="0"/>
                </a:lnTo>
                <a:lnTo>
                  <a:pt x="4469480" y="0"/>
                </a:lnTo>
                <a:lnTo>
                  <a:pt x="4480216" y="0"/>
                </a:lnTo>
                <a:lnTo>
                  <a:pt x="4518763" y="0"/>
                </a:lnTo>
                <a:lnTo>
                  <a:pt x="4526183" y="0"/>
                </a:lnTo>
                <a:lnTo>
                  <a:pt x="4550804" y="0"/>
                </a:lnTo>
                <a:lnTo>
                  <a:pt x="4575466" y="0"/>
                </a:lnTo>
                <a:lnTo>
                  <a:pt x="4596771" y="0"/>
                </a:lnTo>
                <a:lnTo>
                  <a:pt x="4607507" y="0"/>
                </a:lnTo>
                <a:lnTo>
                  <a:pt x="4646054" y="0"/>
                </a:lnTo>
                <a:lnTo>
                  <a:pt x="4653474" y="0"/>
                </a:lnTo>
                <a:lnTo>
                  <a:pt x="4671162" y="0"/>
                </a:lnTo>
                <a:lnTo>
                  <a:pt x="4702757" y="0"/>
                </a:lnTo>
                <a:lnTo>
                  <a:pt x="4717129" y="0"/>
                </a:lnTo>
                <a:lnTo>
                  <a:pt x="4727865" y="0"/>
                </a:lnTo>
                <a:lnTo>
                  <a:pt x="4760355" y="0"/>
                </a:lnTo>
                <a:lnTo>
                  <a:pt x="4766412" y="0"/>
                </a:lnTo>
                <a:lnTo>
                  <a:pt x="4773832" y="0"/>
                </a:lnTo>
                <a:lnTo>
                  <a:pt x="4806322" y="0"/>
                </a:lnTo>
                <a:lnTo>
                  <a:pt x="4817058" y="0"/>
                </a:lnTo>
                <a:lnTo>
                  <a:pt x="4823115" y="0"/>
                </a:lnTo>
                <a:lnTo>
                  <a:pt x="4855605" y="0"/>
                </a:lnTo>
                <a:lnTo>
                  <a:pt x="4863025" y="0"/>
                </a:lnTo>
                <a:lnTo>
                  <a:pt x="4880713" y="0"/>
                </a:lnTo>
                <a:lnTo>
                  <a:pt x="4912308" y="0"/>
                </a:lnTo>
                <a:lnTo>
                  <a:pt x="4926680" y="0"/>
                </a:lnTo>
                <a:lnTo>
                  <a:pt x="4937416" y="0"/>
                </a:lnTo>
                <a:lnTo>
                  <a:pt x="4975963" y="0"/>
                </a:lnTo>
                <a:lnTo>
                  <a:pt x="4983383" y="0"/>
                </a:lnTo>
                <a:lnTo>
                  <a:pt x="5032666" y="0"/>
                </a:lnTo>
                <a:lnTo>
                  <a:pt x="4927891" y="419100"/>
                </a:lnTo>
                <a:lnTo>
                  <a:pt x="4878608" y="419100"/>
                </a:lnTo>
                <a:lnTo>
                  <a:pt x="4871188" y="419100"/>
                </a:lnTo>
                <a:lnTo>
                  <a:pt x="4832641" y="419100"/>
                </a:lnTo>
                <a:lnTo>
                  <a:pt x="4821905" y="419100"/>
                </a:lnTo>
                <a:lnTo>
                  <a:pt x="4807533" y="419100"/>
                </a:lnTo>
                <a:lnTo>
                  <a:pt x="4775938" y="419100"/>
                </a:lnTo>
                <a:lnTo>
                  <a:pt x="4758250" y="419100"/>
                </a:lnTo>
                <a:lnTo>
                  <a:pt x="4750830" y="419100"/>
                </a:lnTo>
                <a:lnTo>
                  <a:pt x="4718340" y="419100"/>
                </a:lnTo>
                <a:lnTo>
                  <a:pt x="4712283" y="419100"/>
                </a:lnTo>
                <a:lnTo>
                  <a:pt x="4701547" y="419100"/>
                </a:lnTo>
                <a:lnTo>
                  <a:pt x="4669057" y="419100"/>
                </a:lnTo>
                <a:lnTo>
                  <a:pt x="4661637" y="419100"/>
                </a:lnTo>
                <a:lnTo>
                  <a:pt x="4655580" y="419100"/>
                </a:lnTo>
                <a:lnTo>
                  <a:pt x="4623090" y="419100"/>
                </a:lnTo>
                <a:lnTo>
                  <a:pt x="4612354" y="419100"/>
                </a:lnTo>
                <a:lnTo>
                  <a:pt x="4597982" y="419100"/>
                </a:lnTo>
                <a:lnTo>
                  <a:pt x="4566387" y="419100"/>
                </a:lnTo>
                <a:lnTo>
                  <a:pt x="4548699" y="419100"/>
                </a:lnTo>
                <a:lnTo>
                  <a:pt x="4541279" y="419100"/>
                </a:lnTo>
                <a:lnTo>
                  <a:pt x="4502732" y="419100"/>
                </a:lnTo>
                <a:lnTo>
                  <a:pt x="4491996" y="419100"/>
                </a:lnTo>
                <a:lnTo>
                  <a:pt x="4470691" y="419100"/>
                </a:lnTo>
                <a:lnTo>
                  <a:pt x="4446029" y="419100"/>
                </a:lnTo>
                <a:lnTo>
                  <a:pt x="4421408" y="419100"/>
                </a:lnTo>
                <a:lnTo>
                  <a:pt x="4413988" y="419100"/>
                </a:lnTo>
                <a:lnTo>
                  <a:pt x="4375441" y="419100"/>
                </a:lnTo>
                <a:lnTo>
                  <a:pt x="4364705" y="419100"/>
                </a:lnTo>
                <a:lnTo>
                  <a:pt x="4350333" y="419100"/>
                </a:lnTo>
                <a:lnTo>
                  <a:pt x="4318738" y="419100"/>
                </a:lnTo>
                <a:lnTo>
                  <a:pt x="4301050" y="419100"/>
                </a:lnTo>
                <a:lnTo>
                  <a:pt x="4293630" y="419100"/>
                </a:lnTo>
                <a:lnTo>
                  <a:pt x="4282337" y="419100"/>
                </a:lnTo>
                <a:lnTo>
                  <a:pt x="4261140" y="419100"/>
                </a:lnTo>
                <a:lnTo>
                  <a:pt x="4255083" y="419100"/>
                </a:lnTo>
                <a:lnTo>
                  <a:pt x="4244347" y="419100"/>
                </a:lnTo>
                <a:lnTo>
                  <a:pt x="4233054" y="419100"/>
                </a:lnTo>
                <a:lnTo>
                  <a:pt x="4225634" y="419100"/>
                </a:lnTo>
                <a:lnTo>
                  <a:pt x="4211857" y="419100"/>
                </a:lnTo>
                <a:lnTo>
                  <a:pt x="4204437" y="419100"/>
                </a:lnTo>
                <a:lnTo>
                  <a:pt x="4198380" y="419100"/>
                </a:lnTo>
                <a:lnTo>
                  <a:pt x="4187087" y="419100"/>
                </a:lnTo>
                <a:lnTo>
                  <a:pt x="4176351" y="419100"/>
                </a:lnTo>
                <a:lnTo>
                  <a:pt x="4165890" y="419100"/>
                </a:lnTo>
                <a:lnTo>
                  <a:pt x="4161979" y="419100"/>
                </a:lnTo>
                <a:lnTo>
                  <a:pt x="4155154" y="419100"/>
                </a:lnTo>
                <a:lnTo>
                  <a:pt x="4140782" y="419100"/>
                </a:lnTo>
                <a:lnTo>
                  <a:pt x="4130384" y="419100"/>
                </a:lnTo>
                <a:lnTo>
                  <a:pt x="4112696" y="419100"/>
                </a:lnTo>
                <a:lnTo>
                  <a:pt x="4109187" y="419100"/>
                </a:lnTo>
                <a:lnTo>
                  <a:pt x="4105276" y="419100"/>
                </a:lnTo>
                <a:lnTo>
                  <a:pt x="4091499" y="419100"/>
                </a:lnTo>
                <a:lnTo>
                  <a:pt x="4084079" y="419100"/>
                </a:lnTo>
                <a:lnTo>
                  <a:pt x="4072786" y="419100"/>
                </a:lnTo>
                <a:lnTo>
                  <a:pt x="4066729" y="419100"/>
                </a:lnTo>
                <a:lnTo>
                  <a:pt x="4055993" y="419100"/>
                </a:lnTo>
                <a:lnTo>
                  <a:pt x="4045532" y="419100"/>
                </a:lnTo>
                <a:lnTo>
                  <a:pt x="4034796" y="419100"/>
                </a:lnTo>
                <a:lnTo>
                  <a:pt x="4023503" y="419100"/>
                </a:lnTo>
                <a:lnTo>
                  <a:pt x="4016083" y="419100"/>
                </a:lnTo>
                <a:lnTo>
                  <a:pt x="4010026" y="419100"/>
                </a:lnTo>
                <a:lnTo>
                  <a:pt x="3988829" y="419100"/>
                </a:lnTo>
                <a:lnTo>
                  <a:pt x="3977536" y="419100"/>
                </a:lnTo>
                <a:lnTo>
                  <a:pt x="3966800" y="419100"/>
                </a:lnTo>
                <a:lnTo>
                  <a:pt x="3952428" y="419100"/>
                </a:lnTo>
                <a:lnTo>
                  <a:pt x="3920833" y="419100"/>
                </a:lnTo>
                <a:lnTo>
                  <a:pt x="3903145" y="419100"/>
                </a:lnTo>
                <a:lnTo>
                  <a:pt x="3895725" y="419100"/>
                </a:lnTo>
                <a:lnTo>
                  <a:pt x="3857178" y="419100"/>
                </a:lnTo>
                <a:lnTo>
                  <a:pt x="3846442" y="419100"/>
                </a:lnTo>
                <a:lnTo>
                  <a:pt x="3825137" y="419100"/>
                </a:lnTo>
                <a:lnTo>
                  <a:pt x="3800475" y="419100"/>
                </a:lnTo>
                <a:lnTo>
                  <a:pt x="3775854" y="419100"/>
                </a:lnTo>
                <a:lnTo>
                  <a:pt x="3768434" y="419100"/>
                </a:lnTo>
                <a:lnTo>
                  <a:pt x="3729887" y="419100"/>
                </a:lnTo>
                <a:lnTo>
                  <a:pt x="3719151" y="419100"/>
                </a:lnTo>
                <a:lnTo>
                  <a:pt x="3704779" y="419100"/>
                </a:lnTo>
                <a:lnTo>
                  <a:pt x="3673184" y="419100"/>
                </a:lnTo>
                <a:lnTo>
                  <a:pt x="3655496" y="419100"/>
                </a:lnTo>
                <a:lnTo>
                  <a:pt x="3648076" y="419100"/>
                </a:lnTo>
                <a:lnTo>
                  <a:pt x="3615586" y="419100"/>
                </a:lnTo>
                <a:lnTo>
                  <a:pt x="3609529" y="419100"/>
                </a:lnTo>
                <a:lnTo>
                  <a:pt x="3598793" y="419100"/>
                </a:lnTo>
                <a:lnTo>
                  <a:pt x="3566303" y="419100"/>
                </a:lnTo>
                <a:lnTo>
                  <a:pt x="3558883" y="419100"/>
                </a:lnTo>
                <a:lnTo>
                  <a:pt x="3552826" y="419100"/>
                </a:lnTo>
                <a:lnTo>
                  <a:pt x="3537241" y="419100"/>
                </a:lnTo>
                <a:lnTo>
                  <a:pt x="3520336" y="419100"/>
                </a:lnTo>
                <a:lnTo>
                  <a:pt x="3509600" y="419100"/>
                </a:lnTo>
                <a:lnTo>
                  <a:pt x="3495228" y="419100"/>
                </a:lnTo>
                <a:lnTo>
                  <a:pt x="3487958" y="419100"/>
                </a:lnTo>
                <a:lnTo>
                  <a:pt x="3480538" y="419100"/>
                </a:lnTo>
                <a:lnTo>
                  <a:pt x="3463633" y="419100"/>
                </a:lnTo>
                <a:lnTo>
                  <a:pt x="3445945" y="419100"/>
                </a:lnTo>
                <a:lnTo>
                  <a:pt x="3441991" y="419100"/>
                </a:lnTo>
                <a:lnTo>
                  <a:pt x="3438525" y="419100"/>
                </a:lnTo>
                <a:lnTo>
                  <a:pt x="3431255" y="419100"/>
                </a:lnTo>
                <a:lnTo>
                  <a:pt x="3416883" y="419100"/>
                </a:lnTo>
                <a:lnTo>
                  <a:pt x="3399978" y="419100"/>
                </a:lnTo>
                <a:lnTo>
                  <a:pt x="3389242" y="419100"/>
                </a:lnTo>
                <a:lnTo>
                  <a:pt x="3385288" y="419100"/>
                </a:lnTo>
                <a:lnTo>
                  <a:pt x="3367600" y="419100"/>
                </a:lnTo>
                <a:lnTo>
                  <a:pt x="3360180" y="419100"/>
                </a:lnTo>
                <a:lnTo>
                  <a:pt x="3343275" y="419100"/>
                </a:lnTo>
                <a:lnTo>
                  <a:pt x="3327690" y="419100"/>
                </a:lnTo>
                <a:lnTo>
                  <a:pt x="3321633" y="419100"/>
                </a:lnTo>
                <a:lnTo>
                  <a:pt x="3310897" y="419100"/>
                </a:lnTo>
                <a:lnTo>
                  <a:pt x="3278407" y="419100"/>
                </a:lnTo>
                <a:lnTo>
                  <a:pt x="3270987" y="419100"/>
                </a:lnTo>
                <a:lnTo>
                  <a:pt x="3264930" y="419100"/>
                </a:lnTo>
                <a:lnTo>
                  <a:pt x="3232440" y="419100"/>
                </a:lnTo>
                <a:lnTo>
                  <a:pt x="3221704" y="419100"/>
                </a:lnTo>
                <a:lnTo>
                  <a:pt x="3207332" y="419100"/>
                </a:lnTo>
                <a:lnTo>
                  <a:pt x="3175737" y="419100"/>
                </a:lnTo>
                <a:lnTo>
                  <a:pt x="3158049" y="419100"/>
                </a:lnTo>
                <a:lnTo>
                  <a:pt x="3150629" y="419100"/>
                </a:lnTo>
                <a:lnTo>
                  <a:pt x="3112082" y="419100"/>
                </a:lnTo>
                <a:lnTo>
                  <a:pt x="3101346" y="419100"/>
                </a:lnTo>
                <a:lnTo>
                  <a:pt x="3080041" y="419100"/>
                </a:lnTo>
                <a:lnTo>
                  <a:pt x="3055379" y="419100"/>
                </a:lnTo>
                <a:lnTo>
                  <a:pt x="3030758" y="419100"/>
                </a:lnTo>
                <a:lnTo>
                  <a:pt x="3023338" y="419100"/>
                </a:lnTo>
                <a:lnTo>
                  <a:pt x="2984791" y="419100"/>
                </a:lnTo>
                <a:lnTo>
                  <a:pt x="2975266" y="419100"/>
                </a:lnTo>
                <a:lnTo>
                  <a:pt x="2974055" y="419100"/>
                </a:lnTo>
                <a:lnTo>
                  <a:pt x="2959683" y="419100"/>
                </a:lnTo>
                <a:lnTo>
                  <a:pt x="2928088" y="419100"/>
                </a:lnTo>
                <a:lnTo>
                  <a:pt x="2925983" y="419100"/>
                </a:lnTo>
                <a:lnTo>
                  <a:pt x="2918563" y="419100"/>
                </a:lnTo>
                <a:lnTo>
                  <a:pt x="2910400" y="419100"/>
                </a:lnTo>
                <a:lnTo>
                  <a:pt x="2902980" y="419100"/>
                </a:lnTo>
                <a:lnTo>
                  <a:pt x="2891687" y="419100"/>
                </a:lnTo>
                <a:lnTo>
                  <a:pt x="2880016" y="419100"/>
                </a:lnTo>
                <a:lnTo>
                  <a:pt x="2870490" y="419100"/>
                </a:lnTo>
                <a:lnTo>
                  <a:pt x="2869280" y="419100"/>
                </a:lnTo>
                <a:lnTo>
                  <a:pt x="2864433" y="419100"/>
                </a:lnTo>
                <a:lnTo>
                  <a:pt x="2854908" y="419100"/>
                </a:lnTo>
                <a:lnTo>
                  <a:pt x="2853697" y="419100"/>
                </a:lnTo>
                <a:lnTo>
                  <a:pt x="2842404" y="419100"/>
                </a:lnTo>
                <a:lnTo>
                  <a:pt x="2834984" y="419100"/>
                </a:lnTo>
                <a:lnTo>
                  <a:pt x="2823313" y="419100"/>
                </a:lnTo>
                <a:lnTo>
                  <a:pt x="2821207" y="419100"/>
                </a:lnTo>
                <a:lnTo>
                  <a:pt x="2813787" y="419100"/>
                </a:lnTo>
                <a:lnTo>
                  <a:pt x="2807730" y="419100"/>
                </a:lnTo>
                <a:lnTo>
                  <a:pt x="2805625" y="419100"/>
                </a:lnTo>
                <a:lnTo>
                  <a:pt x="2798205" y="419100"/>
                </a:lnTo>
                <a:lnTo>
                  <a:pt x="2796437" y="419100"/>
                </a:lnTo>
                <a:lnTo>
                  <a:pt x="2785701" y="419100"/>
                </a:lnTo>
                <a:lnTo>
                  <a:pt x="2775240" y="419100"/>
                </a:lnTo>
                <a:lnTo>
                  <a:pt x="2771329" y="419100"/>
                </a:lnTo>
                <a:lnTo>
                  <a:pt x="2765715" y="419100"/>
                </a:lnTo>
                <a:lnTo>
                  <a:pt x="2764504" y="419100"/>
                </a:lnTo>
                <a:lnTo>
                  <a:pt x="2759658" y="419100"/>
                </a:lnTo>
                <a:lnTo>
                  <a:pt x="2750132" y="419100"/>
                </a:lnTo>
                <a:lnTo>
                  <a:pt x="2748922" y="419100"/>
                </a:lnTo>
                <a:lnTo>
                  <a:pt x="2739734" y="419100"/>
                </a:lnTo>
                <a:lnTo>
                  <a:pt x="2722046" y="419100"/>
                </a:lnTo>
                <a:lnTo>
                  <a:pt x="2718537" y="419100"/>
                </a:lnTo>
                <a:lnTo>
                  <a:pt x="2716432" y="419100"/>
                </a:lnTo>
                <a:lnTo>
                  <a:pt x="2714626" y="419100"/>
                </a:lnTo>
                <a:lnTo>
                  <a:pt x="2709012" y="419100"/>
                </a:lnTo>
                <a:lnTo>
                  <a:pt x="2702955" y="419100"/>
                </a:lnTo>
                <a:lnTo>
                  <a:pt x="2700849" y="419100"/>
                </a:lnTo>
                <a:lnTo>
                  <a:pt x="2693429" y="419100"/>
                </a:lnTo>
                <a:lnTo>
                  <a:pt x="2682136" y="419100"/>
                </a:lnTo>
                <a:lnTo>
                  <a:pt x="2676079" y="419100"/>
                </a:lnTo>
                <a:lnTo>
                  <a:pt x="2670465" y="419100"/>
                </a:lnTo>
                <a:lnTo>
                  <a:pt x="2665343" y="419100"/>
                </a:lnTo>
                <a:lnTo>
                  <a:pt x="2659729" y="419100"/>
                </a:lnTo>
                <a:lnTo>
                  <a:pt x="2654882" y="419100"/>
                </a:lnTo>
                <a:lnTo>
                  <a:pt x="2645357" y="419100"/>
                </a:lnTo>
                <a:lnTo>
                  <a:pt x="2644146" y="419100"/>
                </a:lnTo>
                <a:lnTo>
                  <a:pt x="2632853" y="419100"/>
                </a:lnTo>
                <a:lnTo>
                  <a:pt x="2625433" y="419100"/>
                </a:lnTo>
                <a:lnTo>
                  <a:pt x="2619376" y="419100"/>
                </a:lnTo>
                <a:lnTo>
                  <a:pt x="2613762" y="419100"/>
                </a:lnTo>
                <a:lnTo>
                  <a:pt x="2598179" y="419100"/>
                </a:lnTo>
                <a:lnTo>
                  <a:pt x="2596074" y="419100"/>
                </a:lnTo>
                <a:lnTo>
                  <a:pt x="2588654" y="419100"/>
                </a:lnTo>
                <a:lnTo>
                  <a:pt x="2586886" y="419100"/>
                </a:lnTo>
                <a:lnTo>
                  <a:pt x="2576150" y="419100"/>
                </a:lnTo>
                <a:lnTo>
                  <a:pt x="2561778" y="419100"/>
                </a:lnTo>
                <a:lnTo>
                  <a:pt x="2550107" y="419100"/>
                </a:lnTo>
                <a:lnTo>
                  <a:pt x="2539371" y="419100"/>
                </a:lnTo>
                <a:lnTo>
                  <a:pt x="2530183" y="419100"/>
                </a:lnTo>
                <a:lnTo>
                  <a:pt x="2518066" y="419100"/>
                </a:lnTo>
                <a:lnTo>
                  <a:pt x="2512495" y="419100"/>
                </a:lnTo>
                <a:lnTo>
                  <a:pt x="2505075" y="419100"/>
                </a:lnTo>
                <a:lnTo>
                  <a:pt x="2493404" y="419100"/>
                </a:lnTo>
                <a:lnTo>
                  <a:pt x="2468783" y="419100"/>
                </a:lnTo>
                <a:lnTo>
                  <a:pt x="2466528" y="419100"/>
                </a:lnTo>
                <a:lnTo>
                  <a:pt x="2461363" y="419100"/>
                </a:lnTo>
                <a:lnTo>
                  <a:pt x="2455792" y="419100"/>
                </a:lnTo>
                <a:lnTo>
                  <a:pt x="2434487" y="419100"/>
                </a:lnTo>
                <a:lnTo>
                  <a:pt x="2422816" y="419100"/>
                </a:lnTo>
                <a:lnTo>
                  <a:pt x="2412080" y="419100"/>
                </a:lnTo>
                <a:lnTo>
                  <a:pt x="2409825" y="419100"/>
                </a:lnTo>
                <a:lnTo>
                  <a:pt x="2397708" y="419100"/>
                </a:lnTo>
                <a:lnTo>
                  <a:pt x="2385204" y="419100"/>
                </a:lnTo>
                <a:lnTo>
                  <a:pt x="2377784" y="419100"/>
                </a:lnTo>
                <a:lnTo>
                  <a:pt x="2366113" y="419100"/>
                </a:lnTo>
                <a:lnTo>
                  <a:pt x="2348425" y="419100"/>
                </a:lnTo>
                <a:lnTo>
                  <a:pt x="2341005" y="419100"/>
                </a:lnTo>
                <a:lnTo>
                  <a:pt x="2339237" y="419100"/>
                </a:lnTo>
                <a:lnTo>
                  <a:pt x="2329712" y="419100"/>
                </a:lnTo>
                <a:lnTo>
                  <a:pt x="2328501" y="419100"/>
                </a:lnTo>
                <a:lnTo>
                  <a:pt x="2314129" y="419100"/>
                </a:lnTo>
                <a:lnTo>
                  <a:pt x="2308515" y="419100"/>
                </a:lnTo>
                <a:lnTo>
                  <a:pt x="2302458" y="419100"/>
                </a:lnTo>
                <a:lnTo>
                  <a:pt x="2291722" y="419100"/>
                </a:lnTo>
                <a:lnTo>
                  <a:pt x="2282534" y="419100"/>
                </a:lnTo>
                <a:lnTo>
                  <a:pt x="2280429" y="419100"/>
                </a:lnTo>
                <a:lnTo>
                  <a:pt x="2273009" y="419100"/>
                </a:lnTo>
                <a:lnTo>
                  <a:pt x="2264846" y="419100"/>
                </a:lnTo>
                <a:lnTo>
                  <a:pt x="2259232" y="419100"/>
                </a:lnTo>
                <a:lnTo>
                  <a:pt x="2257426" y="419100"/>
                </a:lnTo>
                <a:lnTo>
                  <a:pt x="2251812" y="419100"/>
                </a:lnTo>
                <a:lnTo>
                  <a:pt x="2245755" y="419100"/>
                </a:lnTo>
                <a:lnTo>
                  <a:pt x="2234462" y="419100"/>
                </a:lnTo>
                <a:lnTo>
                  <a:pt x="2224936" y="419100"/>
                </a:lnTo>
                <a:lnTo>
                  <a:pt x="2223726" y="419100"/>
                </a:lnTo>
                <a:lnTo>
                  <a:pt x="2218879" y="419100"/>
                </a:lnTo>
                <a:lnTo>
                  <a:pt x="2213265" y="419100"/>
                </a:lnTo>
                <a:lnTo>
                  <a:pt x="2209354" y="419100"/>
                </a:lnTo>
                <a:lnTo>
                  <a:pt x="2208143" y="419100"/>
                </a:lnTo>
                <a:lnTo>
                  <a:pt x="2202529" y="419100"/>
                </a:lnTo>
                <a:lnTo>
                  <a:pt x="2188157" y="419100"/>
                </a:lnTo>
                <a:lnTo>
                  <a:pt x="2177759" y="419100"/>
                </a:lnTo>
                <a:lnTo>
                  <a:pt x="2175653" y="419100"/>
                </a:lnTo>
                <a:lnTo>
                  <a:pt x="2168233" y="419100"/>
                </a:lnTo>
                <a:lnTo>
                  <a:pt x="2162176" y="419100"/>
                </a:lnTo>
                <a:lnTo>
                  <a:pt x="2160071" y="419100"/>
                </a:lnTo>
                <a:lnTo>
                  <a:pt x="2156562" y="419100"/>
                </a:lnTo>
                <a:lnTo>
                  <a:pt x="2152651" y="419100"/>
                </a:lnTo>
                <a:lnTo>
                  <a:pt x="2138874" y="419100"/>
                </a:lnTo>
                <a:lnTo>
                  <a:pt x="2131454" y="419100"/>
                </a:lnTo>
                <a:lnTo>
                  <a:pt x="2129686" y="419100"/>
                </a:lnTo>
                <a:lnTo>
                  <a:pt x="2120161" y="419100"/>
                </a:lnTo>
                <a:lnTo>
                  <a:pt x="2118950" y="419100"/>
                </a:lnTo>
                <a:lnTo>
                  <a:pt x="2114104" y="419100"/>
                </a:lnTo>
                <a:lnTo>
                  <a:pt x="2104578" y="419100"/>
                </a:lnTo>
                <a:lnTo>
                  <a:pt x="2103368" y="419100"/>
                </a:lnTo>
                <a:lnTo>
                  <a:pt x="2092907" y="419100"/>
                </a:lnTo>
                <a:lnTo>
                  <a:pt x="2082171" y="419100"/>
                </a:lnTo>
                <a:lnTo>
                  <a:pt x="2072983" y="419100"/>
                </a:lnTo>
                <a:lnTo>
                  <a:pt x="2070878" y="419100"/>
                </a:lnTo>
                <a:lnTo>
                  <a:pt x="2063458" y="419100"/>
                </a:lnTo>
                <a:lnTo>
                  <a:pt x="2057401" y="419100"/>
                </a:lnTo>
                <a:lnTo>
                  <a:pt x="2055295" y="419100"/>
                </a:lnTo>
                <a:lnTo>
                  <a:pt x="2047875" y="419100"/>
                </a:lnTo>
                <a:lnTo>
                  <a:pt x="2036204" y="419100"/>
                </a:lnTo>
                <a:lnTo>
                  <a:pt x="2024911" y="419100"/>
                </a:lnTo>
                <a:lnTo>
                  <a:pt x="2014175" y="419100"/>
                </a:lnTo>
                <a:lnTo>
                  <a:pt x="2009328" y="419100"/>
                </a:lnTo>
                <a:lnTo>
                  <a:pt x="1999803" y="419100"/>
                </a:lnTo>
                <a:lnTo>
                  <a:pt x="1998592" y="419100"/>
                </a:lnTo>
                <a:lnTo>
                  <a:pt x="1968208" y="419100"/>
                </a:lnTo>
                <a:lnTo>
                  <a:pt x="1952625" y="419100"/>
                </a:lnTo>
                <a:lnTo>
                  <a:pt x="1950520" y="419100"/>
                </a:lnTo>
                <a:lnTo>
                  <a:pt x="1943100" y="419100"/>
                </a:lnTo>
                <a:lnTo>
                  <a:pt x="1904553" y="419100"/>
                </a:lnTo>
                <a:lnTo>
                  <a:pt x="1893817" y="419100"/>
                </a:lnTo>
                <a:lnTo>
                  <a:pt x="1872512" y="419100"/>
                </a:lnTo>
                <a:lnTo>
                  <a:pt x="1847850" y="419100"/>
                </a:lnTo>
                <a:lnTo>
                  <a:pt x="1823229" y="419100"/>
                </a:lnTo>
                <a:lnTo>
                  <a:pt x="1815809" y="419100"/>
                </a:lnTo>
                <a:lnTo>
                  <a:pt x="1777262" y="419100"/>
                </a:lnTo>
                <a:lnTo>
                  <a:pt x="1766526" y="419100"/>
                </a:lnTo>
                <a:lnTo>
                  <a:pt x="1752154" y="419100"/>
                </a:lnTo>
                <a:lnTo>
                  <a:pt x="1720559" y="419100"/>
                </a:lnTo>
                <a:lnTo>
                  <a:pt x="1702871" y="419100"/>
                </a:lnTo>
                <a:lnTo>
                  <a:pt x="1695451" y="419100"/>
                </a:lnTo>
                <a:lnTo>
                  <a:pt x="1662961" y="419100"/>
                </a:lnTo>
                <a:lnTo>
                  <a:pt x="1656904" y="419100"/>
                </a:lnTo>
                <a:lnTo>
                  <a:pt x="1646168" y="419100"/>
                </a:lnTo>
                <a:lnTo>
                  <a:pt x="1613678" y="419100"/>
                </a:lnTo>
                <a:lnTo>
                  <a:pt x="1606258" y="419100"/>
                </a:lnTo>
                <a:lnTo>
                  <a:pt x="1600201" y="419100"/>
                </a:lnTo>
                <a:lnTo>
                  <a:pt x="1584616" y="419100"/>
                </a:lnTo>
                <a:lnTo>
                  <a:pt x="1567711" y="419100"/>
                </a:lnTo>
                <a:lnTo>
                  <a:pt x="1556975" y="419100"/>
                </a:lnTo>
                <a:lnTo>
                  <a:pt x="1542603" y="419100"/>
                </a:lnTo>
                <a:lnTo>
                  <a:pt x="1535333" y="419100"/>
                </a:lnTo>
                <a:lnTo>
                  <a:pt x="1527913" y="419100"/>
                </a:lnTo>
                <a:lnTo>
                  <a:pt x="1511008" y="419100"/>
                </a:lnTo>
                <a:lnTo>
                  <a:pt x="1493320" y="419100"/>
                </a:lnTo>
                <a:lnTo>
                  <a:pt x="1489366" y="419100"/>
                </a:lnTo>
                <a:lnTo>
                  <a:pt x="1485900" y="419100"/>
                </a:lnTo>
                <a:lnTo>
                  <a:pt x="1478630" y="419100"/>
                </a:lnTo>
                <a:lnTo>
                  <a:pt x="1464258" y="419100"/>
                </a:lnTo>
                <a:lnTo>
                  <a:pt x="1447353" y="419100"/>
                </a:lnTo>
                <a:lnTo>
                  <a:pt x="1436617" y="419100"/>
                </a:lnTo>
                <a:lnTo>
                  <a:pt x="1432663" y="419100"/>
                </a:lnTo>
                <a:lnTo>
                  <a:pt x="1414975" y="419100"/>
                </a:lnTo>
                <a:lnTo>
                  <a:pt x="1407555" y="419100"/>
                </a:lnTo>
                <a:lnTo>
                  <a:pt x="1390650" y="419100"/>
                </a:lnTo>
                <a:lnTo>
                  <a:pt x="1375065" y="419100"/>
                </a:lnTo>
                <a:lnTo>
                  <a:pt x="1369008" y="419100"/>
                </a:lnTo>
                <a:lnTo>
                  <a:pt x="1358272" y="419100"/>
                </a:lnTo>
                <a:lnTo>
                  <a:pt x="1325782" y="419100"/>
                </a:lnTo>
                <a:lnTo>
                  <a:pt x="1318362" y="419100"/>
                </a:lnTo>
                <a:lnTo>
                  <a:pt x="1312305" y="419100"/>
                </a:lnTo>
                <a:lnTo>
                  <a:pt x="1279815" y="419100"/>
                </a:lnTo>
                <a:lnTo>
                  <a:pt x="1269079" y="419100"/>
                </a:lnTo>
                <a:lnTo>
                  <a:pt x="1254707" y="419100"/>
                </a:lnTo>
                <a:lnTo>
                  <a:pt x="1223112" y="419100"/>
                </a:lnTo>
                <a:lnTo>
                  <a:pt x="1205424" y="419100"/>
                </a:lnTo>
                <a:lnTo>
                  <a:pt x="1198004" y="419100"/>
                </a:lnTo>
                <a:lnTo>
                  <a:pt x="1159457" y="419100"/>
                </a:lnTo>
                <a:lnTo>
                  <a:pt x="1148721" y="419100"/>
                </a:lnTo>
                <a:lnTo>
                  <a:pt x="1127416" y="419100"/>
                </a:lnTo>
                <a:lnTo>
                  <a:pt x="1102754" y="419100"/>
                </a:lnTo>
                <a:lnTo>
                  <a:pt x="1078133" y="419100"/>
                </a:lnTo>
                <a:lnTo>
                  <a:pt x="1070713" y="419100"/>
                </a:lnTo>
                <a:lnTo>
                  <a:pt x="1032166" y="419100"/>
                </a:lnTo>
                <a:lnTo>
                  <a:pt x="1021430" y="419100"/>
                </a:lnTo>
                <a:lnTo>
                  <a:pt x="1007058" y="419100"/>
                </a:lnTo>
                <a:lnTo>
                  <a:pt x="975463" y="419100"/>
                </a:lnTo>
                <a:lnTo>
                  <a:pt x="957775" y="419100"/>
                </a:lnTo>
                <a:lnTo>
                  <a:pt x="950355" y="419100"/>
                </a:lnTo>
                <a:lnTo>
                  <a:pt x="939062" y="419100"/>
                </a:lnTo>
                <a:lnTo>
                  <a:pt x="917865" y="419100"/>
                </a:lnTo>
                <a:lnTo>
                  <a:pt x="911808" y="419100"/>
                </a:lnTo>
                <a:lnTo>
                  <a:pt x="901072" y="419100"/>
                </a:lnTo>
                <a:lnTo>
                  <a:pt x="889779" y="419100"/>
                </a:lnTo>
                <a:lnTo>
                  <a:pt x="882359" y="419100"/>
                </a:lnTo>
                <a:lnTo>
                  <a:pt x="868582" y="419100"/>
                </a:lnTo>
                <a:lnTo>
                  <a:pt x="861162" y="419100"/>
                </a:lnTo>
                <a:lnTo>
                  <a:pt x="855105" y="419100"/>
                </a:lnTo>
                <a:lnTo>
                  <a:pt x="843812" y="419100"/>
                </a:lnTo>
                <a:lnTo>
                  <a:pt x="833076" y="419100"/>
                </a:lnTo>
                <a:lnTo>
                  <a:pt x="822615" y="419100"/>
                </a:lnTo>
                <a:lnTo>
                  <a:pt x="818704" y="419100"/>
                </a:lnTo>
                <a:lnTo>
                  <a:pt x="811879" y="419100"/>
                </a:lnTo>
                <a:lnTo>
                  <a:pt x="797507" y="419100"/>
                </a:lnTo>
                <a:lnTo>
                  <a:pt x="787109" y="419100"/>
                </a:lnTo>
                <a:lnTo>
                  <a:pt x="769421" y="419100"/>
                </a:lnTo>
                <a:lnTo>
                  <a:pt x="765912" y="419100"/>
                </a:lnTo>
                <a:lnTo>
                  <a:pt x="762001" y="419100"/>
                </a:lnTo>
                <a:lnTo>
                  <a:pt x="748224" y="419100"/>
                </a:lnTo>
                <a:lnTo>
                  <a:pt x="740804" y="419100"/>
                </a:lnTo>
                <a:lnTo>
                  <a:pt x="729511" y="419100"/>
                </a:lnTo>
                <a:lnTo>
                  <a:pt x="723454" y="419100"/>
                </a:lnTo>
                <a:lnTo>
                  <a:pt x="712718" y="419100"/>
                </a:lnTo>
                <a:lnTo>
                  <a:pt x="702257" y="419100"/>
                </a:lnTo>
                <a:lnTo>
                  <a:pt x="691521" y="419100"/>
                </a:lnTo>
                <a:lnTo>
                  <a:pt x="680228" y="419100"/>
                </a:lnTo>
                <a:lnTo>
                  <a:pt x="672808" y="419100"/>
                </a:lnTo>
                <a:lnTo>
                  <a:pt x="666751" y="419100"/>
                </a:lnTo>
                <a:lnTo>
                  <a:pt x="645554" y="419100"/>
                </a:lnTo>
                <a:lnTo>
                  <a:pt x="634261" y="419100"/>
                </a:lnTo>
                <a:lnTo>
                  <a:pt x="623525" y="419100"/>
                </a:lnTo>
                <a:lnTo>
                  <a:pt x="609153" y="419100"/>
                </a:lnTo>
                <a:lnTo>
                  <a:pt x="577558" y="419100"/>
                </a:lnTo>
                <a:lnTo>
                  <a:pt x="559870" y="419100"/>
                </a:lnTo>
                <a:lnTo>
                  <a:pt x="552450" y="419100"/>
                </a:lnTo>
                <a:lnTo>
                  <a:pt x="513903" y="419100"/>
                </a:lnTo>
                <a:lnTo>
                  <a:pt x="503167" y="419100"/>
                </a:lnTo>
                <a:lnTo>
                  <a:pt x="481862" y="419100"/>
                </a:lnTo>
                <a:lnTo>
                  <a:pt x="457200" y="419100"/>
                </a:lnTo>
                <a:lnTo>
                  <a:pt x="432579" y="419100"/>
                </a:lnTo>
                <a:lnTo>
                  <a:pt x="425159" y="419100"/>
                </a:lnTo>
                <a:lnTo>
                  <a:pt x="386612" y="419100"/>
                </a:lnTo>
                <a:lnTo>
                  <a:pt x="375876" y="419100"/>
                </a:lnTo>
                <a:lnTo>
                  <a:pt x="361504" y="419100"/>
                </a:lnTo>
                <a:lnTo>
                  <a:pt x="329909" y="419100"/>
                </a:lnTo>
                <a:lnTo>
                  <a:pt x="312221" y="419100"/>
                </a:lnTo>
                <a:lnTo>
                  <a:pt x="304801" y="419100"/>
                </a:lnTo>
                <a:lnTo>
                  <a:pt x="272311" y="419100"/>
                </a:lnTo>
                <a:lnTo>
                  <a:pt x="266254" y="419100"/>
                </a:lnTo>
                <a:lnTo>
                  <a:pt x="255518" y="419100"/>
                </a:lnTo>
                <a:lnTo>
                  <a:pt x="223028" y="419100"/>
                </a:lnTo>
                <a:lnTo>
                  <a:pt x="215608" y="419100"/>
                </a:lnTo>
                <a:lnTo>
                  <a:pt x="209551" y="419100"/>
                </a:lnTo>
                <a:lnTo>
                  <a:pt x="177061" y="419100"/>
                </a:lnTo>
                <a:lnTo>
                  <a:pt x="166325" y="419100"/>
                </a:lnTo>
                <a:lnTo>
                  <a:pt x="151953" y="419100"/>
                </a:lnTo>
                <a:lnTo>
                  <a:pt x="120358" y="419100"/>
                </a:lnTo>
                <a:lnTo>
                  <a:pt x="102670" y="419100"/>
                </a:lnTo>
                <a:lnTo>
                  <a:pt x="95250" y="419100"/>
                </a:lnTo>
                <a:lnTo>
                  <a:pt x="56703" y="419100"/>
                </a:lnTo>
                <a:lnTo>
                  <a:pt x="45967" y="419100"/>
                </a:lnTo>
                <a:lnTo>
                  <a:pt x="0" y="419100"/>
                </a:lnTo>
                <a:close/>
              </a:path>
            </a:pathLst>
          </a:cu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0" name="直接连接符 29"/>
          <p:cNvCxnSpPr/>
          <p:nvPr/>
        </p:nvCxnSpPr>
        <p:spPr>
          <a:xfrm>
            <a:off x="1026579" y="549329"/>
            <a:ext cx="11165421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83127" y="-12147"/>
            <a:ext cx="7764336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 b="1" dirty="0" smtClean="0">
                <a:solidFill>
                  <a:schemeClr val="bg1"/>
                </a:solidFill>
                <a:latin typeface="+mn-ea"/>
                <a:sym typeface="+mn-ea"/>
              </a:rPr>
              <a:t>Design the plot</a:t>
            </a:r>
            <a:r>
              <a:rPr lang="en-US" altLang="zh-CN" sz="2800" b="1" dirty="0">
                <a:solidFill>
                  <a:schemeClr val="bg1"/>
                </a:solidFill>
                <a:latin typeface="+mn-ea"/>
                <a:sym typeface="+mn-ea"/>
              </a:rPr>
              <a:t>: </a:t>
            </a:r>
            <a:r>
              <a:rPr lang="en-US" altLang="zh-CN" sz="2800" b="1" dirty="0" smtClean="0">
                <a:solidFill>
                  <a:schemeClr val="bg1"/>
                </a:solidFill>
                <a:latin typeface="+mn-ea"/>
                <a:sym typeface="+mn-ea"/>
              </a:rPr>
              <a:t> First sentence</a:t>
            </a:r>
            <a:endParaRPr lang="en-US" altLang="zh-CN" sz="2800" b="1" dirty="0">
              <a:solidFill>
                <a:schemeClr val="bg1"/>
              </a:solidFill>
              <a:latin typeface="+mn-ea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-23752" y="584797"/>
            <a:ext cx="12215751" cy="470898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 dirty="0"/>
              <a:t> </a:t>
            </a:r>
            <a:r>
              <a:rPr lang="en-US" altLang="zh-CN" sz="2800" dirty="0" smtClean="0"/>
              <a:t>   Unfortunately</a:t>
            </a:r>
            <a:r>
              <a:rPr lang="en-US" altLang="zh-CN" sz="2800" dirty="0"/>
              <a:t>, she came again soon, with her shoes in hands and preparing for an outing._________</a:t>
            </a:r>
            <a:endParaRPr lang="en-US" altLang="zh-CN" sz="2800" dirty="0"/>
          </a:p>
          <a:p>
            <a:endParaRPr lang="en-US" altLang="zh-CN" sz="2800" dirty="0" smtClean="0"/>
          </a:p>
          <a:p>
            <a:endParaRPr lang="en-US" altLang="zh-CN" sz="2800" dirty="0"/>
          </a:p>
          <a:p>
            <a:endParaRPr lang="en-US" altLang="zh-CN" sz="2800" dirty="0" smtClean="0"/>
          </a:p>
          <a:p>
            <a:endParaRPr lang="en-US" altLang="zh-CN" sz="2800" dirty="0"/>
          </a:p>
          <a:p>
            <a:r>
              <a:rPr lang="en-US" altLang="zh-CN" sz="2800" dirty="0" smtClean="0"/>
              <a:t>   </a:t>
            </a:r>
            <a:r>
              <a:rPr lang="en-US" altLang="zh-CN" sz="2800" dirty="0"/>
              <a:t>Out of the corner of my eye I could see </a:t>
            </a:r>
            <a:r>
              <a:rPr lang="en-US" altLang="zh-CN" sz="2800" dirty="0" smtClean="0"/>
              <a:t>the </a:t>
            </a:r>
            <a:r>
              <a:rPr lang="en-US" altLang="zh-CN" sz="2800" dirty="0"/>
              <a:t>little girl sobbing because I didn’t have time for her. _______</a:t>
            </a:r>
            <a:endParaRPr lang="en-US" altLang="zh-CN" sz="2800" dirty="0"/>
          </a:p>
          <a:p>
            <a:r>
              <a:rPr lang="en-US" altLang="zh-CN" sz="2800" dirty="0"/>
              <a:t> </a:t>
            </a:r>
            <a:endParaRPr lang="en-US" altLang="zh-CN" sz="2800" dirty="0"/>
          </a:p>
          <a:p>
            <a:r>
              <a:rPr lang="en-US" altLang="zh-CN" sz="2400" dirty="0" smtClean="0"/>
              <a:t>    </a:t>
            </a:r>
            <a:endParaRPr lang="en-US" altLang="zh-CN" sz="2400" dirty="0" smtClean="0"/>
          </a:p>
          <a:p>
            <a:endParaRPr lang="en-US" altLang="zh-CN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415635" y="4121906"/>
            <a:ext cx="116762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0000FF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1.Seeing her sobbing, how did I feel and what did I do? </a:t>
            </a:r>
            <a:endParaRPr lang="en-US" altLang="zh-CN" sz="2800" dirty="0" smtClean="0">
              <a:solidFill>
                <a:srgbClr val="0000FF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pPr marL="514350" indent="-514350">
              <a:buAutoNum type="arabicPeriod"/>
            </a:pPr>
            <a:endParaRPr lang="zh-CN" altLang="en-US" sz="2800" b="1" dirty="0">
              <a:solidFill>
                <a:srgbClr val="0000FF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7656394" y="2939287"/>
            <a:ext cx="1965278" cy="78655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832513" y="2552131"/>
            <a:ext cx="9853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I refused Meghan’s request and focused on my test paper.</a:t>
            </a:r>
            <a:endParaRPr lang="zh-CN" altLang="en-US" sz="2800" dirty="0">
              <a:solidFill>
                <a:srgbClr val="0000FF"/>
              </a:solidFill>
              <a:latin typeface="Cambria" panose="02040503050406030204" pitchFamily="18" charset="0"/>
            </a:endParaRPr>
          </a:p>
        </p:txBody>
      </p:sp>
      <p:cxnSp>
        <p:nvCxnSpPr>
          <p:cNvPr id="18" name="直接箭头连接符 17"/>
          <p:cNvCxnSpPr/>
          <p:nvPr/>
        </p:nvCxnSpPr>
        <p:spPr>
          <a:xfrm flipH="1" flipV="1">
            <a:off x="6250675" y="3075351"/>
            <a:ext cx="2210937" cy="25721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984913" y="1476233"/>
            <a:ext cx="985368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00" dirty="0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 How did I react to her intention?</a:t>
            </a:r>
            <a:endParaRPr lang="zh-CN" altLang="en-US" sz="2600" dirty="0">
              <a:solidFill>
                <a:srgbClr val="0000FF"/>
              </a:solidFill>
              <a:latin typeface="Cambria" panose="020405030504060302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84912" y="1968676"/>
            <a:ext cx="1081915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00" dirty="0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What further attempts did she make? And my reactions?</a:t>
            </a:r>
            <a:endParaRPr lang="zh-CN" altLang="en-US" sz="2600" dirty="0">
              <a:solidFill>
                <a:srgbClr val="0000FF"/>
              </a:solidFill>
              <a:latin typeface="Cambria" panose="02040503050406030204" pitchFamily="18" charset="0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1746913" y="915898"/>
            <a:ext cx="1965278" cy="78655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451407" y="4612270"/>
            <a:ext cx="118588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0000FF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2.Hearing my idea, how did Meghan react and what did we do afterwards?</a:t>
            </a:r>
            <a:endParaRPr lang="en-US" altLang="zh-CN" sz="2800" dirty="0" smtClean="0">
              <a:solidFill>
                <a:srgbClr val="0000FF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pPr marL="514350" indent="-514350">
              <a:buAutoNum type="arabicPeriod"/>
            </a:pPr>
            <a:endParaRPr lang="zh-CN" altLang="en-US" sz="2800" b="1" dirty="0">
              <a:solidFill>
                <a:srgbClr val="0000FF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00827" y="5228076"/>
            <a:ext cx="1167628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0000FF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3. What was my reflection when Meghan enjoyed my company and the enjoyable outdoor time?</a:t>
            </a:r>
            <a:endParaRPr lang="en-US" altLang="zh-CN" sz="2800" dirty="0" smtClean="0">
              <a:solidFill>
                <a:srgbClr val="0000FF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pPr marL="514350" indent="-514350">
              <a:buAutoNum type="arabicPeriod"/>
            </a:pPr>
            <a:endParaRPr lang="zh-CN" altLang="en-US" sz="2800" b="1" dirty="0">
              <a:solidFill>
                <a:srgbClr val="0000FF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pic>
        <p:nvPicPr>
          <p:cNvPr id="8" name="图片 7" descr="水印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6019165" y="63500"/>
            <a:ext cx="6069330" cy="196469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任意多边形 13"/>
          <p:cNvSpPr/>
          <p:nvPr/>
        </p:nvSpPr>
        <p:spPr>
          <a:xfrm>
            <a:off x="0" y="0"/>
            <a:ext cx="7424382" cy="521970"/>
          </a:xfrm>
          <a:custGeom>
            <a:avLst/>
            <a:gdLst>
              <a:gd name="connsiteX0" fmla="*/ 104775 w 5032666"/>
              <a:gd name="connsiteY0" fmla="*/ 0 h 419100"/>
              <a:gd name="connsiteX1" fmla="*/ 150742 w 5032666"/>
              <a:gd name="connsiteY1" fmla="*/ 0 h 419100"/>
              <a:gd name="connsiteX2" fmla="*/ 161478 w 5032666"/>
              <a:gd name="connsiteY2" fmla="*/ 0 h 419100"/>
              <a:gd name="connsiteX3" fmla="*/ 200025 w 5032666"/>
              <a:gd name="connsiteY3" fmla="*/ 0 h 419100"/>
              <a:gd name="connsiteX4" fmla="*/ 207445 w 5032666"/>
              <a:gd name="connsiteY4" fmla="*/ 0 h 419100"/>
              <a:gd name="connsiteX5" fmla="*/ 225133 w 5032666"/>
              <a:gd name="connsiteY5" fmla="*/ 0 h 419100"/>
              <a:gd name="connsiteX6" fmla="*/ 256728 w 5032666"/>
              <a:gd name="connsiteY6" fmla="*/ 0 h 419100"/>
              <a:gd name="connsiteX7" fmla="*/ 271100 w 5032666"/>
              <a:gd name="connsiteY7" fmla="*/ 0 h 419100"/>
              <a:gd name="connsiteX8" fmla="*/ 281836 w 5032666"/>
              <a:gd name="connsiteY8" fmla="*/ 0 h 419100"/>
              <a:gd name="connsiteX9" fmla="*/ 314326 w 5032666"/>
              <a:gd name="connsiteY9" fmla="*/ 0 h 419100"/>
              <a:gd name="connsiteX10" fmla="*/ 320383 w 5032666"/>
              <a:gd name="connsiteY10" fmla="*/ 0 h 419100"/>
              <a:gd name="connsiteX11" fmla="*/ 327803 w 5032666"/>
              <a:gd name="connsiteY11" fmla="*/ 0 h 419100"/>
              <a:gd name="connsiteX12" fmla="*/ 360293 w 5032666"/>
              <a:gd name="connsiteY12" fmla="*/ 0 h 419100"/>
              <a:gd name="connsiteX13" fmla="*/ 371029 w 5032666"/>
              <a:gd name="connsiteY13" fmla="*/ 0 h 419100"/>
              <a:gd name="connsiteX14" fmla="*/ 377086 w 5032666"/>
              <a:gd name="connsiteY14" fmla="*/ 0 h 419100"/>
              <a:gd name="connsiteX15" fmla="*/ 409576 w 5032666"/>
              <a:gd name="connsiteY15" fmla="*/ 0 h 419100"/>
              <a:gd name="connsiteX16" fmla="*/ 416996 w 5032666"/>
              <a:gd name="connsiteY16" fmla="*/ 0 h 419100"/>
              <a:gd name="connsiteX17" fmla="*/ 434684 w 5032666"/>
              <a:gd name="connsiteY17" fmla="*/ 0 h 419100"/>
              <a:gd name="connsiteX18" fmla="*/ 466279 w 5032666"/>
              <a:gd name="connsiteY18" fmla="*/ 0 h 419100"/>
              <a:gd name="connsiteX19" fmla="*/ 480651 w 5032666"/>
              <a:gd name="connsiteY19" fmla="*/ 0 h 419100"/>
              <a:gd name="connsiteX20" fmla="*/ 491387 w 5032666"/>
              <a:gd name="connsiteY20" fmla="*/ 0 h 419100"/>
              <a:gd name="connsiteX21" fmla="*/ 529934 w 5032666"/>
              <a:gd name="connsiteY21" fmla="*/ 0 h 419100"/>
              <a:gd name="connsiteX22" fmla="*/ 537354 w 5032666"/>
              <a:gd name="connsiteY22" fmla="*/ 0 h 419100"/>
              <a:gd name="connsiteX23" fmla="*/ 561975 w 5032666"/>
              <a:gd name="connsiteY23" fmla="*/ 0 h 419100"/>
              <a:gd name="connsiteX24" fmla="*/ 586637 w 5032666"/>
              <a:gd name="connsiteY24" fmla="*/ 0 h 419100"/>
              <a:gd name="connsiteX25" fmla="*/ 607942 w 5032666"/>
              <a:gd name="connsiteY25" fmla="*/ 0 h 419100"/>
              <a:gd name="connsiteX26" fmla="*/ 618678 w 5032666"/>
              <a:gd name="connsiteY26" fmla="*/ 0 h 419100"/>
              <a:gd name="connsiteX27" fmla="*/ 657225 w 5032666"/>
              <a:gd name="connsiteY27" fmla="*/ 0 h 419100"/>
              <a:gd name="connsiteX28" fmla="*/ 664645 w 5032666"/>
              <a:gd name="connsiteY28" fmla="*/ 0 h 419100"/>
              <a:gd name="connsiteX29" fmla="*/ 682333 w 5032666"/>
              <a:gd name="connsiteY29" fmla="*/ 0 h 419100"/>
              <a:gd name="connsiteX30" fmla="*/ 713928 w 5032666"/>
              <a:gd name="connsiteY30" fmla="*/ 0 h 419100"/>
              <a:gd name="connsiteX31" fmla="*/ 728300 w 5032666"/>
              <a:gd name="connsiteY31" fmla="*/ 0 h 419100"/>
              <a:gd name="connsiteX32" fmla="*/ 739036 w 5032666"/>
              <a:gd name="connsiteY32" fmla="*/ 0 h 419100"/>
              <a:gd name="connsiteX33" fmla="*/ 750329 w 5032666"/>
              <a:gd name="connsiteY33" fmla="*/ 0 h 419100"/>
              <a:gd name="connsiteX34" fmla="*/ 771526 w 5032666"/>
              <a:gd name="connsiteY34" fmla="*/ 0 h 419100"/>
              <a:gd name="connsiteX35" fmla="*/ 777583 w 5032666"/>
              <a:gd name="connsiteY35" fmla="*/ 0 h 419100"/>
              <a:gd name="connsiteX36" fmla="*/ 785003 w 5032666"/>
              <a:gd name="connsiteY36" fmla="*/ 0 h 419100"/>
              <a:gd name="connsiteX37" fmla="*/ 796296 w 5032666"/>
              <a:gd name="connsiteY37" fmla="*/ 0 h 419100"/>
              <a:gd name="connsiteX38" fmla="*/ 807032 w 5032666"/>
              <a:gd name="connsiteY38" fmla="*/ 0 h 419100"/>
              <a:gd name="connsiteX39" fmla="*/ 817493 w 5032666"/>
              <a:gd name="connsiteY39" fmla="*/ 0 h 419100"/>
              <a:gd name="connsiteX40" fmla="*/ 828229 w 5032666"/>
              <a:gd name="connsiteY40" fmla="*/ 0 h 419100"/>
              <a:gd name="connsiteX41" fmla="*/ 834286 w 5032666"/>
              <a:gd name="connsiteY41" fmla="*/ 0 h 419100"/>
              <a:gd name="connsiteX42" fmla="*/ 845579 w 5032666"/>
              <a:gd name="connsiteY42" fmla="*/ 0 h 419100"/>
              <a:gd name="connsiteX43" fmla="*/ 852999 w 5032666"/>
              <a:gd name="connsiteY43" fmla="*/ 0 h 419100"/>
              <a:gd name="connsiteX44" fmla="*/ 866776 w 5032666"/>
              <a:gd name="connsiteY44" fmla="*/ 0 h 419100"/>
              <a:gd name="connsiteX45" fmla="*/ 870687 w 5032666"/>
              <a:gd name="connsiteY45" fmla="*/ 0 h 419100"/>
              <a:gd name="connsiteX46" fmla="*/ 874196 w 5032666"/>
              <a:gd name="connsiteY46" fmla="*/ 0 h 419100"/>
              <a:gd name="connsiteX47" fmla="*/ 891884 w 5032666"/>
              <a:gd name="connsiteY47" fmla="*/ 0 h 419100"/>
              <a:gd name="connsiteX48" fmla="*/ 902282 w 5032666"/>
              <a:gd name="connsiteY48" fmla="*/ 0 h 419100"/>
              <a:gd name="connsiteX49" fmla="*/ 916654 w 5032666"/>
              <a:gd name="connsiteY49" fmla="*/ 0 h 419100"/>
              <a:gd name="connsiteX50" fmla="*/ 923479 w 5032666"/>
              <a:gd name="connsiteY50" fmla="*/ 0 h 419100"/>
              <a:gd name="connsiteX51" fmla="*/ 927390 w 5032666"/>
              <a:gd name="connsiteY51" fmla="*/ 0 h 419100"/>
              <a:gd name="connsiteX52" fmla="*/ 937851 w 5032666"/>
              <a:gd name="connsiteY52" fmla="*/ 0 h 419100"/>
              <a:gd name="connsiteX53" fmla="*/ 948587 w 5032666"/>
              <a:gd name="connsiteY53" fmla="*/ 0 h 419100"/>
              <a:gd name="connsiteX54" fmla="*/ 959880 w 5032666"/>
              <a:gd name="connsiteY54" fmla="*/ 0 h 419100"/>
              <a:gd name="connsiteX55" fmla="*/ 965937 w 5032666"/>
              <a:gd name="connsiteY55" fmla="*/ 0 h 419100"/>
              <a:gd name="connsiteX56" fmla="*/ 973357 w 5032666"/>
              <a:gd name="connsiteY56" fmla="*/ 0 h 419100"/>
              <a:gd name="connsiteX57" fmla="*/ 987134 w 5032666"/>
              <a:gd name="connsiteY57" fmla="*/ 0 h 419100"/>
              <a:gd name="connsiteX58" fmla="*/ 994554 w 5032666"/>
              <a:gd name="connsiteY58" fmla="*/ 0 h 419100"/>
              <a:gd name="connsiteX59" fmla="*/ 1005847 w 5032666"/>
              <a:gd name="connsiteY59" fmla="*/ 0 h 419100"/>
              <a:gd name="connsiteX60" fmla="*/ 1016583 w 5032666"/>
              <a:gd name="connsiteY60" fmla="*/ 0 h 419100"/>
              <a:gd name="connsiteX61" fmla="*/ 1022640 w 5032666"/>
              <a:gd name="connsiteY61" fmla="*/ 0 h 419100"/>
              <a:gd name="connsiteX62" fmla="*/ 1043837 w 5032666"/>
              <a:gd name="connsiteY62" fmla="*/ 0 h 419100"/>
              <a:gd name="connsiteX63" fmla="*/ 1055130 w 5032666"/>
              <a:gd name="connsiteY63" fmla="*/ 0 h 419100"/>
              <a:gd name="connsiteX64" fmla="*/ 1062550 w 5032666"/>
              <a:gd name="connsiteY64" fmla="*/ 0 h 419100"/>
              <a:gd name="connsiteX65" fmla="*/ 1080238 w 5032666"/>
              <a:gd name="connsiteY65" fmla="*/ 0 h 419100"/>
              <a:gd name="connsiteX66" fmla="*/ 1111833 w 5032666"/>
              <a:gd name="connsiteY66" fmla="*/ 0 h 419100"/>
              <a:gd name="connsiteX67" fmla="*/ 1126205 w 5032666"/>
              <a:gd name="connsiteY67" fmla="*/ 0 h 419100"/>
              <a:gd name="connsiteX68" fmla="*/ 1136941 w 5032666"/>
              <a:gd name="connsiteY68" fmla="*/ 0 h 419100"/>
              <a:gd name="connsiteX69" fmla="*/ 1175488 w 5032666"/>
              <a:gd name="connsiteY69" fmla="*/ 0 h 419100"/>
              <a:gd name="connsiteX70" fmla="*/ 1182908 w 5032666"/>
              <a:gd name="connsiteY70" fmla="*/ 0 h 419100"/>
              <a:gd name="connsiteX71" fmla="*/ 1207529 w 5032666"/>
              <a:gd name="connsiteY71" fmla="*/ 0 h 419100"/>
              <a:gd name="connsiteX72" fmla="*/ 1232191 w 5032666"/>
              <a:gd name="connsiteY72" fmla="*/ 0 h 419100"/>
              <a:gd name="connsiteX73" fmla="*/ 1253496 w 5032666"/>
              <a:gd name="connsiteY73" fmla="*/ 0 h 419100"/>
              <a:gd name="connsiteX74" fmla="*/ 1264232 w 5032666"/>
              <a:gd name="connsiteY74" fmla="*/ 0 h 419100"/>
              <a:gd name="connsiteX75" fmla="*/ 1302779 w 5032666"/>
              <a:gd name="connsiteY75" fmla="*/ 0 h 419100"/>
              <a:gd name="connsiteX76" fmla="*/ 1310199 w 5032666"/>
              <a:gd name="connsiteY76" fmla="*/ 0 h 419100"/>
              <a:gd name="connsiteX77" fmla="*/ 1327887 w 5032666"/>
              <a:gd name="connsiteY77" fmla="*/ 0 h 419100"/>
              <a:gd name="connsiteX78" fmla="*/ 1359482 w 5032666"/>
              <a:gd name="connsiteY78" fmla="*/ 0 h 419100"/>
              <a:gd name="connsiteX79" fmla="*/ 1373854 w 5032666"/>
              <a:gd name="connsiteY79" fmla="*/ 0 h 419100"/>
              <a:gd name="connsiteX80" fmla="*/ 1384590 w 5032666"/>
              <a:gd name="connsiteY80" fmla="*/ 0 h 419100"/>
              <a:gd name="connsiteX81" fmla="*/ 1417080 w 5032666"/>
              <a:gd name="connsiteY81" fmla="*/ 0 h 419100"/>
              <a:gd name="connsiteX82" fmla="*/ 1423137 w 5032666"/>
              <a:gd name="connsiteY82" fmla="*/ 0 h 419100"/>
              <a:gd name="connsiteX83" fmla="*/ 1430557 w 5032666"/>
              <a:gd name="connsiteY83" fmla="*/ 0 h 419100"/>
              <a:gd name="connsiteX84" fmla="*/ 1463047 w 5032666"/>
              <a:gd name="connsiteY84" fmla="*/ 0 h 419100"/>
              <a:gd name="connsiteX85" fmla="*/ 1473783 w 5032666"/>
              <a:gd name="connsiteY85" fmla="*/ 0 h 419100"/>
              <a:gd name="connsiteX86" fmla="*/ 1479840 w 5032666"/>
              <a:gd name="connsiteY86" fmla="*/ 0 h 419100"/>
              <a:gd name="connsiteX87" fmla="*/ 1495425 w 5032666"/>
              <a:gd name="connsiteY87" fmla="*/ 0 h 419100"/>
              <a:gd name="connsiteX88" fmla="*/ 1512330 w 5032666"/>
              <a:gd name="connsiteY88" fmla="*/ 0 h 419100"/>
              <a:gd name="connsiteX89" fmla="*/ 1519750 w 5032666"/>
              <a:gd name="connsiteY89" fmla="*/ 0 h 419100"/>
              <a:gd name="connsiteX90" fmla="*/ 1537438 w 5032666"/>
              <a:gd name="connsiteY90" fmla="*/ 0 h 419100"/>
              <a:gd name="connsiteX91" fmla="*/ 1541392 w 5032666"/>
              <a:gd name="connsiteY91" fmla="*/ 0 h 419100"/>
              <a:gd name="connsiteX92" fmla="*/ 1552128 w 5032666"/>
              <a:gd name="connsiteY92" fmla="*/ 0 h 419100"/>
              <a:gd name="connsiteX93" fmla="*/ 1569033 w 5032666"/>
              <a:gd name="connsiteY93" fmla="*/ 0 h 419100"/>
              <a:gd name="connsiteX94" fmla="*/ 1583405 w 5032666"/>
              <a:gd name="connsiteY94" fmla="*/ 0 h 419100"/>
              <a:gd name="connsiteX95" fmla="*/ 1590675 w 5032666"/>
              <a:gd name="connsiteY95" fmla="*/ 0 h 419100"/>
              <a:gd name="connsiteX96" fmla="*/ 1594141 w 5032666"/>
              <a:gd name="connsiteY96" fmla="*/ 0 h 419100"/>
              <a:gd name="connsiteX97" fmla="*/ 1598095 w 5032666"/>
              <a:gd name="connsiteY97" fmla="*/ 0 h 419100"/>
              <a:gd name="connsiteX98" fmla="*/ 1615783 w 5032666"/>
              <a:gd name="connsiteY98" fmla="*/ 0 h 419100"/>
              <a:gd name="connsiteX99" fmla="*/ 1632688 w 5032666"/>
              <a:gd name="connsiteY99" fmla="*/ 0 h 419100"/>
              <a:gd name="connsiteX100" fmla="*/ 1640108 w 5032666"/>
              <a:gd name="connsiteY100" fmla="*/ 0 h 419100"/>
              <a:gd name="connsiteX101" fmla="*/ 1647378 w 5032666"/>
              <a:gd name="connsiteY101" fmla="*/ 0 h 419100"/>
              <a:gd name="connsiteX102" fmla="*/ 1661750 w 5032666"/>
              <a:gd name="connsiteY102" fmla="*/ 0 h 419100"/>
              <a:gd name="connsiteX103" fmla="*/ 1672486 w 5032666"/>
              <a:gd name="connsiteY103" fmla="*/ 0 h 419100"/>
              <a:gd name="connsiteX104" fmla="*/ 1689391 w 5032666"/>
              <a:gd name="connsiteY104" fmla="*/ 0 h 419100"/>
              <a:gd name="connsiteX105" fmla="*/ 1704976 w 5032666"/>
              <a:gd name="connsiteY105" fmla="*/ 0 h 419100"/>
              <a:gd name="connsiteX106" fmla="*/ 1711033 w 5032666"/>
              <a:gd name="connsiteY106" fmla="*/ 0 h 419100"/>
              <a:gd name="connsiteX107" fmla="*/ 1718453 w 5032666"/>
              <a:gd name="connsiteY107" fmla="*/ 0 h 419100"/>
              <a:gd name="connsiteX108" fmla="*/ 1750943 w 5032666"/>
              <a:gd name="connsiteY108" fmla="*/ 0 h 419100"/>
              <a:gd name="connsiteX109" fmla="*/ 1761679 w 5032666"/>
              <a:gd name="connsiteY109" fmla="*/ 0 h 419100"/>
              <a:gd name="connsiteX110" fmla="*/ 1767736 w 5032666"/>
              <a:gd name="connsiteY110" fmla="*/ 0 h 419100"/>
              <a:gd name="connsiteX111" fmla="*/ 1800226 w 5032666"/>
              <a:gd name="connsiteY111" fmla="*/ 0 h 419100"/>
              <a:gd name="connsiteX112" fmla="*/ 1807646 w 5032666"/>
              <a:gd name="connsiteY112" fmla="*/ 0 h 419100"/>
              <a:gd name="connsiteX113" fmla="*/ 1825334 w 5032666"/>
              <a:gd name="connsiteY113" fmla="*/ 0 h 419100"/>
              <a:gd name="connsiteX114" fmla="*/ 1856929 w 5032666"/>
              <a:gd name="connsiteY114" fmla="*/ 0 h 419100"/>
              <a:gd name="connsiteX115" fmla="*/ 1871301 w 5032666"/>
              <a:gd name="connsiteY115" fmla="*/ 0 h 419100"/>
              <a:gd name="connsiteX116" fmla="*/ 1882037 w 5032666"/>
              <a:gd name="connsiteY116" fmla="*/ 0 h 419100"/>
              <a:gd name="connsiteX117" fmla="*/ 1920584 w 5032666"/>
              <a:gd name="connsiteY117" fmla="*/ 0 h 419100"/>
              <a:gd name="connsiteX118" fmla="*/ 1928004 w 5032666"/>
              <a:gd name="connsiteY118" fmla="*/ 0 h 419100"/>
              <a:gd name="connsiteX119" fmla="*/ 1952625 w 5032666"/>
              <a:gd name="connsiteY119" fmla="*/ 0 h 419100"/>
              <a:gd name="connsiteX120" fmla="*/ 1977287 w 5032666"/>
              <a:gd name="connsiteY120" fmla="*/ 0 h 419100"/>
              <a:gd name="connsiteX121" fmla="*/ 1998592 w 5032666"/>
              <a:gd name="connsiteY121" fmla="*/ 0 h 419100"/>
              <a:gd name="connsiteX122" fmla="*/ 2009328 w 5032666"/>
              <a:gd name="connsiteY122" fmla="*/ 0 h 419100"/>
              <a:gd name="connsiteX123" fmla="*/ 2047875 w 5032666"/>
              <a:gd name="connsiteY123" fmla="*/ 0 h 419100"/>
              <a:gd name="connsiteX124" fmla="*/ 2055295 w 5032666"/>
              <a:gd name="connsiteY124" fmla="*/ 0 h 419100"/>
              <a:gd name="connsiteX125" fmla="*/ 2057400 w 5032666"/>
              <a:gd name="connsiteY125" fmla="*/ 0 h 419100"/>
              <a:gd name="connsiteX126" fmla="*/ 2072983 w 5032666"/>
              <a:gd name="connsiteY126" fmla="*/ 0 h 419100"/>
              <a:gd name="connsiteX127" fmla="*/ 2103367 w 5032666"/>
              <a:gd name="connsiteY127" fmla="*/ 0 h 419100"/>
              <a:gd name="connsiteX128" fmla="*/ 2104578 w 5032666"/>
              <a:gd name="connsiteY128" fmla="*/ 0 h 419100"/>
              <a:gd name="connsiteX129" fmla="*/ 2114103 w 5032666"/>
              <a:gd name="connsiteY129" fmla="*/ 0 h 419100"/>
              <a:gd name="connsiteX130" fmla="*/ 2118950 w 5032666"/>
              <a:gd name="connsiteY130" fmla="*/ 0 h 419100"/>
              <a:gd name="connsiteX131" fmla="*/ 2129686 w 5032666"/>
              <a:gd name="connsiteY131" fmla="*/ 0 h 419100"/>
              <a:gd name="connsiteX132" fmla="*/ 2140979 w 5032666"/>
              <a:gd name="connsiteY132" fmla="*/ 0 h 419100"/>
              <a:gd name="connsiteX133" fmla="*/ 2152650 w 5032666"/>
              <a:gd name="connsiteY133" fmla="*/ 0 h 419100"/>
              <a:gd name="connsiteX134" fmla="*/ 2160070 w 5032666"/>
              <a:gd name="connsiteY134" fmla="*/ 0 h 419100"/>
              <a:gd name="connsiteX135" fmla="*/ 2162176 w 5032666"/>
              <a:gd name="connsiteY135" fmla="*/ 0 h 419100"/>
              <a:gd name="connsiteX136" fmla="*/ 2168233 w 5032666"/>
              <a:gd name="connsiteY136" fmla="*/ 0 h 419100"/>
              <a:gd name="connsiteX137" fmla="*/ 2175653 w 5032666"/>
              <a:gd name="connsiteY137" fmla="*/ 0 h 419100"/>
              <a:gd name="connsiteX138" fmla="*/ 2177758 w 5032666"/>
              <a:gd name="connsiteY138" fmla="*/ 0 h 419100"/>
              <a:gd name="connsiteX139" fmla="*/ 2186946 w 5032666"/>
              <a:gd name="connsiteY139" fmla="*/ 0 h 419100"/>
              <a:gd name="connsiteX140" fmla="*/ 2197682 w 5032666"/>
              <a:gd name="connsiteY140" fmla="*/ 0 h 419100"/>
              <a:gd name="connsiteX141" fmla="*/ 2208143 w 5032666"/>
              <a:gd name="connsiteY141" fmla="*/ 0 h 419100"/>
              <a:gd name="connsiteX142" fmla="*/ 2209353 w 5032666"/>
              <a:gd name="connsiteY142" fmla="*/ 0 h 419100"/>
              <a:gd name="connsiteX143" fmla="*/ 2218879 w 5032666"/>
              <a:gd name="connsiteY143" fmla="*/ 0 h 419100"/>
              <a:gd name="connsiteX144" fmla="*/ 2223725 w 5032666"/>
              <a:gd name="connsiteY144" fmla="*/ 0 h 419100"/>
              <a:gd name="connsiteX145" fmla="*/ 2224936 w 5032666"/>
              <a:gd name="connsiteY145" fmla="*/ 0 h 419100"/>
              <a:gd name="connsiteX146" fmla="*/ 2234461 w 5032666"/>
              <a:gd name="connsiteY146" fmla="*/ 0 h 419100"/>
              <a:gd name="connsiteX147" fmla="*/ 2236229 w 5032666"/>
              <a:gd name="connsiteY147" fmla="*/ 0 h 419100"/>
              <a:gd name="connsiteX148" fmla="*/ 2243649 w 5032666"/>
              <a:gd name="connsiteY148" fmla="*/ 0 h 419100"/>
              <a:gd name="connsiteX149" fmla="*/ 2257426 w 5032666"/>
              <a:gd name="connsiteY149" fmla="*/ 0 h 419100"/>
              <a:gd name="connsiteX150" fmla="*/ 2261337 w 5032666"/>
              <a:gd name="connsiteY150" fmla="*/ 0 h 419100"/>
              <a:gd name="connsiteX151" fmla="*/ 2264846 w 5032666"/>
              <a:gd name="connsiteY151" fmla="*/ 0 h 419100"/>
              <a:gd name="connsiteX152" fmla="*/ 2266951 w 5032666"/>
              <a:gd name="connsiteY152" fmla="*/ 0 h 419100"/>
              <a:gd name="connsiteX153" fmla="*/ 2273008 w 5032666"/>
              <a:gd name="connsiteY153" fmla="*/ 0 h 419100"/>
              <a:gd name="connsiteX154" fmla="*/ 2280428 w 5032666"/>
              <a:gd name="connsiteY154" fmla="*/ 0 h 419100"/>
              <a:gd name="connsiteX155" fmla="*/ 2282534 w 5032666"/>
              <a:gd name="connsiteY155" fmla="*/ 0 h 419100"/>
              <a:gd name="connsiteX156" fmla="*/ 2292932 w 5032666"/>
              <a:gd name="connsiteY156" fmla="*/ 0 h 419100"/>
              <a:gd name="connsiteX157" fmla="*/ 2307304 w 5032666"/>
              <a:gd name="connsiteY157" fmla="*/ 0 h 419100"/>
              <a:gd name="connsiteX158" fmla="*/ 2312918 w 5032666"/>
              <a:gd name="connsiteY158" fmla="*/ 0 h 419100"/>
              <a:gd name="connsiteX159" fmla="*/ 2314129 w 5032666"/>
              <a:gd name="connsiteY159" fmla="*/ 0 h 419100"/>
              <a:gd name="connsiteX160" fmla="*/ 2318040 w 5032666"/>
              <a:gd name="connsiteY160" fmla="*/ 0 h 419100"/>
              <a:gd name="connsiteX161" fmla="*/ 2323654 w 5032666"/>
              <a:gd name="connsiteY161" fmla="*/ 0 h 419100"/>
              <a:gd name="connsiteX162" fmla="*/ 2328501 w 5032666"/>
              <a:gd name="connsiteY162" fmla="*/ 0 h 419100"/>
              <a:gd name="connsiteX163" fmla="*/ 2329711 w 5032666"/>
              <a:gd name="connsiteY163" fmla="*/ 0 h 419100"/>
              <a:gd name="connsiteX164" fmla="*/ 2339237 w 5032666"/>
              <a:gd name="connsiteY164" fmla="*/ 0 h 419100"/>
              <a:gd name="connsiteX165" fmla="*/ 2350530 w 5032666"/>
              <a:gd name="connsiteY165" fmla="*/ 0 h 419100"/>
              <a:gd name="connsiteX166" fmla="*/ 2356587 w 5032666"/>
              <a:gd name="connsiteY166" fmla="*/ 0 h 419100"/>
              <a:gd name="connsiteX167" fmla="*/ 2362201 w 5032666"/>
              <a:gd name="connsiteY167" fmla="*/ 0 h 419100"/>
              <a:gd name="connsiteX168" fmla="*/ 2364007 w 5032666"/>
              <a:gd name="connsiteY168" fmla="*/ 0 h 419100"/>
              <a:gd name="connsiteX169" fmla="*/ 2369621 w 5032666"/>
              <a:gd name="connsiteY169" fmla="*/ 0 h 419100"/>
              <a:gd name="connsiteX170" fmla="*/ 2377784 w 5032666"/>
              <a:gd name="connsiteY170" fmla="*/ 0 h 419100"/>
              <a:gd name="connsiteX171" fmla="*/ 2385204 w 5032666"/>
              <a:gd name="connsiteY171" fmla="*/ 0 h 419100"/>
              <a:gd name="connsiteX172" fmla="*/ 2387309 w 5032666"/>
              <a:gd name="connsiteY172" fmla="*/ 0 h 419100"/>
              <a:gd name="connsiteX173" fmla="*/ 2396497 w 5032666"/>
              <a:gd name="connsiteY173" fmla="*/ 0 h 419100"/>
              <a:gd name="connsiteX174" fmla="*/ 2407233 w 5032666"/>
              <a:gd name="connsiteY174" fmla="*/ 0 h 419100"/>
              <a:gd name="connsiteX175" fmla="*/ 2413290 w 5032666"/>
              <a:gd name="connsiteY175" fmla="*/ 0 h 419100"/>
              <a:gd name="connsiteX176" fmla="*/ 2418904 w 5032666"/>
              <a:gd name="connsiteY176" fmla="*/ 0 h 419100"/>
              <a:gd name="connsiteX177" fmla="*/ 2433276 w 5032666"/>
              <a:gd name="connsiteY177" fmla="*/ 0 h 419100"/>
              <a:gd name="connsiteX178" fmla="*/ 2434487 w 5032666"/>
              <a:gd name="connsiteY178" fmla="*/ 0 h 419100"/>
              <a:gd name="connsiteX179" fmla="*/ 2444012 w 5032666"/>
              <a:gd name="connsiteY179" fmla="*/ 0 h 419100"/>
              <a:gd name="connsiteX180" fmla="*/ 2445780 w 5032666"/>
              <a:gd name="connsiteY180" fmla="*/ 0 h 419100"/>
              <a:gd name="connsiteX181" fmla="*/ 2453200 w 5032666"/>
              <a:gd name="connsiteY181" fmla="*/ 0 h 419100"/>
              <a:gd name="connsiteX182" fmla="*/ 2470888 w 5032666"/>
              <a:gd name="connsiteY182" fmla="*/ 0 h 419100"/>
              <a:gd name="connsiteX183" fmla="*/ 2482559 w 5032666"/>
              <a:gd name="connsiteY183" fmla="*/ 0 h 419100"/>
              <a:gd name="connsiteX184" fmla="*/ 2489979 w 5032666"/>
              <a:gd name="connsiteY184" fmla="*/ 0 h 419100"/>
              <a:gd name="connsiteX185" fmla="*/ 2502483 w 5032666"/>
              <a:gd name="connsiteY185" fmla="*/ 0 h 419100"/>
              <a:gd name="connsiteX186" fmla="*/ 2514600 w 5032666"/>
              <a:gd name="connsiteY186" fmla="*/ 0 h 419100"/>
              <a:gd name="connsiteX187" fmla="*/ 2516855 w 5032666"/>
              <a:gd name="connsiteY187" fmla="*/ 0 h 419100"/>
              <a:gd name="connsiteX188" fmla="*/ 2527591 w 5032666"/>
              <a:gd name="connsiteY188" fmla="*/ 0 h 419100"/>
              <a:gd name="connsiteX189" fmla="*/ 2539262 w 5032666"/>
              <a:gd name="connsiteY189" fmla="*/ 0 h 419100"/>
              <a:gd name="connsiteX190" fmla="*/ 2560567 w 5032666"/>
              <a:gd name="connsiteY190" fmla="*/ 0 h 419100"/>
              <a:gd name="connsiteX191" fmla="*/ 2566138 w 5032666"/>
              <a:gd name="connsiteY191" fmla="*/ 0 h 419100"/>
              <a:gd name="connsiteX192" fmla="*/ 2571303 w 5032666"/>
              <a:gd name="connsiteY192" fmla="*/ 0 h 419100"/>
              <a:gd name="connsiteX193" fmla="*/ 2573558 w 5032666"/>
              <a:gd name="connsiteY193" fmla="*/ 0 h 419100"/>
              <a:gd name="connsiteX194" fmla="*/ 2598179 w 5032666"/>
              <a:gd name="connsiteY194" fmla="*/ 0 h 419100"/>
              <a:gd name="connsiteX195" fmla="*/ 2609850 w 5032666"/>
              <a:gd name="connsiteY195" fmla="*/ 0 h 419100"/>
              <a:gd name="connsiteX196" fmla="*/ 2617270 w 5032666"/>
              <a:gd name="connsiteY196" fmla="*/ 0 h 419100"/>
              <a:gd name="connsiteX197" fmla="*/ 2622841 w 5032666"/>
              <a:gd name="connsiteY197" fmla="*/ 0 h 419100"/>
              <a:gd name="connsiteX198" fmla="*/ 2634958 w 5032666"/>
              <a:gd name="connsiteY198" fmla="*/ 0 h 419100"/>
              <a:gd name="connsiteX199" fmla="*/ 2644146 w 5032666"/>
              <a:gd name="connsiteY199" fmla="*/ 0 h 419100"/>
              <a:gd name="connsiteX200" fmla="*/ 2654882 w 5032666"/>
              <a:gd name="connsiteY200" fmla="*/ 0 h 419100"/>
              <a:gd name="connsiteX201" fmla="*/ 2666553 w 5032666"/>
              <a:gd name="connsiteY201" fmla="*/ 0 h 419100"/>
              <a:gd name="connsiteX202" fmla="*/ 2680925 w 5032666"/>
              <a:gd name="connsiteY202" fmla="*/ 0 h 419100"/>
              <a:gd name="connsiteX203" fmla="*/ 2691661 w 5032666"/>
              <a:gd name="connsiteY203" fmla="*/ 0 h 419100"/>
              <a:gd name="connsiteX204" fmla="*/ 2693429 w 5032666"/>
              <a:gd name="connsiteY204" fmla="*/ 0 h 419100"/>
              <a:gd name="connsiteX205" fmla="*/ 2700849 w 5032666"/>
              <a:gd name="connsiteY205" fmla="*/ 0 h 419100"/>
              <a:gd name="connsiteX206" fmla="*/ 2702954 w 5032666"/>
              <a:gd name="connsiteY206" fmla="*/ 0 h 419100"/>
              <a:gd name="connsiteX207" fmla="*/ 2718537 w 5032666"/>
              <a:gd name="connsiteY207" fmla="*/ 0 h 419100"/>
              <a:gd name="connsiteX208" fmla="*/ 2724151 w 5032666"/>
              <a:gd name="connsiteY208" fmla="*/ 0 h 419100"/>
              <a:gd name="connsiteX209" fmla="*/ 2730208 w 5032666"/>
              <a:gd name="connsiteY209" fmla="*/ 0 h 419100"/>
              <a:gd name="connsiteX210" fmla="*/ 2737628 w 5032666"/>
              <a:gd name="connsiteY210" fmla="*/ 0 h 419100"/>
              <a:gd name="connsiteX211" fmla="*/ 2748921 w 5032666"/>
              <a:gd name="connsiteY211" fmla="*/ 0 h 419100"/>
              <a:gd name="connsiteX212" fmla="*/ 2750132 w 5032666"/>
              <a:gd name="connsiteY212" fmla="*/ 0 h 419100"/>
              <a:gd name="connsiteX213" fmla="*/ 2759657 w 5032666"/>
              <a:gd name="connsiteY213" fmla="*/ 0 h 419100"/>
              <a:gd name="connsiteX214" fmla="*/ 2764504 w 5032666"/>
              <a:gd name="connsiteY214" fmla="*/ 0 h 419100"/>
              <a:gd name="connsiteX215" fmla="*/ 2770118 w 5032666"/>
              <a:gd name="connsiteY215" fmla="*/ 0 h 419100"/>
              <a:gd name="connsiteX216" fmla="*/ 2775240 w 5032666"/>
              <a:gd name="connsiteY216" fmla="*/ 0 h 419100"/>
              <a:gd name="connsiteX217" fmla="*/ 2780854 w 5032666"/>
              <a:gd name="connsiteY217" fmla="*/ 0 h 419100"/>
              <a:gd name="connsiteX218" fmla="*/ 2786911 w 5032666"/>
              <a:gd name="connsiteY218" fmla="*/ 0 h 419100"/>
              <a:gd name="connsiteX219" fmla="*/ 2798204 w 5032666"/>
              <a:gd name="connsiteY219" fmla="*/ 0 h 419100"/>
              <a:gd name="connsiteX220" fmla="*/ 2805624 w 5032666"/>
              <a:gd name="connsiteY220" fmla="*/ 0 h 419100"/>
              <a:gd name="connsiteX221" fmla="*/ 2807730 w 5032666"/>
              <a:gd name="connsiteY221" fmla="*/ 0 h 419100"/>
              <a:gd name="connsiteX222" fmla="*/ 2813787 w 5032666"/>
              <a:gd name="connsiteY222" fmla="*/ 0 h 419100"/>
              <a:gd name="connsiteX223" fmla="*/ 2819401 w 5032666"/>
              <a:gd name="connsiteY223" fmla="*/ 0 h 419100"/>
              <a:gd name="connsiteX224" fmla="*/ 2821207 w 5032666"/>
              <a:gd name="connsiteY224" fmla="*/ 0 h 419100"/>
              <a:gd name="connsiteX225" fmla="*/ 2823312 w 5032666"/>
              <a:gd name="connsiteY225" fmla="*/ 0 h 419100"/>
              <a:gd name="connsiteX226" fmla="*/ 2826821 w 5032666"/>
              <a:gd name="connsiteY226" fmla="*/ 0 h 419100"/>
              <a:gd name="connsiteX227" fmla="*/ 2844509 w 5032666"/>
              <a:gd name="connsiteY227" fmla="*/ 0 h 419100"/>
              <a:gd name="connsiteX228" fmla="*/ 2853697 w 5032666"/>
              <a:gd name="connsiteY228" fmla="*/ 0 h 419100"/>
              <a:gd name="connsiteX229" fmla="*/ 2854907 w 5032666"/>
              <a:gd name="connsiteY229" fmla="*/ 0 h 419100"/>
              <a:gd name="connsiteX230" fmla="*/ 2864433 w 5032666"/>
              <a:gd name="connsiteY230" fmla="*/ 0 h 419100"/>
              <a:gd name="connsiteX231" fmla="*/ 2869279 w 5032666"/>
              <a:gd name="connsiteY231" fmla="*/ 0 h 419100"/>
              <a:gd name="connsiteX232" fmla="*/ 2870490 w 5032666"/>
              <a:gd name="connsiteY232" fmla="*/ 0 h 419100"/>
              <a:gd name="connsiteX233" fmla="*/ 2876104 w 5032666"/>
              <a:gd name="connsiteY233" fmla="*/ 0 h 419100"/>
              <a:gd name="connsiteX234" fmla="*/ 2880015 w 5032666"/>
              <a:gd name="connsiteY234" fmla="*/ 0 h 419100"/>
              <a:gd name="connsiteX235" fmla="*/ 2890476 w 5032666"/>
              <a:gd name="connsiteY235" fmla="*/ 0 h 419100"/>
              <a:gd name="connsiteX236" fmla="*/ 2901212 w 5032666"/>
              <a:gd name="connsiteY236" fmla="*/ 0 h 419100"/>
              <a:gd name="connsiteX237" fmla="*/ 2902980 w 5032666"/>
              <a:gd name="connsiteY237" fmla="*/ 0 h 419100"/>
              <a:gd name="connsiteX238" fmla="*/ 2910400 w 5032666"/>
              <a:gd name="connsiteY238" fmla="*/ 0 h 419100"/>
              <a:gd name="connsiteX239" fmla="*/ 2912505 w 5032666"/>
              <a:gd name="connsiteY239" fmla="*/ 0 h 419100"/>
              <a:gd name="connsiteX240" fmla="*/ 2918562 w 5032666"/>
              <a:gd name="connsiteY240" fmla="*/ 0 h 419100"/>
              <a:gd name="connsiteX241" fmla="*/ 2925982 w 5032666"/>
              <a:gd name="connsiteY241" fmla="*/ 0 h 419100"/>
              <a:gd name="connsiteX242" fmla="*/ 2928088 w 5032666"/>
              <a:gd name="connsiteY242" fmla="*/ 0 h 419100"/>
              <a:gd name="connsiteX243" fmla="*/ 2939759 w 5032666"/>
              <a:gd name="connsiteY243" fmla="*/ 0 h 419100"/>
              <a:gd name="connsiteX244" fmla="*/ 2947179 w 5032666"/>
              <a:gd name="connsiteY244" fmla="*/ 0 h 419100"/>
              <a:gd name="connsiteX245" fmla="*/ 2958472 w 5032666"/>
              <a:gd name="connsiteY245" fmla="*/ 0 h 419100"/>
              <a:gd name="connsiteX246" fmla="*/ 2959683 w 5032666"/>
              <a:gd name="connsiteY246" fmla="*/ 0 h 419100"/>
              <a:gd name="connsiteX247" fmla="*/ 2969208 w 5032666"/>
              <a:gd name="connsiteY247" fmla="*/ 0 h 419100"/>
              <a:gd name="connsiteX248" fmla="*/ 2974055 w 5032666"/>
              <a:gd name="connsiteY248" fmla="*/ 0 h 419100"/>
              <a:gd name="connsiteX249" fmla="*/ 2975265 w 5032666"/>
              <a:gd name="connsiteY249" fmla="*/ 0 h 419100"/>
              <a:gd name="connsiteX250" fmla="*/ 2984791 w 5032666"/>
              <a:gd name="connsiteY250" fmla="*/ 0 h 419100"/>
              <a:gd name="connsiteX251" fmla="*/ 2996462 w 5032666"/>
              <a:gd name="connsiteY251" fmla="*/ 0 h 419100"/>
              <a:gd name="connsiteX252" fmla="*/ 3007755 w 5032666"/>
              <a:gd name="connsiteY252" fmla="*/ 0 h 419100"/>
              <a:gd name="connsiteX253" fmla="*/ 3015175 w 5032666"/>
              <a:gd name="connsiteY253" fmla="*/ 0 h 419100"/>
              <a:gd name="connsiteX254" fmla="*/ 3023338 w 5032666"/>
              <a:gd name="connsiteY254" fmla="*/ 0 h 419100"/>
              <a:gd name="connsiteX255" fmla="*/ 3030758 w 5032666"/>
              <a:gd name="connsiteY255" fmla="*/ 0 h 419100"/>
              <a:gd name="connsiteX256" fmla="*/ 3032863 w 5032666"/>
              <a:gd name="connsiteY256" fmla="*/ 0 h 419100"/>
              <a:gd name="connsiteX257" fmla="*/ 3064458 w 5032666"/>
              <a:gd name="connsiteY257" fmla="*/ 0 h 419100"/>
              <a:gd name="connsiteX258" fmla="*/ 3078830 w 5032666"/>
              <a:gd name="connsiteY258" fmla="*/ 0 h 419100"/>
              <a:gd name="connsiteX259" fmla="*/ 3080041 w 5032666"/>
              <a:gd name="connsiteY259" fmla="*/ 0 h 419100"/>
              <a:gd name="connsiteX260" fmla="*/ 3089566 w 5032666"/>
              <a:gd name="connsiteY260" fmla="*/ 0 h 419100"/>
              <a:gd name="connsiteX261" fmla="*/ 3128113 w 5032666"/>
              <a:gd name="connsiteY261" fmla="*/ 0 h 419100"/>
              <a:gd name="connsiteX262" fmla="*/ 3135533 w 5032666"/>
              <a:gd name="connsiteY262" fmla="*/ 0 h 419100"/>
              <a:gd name="connsiteX263" fmla="*/ 3160154 w 5032666"/>
              <a:gd name="connsiteY263" fmla="*/ 0 h 419100"/>
              <a:gd name="connsiteX264" fmla="*/ 3184816 w 5032666"/>
              <a:gd name="connsiteY264" fmla="*/ 0 h 419100"/>
              <a:gd name="connsiteX265" fmla="*/ 3206121 w 5032666"/>
              <a:gd name="connsiteY265" fmla="*/ 0 h 419100"/>
              <a:gd name="connsiteX266" fmla="*/ 3216857 w 5032666"/>
              <a:gd name="connsiteY266" fmla="*/ 0 h 419100"/>
              <a:gd name="connsiteX267" fmla="*/ 3255404 w 5032666"/>
              <a:gd name="connsiteY267" fmla="*/ 0 h 419100"/>
              <a:gd name="connsiteX268" fmla="*/ 3262824 w 5032666"/>
              <a:gd name="connsiteY268" fmla="*/ 0 h 419100"/>
              <a:gd name="connsiteX269" fmla="*/ 3280512 w 5032666"/>
              <a:gd name="connsiteY269" fmla="*/ 0 h 419100"/>
              <a:gd name="connsiteX270" fmla="*/ 3312107 w 5032666"/>
              <a:gd name="connsiteY270" fmla="*/ 0 h 419100"/>
              <a:gd name="connsiteX271" fmla="*/ 3326479 w 5032666"/>
              <a:gd name="connsiteY271" fmla="*/ 0 h 419100"/>
              <a:gd name="connsiteX272" fmla="*/ 3337215 w 5032666"/>
              <a:gd name="connsiteY272" fmla="*/ 0 h 419100"/>
              <a:gd name="connsiteX273" fmla="*/ 3369705 w 5032666"/>
              <a:gd name="connsiteY273" fmla="*/ 0 h 419100"/>
              <a:gd name="connsiteX274" fmla="*/ 3375762 w 5032666"/>
              <a:gd name="connsiteY274" fmla="*/ 0 h 419100"/>
              <a:gd name="connsiteX275" fmla="*/ 3383182 w 5032666"/>
              <a:gd name="connsiteY275" fmla="*/ 0 h 419100"/>
              <a:gd name="connsiteX276" fmla="*/ 3415672 w 5032666"/>
              <a:gd name="connsiteY276" fmla="*/ 0 h 419100"/>
              <a:gd name="connsiteX277" fmla="*/ 3426408 w 5032666"/>
              <a:gd name="connsiteY277" fmla="*/ 0 h 419100"/>
              <a:gd name="connsiteX278" fmla="*/ 3432465 w 5032666"/>
              <a:gd name="connsiteY278" fmla="*/ 0 h 419100"/>
              <a:gd name="connsiteX279" fmla="*/ 3448050 w 5032666"/>
              <a:gd name="connsiteY279" fmla="*/ 0 h 419100"/>
              <a:gd name="connsiteX280" fmla="*/ 3464955 w 5032666"/>
              <a:gd name="connsiteY280" fmla="*/ 0 h 419100"/>
              <a:gd name="connsiteX281" fmla="*/ 3472375 w 5032666"/>
              <a:gd name="connsiteY281" fmla="*/ 0 h 419100"/>
              <a:gd name="connsiteX282" fmla="*/ 3490063 w 5032666"/>
              <a:gd name="connsiteY282" fmla="*/ 0 h 419100"/>
              <a:gd name="connsiteX283" fmla="*/ 3494017 w 5032666"/>
              <a:gd name="connsiteY283" fmla="*/ 0 h 419100"/>
              <a:gd name="connsiteX284" fmla="*/ 3504753 w 5032666"/>
              <a:gd name="connsiteY284" fmla="*/ 0 h 419100"/>
              <a:gd name="connsiteX285" fmla="*/ 3521658 w 5032666"/>
              <a:gd name="connsiteY285" fmla="*/ 0 h 419100"/>
              <a:gd name="connsiteX286" fmla="*/ 3536030 w 5032666"/>
              <a:gd name="connsiteY286" fmla="*/ 0 h 419100"/>
              <a:gd name="connsiteX287" fmla="*/ 3543300 w 5032666"/>
              <a:gd name="connsiteY287" fmla="*/ 0 h 419100"/>
              <a:gd name="connsiteX288" fmla="*/ 3546766 w 5032666"/>
              <a:gd name="connsiteY288" fmla="*/ 0 h 419100"/>
              <a:gd name="connsiteX289" fmla="*/ 3550720 w 5032666"/>
              <a:gd name="connsiteY289" fmla="*/ 0 h 419100"/>
              <a:gd name="connsiteX290" fmla="*/ 3568408 w 5032666"/>
              <a:gd name="connsiteY290" fmla="*/ 0 h 419100"/>
              <a:gd name="connsiteX291" fmla="*/ 3585313 w 5032666"/>
              <a:gd name="connsiteY291" fmla="*/ 0 h 419100"/>
              <a:gd name="connsiteX292" fmla="*/ 3592733 w 5032666"/>
              <a:gd name="connsiteY292" fmla="*/ 0 h 419100"/>
              <a:gd name="connsiteX293" fmla="*/ 3600003 w 5032666"/>
              <a:gd name="connsiteY293" fmla="*/ 0 h 419100"/>
              <a:gd name="connsiteX294" fmla="*/ 3614375 w 5032666"/>
              <a:gd name="connsiteY294" fmla="*/ 0 h 419100"/>
              <a:gd name="connsiteX295" fmla="*/ 3625111 w 5032666"/>
              <a:gd name="connsiteY295" fmla="*/ 0 h 419100"/>
              <a:gd name="connsiteX296" fmla="*/ 3642016 w 5032666"/>
              <a:gd name="connsiteY296" fmla="*/ 0 h 419100"/>
              <a:gd name="connsiteX297" fmla="*/ 3657601 w 5032666"/>
              <a:gd name="connsiteY297" fmla="*/ 0 h 419100"/>
              <a:gd name="connsiteX298" fmla="*/ 3663658 w 5032666"/>
              <a:gd name="connsiteY298" fmla="*/ 0 h 419100"/>
              <a:gd name="connsiteX299" fmla="*/ 3671078 w 5032666"/>
              <a:gd name="connsiteY299" fmla="*/ 0 h 419100"/>
              <a:gd name="connsiteX300" fmla="*/ 3703568 w 5032666"/>
              <a:gd name="connsiteY300" fmla="*/ 0 h 419100"/>
              <a:gd name="connsiteX301" fmla="*/ 3714304 w 5032666"/>
              <a:gd name="connsiteY301" fmla="*/ 0 h 419100"/>
              <a:gd name="connsiteX302" fmla="*/ 3720361 w 5032666"/>
              <a:gd name="connsiteY302" fmla="*/ 0 h 419100"/>
              <a:gd name="connsiteX303" fmla="*/ 3752851 w 5032666"/>
              <a:gd name="connsiteY303" fmla="*/ 0 h 419100"/>
              <a:gd name="connsiteX304" fmla="*/ 3760271 w 5032666"/>
              <a:gd name="connsiteY304" fmla="*/ 0 h 419100"/>
              <a:gd name="connsiteX305" fmla="*/ 3777959 w 5032666"/>
              <a:gd name="connsiteY305" fmla="*/ 0 h 419100"/>
              <a:gd name="connsiteX306" fmla="*/ 3809554 w 5032666"/>
              <a:gd name="connsiteY306" fmla="*/ 0 h 419100"/>
              <a:gd name="connsiteX307" fmla="*/ 3823926 w 5032666"/>
              <a:gd name="connsiteY307" fmla="*/ 0 h 419100"/>
              <a:gd name="connsiteX308" fmla="*/ 3834662 w 5032666"/>
              <a:gd name="connsiteY308" fmla="*/ 0 h 419100"/>
              <a:gd name="connsiteX309" fmla="*/ 3873209 w 5032666"/>
              <a:gd name="connsiteY309" fmla="*/ 0 h 419100"/>
              <a:gd name="connsiteX310" fmla="*/ 3880629 w 5032666"/>
              <a:gd name="connsiteY310" fmla="*/ 0 h 419100"/>
              <a:gd name="connsiteX311" fmla="*/ 3905250 w 5032666"/>
              <a:gd name="connsiteY311" fmla="*/ 0 h 419100"/>
              <a:gd name="connsiteX312" fmla="*/ 3929912 w 5032666"/>
              <a:gd name="connsiteY312" fmla="*/ 0 h 419100"/>
              <a:gd name="connsiteX313" fmla="*/ 3951217 w 5032666"/>
              <a:gd name="connsiteY313" fmla="*/ 0 h 419100"/>
              <a:gd name="connsiteX314" fmla="*/ 3961953 w 5032666"/>
              <a:gd name="connsiteY314" fmla="*/ 0 h 419100"/>
              <a:gd name="connsiteX315" fmla="*/ 4000500 w 5032666"/>
              <a:gd name="connsiteY315" fmla="*/ 0 h 419100"/>
              <a:gd name="connsiteX316" fmla="*/ 4007920 w 5032666"/>
              <a:gd name="connsiteY316" fmla="*/ 0 h 419100"/>
              <a:gd name="connsiteX317" fmla="*/ 4025608 w 5032666"/>
              <a:gd name="connsiteY317" fmla="*/ 0 h 419100"/>
              <a:gd name="connsiteX318" fmla="*/ 4057203 w 5032666"/>
              <a:gd name="connsiteY318" fmla="*/ 0 h 419100"/>
              <a:gd name="connsiteX319" fmla="*/ 4071575 w 5032666"/>
              <a:gd name="connsiteY319" fmla="*/ 0 h 419100"/>
              <a:gd name="connsiteX320" fmla="*/ 4082311 w 5032666"/>
              <a:gd name="connsiteY320" fmla="*/ 0 h 419100"/>
              <a:gd name="connsiteX321" fmla="*/ 4093604 w 5032666"/>
              <a:gd name="connsiteY321" fmla="*/ 0 h 419100"/>
              <a:gd name="connsiteX322" fmla="*/ 4114801 w 5032666"/>
              <a:gd name="connsiteY322" fmla="*/ 0 h 419100"/>
              <a:gd name="connsiteX323" fmla="*/ 4120858 w 5032666"/>
              <a:gd name="connsiteY323" fmla="*/ 0 h 419100"/>
              <a:gd name="connsiteX324" fmla="*/ 4128278 w 5032666"/>
              <a:gd name="connsiteY324" fmla="*/ 0 h 419100"/>
              <a:gd name="connsiteX325" fmla="*/ 4139571 w 5032666"/>
              <a:gd name="connsiteY325" fmla="*/ 0 h 419100"/>
              <a:gd name="connsiteX326" fmla="*/ 4150307 w 5032666"/>
              <a:gd name="connsiteY326" fmla="*/ 0 h 419100"/>
              <a:gd name="connsiteX327" fmla="*/ 4160768 w 5032666"/>
              <a:gd name="connsiteY327" fmla="*/ 0 h 419100"/>
              <a:gd name="connsiteX328" fmla="*/ 4171504 w 5032666"/>
              <a:gd name="connsiteY328" fmla="*/ 0 h 419100"/>
              <a:gd name="connsiteX329" fmla="*/ 4177561 w 5032666"/>
              <a:gd name="connsiteY329" fmla="*/ 0 h 419100"/>
              <a:gd name="connsiteX330" fmla="*/ 4188854 w 5032666"/>
              <a:gd name="connsiteY330" fmla="*/ 0 h 419100"/>
              <a:gd name="connsiteX331" fmla="*/ 4196274 w 5032666"/>
              <a:gd name="connsiteY331" fmla="*/ 0 h 419100"/>
              <a:gd name="connsiteX332" fmla="*/ 4210051 w 5032666"/>
              <a:gd name="connsiteY332" fmla="*/ 0 h 419100"/>
              <a:gd name="connsiteX333" fmla="*/ 4213962 w 5032666"/>
              <a:gd name="connsiteY333" fmla="*/ 0 h 419100"/>
              <a:gd name="connsiteX334" fmla="*/ 4217471 w 5032666"/>
              <a:gd name="connsiteY334" fmla="*/ 0 h 419100"/>
              <a:gd name="connsiteX335" fmla="*/ 4235159 w 5032666"/>
              <a:gd name="connsiteY335" fmla="*/ 0 h 419100"/>
              <a:gd name="connsiteX336" fmla="*/ 4245557 w 5032666"/>
              <a:gd name="connsiteY336" fmla="*/ 0 h 419100"/>
              <a:gd name="connsiteX337" fmla="*/ 4259929 w 5032666"/>
              <a:gd name="connsiteY337" fmla="*/ 0 h 419100"/>
              <a:gd name="connsiteX338" fmla="*/ 4266754 w 5032666"/>
              <a:gd name="connsiteY338" fmla="*/ 0 h 419100"/>
              <a:gd name="connsiteX339" fmla="*/ 4270665 w 5032666"/>
              <a:gd name="connsiteY339" fmla="*/ 0 h 419100"/>
              <a:gd name="connsiteX340" fmla="*/ 4281126 w 5032666"/>
              <a:gd name="connsiteY340" fmla="*/ 0 h 419100"/>
              <a:gd name="connsiteX341" fmla="*/ 4291862 w 5032666"/>
              <a:gd name="connsiteY341" fmla="*/ 0 h 419100"/>
              <a:gd name="connsiteX342" fmla="*/ 4303155 w 5032666"/>
              <a:gd name="connsiteY342" fmla="*/ 0 h 419100"/>
              <a:gd name="connsiteX343" fmla="*/ 4309212 w 5032666"/>
              <a:gd name="connsiteY343" fmla="*/ 0 h 419100"/>
              <a:gd name="connsiteX344" fmla="*/ 4316632 w 5032666"/>
              <a:gd name="connsiteY344" fmla="*/ 0 h 419100"/>
              <a:gd name="connsiteX345" fmla="*/ 4330409 w 5032666"/>
              <a:gd name="connsiteY345" fmla="*/ 0 h 419100"/>
              <a:gd name="connsiteX346" fmla="*/ 4337829 w 5032666"/>
              <a:gd name="connsiteY346" fmla="*/ 0 h 419100"/>
              <a:gd name="connsiteX347" fmla="*/ 4349122 w 5032666"/>
              <a:gd name="connsiteY347" fmla="*/ 0 h 419100"/>
              <a:gd name="connsiteX348" fmla="*/ 4359858 w 5032666"/>
              <a:gd name="connsiteY348" fmla="*/ 0 h 419100"/>
              <a:gd name="connsiteX349" fmla="*/ 4365915 w 5032666"/>
              <a:gd name="connsiteY349" fmla="*/ 0 h 419100"/>
              <a:gd name="connsiteX350" fmla="*/ 4387112 w 5032666"/>
              <a:gd name="connsiteY350" fmla="*/ 0 h 419100"/>
              <a:gd name="connsiteX351" fmla="*/ 4398405 w 5032666"/>
              <a:gd name="connsiteY351" fmla="*/ 0 h 419100"/>
              <a:gd name="connsiteX352" fmla="*/ 4405825 w 5032666"/>
              <a:gd name="connsiteY352" fmla="*/ 0 h 419100"/>
              <a:gd name="connsiteX353" fmla="*/ 4423513 w 5032666"/>
              <a:gd name="connsiteY353" fmla="*/ 0 h 419100"/>
              <a:gd name="connsiteX354" fmla="*/ 4455108 w 5032666"/>
              <a:gd name="connsiteY354" fmla="*/ 0 h 419100"/>
              <a:gd name="connsiteX355" fmla="*/ 4469480 w 5032666"/>
              <a:gd name="connsiteY355" fmla="*/ 0 h 419100"/>
              <a:gd name="connsiteX356" fmla="*/ 4480216 w 5032666"/>
              <a:gd name="connsiteY356" fmla="*/ 0 h 419100"/>
              <a:gd name="connsiteX357" fmla="*/ 4518763 w 5032666"/>
              <a:gd name="connsiteY357" fmla="*/ 0 h 419100"/>
              <a:gd name="connsiteX358" fmla="*/ 4526183 w 5032666"/>
              <a:gd name="connsiteY358" fmla="*/ 0 h 419100"/>
              <a:gd name="connsiteX359" fmla="*/ 4550804 w 5032666"/>
              <a:gd name="connsiteY359" fmla="*/ 0 h 419100"/>
              <a:gd name="connsiteX360" fmla="*/ 4575466 w 5032666"/>
              <a:gd name="connsiteY360" fmla="*/ 0 h 419100"/>
              <a:gd name="connsiteX361" fmla="*/ 4596771 w 5032666"/>
              <a:gd name="connsiteY361" fmla="*/ 0 h 419100"/>
              <a:gd name="connsiteX362" fmla="*/ 4607507 w 5032666"/>
              <a:gd name="connsiteY362" fmla="*/ 0 h 419100"/>
              <a:gd name="connsiteX363" fmla="*/ 4646054 w 5032666"/>
              <a:gd name="connsiteY363" fmla="*/ 0 h 419100"/>
              <a:gd name="connsiteX364" fmla="*/ 4653474 w 5032666"/>
              <a:gd name="connsiteY364" fmla="*/ 0 h 419100"/>
              <a:gd name="connsiteX365" fmla="*/ 4671162 w 5032666"/>
              <a:gd name="connsiteY365" fmla="*/ 0 h 419100"/>
              <a:gd name="connsiteX366" fmla="*/ 4702757 w 5032666"/>
              <a:gd name="connsiteY366" fmla="*/ 0 h 419100"/>
              <a:gd name="connsiteX367" fmla="*/ 4717129 w 5032666"/>
              <a:gd name="connsiteY367" fmla="*/ 0 h 419100"/>
              <a:gd name="connsiteX368" fmla="*/ 4727865 w 5032666"/>
              <a:gd name="connsiteY368" fmla="*/ 0 h 419100"/>
              <a:gd name="connsiteX369" fmla="*/ 4760355 w 5032666"/>
              <a:gd name="connsiteY369" fmla="*/ 0 h 419100"/>
              <a:gd name="connsiteX370" fmla="*/ 4766412 w 5032666"/>
              <a:gd name="connsiteY370" fmla="*/ 0 h 419100"/>
              <a:gd name="connsiteX371" fmla="*/ 4773832 w 5032666"/>
              <a:gd name="connsiteY371" fmla="*/ 0 h 419100"/>
              <a:gd name="connsiteX372" fmla="*/ 4806322 w 5032666"/>
              <a:gd name="connsiteY372" fmla="*/ 0 h 419100"/>
              <a:gd name="connsiteX373" fmla="*/ 4817058 w 5032666"/>
              <a:gd name="connsiteY373" fmla="*/ 0 h 419100"/>
              <a:gd name="connsiteX374" fmla="*/ 4823115 w 5032666"/>
              <a:gd name="connsiteY374" fmla="*/ 0 h 419100"/>
              <a:gd name="connsiteX375" fmla="*/ 4855605 w 5032666"/>
              <a:gd name="connsiteY375" fmla="*/ 0 h 419100"/>
              <a:gd name="connsiteX376" fmla="*/ 4863025 w 5032666"/>
              <a:gd name="connsiteY376" fmla="*/ 0 h 419100"/>
              <a:gd name="connsiteX377" fmla="*/ 4880713 w 5032666"/>
              <a:gd name="connsiteY377" fmla="*/ 0 h 419100"/>
              <a:gd name="connsiteX378" fmla="*/ 4912308 w 5032666"/>
              <a:gd name="connsiteY378" fmla="*/ 0 h 419100"/>
              <a:gd name="connsiteX379" fmla="*/ 4926680 w 5032666"/>
              <a:gd name="connsiteY379" fmla="*/ 0 h 419100"/>
              <a:gd name="connsiteX380" fmla="*/ 4937416 w 5032666"/>
              <a:gd name="connsiteY380" fmla="*/ 0 h 419100"/>
              <a:gd name="connsiteX381" fmla="*/ 4975963 w 5032666"/>
              <a:gd name="connsiteY381" fmla="*/ 0 h 419100"/>
              <a:gd name="connsiteX382" fmla="*/ 4983383 w 5032666"/>
              <a:gd name="connsiteY382" fmla="*/ 0 h 419100"/>
              <a:gd name="connsiteX383" fmla="*/ 5032666 w 5032666"/>
              <a:gd name="connsiteY383" fmla="*/ 0 h 419100"/>
              <a:gd name="connsiteX384" fmla="*/ 4927891 w 5032666"/>
              <a:gd name="connsiteY384" fmla="*/ 419100 h 419100"/>
              <a:gd name="connsiteX385" fmla="*/ 4878608 w 5032666"/>
              <a:gd name="connsiteY385" fmla="*/ 419100 h 419100"/>
              <a:gd name="connsiteX386" fmla="*/ 4871188 w 5032666"/>
              <a:gd name="connsiteY386" fmla="*/ 419100 h 419100"/>
              <a:gd name="connsiteX387" fmla="*/ 4832641 w 5032666"/>
              <a:gd name="connsiteY387" fmla="*/ 419100 h 419100"/>
              <a:gd name="connsiteX388" fmla="*/ 4821905 w 5032666"/>
              <a:gd name="connsiteY388" fmla="*/ 419100 h 419100"/>
              <a:gd name="connsiteX389" fmla="*/ 4807533 w 5032666"/>
              <a:gd name="connsiteY389" fmla="*/ 419100 h 419100"/>
              <a:gd name="connsiteX390" fmla="*/ 4775938 w 5032666"/>
              <a:gd name="connsiteY390" fmla="*/ 419100 h 419100"/>
              <a:gd name="connsiteX391" fmla="*/ 4758250 w 5032666"/>
              <a:gd name="connsiteY391" fmla="*/ 419100 h 419100"/>
              <a:gd name="connsiteX392" fmla="*/ 4750830 w 5032666"/>
              <a:gd name="connsiteY392" fmla="*/ 419100 h 419100"/>
              <a:gd name="connsiteX393" fmla="*/ 4718340 w 5032666"/>
              <a:gd name="connsiteY393" fmla="*/ 419100 h 419100"/>
              <a:gd name="connsiteX394" fmla="*/ 4712283 w 5032666"/>
              <a:gd name="connsiteY394" fmla="*/ 419100 h 419100"/>
              <a:gd name="connsiteX395" fmla="*/ 4701547 w 5032666"/>
              <a:gd name="connsiteY395" fmla="*/ 419100 h 419100"/>
              <a:gd name="connsiteX396" fmla="*/ 4669057 w 5032666"/>
              <a:gd name="connsiteY396" fmla="*/ 419100 h 419100"/>
              <a:gd name="connsiteX397" fmla="*/ 4661637 w 5032666"/>
              <a:gd name="connsiteY397" fmla="*/ 419100 h 419100"/>
              <a:gd name="connsiteX398" fmla="*/ 4655580 w 5032666"/>
              <a:gd name="connsiteY398" fmla="*/ 419100 h 419100"/>
              <a:gd name="connsiteX399" fmla="*/ 4623090 w 5032666"/>
              <a:gd name="connsiteY399" fmla="*/ 419100 h 419100"/>
              <a:gd name="connsiteX400" fmla="*/ 4612354 w 5032666"/>
              <a:gd name="connsiteY400" fmla="*/ 419100 h 419100"/>
              <a:gd name="connsiteX401" fmla="*/ 4597982 w 5032666"/>
              <a:gd name="connsiteY401" fmla="*/ 419100 h 419100"/>
              <a:gd name="connsiteX402" fmla="*/ 4566387 w 5032666"/>
              <a:gd name="connsiteY402" fmla="*/ 419100 h 419100"/>
              <a:gd name="connsiteX403" fmla="*/ 4548699 w 5032666"/>
              <a:gd name="connsiteY403" fmla="*/ 419100 h 419100"/>
              <a:gd name="connsiteX404" fmla="*/ 4541279 w 5032666"/>
              <a:gd name="connsiteY404" fmla="*/ 419100 h 419100"/>
              <a:gd name="connsiteX405" fmla="*/ 4502732 w 5032666"/>
              <a:gd name="connsiteY405" fmla="*/ 419100 h 419100"/>
              <a:gd name="connsiteX406" fmla="*/ 4491996 w 5032666"/>
              <a:gd name="connsiteY406" fmla="*/ 419100 h 419100"/>
              <a:gd name="connsiteX407" fmla="*/ 4470691 w 5032666"/>
              <a:gd name="connsiteY407" fmla="*/ 419100 h 419100"/>
              <a:gd name="connsiteX408" fmla="*/ 4446029 w 5032666"/>
              <a:gd name="connsiteY408" fmla="*/ 419100 h 419100"/>
              <a:gd name="connsiteX409" fmla="*/ 4421408 w 5032666"/>
              <a:gd name="connsiteY409" fmla="*/ 419100 h 419100"/>
              <a:gd name="connsiteX410" fmla="*/ 4413988 w 5032666"/>
              <a:gd name="connsiteY410" fmla="*/ 419100 h 419100"/>
              <a:gd name="connsiteX411" fmla="*/ 4375441 w 5032666"/>
              <a:gd name="connsiteY411" fmla="*/ 419100 h 419100"/>
              <a:gd name="connsiteX412" fmla="*/ 4364705 w 5032666"/>
              <a:gd name="connsiteY412" fmla="*/ 419100 h 419100"/>
              <a:gd name="connsiteX413" fmla="*/ 4350333 w 5032666"/>
              <a:gd name="connsiteY413" fmla="*/ 419100 h 419100"/>
              <a:gd name="connsiteX414" fmla="*/ 4318738 w 5032666"/>
              <a:gd name="connsiteY414" fmla="*/ 419100 h 419100"/>
              <a:gd name="connsiteX415" fmla="*/ 4301050 w 5032666"/>
              <a:gd name="connsiteY415" fmla="*/ 419100 h 419100"/>
              <a:gd name="connsiteX416" fmla="*/ 4293630 w 5032666"/>
              <a:gd name="connsiteY416" fmla="*/ 419100 h 419100"/>
              <a:gd name="connsiteX417" fmla="*/ 4282337 w 5032666"/>
              <a:gd name="connsiteY417" fmla="*/ 419100 h 419100"/>
              <a:gd name="connsiteX418" fmla="*/ 4261140 w 5032666"/>
              <a:gd name="connsiteY418" fmla="*/ 419100 h 419100"/>
              <a:gd name="connsiteX419" fmla="*/ 4255083 w 5032666"/>
              <a:gd name="connsiteY419" fmla="*/ 419100 h 419100"/>
              <a:gd name="connsiteX420" fmla="*/ 4244347 w 5032666"/>
              <a:gd name="connsiteY420" fmla="*/ 419100 h 419100"/>
              <a:gd name="connsiteX421" fmla="*/ 4233054 w 5032666"/>
              <a:gd name="connsiteY421" fmla="*/ 419100 h 419100"/>
              <a:gd name="connsiteX422" fmla="*/ 4225634 w 5032666"/>
              <a:gd name="connsiteY422" fmla="*/ 419100 h 419100"/>
              <a:gd name="connsiteX423" fmla="*/ 4211857 w 5032666"/>
              <a:gd name="connsiteY423" fmla="*/ 419100 h 419100"/>
              <a:gd name="connsiteX424" fmla="*/ 4204437 w 5032666"/>
              <a:gd name="connsiteY424" fmla="*/ 419100 h 419100"/>
              <a:gd name="connsiteX425" fmla="*/ 4198380 w 5032666"/>
              <a:gd name="connsiteY425" fmla="*/ 419100 h 419100"/>
              <a:gd name="connsiteX426" fmla="*/ 4187087 w 5032666"/>
              <a:gd name="connsiteY426" fmla="*/ 419100 h 419100"/>
              <a:gd name="connsiteX427" fmla="*/ 4176351 w 5032666"/>
              <a:gd name="connsiteY427" fmla="*/ 419100 h 419100"/>
              <a:gd name="connsiteX428" fmla="*/ 4165890 w 5032666"/>
              <a:gd name="connsiteY428" fmla="*/ 419100 h 419100"/>
              <a:gd name="connsiteX429" fmla="*/ 4161979 w 5032666"/>
              <a:gd name="connsiteY429" fmla="*/ 419100 h 419100"/>
              <a:gd name="connsiteX430" fmla="*/ 4155154 w 5032666"/>
              <a:gd name="connsiteY430" fmla="*/ 419100 h 419100"/>
              <a:gd name="connsiteX431" fmla="*/ 4140782 w 5032666"/>
              <a:gd name="connsiteY431" fmla="*/ 419100 h 419100"/>
              <a:gd name="connsiteX432" fmla="*/ 4130384 w 5032666"/>
              <a:gd name="connsiteY432" fmla="*/ 419100 h 419100"/>
              <a:gd name="connsiteX433" fmla="*/ 4112696 w 5032666"/>
              <a:gd name="connsiteY433" fmla="*/ 419100 h 419100"/>
              <a:gd name="connsiteX434" fmla="*/ 4109187 w 5032666"/>
              <a:gd name="connsiteY434" fmla="*/ 419100 h 419100"/>
              <a:gd name="connsiteX435" fmla="*/ 4105276 w 5032666"/>
              <a:gd name="connsiteY435" fmla="*/ 419100 h 419100"/>
              <a:gd name="connsiteX436" fmla="*/ 4091499 w 5032666"/>
              <a:gd name="connsiteY436" fmla="*/ 419100 h 419100"/>
              <a:gd name="connsiteX437" fmla="*/ 4084079 w 5032666"/>
              <a:gd name="connsiteY437" fmla="*/ 419100 h 419100"/>
              <a:gd name="connsiteX438" fmla="*/ 4072786 w 5032666"/>
              <a:gd name="connsiteY438" fmla="*/ 419100 h 419100"/>
              <a:gd name="connsiteX439" fmla="*/ 4066729 w 5032666"/>
              <a:gd name="connsiteY439" fmla="*/ 419100 h 419100"/>
              <a:gd name="connsiteX440" fmla="*/ 4055993 w 5032666"/>
              <a:gd name="connsiteY440" fmla="*/ 419100 h 419100"/>
              <a:gd name="connsiteX441" fmla="*/ 4045532 w 5032666"/>
              <a:gd name="connsiteY441" fmla="*/ 419100 h 419100"/>
              <a:gd name="connsiteX442" fmla="*/ 4034796 w 5032666"/>
              <a:gd name="connsiteY442" fmla="*/ 419100 h 419100"/>
              <a:gd name="connsiteX443" fmla="*/ 4023503 w 5032666"/>
              <a:gd name="connsiteY443" fmla="*/ 419100 h 419100"/>
              <a:gd name="connsiteX444" fmla="*/ 4016083 w 5032666"/>
              <a:gd name="connsiteY444" fmla="*/ 419100 h 419100"/>
              <a:gd name="connsiteX445" fmla="*/ 4010026 w 5032666"/>
              <a:gd name="connsiteY445" fmla="*/ 419100 h 419100"/>
              <a:gd name="connsiteX446" fmla="*/ 3988829 w 5032666"/>
              <a:gd name="connsiteY446" fmla="*/ 419100 h 419100"/>
              <a:gd name="connsiteX447" fmla="*/ 3977536 w 5032666"/>
              <a:gd name="connsiteY447" fmla="*/ 419100 h 419100"/>
              <a:gd name="connsiteX448" fmla="*/ 3966800 w 5032666"/>
              <a:gd name="connsiteY448" fmla="*/ 419100 h 419100"/>
              <a:gd name="connsiteX449" fmla="*/ 3952428 w 5032666"/>
              <a:gd name="connsiteY449" fmla="*/ 419100 h 419100"/>
              <a:gd name="connsiteX450" fmla="*/ 3920833 w 5032666"/>
              <a:gd name="connsiteY450" fmla="*/ 419100 h 419100"/>
              <a:gd name="connsiteX451" fmla="*/ 3903145 w 5032666"/>
              <a:gd name="connsiteY451" fmla="*/ 419100 h 419100"/>
              <a:gd name="connsiteX452" fmla="*/ 3895725 w 5032666"/>
              <a:gd name="connsiteY452" fmla="*/ 419100 h 419100"/>
              <a:gd name="connsiteX453" fmla="*/ 3857178 w 5032666"/>
              <a:gd name="connsiteY453" fmla="*/ 419100 h 419100"/>
              <a:gd name="connsiteX454" fmla="*/ 3846442 w 5032666"/>
              <a:gd name="connsiteY454" fmla="*/ 419100 h 419100"/>
              <a:gd name="connsiteX455" fmla="*/ 3825137 w 5032666"/>
              <a:gd name="connsiteY455" fmla="*/ 419100 h 419100"/>
              <a:gd name="connsiteX456" fmla="*/ 3800475 w 5032666"/>
              <a:gd name="connsiteY456" fmla="*/ 419100 h 419100"/>
              <a:gd name="connsiteX457" fmla="*/ 3775854 w 5032666"/>
              <a:gd name="connsiteY457" fmla="*/ 419100 h 419100"/>
              <a:gd name="connsiteX458" fmla="*/ 3768434 w 5032666"/>
              <a:gd name="connsiteY458" fmla="*/ 419100 h 419100"/>
              <a:gd name="connsiteX459" fmla="*/ 3729887 w 5032666"/>
              <a:gd name="connsiteY459" fmla="*/ 419100 h 419100"/>
              <a:gd name="connsiteX460" fmla="*/ 3719151 w 5032666"/>
              <a:gd name="connsiteY460" fmla="*/ 419100 h 419100"/>
              <a:gd name="connsiteX461" fmla="*/ 3704779 w 5032666"/>
              <a:gd name="connsiteY461" fmla="*/ 419100 h 419100"/>
              <a:gd name="connsiteX462" fmla="*/ 3673184 w 5032666"/>
              <a:gd name="connsiteY462" fmla="*/ 419100 h 419100"/>
              <a:gd name="connsiteX463" fmla="*/ 3655496 w 5032666"/>
              <a:gd name="connsiteY463" fmla="*/ 419100 h 419100"/>
              <a:gd name="connsiteX464" fmla="*/ 3648076 w 5032666"/>
              <a:gd name="connsiteY464" fmla="*/ 419100 h 419100"/>
              <a:gd name="connsiteX465" fmla="*/ 3615586 w 5032666"/>
              <a:gd name="connsiteY465" fmla="*/ 419100 h 419100"/>
              <a:gd name="connsiteX466" fmla="*/ 3609529 w 5032666"/>
              <a:gd name="connsiteY466" fmla="*/ 419100 h 419100"/>
              <a:gd name="connsiteX467" fmla="*/ 3598793 w 5032666"/>
              <a:gd name="connsiteY467" fmla="*/ 419100 h 419100"/>
              <a:gd name="connsiteX468" fmla="*/ 3566303 w 5032666"/>
              <a:gd name="connsiteY468" fmla="*/ 419100 h 419100"/>
              <a:gd name="connsiteX469" fmla="*/ 3558883 w 5032666"/>
              <a:gd name="connsiteY469" fmla="*/ 419100 h 419100"/>
              <a:gd name="connsiteX470" fmla="*/ 3552826 w 5032666"/>
              <a:gd name="connsiteY470" fmla="*/ 419100 h 419100"/>
              <a:gd name="connsiteX471" fmla="*/ 3537241 w 5032666"/>
              <a:gd name="connsiteY471" fmla="*/ 419100 h 419100"/>
              <a:gd name="connsiteX472" fmla="*/ 3520336 w 5032666"/>
              <a:gd name="connsiteY472" fmla="*/ 419100 h 419100"/>
              <a:gd name="connsiteX473" fmla="*/ 3509600 w 5032666"/>
              <a:gd name="connsiteY473" fmla="*/ 419100 h 419100"/>
              <a:gd name="connsiteX474" fmla="*/ 3495228 w 5032666"/>
              <a:gd name="connsiteY474" fmla="*/ 419100 h 419100"/>
              <a:gd name="connsiteX475" fmla="*/ 3487958 w 5032666"/>
              <a:gd name="connsiteY475" fmla="*/ 419100 h 419100"/>
              <a:gd name="connsiteX476" fmla="*/ 3480538 w 5032666"/>
              <a:gd name="connsiteY476" fmla="*/ 419100 h 419100"/>
              <a:gd name="connsiteX477" fmla="*/ 3463633 w 5032666"/>
              <a:gd name="connsiteY477" fmla="*/ 419100 h 419100"/>
              <a:gd name="connsiteX478" fmla="*/ 3445945 w 5032666"/>
              <a:gd name="connsiteY478" fmla="*/ 419100 h 419100"/>
              <a:gd name="connsiteX479" fmla="*/ 3441991 w 5032666"/>
              <a:gd name="connsiteY479" fmla="*/ 419100 h 419100"/>
              <a:gd name="connsiteX480" fmla="*/ 3438525 w 5032666"/>
              <a:gd name="connsiteY480" fmla="*/ 419100 h 419100"/>
              <a:gd name="connsiteX481" fmla="*/ 3431255 w 5032666"/>
              <a:gd name="connsiteY481" fmla="*/ 419100 h 419100"/>
              <a:gd name="connsiteX482" fmla="*/ 3416883 w 5032666"/>
              <a:gd name="connsiteY482" fmla="*/ 419100 h 419100"/>
              <a:gd name="connsiteX483" fmla="*/ 3399978 w 5032666"/>
              <a:gd name="connsiteY483" fmla="*/ 419100 h 419100"/>
              <a:gd name="connsiteX484" fmla="*/ 3389242 w 5032666"/>
              <a:gd name="connsiteY484" fmla="*/ 419100 h 419100"/>
              <a:gd name="connsiteX485" fmla="*/ 3385288 w 5032666"/>
              <a:gd name="connsiteY485" fmla="*/ 419100 h 419100"/>
              <a:gd name="connsiteX486" fmla="*/ 3367600 w 5032666"/>
              <a:gd name="connsiteY486" fmla="*/ 419100 h 419100"/>
              <a:gd name="connsiteX487" fmla="*/ 3360180 w 5032666"/>
              <a:gd name="connsiteY487" fmla="*/ 419100 h 419100"/>
              <a:gd name="connsiteX488" fmla="*/ 3343275 w 5032666"/>
              <a:gd name="connsiteY488" fmla="*/ 419100 h 419100"/>
              <a:gd name="connsiteX489" fmla="*/ 3327690 w 5032666"/>
              <a:gd name="connsiteY489" fmla="*/ 419100 h 419100"/>
              <a:gd name="connsiteX490" fmla="*/ 3321633 w 5032666"/>
              <a:gd name="connsiteY490" fmla="*/ 419100 h 419100"/>
              <a:gd name="connsiteX491" fmla="*/ 3310897 w 5032666"/>
              <a:gd name="connsiteY491" fmla="*/ 419100 h 419100"/>
              <a:gd name="connsiteX492" fmla="*/ 3278407 w 5032666"/>
              <a:gd name="connsiteY492" fmla="*/ 419100 h 419100"/>
              <a:gd name="connsiteX493" fmla="*/ 3270987 w 5032666"/>
              <a:gd name="connsiteY493" fmla="*/ 419100 h 419100"/>
              <a:gd name="connsiteX494" fmla="*/ 3264930 w 5032666"/>
              <a:gd name="connsiteY494" fmla="*/ 419100 h 419100"/>
              <a:gd name="connsiteX495" fmla="*/ 3232440 w 5032666"/>
              <a:gd name="connsiteY495" fmla="*/ 419100 h 419100"/>
              <a:gd name="connsiteX496" fmla="*/ 3221704 w 5032666"/>
              <a:gd name="connsiteY496" fmla="*/ 419100 h 419100"/>
              <a:gd name="connsiteX497" fmla="*/ 3207332 w 5032666"/>
              <a:gd name="connsiteY497" fmla="*/ 419100 h 419100"/>
              <a:gd name="connsiteX498" fmla="*/ 3175737 w 5032666"/>
              <a:gd name="connsiteY498" fmla="*/ 419100 h 419100"/>
              <a:gd name="connsiteX499" fmla="*/ 3158049 w 5032666"/>
              <a:gd name="connsiteY499" fmla="*/ 419100 h 419100"/>
              <a:gd name="connsiteX500" fmla="*/ 3150629 w 5032666"/>
              <a:gd name="connsiteY500" fmla="*/ 419100 h 419100"/>
              <a:gd name="connsiteX501" fmla="*/ 3112082 w 5032666"/>
              <a:gd name="connsiteY501" fmla="*/ 419100 h 419100"/>
              <a:gd name="connsiteX502" fmla="*/ 3101346 w 5032666"/>
              <a:gd name="connsiteY502" fmla="*/ 419100 h 419100"/>
              <a:gd name="connsiteX503" fmla="*/ 3080041 w 5032666"/>
              <a:gd name="connsiteY503" fmla="*/ 419100 h 419100"/>
              <a:gd name="connsiteX504" fmla="*/ 3055379 w 5032666"/>
              <a:gd name="connsiteY504" fmla="*/ 419100 h 419100"/>
              <a:gd name="connsiteX505" fmla="*/ 3030758 w 5032666"/>
              <a:gd name="connsiteY505" fmla="*/ 419100 h 419100"/>
              <a:gd name="connsiteX506" fmla="*/ 3023338 w 5032666"/>
              <a:gd name="connsiteY506" fmla="*/ 419100 h 419100"/>
              <a:gd name="connsiteX507" fmla="*/ 2984791 w 5032666"/>
              <a:gd name="connsiteY507" fmla="*/ 419100 h 419100"/>
              <a:gd name="connsiteX508" fmla="*/ 2975266 w 5032666"/>
              <a:gd name="connsiteY508" fmla="*/ 419100 h 419100"/>
              <a:gd name="connsiteX509" fmla="*/ 2974055 w 5032666"/>
              <a:gd name="connsiteY509" fmla="*/ 419100 h 419100"/>
              <a:gd name="connsiteX510" fmla="*/ 2959683 w 5032666"/>
              <a:gd name="connsiteY510" fmla="*/ 419100 h 419100"/>
              <a:gd name="connsiteX511" fmla="*/ 2928088 w 5032666"/>
              <a:gd name="connsiteY511" fmla="*/ 419100 h 419100"/>
              <a:gd name="connsiteX512" fmla="*/ 2925983 w 5032666"/>
              <a:gd name="connsiteY512" fmla="*/ 419100 h 419100"/>
              <a:gd name="connsiteX513" fmla="*/ 2918563 w 5032666"/>
              <a:gd name="connsiteY513" fmla="*/ 419100 h 419100"/>
              <a:gd name="connsiteX514" fmla="*/ 2910400 w 5032666"/>
              <a:gd name="connsiteY514" fmla="*/ 419100 h 419100"/>
              <a:gd name="connsiteX515" fmla="*/ 2902980 w 5032666"/>
              <a:gd name="connsiteY515" fmla="*/ 419100 h 419100"/>
              <a:gd name="connsiteX516" fmla="*/ 2891687 w 5032666"/>
              <a:gd name="connsiteY516" fmla="*/ 419100 h 419100"/>
              <a:gd name="connsiteX517" fmla="*/ 2880016 w 5032666"/>
              <a:gd name="connsiteY517" fmla="*/ 419100 h 419100"/>
              <a:gd name="connsiteX518" fmla="*/ 2870490 w 5032666"/>
              <a:gd name="connsiteY518" fmla="*/ 419100 h 419100"/>
              <a:gd name="connsiteX519" fmla="*/ 2869280 w 5032666"/>
              <a:gd name="connsiteY519" fmla="*/ 419100 h 419100"/>
              <a:gd name="connsiteX520" fmla="*/ 2864433 w 5032666"/>
              <a:gd name="connsiteY520" fmla="*/ 419100 h 419100"/>
              <a:gd name="connsiteX521" fmla="*/ 2854908 w 5032666"/>
              <a:gd name="connsiteY521" fmla="*/ 419100 h 419100"/>
              <a:gd name="connsiteX522" fmla="*/ 2853697 w 5032666"/>
              <a:gd name="connsiteY522" fmla="*/ 419100 h 419100"/>
              <a:gd name="connsiteX523" fmla="*/ 2842404 w 5032666"/>
              <a:gd name="connsiteY523" fmla="*/ 419100 h 419100"/>
              <a:gd name="connsiteX524" fmla="*/ 2834984 w 5032666"/>
              <a:gd name="connsiteY524" fmla="*/ 419100 h 419100"/>
              <a:gd name="connsiteX525" fmla="*/ 2823313 w 5032666"/>
              <a:gd name="connsiteY525" fmla="*/ 419100 h 419100"/>
              <a:gd name="connsiteX526" fmla="*/ 2821207 w 5032666"/>
              <a:gd name="connsiteY526" fmla="*/ 419100 h 419100"/>
              <a:gd name="connsiteX527" fmla="*/ 2813787 w 5032666"/>
              <a:gd name="connsiteY527" fmla="*/ 419100 h 419100"/>
              <a:gd name="connsiteX528" fmla="*/ 2807730 w 5032666"/>
              <a:gd name="connsiteY528" fmla="*/ 419100 h 419100"/>
              <a:gd name="connsiteX529" fmla="*/ 2805625 w 5032666"/>
              <a:gd name="connsiteY529" fmla="*/ 419100 h 419100"/>
              <a:gd name="connsiteX530" fmla="*/ 2798205 w 5032666"/>
              <a:gd name="connsiteY530" fmla="*/ 419100 h 419100"/>
              <a:gd name="connsiteX531" fmla="*/ 2796437 w 5032666"/>
              <a:gd name="connsiteY531" fmla="*/ 419100 h 419100"/>
              <a:gd name="connsiteX532" fmla="*/ 2785701 w 5032666"/>
              <a:gd name="connsiteY532" fmla="*/ 419100 h 419100"/>
              <a:gd name="connsiteX533" fmla="*/ 2775240 w 5032666"/>
              <a:gd name="connsiteY533" fmla="*/ 419100 h 419100"/>
              <a:gd name="connsiteX534" fmla="*/ 2771329 w 5032666"/>
              <a:gd name="connsiteY534" fmla="*/ 419100 h 419100"/>
              <a:gd name="connsiteX535" fmla="*/ 2765715 w 5032666"/>
              <a:gd name="connsiteY535" fmla="*/ 419100 h 419100"/>
              <a:gd name="connsiteX536" fmla="*/ 2764504 w 5032666"/>
              <a:gd name="connsiteY536" fmla="*/ 419100 h 419100"/>
              <a:gd name="connsiteX537" fmla="*/ 2759658 w 5032666"/>
              <a:gd name="connsiteY537" fmla="*/ 419100 h 419100"/>
              <a:gd name="connsiteX538" fmla="*/ 2750132 w 5032666"/>
              <a:gd name="connsiteY538" fmla="*/ 419100 h 419100"/>
              <a:gd name="connsiteX539" fmla="*/ 2748922 w 5032666"/>
              <a:gd name="connsiteY539" fmla="*/ 419100 h 419100"/>
              <a:gd name="connsiteX540" fmla="*/ 2739734 w 5032666"/>
              <a:gd name="connsiteY540" fmla="*/ 419100 h 419100"/>
              <a:gd name="connsiteX541" fmla="*/ 2722046 w 5032666"/>
              <a:gd name="connsiteY541" fmla="*/ 419100 h 419100"/>
              <a:gd name="connsiteX542" fmla="*/ 2718537 w 5032666"/>
              <a:gd name="connsiteY542" fmla="*/ 419100 h 419100"/>
              <a:gd name="connsiteX543" fmla="*/ 2716432 w 5032666"/>
              <a:gd name="connsiteY543" fmla="*/ 419100 h 419100"/>
              <a:gd name="connsiteX544" fmla="*/ 2714626 w 5032666"/>
              <a:gd name="connsiteY544" fmla="*/ 419100 h 419100"/>
              <a:gd name="connsiteX545" fmla="*/ 2709012 w 5032666"/>
              <a:gd name="connsiteY545" fmla="*/ 419100 h 419100"/>
              <a:gd name="connsiteX546" fmla="*/ 2702955 w 5032666"/>
              <a:gd name="connsiteY546" fmla="*/ 419100 h 419100"/>
              <a:gd name="connsiteX547" fmla="*/ 2700849 w 5032666"/>
              <a:gd name="connsiteY547" fmla="*/ 419100 h 419100"/>
              <a:gd name="connsiteX548" fmla="*/ 2693429 w 5032666"/>
              <a:gd name="connsiteY548" fmla="*/ 419100 h 419100"/>
              <a:gd name="connsiteX549" fmla="*/ 2682136 w 5032666"/>
              <a:gd name="connsiteY549" fmla="*/ 419100 h 419100"/>
              <a:gd name="connsiteX550" fmla="*/ 2676079 w 5032666"/>
              <a:gd name="connsiteY550" fmla="*/ 419100 h 419100"/>
              <a:gd name="connsiteX551" fmla="*/ 2670465 w 5032666"/>
              <a:gd name="connsiteY551" fmla="*/ 419100 h 419100"/>
              <a:gd name="connsiteX552" fmla="*/ 2665343 w 5032666"/>
              <a:gd name="connsiteY552" fmla="*/ 419100 h 419100"/>
              <a:gd name="connsiteX553" fmla="*/ 2659729 w 5032666"/>
              <a:gd name="connsiteY553" fmla="*/ 419100 h 419100"/>
              <a:gd name="connsiteX554" fmla="*/ 2654882 w 5032666"/>
              <a:gd name="connsiteY554" fmla="*/ 419100 h 419100"/>
              <a:gd name="connsiteX555" fmla="*/ 2645357 w 5032666"/>
              <a:gd name="connsiteY555" fmla="*/ 419100 h 419100"/>
              <a:gd name="connsiteX556" fmla="*/ 2644146 w 5032666"/>
              <a:gd name="connsiteY556" fmla="*/ 419100 h 419100"/>
              <a:gd name="connsiteX557" fmla="*/ 2632853 w 5032666"/>
              <a:gd name="connsiteY557" fmla="*/ 419100 h 419100"/>
              <a:gd name="connsiteX558" fmla="*/ 2625433 w 5032666"/>
              <a:gd name="connsiteY558" fmla="*/ 419100 h 419100"/>
              <a:gd name="connsiteX559" fmla="*/ 2619376 w 5032666"/>
              <a:gd name="connsiteY559" fmla="*/ 419100 h 419100"/>
              <a:gd name="connsiteX560" fmla="*/ 2613762 w 5032666"/>
              <a:gd name="connsiteY560" fmla="*/ 419100 h 419100"/>
              <a:gd name="connsiteX561" fmla="*/ 2598179 w 5032666"/>
              <a:gd name="connsiteY561" fmla="*/ 419100 h 419100"/>
              <a:gd name="connsiteX562" fmla="*/ 2596074 w 5032666"/>
              <a:gd name="connsiteY562" fmla="*/ 419100 h 419100"/>
              <a:gd name="connsiteX563" fmla="*/ 2588654 w 5032666"/>
              <a:gd name="connsiteY563" fmla="*/ 419100 h 419100"/>
              <a:gd name="connsiteX564" fmla="*/ 2586886 w 5032666"/>
              <a:gd name="connsiteY564" fmla="*/ 419100 h 419100"/>
              <a:gd name="connsiteX565" fmla="*/ 2576150 w 5032666"/>
              <a:gd name="connsiteY565" fmla="*/ 419100 h 419100"/>
              <a:gd name="connsiteX566" fmla="*/ 2561778 w 5032666"/>
              <a:gd name="connsiteY566" fmla="*/ 419100 h 419100"/>
              <a:gd name="connsiteX567" fmla="*/ 2550107 w 5032666"/>
              <a:gd name="connsiteY567" fmla="*/ 419100 h 419100"/>
              <a:gd name="connsiteX568" fmla="*/ 2539371 w 5032666"/>
              <a:gd name="connsiteY568" fmla="*/ 419100 h 419100"/>
              <a:gd name="connsiteX569" fmla="*/ 2530183 w 5032666"/>
              <a:gd name="connsiteY569" fmla="*/ 419100 h 419100"/>
              <a:gd name="connsiteX570" fmla="*/ 2518066 w 5032666"/>
              <a:gd name="connsiteY570" fmla="*/ 419100 h 419100"/>
              <a:gd name="connsiteX571" fmla="*/ 2512495 w 5032666"/>
              <a:gd name="connsiteY571" fmla="*/ 419100 h 419100"/>
              <a:gd name="connsiteX572" fmla="*/ 2505075 w 5032666"/>
              <a:gd name="connsiteY572" fmla="*/ 419100 h 419100"/>
              <a:gd name="connsiteX573" fmla="*/ 2493404 w 5032666"/>
              <a:gd name="connsiteY573" fmla="*/ 419100 h 419100"/>
              <a:gd name="connsiteX574" fmla="*/ 2468783 w 5032666"/>
              <a:gd name="connsiteY574" fmla="*/ 419100 h 419100"/>
              <a:gd name="connsiteX575" fmla="*/ 2466528 w 5032666"/>
              <a:gd name="connsiteY575" fmla="*/ 419100 h 419100"/>
              <a:gd name="connsiteX576" fmla="*/ 2461363 w 5032666"/>
              <a:gd name="connsiteY576" fmla="*/ 419100 h 419100"/>
              <a:gd name="connsiteX577" fmla="*/ 2455792 w 5032666"/>
              <a:gd name="connsiteY577" fmla="*/ 419100 h 419100"/>
              <a:gd name="connsiteX578" fmla="*/ 2434487 w 5032666"/>
              <a:gd name="connsiteY578" fmla="*/ 419100 h 419100"/>
              <a:gd name="connsiteX579" fmla="*/ 2422816 w 5032666"/>
              <a:gd name="connsiteY579" fmla="*/ 419100 h 419100"/>
              <a:gd name="connsiteX580" fmla="*/ 2412080 w 5032666"/>
              <a:gd name="connsiteY580" fmla="*/ 419100 h 419100"/>
              <a:gd name="connsiteX581" fmla="*/ 2409825 w 5032666"/>
              <a:gd name="connsiteY581" fmla="*/ 419100 h 419100"/>
              <a:gd name="connsiteX582" fmla="*/ 2397708 w 5032666"/>
              <a:gd name="connsiteY582" fmla="*/ 419100 h 419100"/>
              <a:gd name="connsiteX583" fmla="*/ 2385204 w 5032666"/>
              <a:gd name="connsiteY583" fmla="*/ 419100 h 419100"/>
              <a:gd name="connsiteX584" fmla="*/ 2377784 w 5032666"/>
              <a:gd name="connsiteY584" fmla="*/ 419100 h 419100"/>
              <a:gd name="connsiteX585" fmla="*/ 2366113 w 5032666"/>
              <a:gd name="connsiteY585" fmla="*/ 419100 h 419100"/>
              <a:gd name="connsiteX586" fmla="*/ 2348425 w 5032666"/>
              <a:gd name="connsiteY586" fmla="*/ 419100 h 419100"/>
              <a:gd name="connsiteX587" fmla="*/ 2341005 w 5032666"/>
              <a:gd name="connsiteY587" fmla="*/ 419100 h 419100"/>
              <a:gd name="connsiteX588" fmla="*/ 2339237 w 5032666"/>
              <a:gd name="connsiteY588" fmla="*/ 419100 h 419100"/>
              <a:gd name="connsiteX589" fmla="*/ 2329712 w 5032666"/>
              <a:gd name="connsiteY589" fmla="*/ 419100 h 419100"/>
              <a:gd name="connsiteX590" fmla="*/ 2328501 w 5032666"/>
              <a:gd name="connsiteY590" fmla="*/ 419100 h 419100"/>
              <a:gd name="connsiteX591" fmla="*/ 2314129 w 5032666"/>
              <a:gd name="connsiteY591" fmla="*/ 419100 h 419100"/>
              <a:gd name="connsiteX592" fmla="*/ 2308515 w 5032666"/>
              <a:gd name="connsiteY592" fmla="*/ 419100 h 419100"/>
              <a:gd name="connsiteX593" fmla="*/ 2302458 w 5032666"/>
              <a:gd name="connsiteY593" fmla="*/ 419100 h 419100"/>
              <a:gd name="connsiteX594" fmla="*/ 2291722 w 5032666"/>
              <a:gd name="connsiteY594" fmla="*/ 419100 h 419100"/>
              <a:gd name="connsiteX595" fmla="*/ 2282534 w 5032666"/>
              <a:gd name="connsiteY595" fmla="*/ 419100 h 419100"/>
              <a:gd name="connsiteX596" fmla="*/ 2280429 w 5032666"/>
              <a:gd name="connsiteY596" fmla="*/ 419100 h 419100"/>
              <a:gd name="connsiteX597" fmla="*/ 2273009 w 5032666"/>
              <a:gd name="connsiteY597" fmla="*/ 419100 h 419100"/>
              <a:gd name="connsiteX598" fmla="*/ 2264846 w 5032666"/>
              <a:gd name="connsiteY598" fmla="*/ 419100 h 419100"/>
              <a:gd name="connsiteX599" fmla="*/ 2259232 w 5032666"/>
              <a:gd name="connsiteY599" fmla="*/ 419100 h 419100"/>
              <a:gd name="connsiteX600" fmla="*/ 2257426 w 5032666"/>
              <a:gd name="connsiteY600" fmla="*/ 419100 h 419100"/>
              <a:gd name="connsiteX601" fmla="*/ 2251812 w 5032666"/>
              <a:gd name="connsiteY601" fmla="*/ 419100 h 419100"/>
              <a:gd name="connsiteX602" fmla="*/ 2245755 w 5032666"/>
              <a:gd name="connsiteY602" fmla="*/ 419100 h 419100"/>
              <a:gd name="connsiteX603" fmla="*/ 2234462 w 5032666"/>
              <a:gd name="connsiteY603" fmla="*/ 419100 h 419100"/>
              <a:gd name="connsiteX604" fmla="*/ 2224936 w 5032666"/>
              <a:gd name="connsiteY604" fmla="*/ 419100 h 419100"/>
              <a:gd name="connsiteX605" fmla="*/ 2223726 w 5032666"/>
              <a:gd name="connsiteY605" fmla="*/ 419100 h 419100"/>
              <a:gd name="connsiteX606" fmla="*/ 2218879 w 5032666"/>
              <a:gd name="connsiteY606" fmla="*/ 419100 h 419100"/>
              <a:gd name="connsiteX607" fmla="*/ 2213265 w 5032666"/>
              <a:gd name="connsiteY607" fmla="*/ 419100 h 419100"/>
              <a:gd name="connsiteX608" fmla="*/ 2209354 w 5032666"/>
              <a:gd name="connsiteY608" fmla="*/ 419100 h 419100"/>
              <a:gd name="connsiteX609" fmla="*/ 2208143 w 5032666"/>
              <a:gd name="connsiteY609" fmla="*/ 419100 h 419100"/>
              <a:gd name="connsiteX610" fmla="*/ 2202529 w 5032666"/>
              <a:gd name="connsiteY610" fmla="*/ 419100 h 419100"/>
              <a:gd name="connsiteX611" fmla="*/ 2188157 w 5032666"/>
              <a:gd name="connsiteY611" fmla="*/ 419100 h 419100"/>
              <a:gd name="connsiteX612" fmla="*/ 2177759 w 5032666"/>
              <a:gd name="connsiteY612" fmla="*/ 419100 h 419100"/>
              <a:gd name="connsiteX613" fmla="*/ 2175653 w 5032666"/>
              <a:gd name="connsiteY613" fmla="*/ 419100 h 419100"/>
              <a:gd name="connsiteX614" fmla="*/ 2168233 w 5032666"/>
              <a:gd name="connsiteY614" fmla="*/ 419100 h 419100"/>
              <a:gd name="connsiteX615" fmla="*/ 2162176 w 5032666"/>
              <a:gd name="connsiteY615" fmla="*/ 419100 h 419100"/>
              <a:gd name="connsiteX616" fmla="*/ 2160071 w 5032666"/>
              <a:gd name="connsiteY616" fmla="*/ 419100 h 419100"/>
              <a:gd name="connsiteX617" fmla="*/ 2156562 w 5032666"/>
              <a:gd name="connsiteY617" fmla="*/ 419100 h 419100"/>
              <a:gd name="connsiteX618" fmla="*/ 2152651 w 5032666"/>
              <a:gd name="connsiteY618" fmla="*/ 419100 h 419100"/>
              <a:gd name="connsiteX619" fmla="*/ 2138874 w 5032666"/>
              <a:gd name="connsiteY619" fmla="*/ 419100 h 419100"/>
              <a:gd name="connsiteX620" fmla="*/ 2131454 w 5032666"/>
              <a:gd name="connsiteY620" fmla="*/ 419100 h 419100"/>
              <a:gd name="connsiteX621" fmla="*/ 2129686 w 5032666"/>
              <a:gd name="connsiteY621" fmla="*/ 419100 h 419100"/>
              <a:gd name="connsiteX622" fmla="*/ 2120161 w 5032666"/>
              <a:gd name="connsiteY622" fmla="*/ 419100 h 419100"/>
              <a:gd name="connsiteX623" fmla="*/ 2118950 w 5032666"/>
              <a:gd name="connsiteY623" fmla="*/ 419100 h 419100"/>
              <a:gd name="connsiteX624" fmla="*/ 2114104 w 5032666"/>
              <a:gd name="connsiteY624" fmla="*/ 419100 h 419100"/>
              <a:gd name="connsiteX625" fmla="*/ 2104578 w 5032666"/>
              <a:gd name="connsiteY625" fmla="*/ 419100 h 419100"/>
              <a:gd name="connsiteX626" fmla="*/ 2103368 w 5032666"/>
              <a:gd name="connsiteY626" fmla="*/ 419100 h 419100"/>
              <a:gd name="connsiteX627" fmla="*/ 2092907 w 5032666"/>
              <a:gd name="connsiteY627" fmla="*/ 419100 h 419100"/>
              <a:gd name="connsiteX628" fmla="*/ 2082171 w 5032666"/>
              <a:gd name="connsiteY628" fmla="*/ 419100 h 419100"/>
              <a:gd name="connsiteX629" fmla="*/ 2072983 w 5032666"/>
              <a:gd name="connsiteY629" fmla="*/ 419100 h 419100"/>
              <a:gd name="connsiteX630" fmla="*/ 2070878 w 5032666"/>
              <a:gd name="connsiteY630" fmla="*/ 419100 h 419100"/>
              <a:gd name="connsiteX631" fmla="*/ 2063458 w 5032666"/>
              <a:gd name="connsiteY631" fmla="*/ 419100 h 419100"/>
              <a:gd name="connsiteX632" fmla="*/ 2057401 w 5032666"/>
              <a:gd name="connsiteY632" fmla="*/ 419100 h 419100"/>
              <a:gd name="connsiteX633" fmla="*/ 2055295 w 5032666"/>
              <a:gd name="connsiteY633" fmla="*/ 419100 h 419100"/>
              <a:gd name="connsiteX634" fmla="*/ 2047875 w 5032666"/>
              <a:gd name="connsiteY634" fmla="*/ 419100 h 419100"/>
              <a:gd name="connsiteX635" fmla="*/ 2036204 w 5032666"/>
              <a:gd name="connsiteY635" fmla="*/ 419100 h 419100"/>
              <a:gd name="connsiteX636" fmla="*/ 2024911 w 5032666"/>
              <a:gd name="connsiteY636" fmla="*/ 419100 h 419100"/>
              <a:gd name="connsiteX637" fmla="*/ 2014175 w 5032666"/>
              <a:gd name="connsiteY637" fmla="*/ 419100 h 419100"/>
              <a:gd name="connsiteX638" fmla="*/ 2009328 w 5032666"/>
              <a:gd name="connsiteY638" fmla="*/ 419100 h 419100"/>
              <a:gd name="connsiteX639" fmla="*/ 1999803 w 5032666"/>
              <a:gd name="connsiteY639" fmla="*/ 419100 h 419100"/>
              <a:gd name="connsiteX640" fmla="*/ 1998592 w 5032666"/>
              <a:gd name="connsiteY640" fmla="*/ 419100 h 419100"/>
              <a:gd name="connsiteX641" fmla="*/ 1968208 w 5032666"/>
              <a:gd name="connsiteY641" fmla="*/ 419100 h 419100"/>
              <a:gd name="connsiteX642" fmla="*/ 1952625 w 5032666"/>
              <a:gd name="connsiteY642" fmla="*/ 419100 h 419100"/>
              <a:gd name="connsiteX643" fmla="*/ 1950520 w 5032666"/>
              <a:gd name="connsiteY643" fmla="*/ 419100 h 419100"/>
              <a:gd name="connsiteX644" fmla="*/ 1943100 w 5032666"/>
              <a:gd name="connsiteY644" fmla="*/ 419100 h 419100"/>
              <a:gd name="connsiteX645" fmla="*/ 1904553 w 5032666"/>
              <a:gd name="connsiteY645" fmla="*/ 419100 h 419100"/>
              <a:gd name="connsiteX646" fmla="*/ 1893817 w 5032666"/>
              <a:gd name="connsiteY646" fmla="*/ 419100 h 419100"/>
              <a:gd name="connsiteX647" fmla="*/ 1872512 w 5032666"/>
              <a:gd name="connsiteY647" fmla="*/ 419100 h 419100"/>
              <a:gd name="connsiteX648" fmla="*/ 1847850 w 5032666"/>
              <a:gd name="connsiteY648" fmla="*/ 419100 h 419100"/>
              <a:gd name="connsiteX649" fmla="*/ 1823229 w 5032666"/>
              <a:gd name="connsiteY649" fmla="*/ 419100 h 419100"/>
              <a:gd name="connsiteX650" fmla="*/ 1815809 w 5032666"/>
              <a:gd name="connsiteY650" fmla="*/ 419100 h 419100"/>
              <a:gd name="connsiteX651" fmla="*/ 1777262 w 5032666"/>
              <a:gd name="connsiteY651" fmla="*/ 419100 h 419100"/>
              <a:gd name="connsiteX652" fmla="*/ 1766526 w 5032666"/>
              <a:gd name="connsiteY652" fmla="*/ 419100 h 419100"/>
              <a:gd name="connsiteX653" fmla="*/ 1752154 w 5032666"/>
              <a:gd name="connsiteY653" fmla="*/ 419100 h 419100"/>
              <a:gd name="connsiteX654" fmla="*/ 1720559 w 5032666"/>
              <a:gd name="connsiteY654" fmla="*/ 419100 h 419100"/>
              <a:gd name="connsiteX655" fmla="*/ 1702871 w 5032666"/>
              <a:gd name="connsiteY655" fmla="*/ 419100 h 419100"/>
              <a:gd name="connsiteX656" fmla="*/ 1695451 w 5032666"/>
              <a:gd name="connsiteY656" fmla="*/ 419100 h 419100"/>
              <a:gd name="connsiteX657" fmla="*/ 1662961 w 5032666"/>
              <a:gd name="connsiteY657" fmla="*/ 419100 h 419100"/>
              <a:gd name="connsiteX658" fmla="*/ 1656904 w 5032666"/>
              <a:gd name="connsiteY658" fmla="*/ 419100 h 419100"/>
              <a:gd name="connsiteX659" fmla="*/ 1646168 w 5032666"/>
              <a:gd name="connsiteY659" fmla="*/ 419100 h 419100"/>
              <a:gd name="connsiteX660" fmla="*/ 1613678 w 5032666"/>
              <a:gd name="connsiteY660" fmla="*/ 419100 h 419100"/>
              <a:gd name="connsiteX661" fmla="*/ 1606258 w 5032666"/>
              <a:gd name="connsiteY661" fmla="*/ 419100 h 419100"/>
              <a:gd name="connsiteX662" fmla="*/ 1600201 w 5032666"/>
              <a:gd name="connsiteY662" fmla="*/ 419100 h 419100"/>
              <a:gd name="connsiteX663" fmla="*/ 1584616 w 5032666"/>
              <a:gd name="connsiteY663" fmla="*/ 419100 h 419100"/>
              <a:gd name="connsiteX664" fmla="*/ 1567711 w 5032666"/>
              <a:gd name="connsiteY664" fmla="*/ 419100 h 419100"/>
              <a:gd name="connsiteX665" fmla="*/ 1556975 w 5032666"/>
              <a:gd name="connsiteY665" fmla="*/ 419100 h 419100"/>
              <a:gd name="connsiteX666" fmla="*/ 1542603 w 5032666"/>
              <a:gd name="connsiteY666" fmla="*/ 419100 h 419100"/>
              <a:gd name="connsiteX667" fmla="*/ 1535333 w 5032666"/>
              <a:gd name="connsiteY667" fmla="*/ 419100 h 419100"/>
              <a:gd name="connsiteX668" fmla="*/ 1527913 w 5032666"/>
              <a:gd name="connsiteY668" fmla="*/ 419100 h 419100"/>
              <a:gd name="connsiteX669" fmla="*/ 1511008 w 5032666"/>
              <a:gd name="connsiteY669" fmla="*/ 419100 h 419100"/>
              <a:gd name="connsiteX670" fmla="*/ 1493320 w 5032666"/>
              <a:gd name="connsiteY670" fmla="*/ 419100 h 419100"/>
              <a:gd name="connsiteX671" fmla="*/ 1489366 w 5032666"/>
              <a:gd name="connsiteY671" fmla="*/ 419100 h 419100"/>
              <a:gd name="connsiteX672" fmla="*/ 1485900 w 5032666"/>
              <a:gd name="connsiteY672" fmla="*/ 419100 h 419100"/>
              <a:gd name="connsiteX673" fmla="*/ 1478630 w 5032666"/>
              <a:gd name="connsiteY673" fmla="*/ 419100 h 419100"/>
              <a:gd name="connsiteX674" fmla="*/ 1464258 w 5032666"/>
              <a:gd name="connsiteY674" fmla="*/ 419100 h 419100"/>
              <a:gd name="connsiteX675" fmla="*/ 1447353 w 5032666"/>
              <a:gd name="connsiteY675" fmla="*/ 419100 h 419100"/>
              <a:gd name="connsiteX676" fmla="*/ 1436617 w 5032666"/>
              <a:gd name="connsiteY676" fmla="*/ 419100 h 419100"/>
              <a:gd name="connsiteX677" fmla="*/ 1432663 w 5032666"/>
              <a:gd name="connsiteY677" fmla="*/ 419100 h 419100"/>
              <a:gd name="connsiteX678" fmla="*/ 1414975 w 5032666"/>
              <a:gd name="connsiteY678" fmla="*/ 419100 h 419100"/>
              <a:gd name="connsiteX679" fmla="*/ 1407555 w 5032666"/>
              <a:gd name="connsiteY679" fmla="*/ 419100 h 419100"/>
              <a:gd name="connsiteX680" fmla="*/ 1390650 w 5032666"/>
              <a:gd name="connsiteY680" fmla="*/ 419100 h 419100"/>
              <a:gd name="connsiteX681" fmla="*/ 1375065 w 5032666"/>
              <a:gd name="connsiteY681" fmla="*/ 419100 h 419100"/>
              <a:gd name="connsiteX682" fmla="*/ 1369008 w 5032666"/>
              <a:gd name="connsiteY682" fmla="*/ 419100 h 419100"/>
              <a:gd name="connsiteX683" fmla="*/ 1358272 w 5032666"/>
              <a:gd name="connsiteY683" fmla="*/ 419100 h 419100"/>
              <a:gd name="connsiteX684" fmla="*/ 1325782 w 5032666"/>
              <a:gd name="connsiteY684" fmla="*/ 419100 h 419100"/>
              <a:gd name="connsiteX685" fmla="*/ 1318362 w 5032666"/>
              <a:gd name="connsiteY685" fmla="*/ 419100 h 419100"/>
              <a:gd name="connsiteX686" fmla="*/ 1312305 w 5032666"/>
              <a:gd name="connsiteY686" fmla="*/ 419100 h 419100"/>
              <a:gd name="connsiteX687" fmla="*/ 1279815 w 5032666"/>
              <a:gd name="connsiteY687" fmla="*/ 419100 h 419100"/>
              <a:gd name="connsiteX688" fmla="*/ 1269079 w 5032666"/>
              <a:gd name="connsiteY688" fmla="*/ 419100 h 419100"/>
              <a:gd name="connsiteX689" fmla="*/ 1254707 w 5032666"/>
              <a:gd name="connsiteY689" fmla="*/ 419100 h 419100"/>
              <a:gd name="connsiteX690" fmla="*/ 1223112 w 5032666"/>
              <a:gd name="connsiteY690" fmla="*/ 419100 h 419100"/>
              <a:gd name="connsiteX691" fmla="*/ 1205424 w 5032666"/>
              <a:gd name="connsiteY691" fmla="*/ 419100 h 419100"/>
              <a:gd name="connsiteX692" fmla="*/ 1198004 w 5032666"/>
              <a:gd name="connsiteY692" fmla="*/ 419100 h 419100"/>
              <a:gd name="connsiteX693" fmla="*/ 1159457 w 5032666"/>
              <a:gd name="connsiteY693" fmla="*/ 419100 h 419100"/>
              <a:gd name="connsiteX694" fmla="*/ 1148721 w 5032666"/>
              <a:gd name="connsiteY694" fmla="*/ 419100 h 419100"/>
              <a:gd name="connsiteX695" fmla="*/ 1127416 w 5032666"/>
              <a:gd name="connsiteY695" fmla="*/ 419100 h 419100"/>
              <a:gd name="connsiteX696" fmla="*/ 1102754 w 5032666"/>
              <a:gd name="connsiteY696" fmla="*/ 419100 h 419100"/>
              <a:gd name="connsiteX697" fmla="*/ 1078133 w 5032666"/>
              <a:gd name="connsiteY697" fmla="*/ 419100 h 419100"/>
              <a:gd name="connsiteX698" fmla="*/ 1070713 w 5032666"/>
              <a:gd name="connsiteY698" fmla="*/ 419100 h 419100"/>
              <a:gd name="connsiteX699" fmla="*/ 1032166 w 5032666"/>
              <a:gd name="connsiteY699" fmla="*/ 419100 h 419100"/>
              <a:gd name="connsiteX700" fmla="*/ 1021430 w 5032666"/>
              <a:gd name="connsiteY700" fmla="*/ 419100 h 419100"/>
              <a:gd name="connsiteX701" fmla="*/ 1007058 w 5032666"/>
              <a:gd name="connsiteY701" fmla="*/ 419100 h 419100"/>
              <a:gd name="connsiteX702" fmla="*/ 975463 w 5032666"/>
              <a:gd name="connsiteY702" fmla="*/ 419100 h 419100"/>
              <a:gd name="connsiteX703" fmla="*/ 957775 w 5032666"/>
              <a:gd name="connsiteY703" fmla="*/ 419100 h 419100"/>
              <a:gd name="connsiteX704" fmla="*/ 950355 w 5032666"/>
              <a:gd name="connsiteY704" fmla="*/ 419100 h 419100"/>
              <a:gd name="connsiteX705" fmla="*/ 939062 w 5032666"/>
              <a:gd name="connsiteY705" fmla="*/ 419100 h 419100"/>
              <a:gd name="connsiteX706" fmla="*/ 917865 w 5032666"/>
              <a:gd name="connsiteY706" fmla="*/ 419100 h 419100"/>
              <a:gd name="connsiteX707" fmla="*/ 911808 w 5032666"/>
              <a:gd name="connsiteY707" fmla="*/ 419100 h 419100"/>
              <a:gd name="connsiteX708" fmla="*/ 901072 w 5032666"/>
              <a:gd name="connsiteY708" fmla="*/ 419100 h 419100"/>
              <a:gd name="connsiteX709" fmla="*/ 889779 w 5032666"/>
              <a:gd name="connsiteY709" fmla="*/ 419100 h 419100"/>
              <a:gd name="connsiteX710" fmla="*/ 882359 w 5032666"/>
              <a:gd name="connsiteY710" fmla="*/ 419100 h 419100"/>
              <a:gd name="connsiteX711" fmla="*/ 868582 w 5032666"/>
              <a:gd name="connsiteY711" fmla="*/ 419100 h 419100"/>
              <a:gd name="connsiteX712" fmla="*/ 861162 w 5032666"/>
              <a:gd name="connsiteY712" fmla="*/ 419100 h 419100"/>
              <a:gd name="connsiteX713" fmla="*/ 855105 w 5032666"/>
              <a:gd name="connsiteY713" fmla="*/ 419100 h 419100"/>
              <a:gd name="connsiteX714" fmla="*/ 843812 w 5032666"/>
              <a:gd name="connsiteY714" fmla="*/ 419100 h 419100"/>
              <a:gd name="connsiteX715" fmla="*/ 833076 w 5032666"/>
              <a:gd name="connsiteY715" fmla="*/ 419100 h 419100"/>
              <a:gd name="connsiteX716" fmla="*/ 822615 w 5032666"/>
              <a:gd name="connsiteY716" fmla="*/ 419100 h 419100"/>
              <a:gd name="connsiteX717" fmla="*/ 818704 w 5032666"/>
              <a:gd name="connsiteY717" fmla="*/ 419100 h 419100"/>
              <a:gd name="connsiteX718" fmla="*/ 811879 w 5032666"/>
              <a:gd name="connsiteY718" fmla="*/ 419100 h 419100"/>
              <a:gd name="connsiteX719" fmla="*/ 797507 w 5032666"/>
              <a:gd name="connsiteY719" fmla="*/ 419100 h 419100"/>
              <a:gd name="connsiteX720" fmla="*/ 787109 w 5032666"/>
              <a:gd name="connsiteY720" fmla="*/ 419100 h 419100"/>
              <a:gd name="connsiteX721" fmla="*/ 769421 w 5032666"/>
              <a:gd name="connsiteY721" fmla="*/ 419100 h 419100"/>
              <a:gd name="connsiteX722" fmla="*/ 765912 w 5032666"/>
              <a:gd name="connsiteY722" fmla="*/ 419100 h 419100"/>
              <a:gd name="connsiteX723" fmla="*/ 762001 w 5032666"/>
              <a:gd name="connsiteY723" fmla="*/ 419100 h 419100"/>
              <a:gd name="connsiteX724" fmla="*/ 748224 w 5032666"/>
              <a:gd name="connsiteY724" fmla="*/ 419100 h 419100"/>
              <a:gd name="connsiteX725" fmla="*/ 740804 w 5032666"/>
              <a:gd name="connsiteY725" fmla="*/ 419100 h 419100"/>
              <a:gd name="connsiteX726" fmla="*/ 729511 w 5032666"/>
              <a:gd name="connsiteY726" fmla="*/ 419100 h 419100"/>
              <a:gd name="connsiteX727" fmla="*/ 723454 w 5032666"/>
              <a:gd name="connsiteY727" fmla="*/ 419100 h 419100"/>
              <a:gd name="connsiteX728" fmla="*/ 712718 w 5032666"/>
              <a:gd name="connsiteY728" fmla="*/ 419100 h 419100"/>
              <a:gd name="connsiteX729" fmla="*/ 702257 w 5032666"/>
              <a:gd name="connsiteY729" fmla="*/ 419100 h 419100"/>
              <a:gd name="connsiteX730" fmla="*/ 691521 w 5032666"/>
              <a:gd name="connsiteY730" fmla="*/ 419100 h 419100"/>
              <a:gd name="connsiteX731" fmla="*/ 680228 w 5032666"/>
              <a:gd name="connsiteY731" fmla="*/ 419100 h 419100"/>
              <a:gd name="connsiteX732" fmla="*/ 672808 w 5032666"/>
              <a:gd name="connsiteY732" fmla="*/ 419100 h 419100"/>
              <a:gd name="connsiteX733" fmla="*/ 666751 w 5032666"/>
              <a:gd name="connsiteY733" fmla="*/ 419100 h 419100"/>
              <a:gd name="connsiteX734" fmla="*/ 645554 w 5032666"/>
              <a:gd name="connsiteY734" fmla="*/ 419100 h 419100"/>
              <a:gd name="connsiteX735" fmla="*/ 634261 w 5032666"/>
              <a:gd name="connsiteY735" fmla="*/ 419100 h 419100"/>
              <a:gd name="connsiteX736" fmla="*/ 623525 w 5032666"/>
              <a:gd name="connsiteY736" fmla="*/ 419100 h 419100"/>
              <a:gd name="connsiteX737" fmla="*/ 609153 w 5032666"/>
              <a:gd name="connsiteY737" fmla="*/ 419100 h 419100"/>
              <a:gd name="connsiteX738" fmla="*/ 577558 w 5032666"/>
              <a:gd name="connsiteY738" fmla="*/ 419100 h 419100"/>
              <a:gd name="connsiteX739" fmla="*/ 559870 w 5032666"/>
              <a:gd name="connsiteY739" fmla="*/ 419100 h 419100"/>
              <a:gd name="connsiteX740" fmla="*/ 552450 w 5032666"/>
              <a:gd name="connsiteY740" fmla="*/ 419100 h 419100"/>
              <a:gd name="connsiteX741" fmla="*/ 513903 w 5032666"/>
              <a:gd name="connsiteY741" fmla="*/ 419100 h 419100"/>
              <a:gd name="connsiteX742" fmla="*/ 503167 w 5032666"/>
              <a:gd name="connsiteY742" fmla="*/ 419100 h 419100"/>
              <a:gd name="connsiteX743" fmla="*/ 481862 w 5032666"/>
              <a:gd name="connsiteY743" fmla="*/ 419100 h 419100"/>
              <a:gd name="connsiteX744" fmla="*/ 457200 w 5032666"/>
              <a:gd name="connsiteY744" fmla="*/ 419100 h 419100"/>
              <a:gd name="connsiteX745" fmla="*/ 432579 w 5032666"/>
              <a:gd name="connsiteY745" fmla="*/ 419100 h 419100"/>
              <a:gd name="connsiteX746" fmla="*/ 425159 w 5032666"/>
              <a:gd name="connsiteY746" fmla="*/ 419100 h 419100"/>
              <a:gd name="connsiteX747" fmla="*/ 386612 w 5032666"/>
              <a:gd name="connsiteY747" fmla="*/ 419100 h 419100"/>
              <a:gd name="connsiteX748" fmla="*/ 375876 w 5032666"/>
              <a:gd name="connsiteY748" fmla="*/ 419100 h 419100"/>
              <a:gd name="connsiteX749" fmla="*/ 361504 w 5032666"/>
              <a:gd name="connsiteY749" fmla="*/ 419100 h 419100"/>
              <a:gd name="connsiteX750" fmla="*/ 329909 w 5032666"/>
              <a:gd name="connsiteY750" fmla="*/ 419100 h 419100"/>
              <a:gd name="connsiteX751" fmla="*/ 312221 w 5032666"/>
              <a:gd name="connsiteY751" fmla="*/ 419100 h 419100"/>
              <a:gd name="connsiteX752" fmla="*/ 304801 w 5032666"/>
              <a:gd name="connsiteY752" fmla="*/ 419100 h 419100"/>
              <a:gd name="connsiteX753" fmla="*/ 272311 w 5032666"/>
              <a:gd name="connsiteY753" fmla="*/ 419100 h 419100"/>
              <a:gd name="connsiteX754" fmla="*/ 266254 w 5032666"/>
              <a:gd name="connsiteY754" fmla="*/ 419100 h 419100"/>
              <a:gd name="connsiteX755" fmla="*/ 255518 w 5032666"/>
              <a:gd name="connsiteY755" fmla="*/ 419100 h 419100"/>
              <a:gd name="connsiteX756" fmla="*/ 223028 w 5032666"/>
              <a:gd name="connsiteY756" fmla="*/ 419100 h 419100"/>
              <a:gd name="connsiteX757" fmla="*/ 215608 w 5032666"/>
              <a:gd name="connsiteY757" fmla="*/ 419100 h 419100"/>
              <a:gd name="connsiteX758" fmla="*/ 209551 w 5032666"/>
              <a:gd name="connsiteY758" fmla="*/ 419100 h 419100"/>
              <a:gd name="connsiteX759" fmla="*/ 177061 w 5032666"/>
              <a:gd name="connsiteY759" fmla="*/ 419100 h 419100"/>
              <a:gd name="connsiteX760" fmla="*/ 166325 w 5032666"/>
              <a:gd name="connsiteY760" fmla="*/ 419100 h 419100"/>
              <a:gd name="connsiteX761" fmla="*/ 151953 w 5032666"/>
              <a:gd name="connsiteY761" fmla="*/ 419100 h 419100"/>
              <a:gd name="connsiteX762" fmla="*/ 120358 w 5032666"/>
              <a:gd name="connsiteY762" fmla="*/ 419100 h 419100"/>
              <a:gd name="connsiteX763" fmla="*/ 102670 w 5032666"/>
              <a:gd name="connsiteY763" fmla="*/ 419100 h 419100"/>
              <a:gd name="connsiteX764" fmla="*/ 95250 w 5032666"/>
              <a:gd name="connsiteY764" fmla="*/ 419100 h 419100"/>
              <a:gd name="connsiteX765" fmla="*/ 56703 w 5032666"/>
              <a:gd name="connsiteY765" fmla="*/ 419100 h 419100"/>
              <a:gd name="connsiteX766" fmla="*/ 45967 w 5032666"/>
              <a:gd name="connsiteY766" fmla="*/ 419100 h 419100"/>
              <a:gd name="connsiteX767" fmla="*/ 0 w 5032666"/>
              <a:gd name="connsiteY767" fmla="*/ 41910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</a:cxnLst>
            <a:rect l="l" t="t" r="r" b="b"/>
            <a:pathLst>
              <a:path w="5032666" h="419100">
                <a:moveTo>
                  <a:pt x="104775" y="0"/>
                </a:moveTo>
                <a:lnTo>
                  <a:pt x="150742" y="0"/>
                </a:lnTo>
                <a:lnTo>
                  <a:pt x="161478" y="0"/>
                </a:lnTo>
                <a:lnTo>
                  <a:pt x="200025" y="0"/>
                </a:lnTo>
                <a:lnTo>
                  <a:pt x="207445" y="0"/>
                </a:lnTo>
                <a:lnTo>
                  <a:pt x="225133" y="0"/>
                </a:lnTo>
                <a:lnTo>
                  <a:pt x="256728" y="0"/>
                </a:lnTo>
                <a:lnTo>
                  <a:pt x="271100" y="0"/>
                </a:lnTo>
                <a:lnTo>
                  <a:pt x="281836" y="0"/>
                </a:lnTo>
                <a:lnTo>
                  <a:pt x="314326" y="0"/>
                </a:lnTo>
                <a:lnTo>
                  <a:pt x="320383" y="0"/>
                </a:lnTo>
                <a:lnTo>
                  <a:pt x="327803" y="0"/>
                </a:lnTo>
                <a:lnTo>
                  <a:pt x="360293" y="0"/>
                </a:lnTo>
                <a:lnTo>
                  <a:pt x="371029" y="0"/>
                </a:lnTo>
                <a:lnTo>
                  <a:pt x="377086" y="0"/>
                </a:lnTo>
                <a:lnTo>
                  <a:pt x="409576" y="0"/>
                </a:lnTo>
                <a:lnTo>
                  <a:pt x="416996" y="0"/>
                </a:lnTo>
                <a:lnTo>
                  <a:pt x="434684" y="0"/>
                </a:lnTo>
                <a:lnTo>
                  <a:pt x="466279" y="0"/>
                </a:lnTo>
                <a:lnTo>
                  <a:pt x="480651" y="0"/>
                </a:lnTo>
                <a:lnTo>
                  <a:pt x="491387" y="0"/>
                </a:lnTo>
                <a:lnTo>
                  <a:pt x="529934" y="0"/>
                </a:lnTo>
                <a:lnTo>
                  <a:pt x="537354" y="0"/>
                </a:lnTo>
                <a:lnTo>
                  <a:pt x="561975" y="0"/>
                </a:lnTo>
                <a:lnTo>
                  <a:pt x="586637" y="0"/>
                </a:lnTo>
                <a:lnTo>
                  <a:pt x="607942" y="0"/>
                </a:lnTo>
                <a:lnTo>
                  <a:pt x="618678" y="0"/>
                </a:lnTo>
                <a:lnTo>
                  <a:pt x="657225" y="0"/>
                </a:lnTo>
                <a:lnTo>
                  <a:pt x="664645" y="0"/>
                </a:lnTo>
                <a:lnTo>
                  <a:pt x="682333" y="0"/>
                </a:lnTo>
                <a:lnTo>
                  <a:pt x="713928" y="0"/>
                </a:lnTo>
                <a:lnTo>
                  <a:pt x="728300" y="0"/>
                </a:lnTo>
                <a:lnTo>
                  <a:pt x="739036" y="0"/>
                </a:lnTo>
                <a:lnTo>
                  <a:pt x="750329" y="0"/>
                </a:lnTo>
                <a:lnTo>
                  <a:pt x="771526" y="0"/>
                </a:lnTo>
                <a:lnTo>
                  <a:pt x="777583" y="0"/>
                </a:lnTo>
                <a:lnTo>
                  <a:pt x="785003" y="0"/>
                </a:lnTo>
                <a:lnTo>
                  <a:pt x="796296" y="0"/>
                </a:lnTo>
                <a:lnTo>
                  <a:pt x="807032" y="0"/>
                </a:lnTo>
                <a:lnTo>
                  <a:pt x="817493" y="0"/>
                </a:lnTo>
                <a:lnTo>
                  <a:pt x="828229" y="0"/>
                </a:lnTo>
                <a:lnTo>
                  <a:pt x="834286" y="0"/>
                </a:lnTo>
                <a:lnTo>
                  <a:pt x="845579" y="0"/>
                </a:lnTo>
                <a:lnTo>
                  <a:pt x="852999" y="0"/>
                </a:lnTo>
                <a:lnTo>
                  <a:pt x="866776" y="0"/>
                </a:lnTo>
                <a:lnTo>
                  <a:pt x="870687" y="0"/>
                </a:lnTo>
                <a:lnTo>
                  <a:pt x="874196" y="0"/>
                </a:lnTo>
                <a:lnTo>
                  <a:pt x="891884" y="0"/>
                </a:lnTo>
                <a:lnTo>
                  <a:pt x="902282" y="0"/>
                </a:lnTo>
                <a:lnTo>
                  <a:pt x="916654" y="0"/>
                </a:lnTo>
                <a:lnTo>
                  <a:pt x="923479" y="0"/>
                </a:lnTo>
                <a:lnTo>
                  <a:pt x="927390" y="0"/>
                </a:lnTo>
                <a:lnTo>
                  <a:pt x="937851" y="0"/>
                </a:lnTo>
                <a:lnTo>
                  <a:pt x="948587" y="0"/>
                </a:lnTo>
                <a:lnTo>
                  <a:pt x="959880" y="0"/>
                </a:lnTo>
                <a:lnTo>
                  <a:pt x="965937" y="0"/>
                </a:lnTo>
                <a:lnTo>
                  <a:pt x="973357" y="0"/>
                </a:lnTo>
                <a:lnTo>
                  <a:pt x="987134" y="0"/>
                </a:lnTo>
                <a:lnTo>
                  <a:pt x="994554" y="0"/>
                </a:lnTo>
                <a:lnTo>
                  <a:pt x="1005847" y="0"/>
                </a:lnTo>
                <a:lnTo>
                  <a:pt x="1016583" y="0"/>
                </a:lnTo>
                <a:lnTo>
                  <a:pt x="1022640" y="0"/>
                </a:lnTo>
                <a:lnTo>
                  <a:pt x="1043837" y="0"/>
                </a:lnTo>
                <a:lnTo>
                  <a:pt x="1055130" y="0"/>
                </a:lnTo>
                <a:lnTo>
                  <a:pt x="1062550" y="0"/>
                </a:lnTo>
                <a:lnTo>
                  <a:pt x="1080238" y="0"/>
                </a:lnTo>
                <a:lnTo>
                  <a:pt x="1111833" y="0"/>
                </a:lnTo>
                <a:lnTo>
                  <a:pt x="1126205" y="0"/>
                </a:lnTo>
                <a:lnTo>
                  <a:pt x="1136941" y="0"/>
                </a:lnTo>
                <a:lnTo>
                  <a:pt x="1175488" y="0"/>
                </a:lnTo>
                <a:lnTo>
                  <a:pt x="1182908" y="0"/>
                </a:lnTo>
                <a:lnTo>
                  <a:pt x="1207529" y="0"/>
                </a:lnTo>
                <a:lnTo>
                  <a:pt x="1232191" y="0"/>
                </a:lnTo>
                <a:lnTo>
                  <a:pt x="1253496" y="0"/>
                </a:lnTo>
                <a:lnTo>
                  <a:pt x="1264232" y="0"/>
                </a:lnTo>
                <a:lnTo>
                  <a:pt x="1302779" y="0"/>
                </a:lnTo>
                <a:lnTo>
                  <a:pt x="1310199" y="0"/>
                </a:lnTo>
                <a:lnTo>
                  <a:pt x="1327887" y="0"/>
                </a:lnTo>
                <a:lnTo>
                  <a:pt x="1359482" y="0"/>
                </a:lnTo>
                <a:lnTo>
                  <a:pt x="1373854" y="0"/>
                </a:lnTo>
                <a:lnTo>
                  <a:pt x="1384590" y="0"/>
                </a:lnTo>
                <a:lnTo>
                  <a:pt x="1417080" y="0"/>
                </a:lnTo>
                <a:lnTo>
                  <a:pt x="1423137" y="0"/>
                </a:lnTo>
                <a:lnTo>
                  <a:pt x="1430557" y="0"/>
                </a:lnTo>
                <a:lnTo>
                  <a:pt x="1463047" y="0"/>
                </a:lnTo>
                <a:lnTo>
                  <a:pt x="1473783" y="0"/>
                </a:lnTo>
                <a:lnTo>
                  <a:pt x="1479840" y="0"/>
                </a:lnTo>
                <a:lnTo>
                  <a:pt x="1495425" y="0"/>
                </a:lnTo>
                <a:lnTo>
                  <a:pt x="1512330" y="0"/>
                </a:lnTo>
                <a:lnTo>
                  <a:pt x="1519750" y="0"/>
                </a:lnTo>
                <a:lnTo>
                  <a:pt x="1537438" y="0"/>
                </a:lnTo>
                <a:lnTo>
                  <a:pt x="1541392" y="0"/>
                </a:lnTo>
                <a:lnTo>
                  <a:pt x="1552128" y="0"/>
                </a:lnTo>
                <a:lnTo>
                  <a:pt x="1569033" y="0"/>
                </a:lnTo>
                <a:lnTo>
                  <a:pt x="1583405" y="0"/>
                </a:lnTo>
                <a:lnTo>
                  <a:pt x="1590675" y="0"/>
                </a:lnTo>
                <a:lnTo>
                  <a:pt x="1594141" y="0"/>
                </a:lnTo>
                <a:lnTo>
                  <a:pt x="1598095" y="0"/>
                </a:lnTo>
                <a:lnTo>
                  <a:pt x="1615783" y="0"/>
                </a:lnTo>
                <a:lnTo>
                  <a:pt x="1632688" y="0"/>
                </a:lnTo>
                <a:lnTo>
                  <a:pt x="1640108" y="0"/>
                </a:lnTo>
                <a:lnTo>
                  <a:pt x="1647378" y="0"/>
                </a:lnTo>
                <a:lnTo>
                  <a:pt x="1661750" y="0"/>
                </a:lnTo>
                <a:lnTo>
                  <a:pt x="1672486" y="0"/>
                </a:lnTo>
                <a:lnTo>
                  <a:pt x="1689391" y="0"/>
                </a:lnTo>
                <a:lnTo>
                  <a:pt x="1704976" y="0"/>
                </a:lnTo>
                <a:lnTo>
                  <a:pt x="1711033" y="0"/>
                </a:lnTo>
                <a:lnTo>
                  <a:pt x="1718453" y="0"/>
                </a:lnTo>
                <a:lnTo>
                  <a:pt x="1750943" y="0"/>
                </a:lnTo>
                <a:lnTo>
                  <a:pt x="1761679" y="0"/>
                </a:lnTo>
                <a:lnTo>
                  <a:pt x="1767736" y="0"/>
                </a:lnTo>
                <a:lnTo>
                  <a:pt x="1800226" y="0"/>
                </a:lnTo>
                <a:lnTo>
                  <a:pt x="1807646" y="0"/>
                </a:lnTo>
                <a:lnTo>
                  <a:pt x="1825334" y="0"/>
                </a:lnTo>
                <a:lnTo>
                  <a:pt x="1856929" y="0"/>
                </a:lnTo>
                <a:lnTo>
                  <a:pt x="1871301" y="0"/>
                </a:lnTo>
                <a:lnTo>
                  <a:pt x="1882037" y="0"/>
                </a:lnTo>
                <a:lnTo>
                  <a:pt x="1920584" y="0"/>
                </a:lnTo>
                <a:lnTo>
                  <a:pt x="1928004" y="0"/>
                </a:lnTo>
                <a:lnTo>
                  <a:pt x="1952625" y="0"/>
                </a:lnTo>
                <a:lnTo>
                  <a:pt x="1977287" y="0"/>
                </a:lnTo>
                <a:lnTo>
                  <a:pt x="1998592" y="0"/>
                </a:lnTo>
                <a:lnTo>
                  <a:pt x="2009328" y="0"/>
                </a:lnTo>
                <a:lnTo>
                  <a:pt x="2047875" y="0"/>
                </a:lnTo>
                <a:lnTo>
                  <a:pt x="2055295" y="0"/>
                </a:lnTo>
                <a:lnTo>
                  <a:pt x="2057400" y="0"/>
                </a:lnTo>
                <a:lnTo>
                  <a:pt x="2072983" y="0"/>
                </a:lnTo>
                <a:lnTo>
                  <a:pt x="2103367" y="0"/>
                </a:lnTo>
                <a:lnTo>
                  <a:pt x="2104578" y="0"/>
                </a:lnTo>
                <a:lnTo>
                  <a:pt x="2114103" y="0"/>
                </a:lnTo>
                <a:lnTo>
                  <a:pt x="2118950" y="0"/>
                </a:lnTo>
                <a:lnTo>
                  <a:pt x="2129686" y="0"/>
                </a:lnTo>
                <a:lnTo>
                  <a:pt x="2140979" y="0"/>
                </a:lnTo>
                <a:lnTo>
                  <a:pt x="2152650" y="0"/>
                </a:lnTo>
                <a:lnTo>
                  <a:pt x="2160070" y="0"/>
                </a:lnTo>
                <a:lnTo>
                  <a:pt x="2162176" y="0"/>
                </a:lnTo>
                <a:lnTo>
                  <a:pt x="2168233" y="0"/>
                </a:lnTo>
                <a:lnTo>
                  <a:pt x="2175653" y="0"/>
                </a:lnTo>
                <a:lnTo>
                  <a:pt x="2177758" y="0"/>
                </a:lnTo>
                <a:lnTo>
                  <a:pt x="2186946" y="0"/>
                </a:lnTo>
                <a:lnTo>
                  <a:pt x="2197682" y="0"/>
                </a:lnTo>
                <a:lnTo>
                  <a:pt x="2208143" y="0"/>
                </a:lnTo>
                <a:lnTo>
                  <a:pt x="2209353" y="0"/>
                </a:lnTo>
                <a:lnTo>
                  <a:pt x="2218879" y="0"/>
                </a:lnTo>
                <a:lnTo>
                  <a:pt x="2223725" y="0"/>
                </a:lnTo>
                <a:lnTo>
                  <a:pt x="2224936" y="0"/>
                </a:lnTo>
                <a:lnTo>
                  <a:pt x="2234461" y="0"/>
                </a:lnTo>
                <a:lnTo>
                  <a:pt x="2236229" y="0"/>
                </a:lnTo>
                <a:lnTo>
                  <a:pt x="2243649" y="0"/>
                </a:lnTo>
                <a:lnTo>
                  <a:pt x="2257426" y="0"/>
                </a:lnTo>
                <a:lnTo>
                  <a:pt x="2261337" y="0"/>
                </a:lnTo>
                <a:lnTo>
                  <a:pt x="2264846" y="0"/>
                </a:lnTo>
                <a:lnTo>
                  <a:pt x="2266951" y="0"/>
                </a:lnTo>
                <a:lnTo>
                  <a:pt x="2273008" y="0"/>
                </a:lnTo>
                <a:lnTo>
                  <a:pt x="2280428" y="0"/>
                </a:lnTo>
                <a:lnTo>
                  <a:pt x="2282534" y="0"/>
                </a:lnTo>
                <a:lnTo>
                  <a:pt x="2292932" y="0"/>
                </a:lnTo>
                <a:lnTo>
                  <a:pt x="2307304" y="0"/>
                </a:lnTo>
                <a:lnTo>
                  <a:pt x="2312918" y="0"/>
                </a:lnTo>
                <a:lnTo>
                  <a:pt x="2314129" y="0"/>
                </a:lnTo>
                <a:lnTo>
                  <a:pt x="2318040" y="0"/>
                </a:lnTo>
                <a:lnTo>
                  <a:pt x="2323654" y="0"/>
                </a:lnTo>
                <a:lnTo>
                  <a:pt x="2328501" y="0"/>
                </a:lnTo>
                <a:lnTo>
                  <a:pt x="2329711" y="0"/>
                </a:lnTo>
                <a:lnTo>
                  <a:pt x="2339237" y="0"/>
                </a:lnTo>
                <a:lnTo>
                  <a:pt x="2350530" y="0"/>
                </a:lnTo>
                <a:lnTo>
                  <a:pt x="2356587" y="0"/>
                </a:lnTo>
                <a:lnTo>
                  <a:pt x="2362201" y="0"/>
                </a:lnTo>
                <a:lnTo>
                  <a:pt x="2364007" y="0"/>
                </a:lnTo>
                <a:lnTo>
                  <a:pt x="2369621" y="0"/>
                </a:lnTo>
                <a:lnTo>
                  <a:pt x="2377784" y="0"/>
                </a:lnTo>
                <a:lnTo>
                  <a:pt x="2385204" y="0"/>
                </a:lnTo>
                <a:lnTo>
                  <a:pt x="2387309" y="0"/>
                </a:lnTo>
                <a:lnTo>
                  <a:pt x="2396497" y="0"/>
                </a:lnTo>
                <a:lnTo>
                  <a:pt x="2407233" y="0"/>
                </a:lnTo>
                <a:lnTo>
                  <a:pt x="2413290" y="0"/>
                </a:lnTo>
                <a:lnTo>
                  <a:pt x="2418904" y="0"/>
                </a:lnTo>
                <a:lnTo>
                  <a:pt x="2433276" y="0"/>
                </a:lnTo>
                <a:lnTo>
                  <a:pt x="2434487" y="0"/>
                </a:lnTo>
                <a:lnTo>
                  <a:pt x="2444012" y="0"/>
                </a:lnTo>
                <a:lnTo>
                  <a:pt x="2445780" y="0"/>
                </a:lnTo>
                <a:lnTo>
                  <a:pt x="2453200" y="0"/>
                </a:lnTo>
                <a:lnTo>
                  <a:pt x="2470888" y="0"/>
                </a:lnTo>
                <a:lnTo>
                  <a:pt x="2482559" y="0"/>
                </a:lnTo>
                <a:lnTo>
                  <a:pt x="2489979" y="0"/>
                </a:lnTo>
                <a:lnTo>
                  <a:pt x="2502483" y="0"/>
                </a:lnTo>
                <a:lnTo>
                  <a:pt x="2514600" y="0"/>
                </a:lnTo>
                <a:lnTo>
                  <a:pt x="2516855" y="0"/>
                </a:lnTo>
                <a:lnTo>
                  <a:pt x="2527591" y="0"/>
                </a:lnTo>
                <a:lnTo>
                  <a:pt x="2539262" y="0"/>
                </a:lnTo>
                <a:lnTo>
                  <a:pt x="2560567" y="0"/>
                </a:lnTo>
                <a:lnTo>
                  <a:pt x="2566138" y="0"/>
                </a:lnTo>
                <a:lnTo>
                  <a:pt x="2571303" y="0"/>
                </a:lnTo>
                <a:lnTo>
                  <a:pt x="2573558" y="0"/>
                </a:lnTo>
                <a:lnTo>
                  <a:pt x="2598179" y="0"/>
                </a:lnTo>
                <a:lnTo>
                  <a:pt x="2609850" y="0"/>
                </a:lnTo>
                <a:lnTo>
                  <a:pt x="2617270" y="0"/>
                </a:lnTo>
                <a:lnTo>
                  <a:pt x="2622841" y="0"/>
                </a:lnTo>
                <a:lnTo>
                  <a:pt x="2634958" y="0"/>
                </a:lnTo>
                <a:lnTo>
                  <a:pt x="2644146" y="0"/>
                </a:lnTo>
                <a:lnTo>
                  <a:pt x="2654882" y="0"/>
                </a:lnTo>
                <a:lnTo>
                  <a:pt x="2666553" y="0"/>
                </a:lnTo>
                <a:lnTo>
                  <a:pt x="2680925" y="0"/>
                </a:lnTo>
                <a:lnTo>
                  <a:pt x="2691661" y="0"/>
                </a:lnTo>
                <a:lnTo>
                  <a:pt x="2693429" y="0"/>
                </a:lnTo>
                <a:lnTo>
                  <a:pt x="2700849" y="0"/>
                </a:lnTo>
                <a:lnTo>
                  <a:pt x="2702954" y="0"/>
                </a:lnTo>
                <a:lnTo>
                  <a:pt x="2718537" y="0"/>
                </a:lnTo>
                <a:lnTo>
                  <a:pt x="2724151" y="0"/>
                </a:lnTo>
                <a:lnTo>
                  <a:pt x="2730208" y="0"/>
                </a:lnTo>
                <a:lnTo>
                  <a:pt x="2737628" y="0"/>
                </a:lnTo>
                <a:lnTo>
                  <a:pt x="2748921" y="0"/>
                </a:lnTo>
                <a:lnTo>
                  <a:pt x="2750132" y="0"/>
                </a:lnTo>
                <a:lnTo>
                  <a:pt x="2759657" y="0"/>
                </a:lnTo>
                <a:lnTo>
                  <a:pt x="2764504" y="0"/>
                </a:lnTo>
                <a:lnTo>
                  <a:pt x="2770118" y="0"/>
                </a:lnTo>
                <a:lnTo>
                  <a:pt x="2775240" y="0"/>
                </a:lnTo>
                <a:lnTo>
                  <a:pt x="2780854" y="0"/>
                </a:lnTo>
                <a:lnTo>
                  <a:pt x="2786911" y="0"/>
                </a:lnTo>
                <a:lnTo>
                  <a:pt x="2798204" y="0"/>
                </a:lnTo>
                <a:lnTo>
                  <a:pt x="2805624" y="0"/>
                </a:lnTo>
                <a:lnTo>
                  <a:pt x="2807730" y="0"/>
                </a:lnTo>
                <a:lnTo>
                  <a:pt x="2813787" y="0"/>
                </a:lnTo>
                <a:lnTo>
                  <a:pt x="2819401" y="0"/>
                </a:lnTo>
                <a:lnTo>
                  <a:pt x="2821207" y="0"/>
                </a:lnTo>
                <a:lnTo>
                  <a:pt x="2823312" y="0"/>
                </a:lnTo>
                <a:lnTo>
                  <a:pt x="2826821" y="0"/>
                </a:lnTo>
                <a:lnTo>
                  <a:pt x="2844509" y="0"/>
                </a:lnTo>
                <a:lnTo>
                  <a:pt x="2853697" y="0"/>
                </a:lnTo>
                <a:lnTo>
                  <a:pt x="2854907" y="0"/>
                </a:lnTo>
                <a:lnTo>
                  <a:pt x="2864433" y="0"/>
                </a:lnTo>
                <a:lnTo>
                  <a:pt x="2869279" y="0"/>
                </a:lnTo>
                <a:lnTo>
                  <a:pt x="2870490" y="0"/>
                </a:lnTo>
                <a:lnTo>
                  <a:pt x="2876104" y="0"/>
                </a:lnTo>
                <a:lnTo>
                  <a:pt x="2880015" y="0"/>
                </a:lnTo>
                <a:lnTo>
                  <a:pt x="2890476" y="0"/>
                </a:lnTo>
                <a:lnTo>
                  <a:pt x="2901212" y="0"/>
                </a:lnTo>
                <a:lnTo>
                  <a:pt x="2902980" y="0"/>
                </a:lnTo>
                <a:lnTo>
                  <a:pt x="2910400" y="0"/>
                </a:lnTo>
                <a:lnTo>
                  <a:pt x="2912505" y="0"/>
                </a:lnTo>
                <a:lnTo>
                  <a:pt x="2918562" y="0"/>
                </a:lnTo>
                <a:lnTo>
                  <a:pt x="2925982" y="0"/>
                </a:lnTo>
                <a:lnTo>
                  <a:pt x="2928088" y="0"/>
                </a:lnTo>
                <a:lnTo>
                  <a:pt x="2939759" y="0"/>
                </a:lnTo>
                <a:lnTo>
                  <a:pt x="2947179" y="0"/>
                </a:lnTo>
                <a:lnTo>
                  <a:pt x="2958472" y="0"/>
                </a:lnTo>
                <a:lnTo>
                  <a:pt x="2959683" y="0"/>
                </a:lnTo>
                <a:lnTo>
                  <a:pt x="2969208" y="0"/>
                </a:lnTo>
                <a:lnTo>
                  <a:pt x="2974055" y="0"/>
                </a:lnTo>
                <a:lnTo>
                  <a:pt x="2975265" y="0"/>
                </a:lnTo>
                <a:lnTo>
                  <a:pt x="2984791" y="0"/>
                </a:lnTo>
                <a:lnTo>
                  <a:pt x="2996462" y="0"/>
                </a:lnTo>
                <a:lnTo>
                  <a:pt x="3007755" y="0"/>
                </a:lnTo>
                <a:lnTo>
                  <a:pt x="3015175" y="0"/>
                </a:lnTo>
                <a:lnTo>
                  <a:pt x="3023338" y="0"/>
                </a:lnTo>
                <a:lnTo>
                  <a:pt x="3030758" y="0"/>
                </a:lnTo>
                <a:lnTo>
                  <a:pt x="3032863" y="0"/>
                </a:lnTo>
                <a:lnTo>
                  <a:pt x="3064458" y="0"/>
                </a:lnTo>
                <a:lnTo>
                  <a:pt x="3078830" y="0"/>
                </a:lnTo>
                <a:lnTo>
                  <a:pt x="3080041" y="0"/>
                </a:lnTo>
                <a:lnTo>
                  <a:pt x="3089566" y="0"/>
                </a:lnTo>
                <a:lnTo>
                  <a:pt x="3128113" y="0"/>
                </a:lnTo>
                <a:lnTo>
                  <a:pt x="3135533" y="0"/>
                </a:lnTo>
                <a:lnTo>
                  <a:pt x="3160154" y="0"/>
                </a:lnTo>
                <a:lnTo>
                  <a:pt x="3184816" y="0"/>
                </a:lnTo>
                <a:lnTo>
                  <a:pt x="3206121" y="0"/>
                </a:lnTo>
                <a:lnTo>
                  <a:pt x="3216857" y="0"/>
                </a:lnTo>
                <a:lnTo>
                  <a:pt x="3255404" y="0"/>
                </a:lnTo>
                <a:lnTo>
                  <a:pt x="3262824" y="0"/>
                </a:lnTo>
                <a:lnTo>
                  <a:pt x="3280512" y="0"/>
                </a:lnTo>
                <a:lnTo>
                  <a:pt x="3312107" y="0"/>
                </a:lnTo>
                <a:lnTo>
                  <a:pt x="3326479" y="0"/>
                </a:lnTo>
                <a:lnTo>
                  <a:pt x="3337215" y="0"/>
                </a:lnTo>
                <a:lnTo>
                  <a:pt x="3369705" y="0"/>
                </a:lnTo>
                <a:lnTo>
                  <a:pt x="3375762" y="0"/>
                </a:lnTo>
                <a:lnTo>
                  <a:pt x="3383182" y="0"/>
                </a:lnTo>
                <a:lnTo>
                  <a:pt x="3415672" y="0"/>
                </a:lnTo>
                <a:lnTo>
                  <a:pt x="3426408" y="0"/>
                </a:lnTo>
                <a:lnTo>
                  <a:pt x="3432465" y="0"/>
                </a:lnTo>
                <a:lnTo>
                  <a:pt x="3448050" y="0"/>
                </a:lnTo>
                <a:lnTo>
                  <a:pt x="3464955" y="0"/>
                </a:lnTo>
                <a:lnTo>
                  <a:pt x="3472375" y="0"/>
                </a:lnTo>
                <a:lnTo>
                  <a:pt x="3490063" y="0"/>
                </a:lnTo>
                <a:lnTo>
                  <a:pt x="3494017" y="0"/>
                </a:lnTo>
                <a:lnTo>
                  <a:pt x="3504753" y="0"/>
                </a:lnTo>
                <a:lnTo>
                  <a:pt x="3521658" y="0"/>
                </a:lnTo>
                <a:lnTo>
                  <a:pt x="3536030" y="0"/>
                </a:lnTo>
                <a:lnTo>
                  <a:pt x="3543300" y="0"/>
                </a:lnTo>
                <a:lnTo>
                  <a:pt x="3546766" y="0"/>
                </a:lnTo>
                <a:lnTo>
                  <a:pt x="3550720" y="0"/>
                </a:lnTo>
                <a:lnTo>
                  <a:pt x="3568408" y="0"/>
                </a:lnTo>
                <a:lnTo>
                  <a:pt x="3585313" y="0"/>
                </a:lnTo>
                <a:lnTo>
                  <a:pt x="3592733" y="0"/>
                </a:lnTo>
                <a:lnTo>
                  <a:pt x="3600003" y="0"/>
                </a:lnTo>
                <a:lnTo>
                  <a:pt x="3614375" y="0"/>
                </a:lnTo>
                <a:lnTo>
                  <a:pt x="3625111" y="0"/>
                </a:lnTo>
                <a:lnTo>
                  <a:pt x="3642016" y="0"/>
                </a:lnTo>
                <a:lnTo>
                  <a:pt x="3657601" y="0"/>
                </a:lnTo>
                <a:lnTo>
                  <a:pt x="3663658" y="0"/>
                </a:lnTo>
                <a:lnTo>
                  <a:pt x="3671078" y="0"/>
                </a:lnTo>
                <a:lnTo>
                  <a:pt x="3703568" y="0"/>
                </a:lnTo>
                <a:lnTo>
                  <a:pt x="3714304" y="0"/>
                </a:lnTo>
                <a:lnTo>
                  <a:pt x="3720361" y="0"/>
                </a:lnTo>
                <a:lnTo>
                  <a:pt x="3752851" y="0"/>
                </a:lnTo>
                <a:lnTo>
                  <a:pt x="3760271" y="0"/>
                </a:lnTo>
                <a:lnTo>
                  <a:pt x="3777959" y="0"/>
                </a:lnTo>
                <a:lnTo>
                  <a:pt x="3809554" y="0"/>
                </a:lnTo>
                <a:lnTo>
                  <a:pt x="3823926" y="0"/>
                </a:lnTo>
                <a:lnTo>
                  <a:pt x="3834662" y="0"/>
                </a:lnTo>
                <a:lnTo>
                  <a:pt x="3873209" y="0"/>
                </a:lnTo>
                <a:lnTo>
                  <a:pt x="3880629" y="0"/>
                </a:lnTo>
                <a:lnTo>
                  <a:pt x="3905250" y="0"/>
                </a:lnTo>
                <a:lnTo>
                  <a:pt x="3929912" y="0"/>
                </a:lnTo>
                <a:lnTo>
                  <a:pt x="3951217" y="0"/>
                </a:lnTo>
                <a:lnTo>
                  <a:pt x="3961953" y="0"/>
                </a:lnTo>
                <a:lnTo>
                  <a:pt x="4000500" y="0"/>
                </a:lnTo>
                <a:lnTo>
                  <a:pt x="4007920" y="0"/>
                </a:lnTo>
                <a:lnTo>
                  <a:pt x="4025608" y="0"/>
                </a:lnTo>
                <a:lnTo>
                  <a:pt x="4057203" y="0"/>
                </a:lnTo>
                <a:lnTo>
                  <a:pt x="4071575" y="0"/>
                </a:lnTo>
                <a:lnTo>
                  <a:pt x="4082311" y="0"/>
                </a:lnTo>
                <a:lnTo>
                  <a:pt x="4093604" y="0"/>
                </a:lnTo>
                <a:lnTo>
                  <a:pt x="4114801" y="0"/>
                </a:lnTo>
                <a:lnTo>
                  <a:pt x="4120858" y="0"/>
                </a:lnTo>
                <a:lnTo>
                  <a:pt x="4128278" y="0"/>
                </a:lnTo>
                <a:lnTo>
                  <a:pt x="4139571" y="0"/>
                </a:lnTo>
                <a:lnTo>
                  <a:pt x="4150307" y="0"/>
                </a:lnTo>
                <a:lnTo>
                  <a:pt x="4160768" y="0"/>
                </a:lnTo>
                <a:lnTo>
                  <a:pt x="4171504" y="0"/>
                </a:lnTo>
                <a:lnTo>
                  <a:pt x="4177561" y="0"/>
                </a:lnTo>
                <a:lnTo>
                  <a:pt x="4188854" y="0"/>
                </a:lnTo>
                <a:lnTo>
                  <a:pt x="4196274" y="0"/>
                </a:lnTo>
                <a:lnTo>
                  <a:pt x="4210051" y="0"/>
                </a:lnTo>
                <a:lnTo>
                  <a:pt x="4213962" y="0"/>
                </a:lnTo>
                <a:lnTo>
                  <a:pt x="4217471" y="0"/>
                </a:lnTo>
                <a:lnTo>
                  <a:pt x="4235159" y="0"/>
                </a:lnTo>
                <a:lnTo>
                  <a:pt x="4245557" y="0"/>
                </a:lnTo>
                <a:lnTo>
                  <a:pt x="4259929" y="0"/>
                </a:lnTo>
                <a:lnTo>
                  <a:pt x="4266754" y="0"/>
                </a:lnTo>
                <a:lnTo>
                  <a:pt x="4270665" y="0"/>
                </a:lnTo>
                <a:lnTo>
                  <a:pt x="4281126" y="0"/>
                </a:lnTo>
                <a:lnTo>
                  <a:pt x="4291862" y="0"/>
                </a:lnTo>
                <a:lnTo>
                  <a:pt x="4303155" y="0"/>
                </a:lnTo>
                <a:lnTo>
                  <a:pt x="4309212" y="0"/>
                </a:lnTo>
                <a:lnTo>
                  <a:pt x="4316632" y="0"/>
                </a:lnTo>
                <a:lnTo>
                  <a:pt x="4330409" y="0"/>
                </a:lnTo>
                <a:lnTo>
                  <a:pt x="4337829" y="0"/>
                </a:lnTo>
                <a:lnTo>
                  <a:pt x="4349122" y="0"/>
                </a:lnTo>
                <a:lnTo>
                  <a:pt x="4359858" y="0"/>
                </a:lnTo>
                <a:lnTo>
                  <a:pt x="4365915" y="0"/>
                </a:lnTo>
                <a:lnTo>
                  <a:pt x="4387112" y="0"/>
                </a:lnTo>
                <a:lnTo>
                  <a:pt x="4398405" y="0"/>
                </a:lnTo>
                <a:lnTo>
                  <a:pt x="4405825" y="0"/>
                </a:lnTo>
                <a:lnTo>
                  <a:pt x="4423513" y="0"/>
                </a:lnTo>
                <a:lnTo>
                  <a:pt x="4455108" y="0"/>
                </a:lnTo>
                <a:lnTo>
                  <a:pt x="4469480" y="0"/>
                </a:lnTo>
                <a:lnTo>
                  <a:pt x="4480216" y="0"/>
                </a:lnTo>
                <a:lnTo>
                  <a:pt x="4518763" y="0"/>
                </a:lnTo>
                <a:lnTo>
                  <a:pt x="4526183" y="0"/>
                </a:lnTo>
                <a:lnTo>
                  <a:pt x="4550804" y="0"/>
                </a:lnTo>
                <a:lnTo>
                  <a:pt x="4575466" y="0"/>
                </a:lnTo>
                <a:lnTo>
                  <a:pt x="4596771" y="0"/>
                </a:lnTo>
                <a:lnTo>
                  <a:pt x="4607507" y="0"/>
                </a:lnTo>
                <a:lnTo>
                  <a:pt x="4646054" y="0"/>
                </a:lnTo>
                <a:lnTo>
                  <a:pt x="4653474" y="0"/>
                </a:lnTo>
                <a:lnTo>
                  <a:pt x="4671162" y="0"/>
                </a:lnTo>
                <a:lnTo>
                  <a:pt x="4702757" y="0"/>
                </a:lnTo>
                <a:lnTo>
                  <a:pt x="4717129" y="0"/>
                </a:lnTo>
                <a:lnTo>
                  <a:pt x="4727865" y="0"/>
                </a:lnTo>
                <a:lnTo>
                  <a:pt x="4760355" y="0"/>
                </a:lnTo>
                <a:lnTo>
                  <a:pt x="4766412" y="0"/>
                </a:lnTo>
                <a:lnTo>
                  <a:pt x="4773832" y="0"/>
                </a:lnTo>
                <a:lnTo>
                  <a:pt x="4806322" y="0"/>
                </a:lnTo>
                <a:lnTo>
                  <a:pt x="4817058" y="0"/>
                </a:lnTo>
                <a:lnTo>
                  <a:pt x="4823115" y="0"/>
                </a:lnTo>
                <a:lnTo>
                  <a:pt x="4855605" y="0"/>
                </a:lnTo>
                <a:lnTo>
                  <a:pt x="4863025" y="0"/>
                </a:lnTo>
                <a:lnTo>
                  <a:pt x="4880713" y="0"/>
                </a:lnTo>
                <a:lnTo>
                  <a:pt x="4912308" y="0"/>
                </a:lnTo>
                <a:lnTo>
                  <a:pt x="4926680" y="0"/>
                </a:lnTo>
                <a:lnTo>
                  <a:pt x="4937416" y="0"/>
                </a:lnTo>
                <a:lnTo>
                  <a:pt x="4975963" y="0"/>
                </a:lnTo>
                <a:lnTo>
                  <a:pt x="4983383" y="0"/>
                </a:lnTo>
                <a:lnTo>
                  <a:pt x="5032666" y="0"/>
                </a:lnTo>
                <a:lnTo>
                  <a:pt x="4927891" y="419100"/>
                </a:lnTo>
                <a:lnTo>
                  <a:pt x="4878608" y="419100"/>
                </a:lnTo>
                <a:lnTo>
                  <a:pt x="4871188" y="419100"/>
                </a:lnTo>
                <a:lnTo>
                  <a:pt x="4832641" y="419100"/>
                </a:lnTo>
                <a:lnTo>
                  <a:pt x="4821905" y="419100"/>
                </a:lnTo>
                <a:lnTo>
                  <a:pt x="4807533" y="419100"/>
                </a:lnTo>
                <a:lnTo>
                  <a:pt x="4775938" y="419100"/>
                </a:lnTo>
                <a:lnTo>
                  <a:pt x="4758250" y="419100"/>
                </a:lnTo>
                <a:lnTo>
                  <a:pt x="4750830" y="419100"/>
                </a:lnTo>
                <a:lnTo>
                  <a:pt x="4718340" y="419100"/>
                </a:lnTo>
                <a:lnTo>
                  <a:pt x="4712283" y="419100"/>
                </a:lnTo>
                <a:lnTo>
                  <a:pt x="4701547" y="419100"/>
                </a:lnTo>
                <a:lnTo>
                  <a:pt x="4669057" y="419100"/>
                </a:lnTo>
                <a:lnTo>
                  <a:pt x="4661637" y="419100"/>
                </a:lnTo>
                <a:lnTo>
                  <a:pt x="4655580" y="419100"/>
                </a:lnTo>
                <a:lnTo>
                  <a:pt x="4623090" y="419100"/>
                </a:lnTo>
                <a:lnTo>
                  <a:pt x="4612354" y="419100"/>
                </a:lnTo>
                <a:lnTo>
                  <a:pt x="4597982" y="419100"/>
                </a:lnTo>
                <a:lnTo>
                  <a:pt x="4566387" y="419100"/>
                </a:lnTo>
                <a:lnTo>
                  <a:pt x="4548699" y="419100"/>
                </a:lnTo>
                <a:lnTo>
                  <a:pt x="4541279" y="419100"/>
                </a:lnTo>
                <a:lnTo>
                  <a:pt x="4502732" y="419100"/>
                </a:lnTo>
                <a:lnTo>
                  <a:pt x="4491996" y="419100"/>
                </a:lnTo>
                <a:lnTo>
                  <a:pt x="4470691" y="419100"/>
                </a:lnTo>
                <a:lnTo>
                  <a:pt x="4446029" y="419100"/>
                </a:lnTo>
                <a:lnTo>
                  <a:pt x="4421408" y="419100"/>
                </a:lnTo>
                <a:lnTo>
                  <a:pt x="4413988" y="419100"/>
                </a:lnTo>
                <a:lnTo>
                  <a:pt x="4375441" y="419100"/>
                </a:lnTo>
                <a:lnTo>
                  <a:pt x="4364705" y="419100"/>
                </a:lnTo>
                <a:lnTo>
                  <a:pt x="4350333" y="419100"/>
                </a:lnTo>
                <a:lnTo>
                  <a:pt x="4318738" y="419100"/>
                </a:lnTo>
                <a:lnTo>
                  <a:pt x="4301050" y="419100"/>
                </a:lnTo>
                <a:lnTo>
                  <a:pt x="4293630" y="419100"/>
                </a:lnTo>
                <a:lnTo>
                  <a:pt x="4282337" y="419100"/>
                </a:lnTo>
                <a:lnTo>
                  <a:pt x="4261140" y="419100"/>
                </a:lnTo>
                <a:lnTo>
                  <a:pt x="4255083" y="419100"/>
                </a:lnTo>
                <a:lnTo>
                  <a:pt x="4244347" y="419100"/>
                </a:lnTo>
                <a:lnTo>
                  <a:pt x="4233054" y="419100"/>
                </a:lnTo>
                <a:lnTo>
                  <a:pt x="4225634" y="419100"/>
                </a:lnTo>
                <a:lnTo>
                  <a:pt x="4211857" y="419100"/>
                </a:lnTo>
                <a:lnTo>
                  <a:pt x="4204437" y="419100"/>
                </a:lnTo>
                <a:lnTo>
                  <a:pt x="4198380" y="419100"/>
                </a:lnTo>
                <a:lnTo>
                  <a:pt x="4187087" y="419100"/>
                </a:lnTo>
                <a:lnTo>
                  <a:pt x="4176351" y="419100"/>
                </a:lnTo>
                <a:lnTo>
                  <a:pt x="4165890" y="419100"/>
                </a:lnTo>
                <a:lnTo>
                  <a:pt x="4161979" y="419100"/>
                </a:lnTo>
                <a:lnTo>
                  <a:pt x="4155154" y="419100"/>
                </a:lnTo>
                <a:lnTo>
                  <a:pt x="4140782" y="419100"/>
                </a:lnTo>
                <a:lnTo>
                  <a:pt x="4130384" y="419100"/>
                </a:lnTo>
                <a:lnTo>
                  <a:pt x="4112696" y="419100"/>
                </a:lnTo>
                <a:lnTo>
                  <a:pt x="4109187" y="419100"/>
                </a:lnTo>
                <a:lnTo>
                  <a:pt x="4105276" y="419100"/>
                </a:lnTo>
                <a:lnTo>
                  <a:pt x="4091499" y="419100"/>
                </a:lnTo>
                <a:lnTo>
                  <a:pt x="4084079" y="419100"/>
                </a:lnTo>
                <a:lnTo>
                  <a:pt x="4072786" y="419100"/>
                </a:lnTo>
                <a:lnTo>
                  <a:pt x="4066729" y="419100"/>
                </a:lnTo>
                <a:lnTo>
                  <a:pt x="4055993" y="419100"/>
                </a:lnTo>
                <a:lnTo>
                  <a:pt x="4045532" y="419100"/>
                </a:lnTo>
                <a:lnTo>
                  <a:pt x="4034796" y="419100"/>
                </a:lnTo>
                <a:lnTo>
                  <a:pt x="4023503" y="419100"/>
                </a:lnTo>
                <a:lnTo>
                  <a:pt x="4016083" y="419100"/>
                </a:lnTo>
                <a:lnTo>
                  <a:pt x="4010026" y="419100"/>
                </a:lnTo>
                <a:lnTo>
                  <a:pt x="3988829" y="419100"/>
                </a:lnTo>
                <a:lnTo>
                  <a:pt x="3977536" y="419100"/>
                </a:lnTo>
                <a:lnTo>
                  <a:pt x="3966800" y="419100"/>
                </a:lnTo>
                <a:lnTo>
                  <a:pt x="3952428" y="419100"/>
                </a:lnTo>
                <a:lnTo>
                  <a:pt x="3920833" y="419100"/>
                </a:lnTo>
                <a:lnTo>
                  <a:pt x="3903145" y="419100"/>
                </a:lnTo>
                <a:lnTo>
                  <a:pt x="3895725" y="419100"/>
                </a:lnTo>
                <a:lnTo>
                  <a:pt x="3857178" y="419100"/>
                </a:lnTo>
                <a:lnTo>
                  <a:pt x="3846442" y="419100"/>
                </a:lnTo>
                <a:lnTo>
                  <a:pt x="3825137" y="419100"/>
                </a:lnTo>
                <a:lnTo>
                  <a:pt x="3800475" y="419100"/>
                </a:lnTo>
                <a:lnTo>
                  <a:pt x="3775854" y="419100"/>
                </a:lnTo>
                <a:lnTo>
                  <a:pt x="3768434" y="419100"/>
                </a:lnTo>
                <a:lnTo>
                  <a:pt x="3729887" y="419100"/>
                </a:lnTo>
                <a:lnTo>
                  <a:pt x="3719151" y="419100"/>
                </a:lnTo>
                <a:lnTo>
                  <a:pt x="3704779" y="419100"/>
                </a:lnTo>
                <a:lnTo>
                  <a:pt x="3673184" y="419100"/>
                </a:lnTo>
                <a:lnTo>
                  <a:pt x="3655496" y="419100"/>
                </a:lnTo>
                <a:lnTo>
                  <a:pt x="3648076" y="419100"/>
                </a:lnTo>
                <a:lnTo>
                  <a:pt x="3615586" y="419100"/>
                </a:lnTo>
                <a:lnTo>
                  <a:pt x="3609529" y="419100"/>
                </a:lnTo>
                <a:lnTo>
                  <a:pt x="3598793" y="419100"/>
                </a:lnTo>
                <a:lnTo>
                  <a:pt x="3566303" y="419100"/>
                </a:lnTo>
                <a:lnTo>
                  <a:pt x="3558883" y="419100"/>
                </a:lnTo>
                <a:lnTo>
                  <a:pt x="3552826" y="419100"/>
                </a:lnTo>
                <a:lnTo>
                  <a:pt x="3537241" y="419100"/>
                </a:lnTo>
                <a:lnTo>
                  <a:pt x="3520336" y="419100"/>
                </a:lnTo>
                <a:lnTo>
                  <a:pt x="3509600" y="419100"/>
                </a:lnTo>
                <a:lnTo>
                  <a:pt x="3495228" y="419100"/>
                </a:lnTo>
                <a:lnTo>
                  <a:pt x="3487958" y="419100"/>
                </a:lnTo>
                <a:lnTo>
                  <a:pt x="3480538" y="419100"/>
                </a:lnTo>
                <a:lnTo>
                  <a:pt x="3463633" y="419100"/>
                </a:lnTo>
                <a:lnTo>
                  <a:pt x="3445945" y="419100"/>
                </a:lnTo>
                <a:lnTo>
                  <a:pt x="3441991" y="419100"/>
                </a:lnTo>
                <a:lnTo>
                  <a:pt x="3438525" y="419100"/>
                </a:lnTo>
                <a:lnTo>
                  <a:pt x="3431255" y="419100"/>
                </a:lnTo>
                <a:lnTo>
                  <a:pt x="3416883" y="419100"/>
                </a:lnTo>
                <a:lnTo>
                  <a:pt x="3399978" y="419100"/>
                </a:lnTo>
                <a:lnTo>
                  <a:pt x="3389242" y="419100"/>
                </a:lnTo>
                <a:lnTo>
                  <a:pt x="3385288" y="419100"/>
                </a:lnTo>
                <a:lnTo>
                  <a:pt x="3367600" y="419100"/>
                </a:lnTo>
                <a:lnTo>
                  <a:pt x="3360180" y="419100"/>
                </a:lnTo>
                <a:lnTo>
                  <a:pt x="3343275" y="419100"/>
                </a:lnTo>
                <a:lnTo>
                  <a:pt x="3327690" y="419100"/>
                </a:lnTo>
                <a:lnTo>
                  <a:pt x="3321633" y="419100"/>
                </a:lnTo>
                <a:lnTo>
                  <a:pt x="3310897" y="419100"/>
                </a:lnTo>
                <a:lnTo>
                  <a:pt x="3278407" y="419100"/>
                </a:lnTo>
                <a:lnTo>
                  <a:pt x="3270987" y="419100"/>
                </a:lnTo>
                <a:lnTo>
                  <a:pt x="3264930" y="419100"/>
                </a:lnTo>
                <a:lnTo>
                  <a:pt x="3232440" y="419100"/>
                </a:lnTo>
                <a:lnTo>
                  <a:pt x="3221704" y="419100"/>
                </a:lnTo>
                <a:lnTo>
                  <a:pt x="3207332" y="419100"/>
                </a:lnTo>
                <a:lnTo>
                  <a:pt x="3175737" y="419100"/>
                </a:lnTo>
                <a:lnTo>
                  <a:pt x="3158049" y="419100"/>
                </a:lnTo>
                <a:lnTo>
                  <a:pt x="3150629" y="419100"/>
                </a:lnTo>
                <a:lnTo>
                  <a:pt x="3112082" y="419100"/>
                </a:lnTo>
                <a:lnTo>
                  <a:pt x="3101346" y="419100"/>
                </a:lnTo>
                <a:lnTo>
                  <a:pt x="3080041" y="419100"/>
                </a:lnTo>
                <a:lnTo>
                  <a:pt x="3055379" y="419100"/>
                </a:lnTo>
                <a:lnTo>
                  <a:pt x="3030758" y="419100"/>
                </a:lnTo>
                <a:lnTo>
                  <a:pt x="3023338" y="419100"/>
                </a:lnTo>
                <a:lnTo>
                  <a:pt x="2984791" y="419100"/>
                </a:lnTo>
                <a:lnTo>
                  <a:pt x="2975266" y="419100"/>
                </a:lnTo>
                <a:lnTo>
                  <a:pt x="2974055" y="419100"/>
                </a:lnTo>
                <a:lnTo>
                  <a:pt x="2959683" y="419100"/>
                </a:lnTo>
                <a:lnTo>
                  <a:pt x="2928088" y="419100"/>
                </a:lnTo>
                <a:lnTo>
                  <a:pt x="2925983" y="419100"/>
                </a:lnTo>
                <a:lnTo>
                  <a:pt x="2918563" y="419100"/>
                </a:lnTo>
                <a:lnTo>
                  <a:pt x="2910400" y="419100"/>
                </a:lnTo>
                <a:lnTo>
                  <a:pt x="2902980" y="419100"/>
                </a:lnTo>
                <a:lnTo>
                  <a:pt x="2891687" y="419100"/>
                </a:lnTo>
                <a:lnTo>
                  <a:pt x="2880016" y="419100"/>
                </a:lnTo>
                <a:lnTo>
                  <a:pt x="2870490" y="419100"/>
                </a:lnTo>
                <a:lnTo>
                  <a:pt x="2869280" y="419100"/>
                </a:lnTo>
                <a:lnTo>
                  <a:pt x="2864433" y="419100"/>
                </a:lnTo>
                <a:lnTo>
                  <a:pt x="2854908" y="419100"/>
                </a:lnTo>
                <a:lnTo>
                  <a:pt x="2853697" y="419100"/>
                </a:lnTo>
                <a:lnTo>
                  <a:pt x="2842404" y="419100"/>
                </a:lnTo>
                <a:lnTo>
                  <a:pt x="2834984" y="419100"/>
                </a:lnTo>
                <a:lnTo>
                  <a:pt x="2823313" y="419100"/>
                </a:lnTo>
                <a:lnTo>
                  <a:pt x="2821207" y="419100"/>
                </a:lnTo>
                <a:lnTo>
                  <a:pt x="2813787" y="419100"/>
                </a:lnTo>
                <a:lnTo>
                  <a:pt x="2807730" y="419100"/>
                </a:lnTo>
                <a:lnTo>
                  <a:pt x="2805625" y="419100"/>
                </a:lnTo>
                <a:lnTo>
                  <a:pt x="2798205" y="419100"/>
                </a:lnTo>
                <a:lnTo>
                  <a:pt x="2796437" y="419100"/>
                </a:lnTo>
                <a:lnTo>
                  <a:pt x="2785701" y="419100"/>
                </a:lnTo>
                <a:lnTo>
                  <a:pt x="2775240" y="419100"/>
                </a:lnTo>
                <a:lnTo>
                  <a:pt x="2771329" y="419100"/>
                </a:lnTo>
                <a:lnTo>
                  <a:pt x="2765715" y="419100"/>
                </a:lnTo>
                <a:lnTo>
                  <a:pt x="2764504" y="419100"/>
                </a:lnTo>
                <a:lnTo>
                  <a:pt x="2759658" y="419100"/>
                </a:lnTo>
                <a:lnTo>
                  <a:pt x="2750132" y="419100"/>
                </a:lnTo>
                <a:lnTo>
                  <a:pt x="2748922" y="419100"/>
                </a:lnTo>
                <a:lnTo>
                  <a:pt x="2739734" y="419100"/>
                </a:lnTo>
                <a:lnTo>
                  <a:pt x="2722046" y="419100"/>
                </a:lnTo>
                <a:lnTo>
                  <a:pt x="2718537" y="419100"/>
                </a:lnTo>
                <a:lnTo>
                  <a:pt x="2716432" y="419100"/>
                </a:lnTo>
                <a:lnTo>
                  <a:pt x="2714626" y="419100"/>
                </a:lnTo>
                <a:lnTo>
                  <a:pt x="2709012" y="419100"/>
                </a:lnTo>
                <a:lnTo>
                  <a:pt x="2702955" y="419100"/>
                </a:lnTo>
                <a:lnTo>
                  <a:pt x="2700849" y="419100"/>
                </a:lnTo>
                <a:lnTo>
                  <a:pt x="2693429" y="419100"/>
                </a:lnTo>
                <a:lnTo>
                  <a:pt x="2682136" y="419100"/>
                </a:lnTo>
                <a:lnTo>
                  <a:pt x="2676079" y="419100"/>
                </a:lnTo>
                <a:lnTo>
                  <a:pt x="2670465" y="419100"/>
                </a:lnTo>
                <a:lnTo>
                  <a:pt x="2665343" y="419100"/>
                </a:lnTo>
                <a:lnTo>
                  <a:pt x="2659729" y="419100"/>
                </a:lnTo>
                <a:lnTo>
                  <a:pt x="2654882" y="419100"/>
                </a:lnTo>
                <a:lnTo>
                  <a:pt x="2645357" y="419100"/>
                </a:lnTo>
                <a:lnTo>
                  <a:pt x="2644146" y="419100"/>
                </a:lnTo>
                <a:lnTo>
                  <a:pt x="2632853" y="419100"/>
                </a:lnTo>
                <a:lnTo>
                  <a:pt x="2625433" y="419100"/>
                </a:lnTo>
                <a:lnTo>
                  <a:pt x="2619376" y="419100"/>
                </a:lnTo>
                <a:lnTo>
                  <a:pt x="2613762" y="419100"/>
                </a:lnTo>
                <a:lnTo>
                  <a:pt x="2598179" y="419100"/>
                </a:lnTo>
                <a:lnTo>
                  <a:pt x="2596074" y="419100"/>
                </a:lnTo>
                <a:lnTo>
                  <a:pt x="2588654" y="419100"/>
                </a:lnTo>
                <a:lnTo>
                  <a:pt x="2586886" y="419100"/>
                </a:lnTo>
                <a:lnTo>
                  <a:pt x="2576150" y="419100"/>
                </a:lnTo>
                <a:lnTo>
                  <a:pt x="2561778" y="419100"/>
                </a:lnTo>
                <a:lnTo>
                  <a:pt x="2550107" y="419100"/>
                </a:lnTo>
                <a:lnTo>
                  <a:pt x="2539371" y="419100"/>
                </a:lnTo>
                <a:lnTo>
                  <a:pt x="2530183" y="419100"/>
                </a:lnTo>
                <a:lnTo>
                  <a:pt x="2518066" y="419100"/>
                </a:lnTo>
                <a:lnTo>
                  <a:pt x="2512495" y="419100"/>
                </a:lnTo>
                <a:lnTo>
                  <a:pt x="2505075" y="419100"/>
                </a:lnTo>
                <a:lnTo>
                  <a:pt x="2493404" y="419100"/>
                </a:lnTo>
                <a:lnTo>
                  <a:pt x="2468783" y="419100"/>
                </a:lnTo>
                <a:lnTo>
                  <a:pt x="2466528" y="419100"/>
                </a:lnTo>
                <a:lnTo>
                  <a:pt x="2461363" y="419100"/>
                </a:lnTo>
                <a:lnTo>
                  <a:pt x="2455792" y="419100"/>
                </a:lnTo>
                <a:lnTo>
                  <a:pt x="2434487" y="419100"/>
                </a:lnTo>
                <a:lnTo>
                  <a:pt x="2422816" y="419100"/>
                </a:lnTo>
                <a:lnTo>
                  <a:pt x="2412080" y="419100"/>
                </a:lnTo>
                <a:lnTo>
                  <a:pt x="2409825" y="419100"/>
                </a:lnTo>
                <a:lnTo>
                  <a:pt x="2397708" y="419100"/>
                </a:lnTo>
                <a:lnTo>
                  <a:pt x="2385204" y="419100"/>
                </a:lnTo>
                <a:lnTo>
                  <a:pt x="2377784" y="419100"/>
                </a:lnTo>
                <a:lnTo>
                  <a:pt x="2366113" y="419100"/>
                </a:lnTo>
                <a:lnTo>
                  <a:pt x="2348425" y="419100"/>
                </a:lnTo>
                <a:lnTo>
                  <a:pt x="2341005" y="419100"/>
                </a:lnTo>
                <a:lnTo>
                  <a:pt x="2339237" y="419100"/>
                </a:lnTo>
                <a:lnTo>
                  <a:pt x="2329712" y="419100"/>
                </a:lnTo>
                <a:lnTo>
                  <a:pt x="2328501" y="419100"/>
                </a:lnTo>
                <a:lnTo>
                  <a:pt x="2314129" y="419100"/>
                </a:lnTo>
                <a:lnTo>
                  <a:pt x="2308515" y="419100"/>
                </a:lnTo>
                <a:lnTo>
                  <a:pt x="2302458" y="419100"/>
                </a:lnTo>
                <a:lnTo>
                  <a:pt x="2291722" y="419100"/>
                </a:lnTo>
                <a:lnTo>
                  <a:pt x="2282534" y="419100"/>
                </a:lnTo>
                <a:lnTo>
                  <a:pt x="2280429" y="419100"/>
                </a:lnTo>
                <a:lnTo>
                  <a:pt x="2273009" y="419100"/>
                </a:lnTo>
                <a:lnTo>
                  <a:pt x="2264846" y="419100"/>
                </a:lnTo>
                <a:lnTo>
                  <a:pt x="2259232" y="419100"/>
                </a:lnTo>
                <a:lnTo>
                  <a:pt x="2257426" y="419100"/>
                </a:lnTo>
                <a:lnTo>
                  <a:pt x="2251812" y="419100"/>
                </a:lnTo>
                <a:lnTo>
                  <a:pt x="2245755" y="419100"/>
                </a:lnTo>
                <a:lnTo>
                  <a:pt x="2234462" y="419100"/>
                </a:lnTo>
                <a:lnTo>
                  <a:pt x="2224936" y="419100"/>
                </a:lnTo>
                <a:lnTo>
                  <a:pt x="2223726" y="419100"/>
                </a:lnTo>
                <a:lnTo>
                  <a:pt x="2218879" y="419100"/>
                </a:lnTo>
                <a:lnTo>
                  <a:pt x="2213265" y="419100"/>
                </a:lnTo>
                <a:lnTo>
                  <a:pt x="2209354" y="419100"/>
                </a:lnTo>
                <a:lnTo>
                  <a:pt x="2208143" y="419100"/>
                </a:lnTo>
                <a:lnTo>
                  <a:pt x="2202529" y="419100"/>
                </a:lnTo>
                <a:lnTo>
                  <a:pt x="2188157" y="419100"/>
                </a:lnTo>
                <a:lnTo>
                  <a:pt x="2177759" y="419100"/>
                </a:lnTo>
                <a:lnTo>
                  <a:pt x="2175653" y="419100"/>
                </a:lnTo>
                <a:lnTo>
                  <a:pt x="2168233" y="419100"/>
                </a:lnTo>
                <a:lnTo>
                  <a:pt x="2162176" y="419100"/>
                </a:lnTo>
                <a:lnTo>
                  <a:pt x="2160071" y="419100"/>
                </a:lnTo>
                <a:lnTo>
                  <a:pt x="2156562" y="419100"/>
                </a:lnTo>
                <a:lnTo>
                  <a:pt x="2152651" y="419100"/>
                </a:lnTo>
                <a:lnTo>
                  <a:pt x="2138874" y="419100"/>
                </a:lnTo>
                <a:lnTo>
                  <a:pt x="2131454" y="419100"/>
                </a:lnTo>
                <a:lnTo>
                  <a:pt x="2129686" y="419100"/>
                </a:lnTo>
                <a:lnTo>
                  <a:pt x="2120161" y="419100"/>
                </a:lnTo>
                <a:lnTo>
                  <a:pt x="2118950" y="419100"/>
                </a:lnTo>
                <a:lnTo>
                  <a:pt x="2114104" y="419100"/>
                </a:lnTo>
                <a:lnTo>
                  <a:pt x="2104578" y="419100"/>
                </a:lnTo>
                <a:lnTo>
                  <a:pt x="2103368" y="419100"/>
                </a:lnTo>
                <a:lnTo>
                  <a:pt x="2092907" y="419100"/>
                </a:lnTo>
                <a:lnTo>
                  <a:pt x="2082171" y="419100"/>
                </a:lnTo>
                <a:lnTo>
                  <a:pt x="2072983" y="419100"/>
                </a:lnTo>
                <a:lnTo>
                  <a:pt x="2070878" y="419100"/>
                </a:lnTo>
                <a:lnTo>
                  <a:pt x="2063458" y="419100"/>
                </a:lnTo>
                <a:lnTo>
                  <a:pt x="2057401" y="419100"/>
                </a:lnTo>
                <a:lnTo>
                  <a:pt x="2055295" y="419100"/>
                </a:lnTo>
                <a:lnTo>
                  <a:pt x="2047875" y="419100"/>
                </a:lnTo>
                <a:lnTo>
                  <a:pt x="2036204" y="419100"/>
                </a:lnTo>
                <a:lnTo>
                  <a:pt x="2024911" y="419100"/>
                </a:lnTo>
                <a:lnTo>
                  <a:pt x="2014175" y="419100"/>
                </a:lnTo>
                <a:lnTo>
                  <a:pt x="2009328" y="419100"/>
                </a:lnTo>
                <a:lnTo>
                  <a:pt x="1999803" y="419100"/>
                </a:lnTo>
                <a:lnTo>
                  <a:pt x="1998592" y="419100"/>
                </a:lnTo>
                <a:lnTo>
                  <a:pt x="1968208" y="419100"/>
                </a:lnTo>
                <a:lnTo>
                  <a:pt x="1952625" y="419100"/>
                </a:lnTo>
                <a:lnTo>
                  <a:pt x="1950520" y="419100"/>
                </a:lnTo>
                <a:lnTo>
                  <a:pt x="1943100" y="419100"/>
                </a:lnTo>
                <a:lnTo>
                  <a:pt x="1904553" y="419100"/>
                </a:lnTo>
                <a:lnTo>
                  <a:pt x="1893817" y="419100"/>
                </a:lnTo>
                <a:lnTo>
                  <a:pt x="1872512" y="419100"/>
                </a:lnTo>
                <a:lnTo>
                  <a:pt x="1847850" y="419100"/>
                </a:lnTo>
                <a:lnTo>
                  <a:pt x="1823229" y="419100"/>
                </a:lnTo>
                <a:lnTo>
                  <a:pt x="1815809" y="419100"/>
                </a:lnTo>
                <a:lnTo>
                  <a:pt x="1777262" y="419100"/>
                </a:lnTo>
                <a:lnTo>
                  <a:pt x="1766526" y="419100"/>
                </a:lnTo>
                <a:lnTo>
                  <a:pt x="1752154" y="419100"/>
                </a:lnTo>
                <a:lnTo>
                  <a:pt x="1720559" y="419100"/>
                </a:lnTo>
                <a:lnTo>
                  <a:pt x="1702871" y="419100"/>
                </a:lnTo>
                <a:lnTo>
                  <a:pt x="1695451" y="419100"/>
                </a:lnTo>
                <a:lnTo>
                  <a:pt x="1662961" y="419100"/>
                </a:lnTo>
                <a:lnTo>
                  <a:pt x="1656904" y="419100"/>
                </a:lnTo>
                <a:lnTo>
                  <a:pt x="1646168" y="419100"/>
                </a:lnTo>
                <a:lnTo>
                  <a:pt x="1613678" y="419100"/>
                </a:lnTo>
                <a:lnTo>
                  <a:pt x="1606258" y="419100"/>
                </a:lnTo>
                <a:lnTo>
                  <a:pt x="1600201" y="419100"/>
                </a:lnTo>
                <a:lnTo>
                  <a:pt x="1584616" y="419100"/>
                </a:lnTo>
                <a:lnTo>
                  <a:pt x="1567711" y="419100"/>
                </a:lnTo>
                <a:lnTo>
                  <a:pt x="1556975" y="419100"/>
                </a:lnTo>
                <a:lnTo>
                  <a:pt x="1542603" y="419100"/>
                </a:lnTo>
                <a:lnTo>
                  <a:pt x="1535333" y="419100"/>
                </a:lnTo>
                <a:lnTo>
                  <a:pt x="1527913" y="419100"/>
                </a:lnTo>
                <a:lnTo>
                  <a:pt x="1511008" y="419100"/>
                </a:lnTo>
                <a:lnTo>
                  <a:pt x="1493320" y="419100"/>
                </a:lnTo>
                <a:lnTo>
                  <a:pt x="1489366" y="419100"/>
                </a:lnTo>
                <a:lnTo>
                  <a:pt x="1485900" y="419100"/>
                </a:lnTo>
                <a:lnTo>
                  <a:pt x="1478630" y="419100"/>
                </a:lnTo>
                <a:lnTo>
                  <a:pt x="1464258" y="419100"/>
                </a:lnTo>
                <a:lnTo>
                  <a:pt x="1447353" y="419100"/>
                </a:lnTo>
                <a:lnTo>
                  <a:pt x="1436617" y="419100"/>
                </a:lnTo>
                <a:lnTo>
                  <a:pt x="1432663" y="419100"/>
                </a:lnTo>
                <a:lnTo>
                  <a:pt x="1414975" y="419100"/>
                </a:lnTo>
                <a:lnTo>
                  <a:pt x="1407555" y="419100"/>
                </a:lnTo>
                <a:lnTo>
                  <a:pt x="1390650" y="419100"/>
                </a:lnTo>
                <a:lnTo>
                  <a:pt x="1375065" y="419100"/>
                </a:lnTo>
                <a:lnTo>
                  <a:pt x="1369008" y="419100"/>
                </a:lnTo>
                <a:lnTo>
                  <a:pt x="1358272" y="419100"/>
                </a:lnTo>
                <a:lnTo>
                  <a:pt x="1325782" y="419100"/>
                </a:lnTo>
                <a:lnTo>
                  <a:pt x="1318362" y="419100"/>
                </a:lnTo>
                <a:lnTo>
                  <a:pt x="1312305" y="419100"/>
                </a:lnTo>
                <a:lnTo>
                  <a:pt x="1279815" y="419100"/>
                </a:lnTo>
                <a:lnTo>
                  <a:pt x="1269079" y="419100"/>
                </a:lnTo>
                <a:lnTo>
                  <a:pt x="1254707" y="419100"/>
                </a:lnTo>
                <a:lnTo>
                  <a:pt x="1223112" y="419100"/>
                </a:lnTo>
                <a:lnTo>
                  <a:pt x="1205424" y="419100"/>
                </a:lnTo>
                <a:lnTo>
                  <a:pt x="1198004" y="419100"/>
                </a:lnTo>
                <a:lnTo>
                  <a:pt x="1159457" y="419100"/>
                </a:lnTo>
                <a:lnTo>
                  <a:pt x="1148721" y="419100"/>
                </a:lnTo>
                <a:lnTo>
                  <a:pt x="1127416" y="419100"/>
                </a:lnTo>
                <a:lnTo>
                  <a:pt x="1102754" y="419100"/>
                </a:lnTo>
                <a:lnTo>
                  <a:pt x="1078133" y="419100"/>
                </a:lnTo>
                <a:lnTo>
                  <a:pt x="1070713" y="419100"/>
                </a:lnTo>
                <a:lnTo>
                  <a:pt x="1032166" y="419100"/>
                </a:lnTo>
                <a:lnTo>
                  <a:pt x="1021430" y="419100"/>
                </a:lnTo>
                <a:lnTo>
                  <a:pt x="1007058" y="419100"/>
                </a:lnTo>
                <a:lnTo>
                  <a:pt x="975463" y="419100"/>
                </a:lnTo>
                <a:lnTo>
                  <a:pt x="957775" y="419100"/>
                </a:lnTo>
                <a:lnTo>
                  <a:pt x="950355" y="419100"/>
                </a:lnTo>
                <a:lnTo>
                  <a:pt x="939062" y="419100"/>
                </a:lnTo>
                <a:lnTo>
                  <a:pt x="917865" y="419100"/>
                </a:lnTo>
                <a:lnTo>
                  <a:pt x="911808" y="419100"/>
                </a:lnTo>
                <a:lnTo>
                  <a:pt x="901072" y="419100"/>
                </a:lnTo>
                <a:lnTo>
                  <a:pt x="889779" y="419100"/>
                </a:lnTo>
                <a:lnTo>
                  <a:pt x="882359" y="419100"/>
                </a:lnTo>
                <a:lnTo>
                  <a:pt x="868582" y="419100"/>
                </a:lnTo>
                <a:lnTo>
                  <a:pt x="861162" y="419100"/>
                </a:lnTo>
                <a:lnTo>
                  <a:pt x="855105" y="419100"/>
                </a:lnTo>
                <a:lnTo>
                  <a:pt x="843812" y="419100"/>
                </a:lnTo>
                <a:lnTo>
                  <a:pt x="833076" y="419100"/>
                </a:lnTo>
                <a:lnTo>
                  <a:pt x="822615" y="419100"/>
                </a:lnTo>
                <a:lnTo>
                  <a:pt x="818704" y="419100"/>
                </a:lnTo>
                <a:lnTo>
                  <a:pt x="811879" y="419100"/>
                </a:lnTo>
                <a:lnTo>
                  <a:pt x="797507" y="419100"/>
                </a:lnTo>
                <a:lnTo>
                  <a:pt x="787109" y="419100"/>
                </a:lnTo>
                <a:lnTo>
                  <a:pt x="769421" y="419100"/>
                </a:lnTo>
                <a:lnTo>
                  <a:pt x="765912" y="419100"/>
                </a:lnTo>
                <a:lnTo>
                  <a:pt x="762001" y="419100"/>
                </a:lnTo>
                <a:lnTo>
                  <a:pt x="748224" y="419100"/>
                </a:lnTo>
                <a:lnTo>
                  <a:pt x="740804" y="419100"/>
                </a:lnTo>
                <a:lnTo>
                  <a:pt x="729511" y="419100"/>
                </a:lnTo>
                <a:lnTo>
                  <a:pt x="723454" y="419100"/>
                </a:lnTo>
                <a:lnTo>
                  <a:pt x="712718" y="419100"/>
                </a:lnTo>
                <a:lnTo>
                  <a:pt x="702257" y="419100"/>
                </a:lnTo>
                <a:lnTo>
                  <a:pt x="691521" y="419100"/>
                </a:lnTo>
                <a:lnTo>
                  <a:pt x="680228" y="419100"/>
                </a:lnTo>
                <a:lnTo>
                  <a:pt x="672808" y="419100"/>
                </a:lnTo>
                <a:lnTo>
                  <a:pt x="666751" y="419100"/>
                </a:lnTo>
                <a:lnTo>
                  <a:pt x="645554" y="419100"/>
                </a:lnTo>
                <a:lnTo>
                  <a:pt x="634261" y="419100"/>
                </a:lnTo>
                <a:lnTo>
                  <a:pt x="623525" y="419100"/>
                </a:lnTo>
                <a:lnTo>
                  <a:pt x="609153" y="419100"/>
                </a:lnTo>
                <a:lnTo>
                  <a:pt x="577558" y="419100"/>
                </a:lnTo>
                <a:lnTo>
                  <a:pt x="559870" y="419100"/>
                </a:lnTo>
                <a:lnTo>
                  <a:pt x="552450" y="419100"/>
                </a:lnTo>
                <a:lnTo>
                  <a:pt x="513903" y="419100"/>
                </a:lnTo>
                <a:lnTo>
                  <a:pt x="503167" y="419100"/>
                </a:lnTo>
                <a:lnTo>
                  <a:pt x="481862" y="419100"/>
                </a:lnTo>
                <a:lnTo>
                  <a:pt x="457200" y="419100"/>
                </a:lnTo>
                <a:lnTo>
                  <a:pt x="432579" y="419100"/>
                </a:lnTo>
                <a:lnTo>
                  <a:pt x="425159" y="419100"/>
                </a:lnTo>
                <a:lnTo>
                  <a:pt x="386612" y="419100"/>
                </a:lnTo>
                <a:lnTo>
                  <a:pt x="375876" y="419100"/>
                </a:lnTo>
                <a:lnTo>
                  <a:pt x="361504" y="419100"/>
                </a:lnTo>
                <a:lnTo>
                  <a:pt x="329909" y="419100"/>
                </a:lnTo>
                <a:lnTo>
                  <a:pt x="312221" y="419100"/>
                </a:lnTo>
                <a:lnTo>
                  <a:pt x="304801" y="419100"/>
                </a:lnTo>
                <a:lnTo>
                  <a:pt x="272311" y="419100"/>
                </a:lnTo>
                <a:lnTo>
                  <a:pt x="266254" y="419100"/>
                </a:lnTo>
                <a:lnTo>
                  <a:pt x="255518" y="419100"/>
                </a:lnTo>
                <a:lnTo>
                  <a:pt x="223028" y="419100"/>
                </a:lnTo>
                <a:lnTo>
                  <a:pt x="215608" y="419100"/>
                </a:lnTo>
                <a:lnTo>
                  <a:pt x="209551" y="419100"/>
                </a:lnTo>
                <a:lnTo>
                  <a:pt x="177061" y="419100"/>
                </a:lnTo>
                <a:lnTo>
                  <a:pt x="166325" y="419100"/>
                </a:lnTo>
                <a:lnTo>
                  <a:pt x="151953" y="419100"/>
                </a:lnTo>
                <a:lnTo>
                  <a:pt x="120358" y="419100"/>
                </a:lnTo>
                <a:lnTo>
                  <a:pt x="102670" y="419100"/>
                </a:lnTo>
                <a:lnTo>
                  <a:pt x="95250" y="419100"/>
                </a:lnTo>
                <a:lnTo>
                  <a:pt x="56703" y="419100"/>
                </a:lnTo>
                <a:lnTo>
                  <a:pt x="45967" y="419100"/>
                </a:lnTo>
                <a:lnTo>
                  <a:pt x="0" y="419100"/>
                </a:lnTo>
                <a:close/>
              </a:path>
            </a:pathLst>
          </a:cu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0" name="直接连接符 29"/>
          <p:cNvCxnSpPr/>
          <p:nvPr/>
        </p:nvCxnSpPr>
        <p:spPr>
          <a:xfrm>
            <a:off x="1026579" y="549329"/>
            <a:ext cx="11165421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83127" y="-12147"/>
            <a:ext cx="7764336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 b="1" dirty="0" smtClean="0">
                <a:solidFill>
                  <a:schemeClr val="bg1"/>
                </a:solidFill>
                <a:latin typeface="+mn-ea"/>
                <a:sym typeface="+mn-ea"/>
              </a:rPr>
              <a:t>Design the plot</a:t>
            </a:r>
            <a:r>
              <a:rPr lang="en-US" altLang="zh-CN" sz="2800" b="1" dirty="0">
                <a:solidFill>
                  <a:schemeClr val="bg1"/>
                </a:solidFill>
                <a:latin typeface="+mn-ea"/>
                <a:sym typeface="+mn-ea"/>
              </a:rPr>
              <a:t>: </a:t>
            </a:r>
            <a:r>
              <a:rPr lang="en-US" altLang="zh-CN" sz="2800" b="1" dirty="0" smtClean="0">
                <a:solidFill>
                  <a:schemeClr val="bg1"/>
                </a:solidFill>
                <a:latin typeface="+mn-ea"/>
                <a:sym typeface="+mn-ea"/>
              </a:rPr>
              <a:t> First sentence</a:t>
            </a:r>
            <a:endParaRPr lang="en-US" altLang="zh-CN" sz="2800" b="1" dirty="0">
              <a:solidFill>
                <a:schemeClr val="bg1"/>
              </a:solidFill>
              <a:latin typeface="+mn-ea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-23752" y="584797"/>
            <a:ext cx="12215751" cy="470898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 dirty="0"/>
              <a:t> </a:t>
            </a:r>
            <a:r>
              <a:rPr lang="en-US" altLang="zh-CN" sz="2800" dirty="0" smtClean="0"/>
              <a:t>   Unfortunately</a:t>
            </a:r>
            <a:r>
              <a:rPr lang="en-US" altLang="zh-CN" sz="2800" dirty="0"/>
              <a:t>, she came again soon, with her shoes in hands and preparing for an outing</a:t>
            </a:r>
            <a:r>
              <a:rPr lang="en-US" altLang="zh-CN" sz="2800" dirty="0" smtClean="0"/>
              <a:t>._________</a:t>
            </a:r>
            <a:endParaRPr lang="en-US" altLang="zh-CN" sz="2800" dirty="0"/>
          </a:p>
          <a:p>
            <a:endParaRPr lang="en-US" altLang="zh-CN" sz="2800" dirty="0" smtClean="0"/>
          </a:p>
          <a:p>
            <a:endParaRPr lang="en-US" altLang="zh-CN" sz="2800" dirty="0"/>
          </a:p>
          <a:p>
            <a:endParaRPr lang="en-US" altLang="zh-CN" sz="2800" dirty="0" smtClean="0"/>
          </a:p>
          <a:p>
            <a:endParaRPr lang="en-US" altLang="zh-CN" sz="2800" dirty="0"/>
          </a:p>
          <a:p>
            <a:r>
              <a:rPr lang="en-US" altLang="zh-CN" sz="2800" dirty="0" smtClean="0"/>
              <a:t>   </a:t>
            </a:r>
            <a:r>
              <a:rPr lang="en-US" altLang="zh-CN" sz="2800" dirty="0"/>
              <a:t>Out of the corner of my eye I could see </a:t>
            </a:r>
            <a:r>
              <a:rPr lang="en-US" altLang="zh-CN" sz="2800" dirty="0" smtClean="0"/>
              <a:t>the </a:t>
            </a:r>
            <a:r>
              <a:rPr lang="en-US" altLang="zh-CN" sz="2800" dirty="0"/>
              <a:t>little girl sobbing because I didn’t have time for her. _______</a:t>
            </a:r>
            <a:endParaRPr lang="en-US" altLang="zh-CN" sz="2800" dirty="0"/>
          </a:p>
          <a:p>
            <a:r>
              <a:rPr lang="en-US" altLang="zh-CN" sz="2800" dirty="0"/>
              <a:t> </a:t>
            </a:r>
            <a:endParaRPr lang="en-US" altLang="zh-CN" sz="2800" dirty="0"/>
          </a:p>
          <a:p>
            <a:r>
              <a:rPr lang="en-US" altLang="zh-CN" sz="2400" dirty="0" smtClean="0"/>
              <a:t>    </a:t>
            </a:r>
            <a:endParaRPr lang="en-US" altLang="zh-CN" sz="2400" dirty="0" smtClean="0"/>
          </a:p>
          <a:p>
            <a:endParaRPr lang="en-US" altLang="zh-CN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83129" y="4121906"/>
            <a:ext cx="1200878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dirty="0" smtClean="0">
                <a:solidFill>
                  <a:srgbClr val="0000FF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r>
              <a:rPr lang="en-US" altLang="zh-CN" sz="2400" dirty="0" smtClean="0">
                <a:solidFill>
                  <a:srgbClr val="0000FF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1. I immediately dumped my work, ran towards Meghan and suggested that we go to the park for a walk.</a:t>
            </a:r>
            <a:endParaRPr lang="en-US" altLang="zh-CN" sz="2400" dirty="0" smtClean="0">
              <a:solidFill>
                <a:srgbClr val="0000FF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pPr marL="514350" indent="-514350">
              <a:buAutoNum type="arabicPeriod"/>
            </a:pPr>
            <a:endParaRPr lang="zh-CN" altLang="en-US" sz="2200" b="1" dirty="0">
              <a:solidFill>
                <a:srgbClr val="0000FF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129" y="2870830"/>
            <a:ext cx="106030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3. I returned my attention to my test paper.</a:t>
            </a:r>
            <a:endParaRPr lang="zh-CN" altLang="en-US" sz="2400" dirty="0">
              <a:solidFill>
                <a:srgbClr val="0000FF"/>
              </a:solidFill>
              <a:latin typeface="Cambria" panose="020405030504060302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-23752" y="1476233"/>
            <a:ext cx="123340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dirty="0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r>
              <a:rPr lang="en-US" altLang="zh-CN" sz="2400" dirty="0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 I understood what she meant but said no, not wanting to put aside my test paper for a while.</a:t>
            </a:r>
            <a:endParaRPr lang="zh-CN" altLang="en-US" sz="2400" dirty="0">
              <a:solidFill>
                <a:srgbClr val="0000FF"/>
              </a:solidFill>
              <a:latin typeface="Cambria" panose="020405030504060302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10830" y="2156589"/>
            <a:ext cx="120087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She tore at my sleeve and pleaded for my company with her expecting eyes. When refused once more, she felt it didn’t work and left.</a:t>
            </a:r>
            <a:endParaRPr lang="zh-CN" altLang="en-US" sz="2400" dirty="0">
              <a:solidFill>
                <a:srgbClr val="0000FF"/>
              </a:solidFill>
              <a:latin typeface="Cambria" panose="020405030504060302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54686" y="5007792"/>
            <a:ext cx="1185887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0000FF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2. Excitedly, she took my hand and ran down the stairs. She had a good time in the park.</a:t>
            </a:r>
            <a:endParaRPr lang="en-US" altLang="zh-CN" sz="2400" dirty="0" smtClean="0">
              <a:solidFill>
                <a:srgbClr val="0000FF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pPr marL="514350" indent="-514350">
              <a:buAutoNum type="arabicPeriod"/>
            </a:pPr>
            <a:endParaRPr lang="zh-CN" altLang="en-US" sz="2200" b="1" dirty="0">
              <a:solidFill>
                <a:srgbClr val="0000FF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45982" y="5778489"/>
            <a:ext cx="11676281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0000FF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3. I realized that it was my company, rather than Dumpty’s, that mattered most to Meghan.</a:t>
            </a:r>
            <a:endParaRPr lang="en-US" altLang="zh-CN" sz="2400" dirty="0" smtClean="0">
              <a:solidFill>
                <a:srgbClr val="0000FF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pPr marL="514350" indent="-514350">
              <a:buAutoNum type="arabicPeriod"/>
            </a:pPr>
            <a:endParaRPr lang="zh-CN" altLang="en-US" sz="2800" b="1" dirty="0">
              <a:solidFill>
                <a:srgbClr val="0000FF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pic>
        <p:nvPicPr>
          <p:cNvPr id="8" name="图片 7" descr="水印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6019165" y="63500"/>
            <a:ext cx="6069330" cy="196469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任意多边形 13"/>
          <p:cNvSpPr/>
          <p:nvPr/>
        </p:nvSpPr>
        <p:spPr>
          <a:xfrm>
            <a:off x="0" y="0"/>
            <a:ext cx="4334493" cy="521970"/>
          </a:xfrm>
          <a:custGeom>
            <a:avLst/>
            <a:gdLst>
              <a:gd name="connsiteX0" fmla="*/ 104775 w 5032666"/>
              <a:gd name="connsiteY0" fmla="*/ 0 h 419100"/>
              <a:gd name="connsiteX1" fmla="*/ 150742 w 5032666"/>
              <a:gd name="connsiteY1" fmla="*/ 0 h 419100"/>
              <a:gd name="connsiteX2" fmla="*/ 161478 w 5032666"/>
              <a:gd name="connsiteY2" fmla="*/ 0 h 419100"/>
              <a:gd name="connsiteX3" fmla="*/ 200025 w 5032666"/>
              <a:gd name="connsiteY3" fmla="*/ 0 h 419100"/>
              <a:gd name="connsiteX4" fmla="*/ 207445 w 5032666"/>
              <a:gd name="connsiteY4" fmla="*/ 0 h 419100"/>
              <a:gd name="connsiteX5" fmla="*/ 225133 w 5032666"/>
              <a:gd name="connsiteY5" fmla="*/ 0 h 419100"/>
              <a:gd name="connsiteX6" fmla="*/ 256728 w 5032666"/>
              <a:gd name="connsiteY6" fmla="*/ 0 h 419100"/>
              <a:gd name="connsiteX7" fmla="*/ 271100 w 5032666"/>
              <a:gd name="connsiteY7" fmla="*/ 0 h 419100"/>
              <a:gd name="connsiteX8" fmla="*/ 281836 w 5032666"/>
              <a:gd name="connsiteY8" fmla="*/ 0 h 419100"/>
              <a:gd name="connsiteX9" fmla="*/ 314326 w 5032666"/>
              <a:gd name="connsiteY9" fmla="*/ 0 h 419100"/>
              <a:gd name="connsiteX10" fmla="*/ 320383 w 5032666"/>
              <a:gd name="connsiteY10" fmla="*/ 0 h 419100"/>
              <a:gd name="connsiteX11" fmla="*/ 327803 w 5032666"/>
              <a:gd name="connsiteY11" fmla="*/ 0 h 419100"/>
              <a:gd name="connsiteX12" fmla="*/ 360293 w 5032666"/>
              <a:gd name="connsiteY12" fmla="*/ 0 h 419100"/>
              <a:gd name="connsiteX13" fmla="*/ 371029 w 5032666"/>
              <a:gd name="connsiteY13" fmla="*/ 0 h 419100"/>
              <a:gd name="connsiteX14" fmla="*/ 377086 w 5032666"/>
              <a:gd name="connsiteY14" fmla="*/ 0 h 419100"/>
              <a:gd name="connsiteX15" fmla="*/ 409576 w 5032666"/>
              <a:gd name="connsiteY15" fmla="*/ 0 h 419100"/>
              <a:gd name="connsiteX16" fmla="*/ 416996 w 5032666"/>
              <a:gd name="connsiteY16" fmla="*/ 0 h 419100"/>
              <a:gd name="connsiteX17" fmla="*/ 434684 w 5032666"/>
              <a:gd name="connsiteY17" fmla="*/ 0 h 419100"/>
              <a:gd name="connsiteX18" fmla="*/ 466279 w 5032666"/>
              <a:gd name="connsiteY18" fmla="*/ 0 h 419100"/>
              <a:gd name="connsiteX19" fmla="*/ 480651 w 5032666"/>
              <a:gd name="connsiteY19" fmla="*/ 0 h 419100"/>
              <a:gd name="connsiteX20" fmla="*/ 491387 w 5032666"/>
              <a:gd name="connsiteY20" fmla="*/ 0 h 419100"/>
              <a:gd name="connsiteX21" fmla="*/ 529934 w 5032666"/>
              <a:gd name="connsiteY21" fmla="*/ 0 h 419100"/>
              <a:gd name="connsiteX22" fmla="*/ 537354 w 5032666"/>
              <a:gd name="connsiteY22" fmla="*/ 0 h 419100"/>
              <a:gd name="connsiteX23" fmla="*/ 561975 w 5032666"/>
              <a:gd name="connsiteY23" fmla="*/ 0 h 419100"/>
              <a:gd name="connsiteX24" fmla="*/ 586637 w 5032666"/>
              <a:gd name="connsiteY24" fmla="*/ 0 h 419100"/>
              <a:gd name="connsiteX25" fmla="*/ 607942 w 5032666"/>
              <a:gd name="connsiteY25" fmla="*/ 0 h 419100"/>
              <a:gd name="connsiteX26" fmla="*/ 618678 w 5032666"/>
              <a:gd name="connsiteY26" fmla="*/ 0 h 419100"/>
              <a:gd name="connsiteX27" fmla="*/ 657225 w 5032666"/>
              <a:gd name="connsiteY27" fmla="*/ 0 h 419100"/>
              <a:gd name="connsiteX28" fmla="*/ 664645 w 5032666"/>
              <a:gd name="connsiteY28" fmla="*/ 0 h 419100"/>
              <a:gd name="connsiteX29" fmla="*/ 682333 w 5032666"/>
              <a:gd name="connsiteY29" fmla="*/ 0 h 419100"/>
              <a:gd name="connsiteX30" fmla="*/ 713928 w 5032666"/>
              <a:gd name="connsiteY30" fmla="*/ 0 h 419100"/>
              <a:gd name="connsiteX31" fmla="*/ 728300 w 5032666"/>
              <a:gd name="connsiteY31" fmla="*/ 0 h 419100"/>
              <a:gd name="connsiteX32" fmla="*/ 739036 w 5032666"/>
              <a:gd name="connsiteY32" fmla="*/ 0 h 419100"/>
              <a:gd name="connsiteX33" fmla="*/ 750329 w 5032666"/>
              <a:gd name="connsiteY33" fmla="*/ 0 h 419100"/>
              <a:gd name="connsiteX34" fmla="*/ 771526 w 5032666"/>
              <a:gd name="connsiteY34" fmla="*/ 0 h 419100"/>
              <a:gd name="connsiteX35" fmla="*/ 777583 w 5032666"/>
              <a:gd name="connsiteY35" fmla="*/ 0 h 419100"/>
              <a:gd name="connsiteX36" fmla="*/ 785003 w 5032666"/>
              <a:gd name="connsiteY36" fmla="*/ 0 h 419100"/>
              <a:gd name="connsiteX37" fmla="*/ 796296 w 5032666"/>
              <a:gd name="connsiteY37" fmla="*/ 0 h 419100"/>
              <a:gd name="connsiteX38" fmla="*/ 807032 w 5032666"/>
              <a:gd name="connsiteY38" fmla="*/ 0 h 419100"/>
              <a:gd name="connsiteX39" fmla="*/ 817493 w 5032666"/>
              <a:gd name="connsiteY39" fmla="*/ 0 h 419100"/>
              <a:gd name="connsiteX40" fmla="*/ 828229 w 5032666"/>
              <a:gd name="connsiteY40" fmla="*/ 0 h 419100"/>
              <a:gd name="connsiteX41" fmla="*/ 834286 w 5032666"/>
              <a:gd name="connsiteY41" fmla="*/ 0 h 419100"/>
              <a:gd name="connsiteX42" fmla="*/ 845579 w 5032666"/>
              <a:gd name="connsiteY42" fmla="*/ 0 h 419100"/>
              <a:gd name="connsiteX43" fmla="*/ 852999 w 5032666"/>
              <a:gd name="connsiteY43" fmla="*/ 0 h 419100"/>
              <a:gd name="connsiteX44" fmla="*/ 866776 w 5032666"/>
              <a:gd name="connsiteY44" fmla="*/ 0 h 419100"/>
              <a:gd name="connsiteX45" fmla="*/ 870687 w 5032666"/>
              <a:gd name="connsiteY45" fmla="*/ 0 h 419100"/>
              <a:gd name="connsiteX46" fmla="*/ 874196 w 5032666"/>
              <a:gd name="connsiteY46" fmla="*/ 0 h 419100"/>
              <a:gd name="connsiteX47" fmla="*/ 891884 w 5032666"/>
              <a:gd name="connsiteY47" fmla="*/ 0 h 419100"/>
              <a:gd name="connsiteX48" fmla="*/ 902282 w 5032666"/>
              <a:gd name="connsiteY48" fmla="*/ 0 h 419100"/>
              <a:gd name="connsiteX49" fmla="*/ 916654 w 5032666"/>
              <a:gd name="connsiteY49" fmla="*/ 0 h 419100"/>
              <a:gd name="connsiteX50" fmla="*/ 923479 w 5032666"/>
              <a:gd name="connsiteY50" fmla="*/ 0 h 419100"/>
              <a:gd name="connsiteX51" fmla="*/ 927390 w 5032666"/>
              <a:gd name="connsiteY51" fmla="*/ 0 h 419100"/>
              <a:gd name="connsiteX52" fmla="*/ 937851 w 5032666"/>
              <a:gd name="connsiteY52" fmla="*/ 0 h 419100"/>
              <a:gd name="connsiteX53" fmla="*/ 948587 w 5032666"/>
              <a:gd name="connsiteY53" fmla="*/ 0 h 419100"/>
              <a:gd name="connsiteX54" fmla="*/ 959880 w 5032666"/>
              <a:gd name="connsiteY54" fmla="*/ 0 h 419100"/>
              <a:gd name="connsiteX55" fmla="*/ 965937 w 5032666"/>
              <a:gd name="connsiteY55" fmla="*/ 0 h 419100"/>
              <a:gd name="connsiteX56" fmla="*/ 973357 w 5032666"/>
              <a:gd name="connsiteY56" fmla="*/ 0 h 419100"/>
              <a:gd name="connsiteX57" fmla="*/ 987134 w 5032666"/>
              <a:gd name="connsiteY57" fmla="*/ 0 h 419100"/>
              <a:gd name="connsiteX58" fmla="*/ 994554 w 5032666"/>
              <a:gd name="connsiteY58" fmla="*/ 0 h 419100"/>
              <a:gd name="connsiteX59" fmla="*/ 1005847 w 5032666"/>
              <a:gd name="connsiteY59" fmla="*/ 0 h 419100"/>
              <a:gd name="connsiteX60" fmla="*/ 1016583 w 5032666"/>
              <a:gd name="connsiteY60" fmla="*/ 0 h 419100"/>
              <a:gd name="connsiteX61" fmla="*/ 1022640 w 5032666"/>
              <a:gd name="connsiteY61" fmla="*/ 0 h 419100"/>
              <a:gd name="connsiteX62" fmla="*/ 1043837 w 5032666"/>
              <a:gd name="connsiteY62" fmla="*/ 0 h 419100"/>
              <a:gd name="connsiteX63" fmla="*/ 1055130 w 5032666"/>
              <a:gd name="connsiteY63" fmla="*/ 0 h 419100"/>
              <a:gd name="connsiteX64" fmla="*/ 1062550 w 5032666"/>
              <a:gd name="connsiteY64" fmla="*/ 0 h 419100"/>
              <a:gd name="connsiteX65" fmla="*/ 1080238 w 5032666"/>
              <a:gd name="connsiteY65" fmla="*/ 0 h 419100"/>
              <a:gd name="connsiteX66" fmla="*/ 1111833 w 5032666"/>
              <a:gd name="connsiteY66" fmla="*/ 0 h 419100"/>
              <a:gd name="connsiteX67" fmla="*/ 1126205 w 5032666"/>
              <a:gd name="connsiteY67" fmla="*/ 0 h 419100"/>
              <a:gd name="connsiteX68" fmla="*/ 1136941 w 5032666"/>
              <a:gd name="connsiteY68" fmla="*/ 0 h 419100"/>
              <a:gd name="connsiteX69" fmla="*/ 1175488 w 5032666"/>
              <a:gd name="connsiteY69" fmla="*/ 0 h 419100"/>
              <a:gd name="connsiteX70" fmla="*/ 1182908 w 5032666"/>
              <a:gd name="connsiteY70" fmla="*/ 0 h 419100"/>
              <a:gd name="connsiteX71" fmla="*/ 1207529 w 5032666"/>
              <a:gd name="connsiteY71" fmla="*/ 0 h 419100"/>
              <a:gd name="connsiteX72" fmla="*/ 1232191 w 5032666"/>
              <a:gd name="connsiteY72" fmla="*/ 0 h 419100"/>
              <a:gd name="connsiteX73" fmla="*/ 1253496 w 5032666"/>
              <a:gd name="connsiteY73" fmla="*/ 0 h 419100"/>
              <a:gd name="connsiteX74" fmla="*/ 1264232 w 5032666"/>
              <a:gd name="connsiteY74" fmla="*/ 0 h 419100"/>
              <a:gd name="connsiteX75" fmla="*/ 1302779 w 5032666"/>
              <a:gd name="connsiteY75" fmla="*/ 0 h 419100"/>
              <a:gd name="connsiteX76" fmla="*/ 1310199 w 5032666"/>
              <a:gd name="connsiteY76" fmla="*/ 0 h 419100"/>
              <a:gd name="connsiteX77" fmla="*/ 1327887 w 5032666"/>
              <a:gd name="connsiteY77" fmla="*/ 0 h 419100"/>
              <a:gd name="connsiteX78" fmla="*/ 1359482 w 5032666"/>
              <a:gd name="connsiteY78" fmla="*/ 0 h 419100"/>
              <a:gd name="connsiteX79" fmla="*/ 1373854 w 5032666"/>
              <a:gd name="connsiteY79" fmla="*/ 0 h 419100"/>
              <a:gd name="connsiteX80" fmla="*/ 1384590 w 5032666"/>
              <a:gd name="connsiteY80" fmla="*/ 0 h 419100"/>
              <a:gd name="connsiteX81" fmla="*/ 1417080 w 5032666"/>
              <a:gd name="connsiteY81" fmla="*/ 0 h 419100"/>
              <a:gd name="connsiteX82" fmla="*/ 1423137 w 5032666"/>
              <a:gd name="connsiteY82" fmla="*/ 0 h 419100"/>
              <a:gd name="connsiteX83" fmla="*/ 1430557 w 5032666"/>
              <a:gd name="connsiteY83" fmla="*/ 0 h 419100"/>
              <a:gd name="connsiteX84" fmla="*/ 1463047 w 5032666"/>
              <a:gd name="connsiteY84" fmla="*/ 0 h 419100"/>
              <a:gd name="connsiteX85" fmla="*/ 1473783 w 5032666"/>
              <a:gd name="connsiteY85" fmla="*/ 0 h 419100"/>
              <a:gd name="connsiteX86" fmla="*/ 1479840 w 5032666"/>
              <a:gd name="connsiteY86" fmla="*/ 0 h 419100"/>
              <a:gd name="connsiteX87" fmla="*/ 1495425 w 5032666"/>
              <a:gd name="connsiteY87" fmla="*/ 0 h 419100"/>
              <a:gd name="connsiteX88" fmla="*/ 1512330 w 5032666"/>
              <a:gd name="connsiteY88" fmla="*/ 0 h 419100"/>
              <a:gd name="connsiteX89" fmla="*/ 1519750 w 5032666"/>
              <a:gd name="connsiteY89" fmla="*/ 0 h 419100"/>
              <a:gd name="connsiteX90" fmla="*/ 1537438 w 5032666"/>
              <a:gd name="connsiteY90" fmla="*/ 0 h 419100"/>
              <a:gd name="connsiteX91" fmla="*/ 1541392 w 5032666"/>
              <a:gd name="connsiteY91" fmla="*/ 0 h 419100"/>
              <a:gd name="connsiteX92" fmla="*/ 1552128 w 5032666"/>
              <a:gd name="connsiteY92" fmla="*/ 0 h 419100"/>
              <a:gd name="connsiteX93" fmla="*/ 1569033 w 5032666"/>
              <a:gd name="connsiteY93" fmla="*/ 0 h 419100"/>
              <a:gd name="connsiteX94" fmla="*/ 1583405 w 5032666"/>
              <a:gd name="connsiteY94" fmla="*/ 0 h 419100"/>
              <a:gd name="connsiteX95" fmla="*/ 1590675 w 5032666"/>
              <a:gd name="connsiteY95" fmla="*/ 0 h 419100"/>
              <a:gd name="connsiteX96" fmla="*/ 1594141 w 5032666"/>
              <a:gd name="connsiteY96" fmla="*/ 0 h 419100"/>
              <a:gd name="connsiteX97" fmla="*/ 1598095 w 5032666"/>
              <a:gd name="connsiteY97" fmla="*/ 0 h 419100"/>
              <a:gd name="connsiteX98" fmla="*/ 1615783 w 5032666"/>
              <a:gd name="connsiteY98" fmla="*/ 0 h 419100"/>
              <a:gd name="connsiteX99" fmla="*/ 1632688 w 5032666"/>
              <a:gd name="connsiteY99" fmla="*/ 0 h 419100"/>
              <a:gd name="connsiteX100" fmla="*/ 1640108 w 5032666"/>
              <a:gd name="connsiteY100" fmla="*/ 0 h 419100"/>
              <a:gd name="connsiteX101" fmla="*/ 1647378 w 5032666"/>
              <a:gd name="connsiteY101" fmla="*/ 0 h 419100"/>
              <a:gd name="connsiteX102" fmla="*/ 1661750 w 5032666"/>
              <a:gd name="connsiteY102" fmla="*/ 0 h 419100"/>
              <a:gd name="connsiteX103" fmla="*/ 1672486 w 5032666"/>
              <a:gd name="connsiteY103" fmla="*/ 0 h 419100"/>
              <a:gd name="connsiteX104" fmla="*/ 1689391 w 5032666"/>
              <a:gd name="connsiteY104" fmla="*/ 0 h 419100"/>
              <a:gd name="connsiteX105" fmla="*/ 1704976 w 5032666"/>
              <a:gd name="connsiteY105" fmla="*/ 0 h 419100"/>
              <a:gd name="connsiteX106" fmla="*/ 1711033 w 5032666"/>
              <a:gd name="connsiteY106" fmla="*/ 0 h 419100"/>
              <a:gd name="connsiteX107" fmla="*/ 1718453 w 5032666"/>
              <a:gd name="connsiteY107" fmla="*/ 0 h 419100"/>
              <a:gd name="connsiteX108" fmla="*/ 1750943 w 5032666"/>
              <a:gd name="connsiteY108" fmla="*/ 0 h 419100"/>
              <a:gd name="connsiteX109" fmla="*/ 1761679 w 5032666"/>
              <a:gd name="connsiteY109" fmla="*/ 0 h 419100"/>
              <a:gd name="connsiteX110" fmla="*/ 1767736 w 5032666"/>
              <a:gd name="connsiteY110" fmla="*/ 0 h 419100"/>
              <a:gd name="connsiteX111" fmla="*/ 1800226 w 5032666"/>
              <a:gd name="connsiteY111" fmla="*/ 0 h 419100"/>
              <a:gd name="connsiteX112" fmla="*/ 1807646 w 5032666"/>
              <a:gd name="connsiteY112" fmla="*/ 0 h 419100"/>
              <a:gd name="connsiteX113" fmla="*/ 1825334 w 5032666"/>
              <a:gd name="connsiteY113" fmla="*/ 0 h 419100"/>
              <a:gd name="connsiteX114" fmla="*/ 1856929 w 5032666"/>
              <a:gd name="connsiteY114" fmla="*/ 0 h 419100"/>
              <a:gd name="connsiteX115" fmla="*/ 1871301 w 5032666"/>
              <a:gd name="connsiteY115" fmla="*/ 0 h 419100"/>
              <a:gd name="connsiteX116" fmla="*/ 1882037 w 5032666"/>
              <a:gd name="connsiteY116" fmla="*/ 0 h 419100"/>
              <a:gd name="connsiteX117" fmla="*/ 1920584 w 5032666"/>
              <a:gd name="connsiteY117" fmla="*/ 0 h 419100"/>
              <a:gd name="connsiteX118" fmla="*/ 1928004 w 5032666"/>
              <a:gd name="connsiteY118" fmla="*/ 0 h 419100"/>
              <a:gd name="connsiteX119" fmla="*/ 1952625 w 5032666"/>
              <a:gd name="connsiteY119" fmla="*/ 0 h 419100"/>
              <a:gd name="connsiteX120" fmla="*/ 1977287 w 5032666"/>
              <a:gd name="connsiteY120" fmla="*/ 0 h 419100"/>
              <a:gd name="connsiteX121" fmla="*/ 1998592 w 5032666"/>
              <a:gd name="connsiteY121" fmla="*/ 0 h 419100"/>
              <a:gd name="connsiteX122" fmla="*/ 2009328 w 5032666"/>
              <a:gd name="connsiteY122" fmla="*/ 0 h 419100"/>
              <a:gd name="connsiteX123" fmla="*/ 2047875 w 5032666"/>
              <a:gd name="connsiteY123" fmla="*/ 0 h 419100"/>
              <a:gd name="connsiteX124" fmla="*/ 2055295 w 5032666"/>
              <a:gd name="connsiteY124" fmla="*/ 0 h 419100"/>
              <a:gd name="connsiteX125" fmla="*/ 2057400 w 5032666"/>
              <a:gd name="connsiteY125" fmla="*/ 0 h 419100"/>
              <a:gd name="connsiteX126" fmla="*/ 2072983 w 5032666"/>
              <a:gd name="connsiteY126" fmla="*/ 0 h 419100"/>
              <a:gd name="connsiteX127" fmla="*/ 2103367 w 5032666"/>
              <a:gd name="connsiteY127" fmla="*/ 0 h 419100"/>
              <a:gd name="connsiteX128" fmla="*/ 2104578 w 5032666"/>
              <a:gd name="connsiteY128" fmla="*/ 0 h 419100"/>
              <a:gd name="connsiteX129" fmla="*/ 2114103 w 5032666"/>
              <a:gd name="connsiteY129" fmla="*/ 0 h 419100"/>
              <a:gd name="connsiteX130" fmla="*/ 2118950 w 5032666"/>
              <a:gd name="connsiteY130" fmla="*/ 0 h 419100"/>
              <a:gd name="connsiteX131" fmla="*/ 2129686 w 5032666"/>
              <a:gd name="connsiteY131" fmla="*/ 0 h 419100"/>
              <a:gd name="connsiteX132" fmla="*/ 2140979 w 5032666"/>
              <a:gd name="connsiteY132" fmla="*/ 0 h 419100"/>
              <a:gd name="connsiteX133" fmla="*/ 2152650 w 5032666"/>
              <a:gd name="connsiteY133" fmla="*/ 0 h 419100"/>
              <a:gd name="connsiteX134" fmla="*/ 2160070 w 5032666"/>
              <a:gd name="connsiteY134" fmla="*/ 0 h 419100"/>
              <a:gd name="connsiteX135" fmla="*/ 2162176 w 5032666"/>
              <a:gd name="connsiteY135" fmla="*/ 0 h 419100"/>
              <a:gd name="connsiteX136" fmla="*/ 2168233 w 5032666"/>
              <a:gd name="connsiteY136" fmla="*/ 0 h 419100"/>
              <a:gd name="connsiteX137" fmla="*/ 2175653 w 5032666"/>
              <a:gd name="connsiteY137" fmla="*/ 0 h 419100"/>
              <a:gd name="connsiteX138" fmla="*/ 2177758 w 5032666"/>
              <a:gd name="connsiteY138" fmla="*/ 0 h 419100"/>
              <a:gd name="connsiteX139" fmla="*/ 2186946 w 5032666"/>
              <a:gd name="connsiteY139" fmla="*/ 0 h 419100"/>
              <a:gd name="connsiteX140" fmla="*/ 2197682 w 5032666"/>
              <a:gd name="connsiteY140" fmla="*/ 0 h 419100"/>
              <a:gd name="connsiteX141" fmla="*/ 2208143 w 5032666"/>
              <a:gd name="connsiteY141" fmla="*/ 0 h 419100"/>
              <a:gd name="connsiteX142" fmla="*/ 2209353 w 5032666"/>
              <a:gd name="connsiteY142" fmla="*/ 0 h 419100"/>
              <a:gd name="connsiteX143" fmla="*/ 2218879 w 5032666"/>
              <a:gd name="connsiteY143" fmla="*/ 0 h 419100"/>
              <a:gd name="connsiteX144" fmla="*/ 2223725 w 5032666"/>
              <a:gd name="connsiteY144" fmla="*/ 0 h 419100"/>
              <a:gd name="connsiteX145" fmla="*/ 2224936 w 5032666"/>
              <a:gd name="connsiteY145" fmla="*/ 0 h 419100"/>
              <a:gd name="connsiteX146" fmla="*/ 2234461 w 5032666"/>
              <a:gd name="connsiteY146" fmla="*/ 0 h 419100"/>
              <a:gd name="connsiteX147" fmla="*/ 2236229 w 5032666"/>
              <a:gd name="connsiteY147" fmla="*/ 0 h 419100"/>
              <a:gd name="connsiteX148" fmla="*/ 2243649 w 5032666"/>
              <a:gd name="connsiteY148" fmla="*/ 0 h 419100"/>
              <a:gd name="connsiteX149" fmla="*/ 2257426 w 5032666"/>
              <a:gd name="connsiteY149" fmla="*/ 0 h 419100"/>
              <a:gd name="connsiteX150" fmla="*/ 2261337 w 5032666"/>
              <a:gd name="connsiteY150" fmla="*/ 0 h 419100"/>
              <a:gd name="connsiteX151" fmla="*/ 2264846 w 5032666"/>
              <a:gd name="connsiteY151" fmla="*/ 0 h 419100"/>
              <a:gd name="connsiteX152" fmla="*/ 2266951 w 5032666"/>
              <a:gd name="connsiteY152" fmla="*/ 0 h 419100"/>
              <a:gd name="connsiteX153" fmla="*/ 2273008 w 5032666"/>
              <a:gd name="connsiteY153" fmla="*/ 0 h 419100"/>
              <a:gd name="connsiteX154" fmla="*/ 2280428 w 5032666"/>
              <a:gd name="connsiteY154" fmla="*/ 0 h 419100"/>
              <a:gd name="connsiteX155" fmla="*/ 2282534 w 5032666"/>
              <a:gd name="connsiteY155" fmla="*/ 0 h 419100"/>
              <a:gd name="connsiteX156" fmla="*/ 2292932 w 5032666"/>
              <a:gd name="connsiteY156" fmla="*/ 0 h 419100"/>
              <a:gd name="connsiteX157" fmla="*/ 2307304 w 5032666"/>
              <a:gd name="connsiteY157" fmla="*/ 0 h 419100"/>
              <a:gd name="connsiteX158" fmla="*/ 2312918 w 5032666"/>
              <a:gd name="connsiteY158" fmla="*/ 0 h 419100"/>
              <a:gd name="connsiteX159" fmla="*/ 2314129 w 5032666"/>
              <a:gd name="connsiteY159" fmla="*/ 0 h 419100"/>
              <a:gd name="connsiteX160" fmla="*/ 2318040 w 5032666"/>
              <a:gd name="connsiteY160" fmla="*/ 0 h 419100"/>
              <a:gd name="connsiteX161" fmla="*/ 2323654 w 5032666"/>
              <a:gd name="connsiteY161" fmla="*/ 0 h 419100"/>
              <a:gd name="connsiteX162" fmla="*/ 2328501 w 5032666"/>
              <a:gd name="connsiteY162" fmla="*/ 0 h 419100"/>
              <a:gd name="connsiteX163" fmla="*/ 2329711 w 5032666"/>
              <a:gd name="connsiteY163" fmla="*/ 0 h 419100"/>
              <a:gd name="connsiteX164" fmla="*/ 2339237 w 5032666"/>
              <a:gd name="connsiteY164" fmla="*/ 0 h 419100"/>
              <a:gd name="connsiteX165" fmla="*/ 2350530 w 5032666"/>
              <a:gd name="connsiteY165" fmla="*/ 0 h 419100"/>
              <a:gd name="connsiteX166" fmla="*/ 2356587 w 5032666"/>
              <a:gd name="connsiteY166" fmla="*/ 0 h 419100"/>
              <a:gd name="connsiteX167" fmla="*/ 2362201 w 5032666"/>
              <a:gd name="connsiteY167" fmla="*/ 0 h 419100"/>
              <a:gd name="connsiteX168" fmla="*/ 2364007 w 5032666"/>
              <a:gd name="connsiteY168" fmla="*/ 0 h 419100"/>
              <a:gd name="connsiteX169" fmla="*/ 2369621 w 5032666"/>
              <a:gd name="connsiteY169" fmla="*/ 0 h 419100"/>
              <a:gd name="connsiteX170" fmla="*/ 2377784 w 5032666"/>
              <a:gd name="connsiteY170" fmla="*/ 0 h 419100"/>
              <a:gd name="connsiteX171" fmla="*/ 2385204 w 5032666"/>
              <a:gd name="connsiteY171" fmla="*/ 0 h 419100"/>
              <a:gd name="connsiteX172" fmla="*/ 2387309 w 5032666"/>
              <a:gd name="connsiteY172" fmla="*/ 0 h 419100"/>
              <a:gd name="connsiteX173" fmla="*/ 2396497 w 5032666"/>
              <a:gd name="connsiteY173" fmla="*/ 0 h 419100"/>
              <a:gd name="connsiteX174" fmla="*/ 2407233 w 5032666"/>
              <a:gd name="connsiteY174" fmla="*/ 0 h 419100"/>
              <a:gd name="connsiteX175" fmla="*/ 2413290 w 5032666"/>
              <a:gd name="connsiteY175" fmla="*/ 0 h 419100"/>
              <a:gd name="connsiteX176" fmla="*/ 2418904 w 5032666"/>
              <a:gd name="connsiteY176" fmla="*/ 0 h 419100"/>
              <a:gd name="connsiteX177" fmla="*/ 2433276 w 5032666"/>
              <a:gd name="connsiteY177" fmla="*/ 0 h 419100"/>
              <a:gd name="connsiteX178" fmla="*/ 2434487 w 5032666"/>
              <a:gd name="connsiteY178" fmla="*/ 0 h 419100"/>
              <a:gd name="connsiteX179" fmla="*/ 2444012 w 5032666"/>
              <a:gd name="connsiteY179" fmla="*/ 0 h 419100"/>
              <a:gd name="connsiteX180" fmla="*/ 2445780 w 5032666"/>
              <a:gd name="connsiteY180" fmla="*/ 0 h 419100"/>
              <a:gd name="connsiteX181" fmla="*/ 2453200 w 5032666"/>
              <a:gd name="connsiteY181" fmla="*/ 0 h 419100"/>
              <a:gd name="connsiteX182" fmla="*/ 2470888 w 5032666"/>
              <a:gd name="connsiteY182" fmla="*/ 0 h 419100"/>
              <a:gd name="connsiteX183" fmla="*/ 2482559 w 5032666"/>
              <a:gd name="connsiteY183" fmla="*/ 0 h 419100"/>
              <a:gd name="connsiteX184" fmla="*/ 2489979 w 5032666"/>
              <a:gd name="connsiteY184" fmla="*/ 0 h 419100"/>
              <a:gd name="connsiteX185" fmla="*/ 2502483 w 5032666"/>
              <a:gd name="connsiteY185" fmla="*/ 0 h 419100"/>
              <a:gd name="connsiteX186" fmla="*/ 2514600 w 5032666"/>
              <a:gd name="connsiteY186" fmla="*/ 0 h 419100"/>
              <a:gd name="connsiteX187" fmla="*/ 2516855 w 5032666"/>
              <a:gd name="connsiteY187" fmla="*/ 0 h 419100"/>
              <a:gd name="connsiteX188" fmla="*/ 2527591 w 5032666"/>
              <a:gd name="connsiteY188" fmla="*/ 0 h 419100"/>
              <a:gd name="connsiteX189" fmla="*/ 2539262 w 5032666"/>
              <a:gd name="connsiteY189" fmla="*/ 0 h 419100"/>
              <a:gd name="connsiteX190" fmla="*/ 2560567 w 5032666"/>
              <a:gd name="connsiteY190" fmla="*/ 0 h 419100"/>
              <a:gd name="connsiteX191" fmla="*/ 2566138 w 5032666"/>
              <a:gd name="connsiteY191" fmla="*/ 0 h 419100"/>
              <a:gd name="connsiteX192" fmla="*/ 2571303 w 5032666"/>
              <a:gd name="connsiteY192" fmla="*/ 0 h 419100"/>
              <a:gd name="connsiteX193" fmla="*/ 2573558 w 5032666"/>
              <a:gd name="connsiteY193" fmla="*/ 0 h 419100"/>
              <a:gd name="connsiteX194" fmla="*/ 2598179 w 5032666"/>
              <a:gd name="connsiteY194" fmla="*/ 0 h 419100"/>
              <a:gd name="connsiteX195" fmla="*/ 2609850 w 5032666"/>
              <a:gd name="connsiteY195" fmla="*/ 0 h 419100"/>
              <a:gd name="connsiteX196" fmla="*/ 2617270 w 5032666"/>
              <a:gd name="connsiteY196" fmla="*/ 0 h 419100"/>
              <a:gd name="connsiteX197" fmla="*/ 2622841 w 5032666"/>
              <a:gd name="connsiteY197" fmla="*/ 0 h 419100"/>
              <a:gd name="connsiteX198" fmla="*/ 2634958 w 5032666"/>
              <a:gd name="connsiteY198" fmla="*/ 0 h 419100"/>
              <a:gd name="connsiteX199" fmla="*/ 2644146 w 5032666"/>
              <a:gd name="connsiteY199" fmla="*/ 0 h 419100"/>
              <a:gd name="connsiteX200" fmla="*/ 2654882 w 5032666"/>
              <a:gd name="connsiteY200" fmla="*/ 0 h 419100"/>
              <a:gd name="connsiteX201" fmla="*/ 2666553 w 5032666"/>
              <a:gd name="connsiteY201" fmla="*/ 0 h 419100"/>
              <a:gd name="connsiteX202" fmla="*/ 2680925 w 5032666"/>
              <a:gd name="connsiteY202" fmla="*/ 0 h 419100"/>
              <a:gd name="connsiteX203" fmla="*/ 2691661 w 5032666"/>
              <a:gd name="connsiteY203" fmla="*/ 0 h 419100"/>
              <a:gd name="connsiteX204" fmla="*/ 2693429 w 5032666"/>
              <a:gd name="connsiteY204" fmla="*/ 0 h 419100"/>
              <a:gd name="connsiteX205" fmla="*/ 2700849 w 5032666"/>
              <a:gd name="connsiteY205" fmla="*/ 0 h 419100"/>
              <a:gd name="connsiteX206" fmla="*/ 2702954 w 5032666"/>
              <a:gd name="connsiteY206" fmla="*/ 0 h 419100"/>
              <a:gd name="connsiteX207" fmla="*/ 2718537 w 5032666"/>
              <a:gd name="connsiteY207" fmla="*/ 0 h 419100"/>
              <a:gd name="connsiteX208" fmla="*/ 2724151 w 5032666"/>
              <a:gd name="connsiteY208" fmla="*/ 0 h 419100"/>
              <a:gd name="connsiteX209" fmla="*/ 2730208 w 5032666"/>
              <a:gd name="connsiteY209" fmla="*/ 0 h 419100"/>
              <a:gd name="connsiteX210" fmla="*/ 2737628 w 5032666"/>
              <a:gd name="connsiteY210" fmla="*/ 0 h 419100"/>
              <a:gd name="connsiteX211" fmla="*/ 2748921 w 5032666"/>
              <a:gd name="connsiteY211" fmla="*/ 0 h 419100"/>
              <a:gd name="connsiteX212" fmla="*/ 2750132 w 5032666"/>
              <a:gd name="connsiteY212" fmla="*/ 0 h 419100"/>
              <a:gd name="connsiteX213" fmla="*/ 2759657 w 5032666"/>
              <a:gd name="connsiteY213" fmla="*/ 0 h 419100"/>
              <a:gd name="connsiteX214" fmla="*/ 2764504 w 5032666"/>
              <a:gd name="connsiteY214" fmla="*/ 0 h 419100"/>
              <a:gd name="connsiteX215" fmla="*/ 2770118 w 5032666"/>
              <a:gd name="connsiteY215" fmla="*/ 0 h 419100"/>
              <a:gd name="connsiteX216" fmla="*/ 2775240 w 5032666"/>
              <a:gd name="connsiteY216" fmla="*/ 0 h 419100"/>
              <a:gd name="connsiteX217" fmla="*/ 2780854 w 5032666"/>
              <a:gd name="connsiteY217" fmla="*/ 0 h 419100"/>
              <a:gd name="connsiteX218" fmla="*/ 2786911 w 5032666"/>
              <a:gd name="connsiteY218" fmla="*/ 0 h 419100"/>
              <a:gd name="connsiteX219" fmla="*/ 2798204 w 5032666"/>
              <a:gd name="connsiteY219" fmla="*/ 0 h 419100"/>
              <a:gd name="connsiteX220" fmla="*/ 2805624 w 5032666"/>
              <a:gd name="connsiteY220" fmla="*/ 0 h 419100"/>
              <a:gd name="connsiteX221" fmla="*/ 2807730 w 5032666"/>
              <a:gd name="connsiteY221" fmla="*/ 0 h 419100"/>
              <a:gd name="connsiteX222" fmla="*/ 2813787 w 5032666"/>
              <a:gd name="connsiteY222" fmla="*/ 0 h 419100"/>
              <a:gd name="connsiteX223" fmla="*/ 2819401 w 5032666"/>
              <a:gd name="connsiteY223" fmla="*/ 0 h 419100"/>
              <a:gd name="connsiteX224" fmla="*/ 2821207 w 5032666"/>
              <a:gd name="connsiteY224" fmla="*/ 0 h 419100"/>
              <a:gd name="connsiteX225" fmla="*/ 2823312 w 5032666"/>
              <a:gd name="connsiteY225" fmla="*/ 0 h 419100"/>
              <a:gd name="connsiteX226" fmla="*/ 2826821 w 5032666"/>
              <a:gd name="connsiteY226" fmla="*/ 0 h 419100"/>
              <a:gd name="connsiteX227" fmla="*/ 2844509 w 5032666"/>
              <a:gd name="connsiteY227" fmla="*/ 0 h 419100"/>
              <a:gd name="connsiteX228" fmla="*/ 2853697 w 5032666"/>
              <a:gd name="connsiteY228" fmla="*/ 0 h 419100"/>
              <a:gd name="connsiteX229" fmla="*/ 2854907 w 5032666"/>
              <a:gd name="connsiteY229" fmla="*/ 0 h 419100"/>
              <a:gd name="connsiteX230" fmla="*/ 2864433 w 5032666"/>
              <a:gd name="connsiteY230" fmla="*/ 0 h 419100"/>
              <a:gd name="connsiteX231" fmla="*/ 2869279 w 5032666"/>
              <a:gd name="connsiteY231" fmla="*/ 0 h 419100"/>
              <a:gd name="connsiteX232" fmla="*/ 2870490 w 5032666"/>
              <a:gd name="connsiteY232" fmla="*/ 0 h 419100"/>
              <a:gd name="connsiteX233" fmla="*/ 2876104 w 5032666"/>
              <a:gd name="connsiteY233" fmla="*/ 0 h 419100"/>
              <a:gd name="connsiteX234" fmla="*/ 2880015 w 5032666"/>
              <a:gd name="connsiteY234" fmla="*/ 0 h 419100"/>
              <a:gd name="connsiteX235" fmla="*/ 2890476 w 5032666"/>
              <a:gd name="connsiteY235" fmla="*/ 0 h 419100"/>
              <a:gd name="connsiteX236" fmla="*/ 2901212 w 5032666"/>
              <a:gd name="connsiteY236" fmla="*/ 0 h 419100"/>
              <a:gd name="connsiteX237" fmla="*/ 2902980 w 5032666"/>
              <a:gd name="connsiteY237" fmla="*/ 0 h 419100"/>
              <a:gd name="connsiteX238" fmla="*/ 2910400 w 5032666"/>
              <a:gd name="connsiteY238" fmla="*/ 0 h 419100"/>
              <a:gd name="connsiteX239" fmla="*/ 2912505 w 5032666"/>
              <a:gd name="connsiteY239" fmla="*/ 0 h 419100"/>
              <a:gd name="connsiteX240" fmla="*/ 2918562 w 5032666"/>
              <a:gd name="connsiteY240" fmla="*/ 0 h 419100"/>
              <a:gd name="connsiteX241" fmla="*/ 2925982 w 5032666"/>
              <a:gd name="connsiteY241" fmla="*/ 0 h 419100"/>
              <a:gd name="connsiteX242" fmla="*/ 2928088 w 5032666"/>
              <a:gd name="connsiteY242" fmla="*/ 0 h 419100"/>
              <a:gd name="connsiteX243" fmla="*/ 2939759 w 5032666"/>
              <a:gd name="connsiteY243" fmla="*/ 0 h 419100"/>
              <a:gd name="connsiteX244" fmla="*/ 2947179 w 5032666"/>
              <a:gd name="connsiteY244" fmla="*/ 0 h 419100"/>
              <a:gd name="connsiteX245" fmla="*/ 2958472 w 5032666"/>
              <a:gd name="connsiteY245" fmla="*/ 0 h 419100"/>
              <a:gd name="connsiteX246" fmla="*/ 2959683 w 5032666"/>
              <a:gd name="connsiteY246" fmla="*/ 0 h 419100"/>
              <a:gd name="connsiteX247" fmla="*/ 2969208 w 5032666"/>
              <a:gd name="connsiteY247" fmla="*/ 0 h 419100"/>
              <a:gd name="connsiteX248" fmla="*/ 2974055 w 5032666"/>
              <a:gd name="connsiteY248" fmla="*/ 0 h 419100"/>
              <a:gd name="connsiteX249" fmla="*/ 2975265 w 5032666"/>
              <a:gd name="connsiteY249" fmla="*/ 0 h 419100"/>
              <a:gd name="connsiteX250" fmla="*/ 2984791 w 5032666"/>
              <a:gd name="connsiteY250" fmla="*/ 0 h 419100"/>
              <a:gd name="connsiteX251" fmla="*/ 2996462 w 5032666"/>
              <a:gd name="connsiteY251" fmla="*/ 0 h 419100"/>
              <a:gd name="connsiteX252" fmla="*/ 3007755 w 5032666"/>
              <a:gd name="connsiteY252" fmla="*/ 0 h 419100"/>
              <a:gd name="connsiteX253" fmla="*/ 3015175 w 5032666"/>
              <a:gd name="connsiteY253" fmla="*/ 0 h 419100"/>
              <a:gd name="connsiteX254" fmla="*/ 3023338 w 5032666"/>
              <a:gd name="connsiteY254" fmla="*/ 0 h 419100"/>
              <a:gd name="connsiteX255" fmla="*/ 3030758 w 5032666"/>
              <a:gd name="connsiteY255" fmla="*/ 0 h 419100"/>
              <a:gd name="connsiteX256" fmla="*/ 3032863 w 5032666"/>
              <a:gd name="connsiteY256" fmla="*/ 0 h 419100"/>
              <a:gd name="connsiteX257" fmla="*/ 3064458 w 5032666"/>
              <a:gd name="connsiteY257" fmla="*/ 0 h 419100"/>
              <a:gd name="connsiteX258" fmla="*/ 3078830 w 5032666"/>
              <a:gd name="connsiteY258" fmla="*/ 0 h 419100"/>
              <a:gd name="connsiteX259" fmla="*/ 3080041 w 5032666"/>
              <a:gd name="connsiteY259" fmla="*/ 0 h 419100"/>
              <a:gd name="connsiteX260" fmla="*/ 3089566 w 5032666"/>
              <a:gd name="connsiteY260" fmla="*/ 0 h 419100"/>
              <a:gd name="connsiteX261" fmla="*/ 3128113 w 5032666"/>
              <a:gd name="connsiteY261" fmla="*/ 0 h 419100"/>
              <a:gd name="connsiteX262" fmla="*/ 3135533 w 5032666"/>
              <a:gd name="connsiteY262" fmla="*/ 0 h 419100"/>
              <a:gd name="connsiteX263" fmla="*/ 3160154 w 5032666"/>
              <a:gd name="connsiteY263" fmla="*/ 0 h 419100"/>
              <a:gd name="connsiteX264" fmla="*/ 3184816 w 5032666"/>
              <a:gd name="connsiteY264" fmla="*/ 0 h 419100"/>
              <a:gd name="connsiteX265" fmla="*/ 3206121 w 5032666"/>
              <a:gd name="connsiteY265" fmla="*/ 0 h 419100"/>
              <a:gd name="connsiteX266" fmla="*/ 3216857 w 5032666"/>
              <a:gd name="connsiteY266" fmla="*/ 0 h 419100"/>
              <a:gd name="connsiteX267" fmla="*/ 3255404 w 5032666"/>
              <a:gd name="connsiteY267" fmla="*/ 0 h 419100"/>
              <a:gd name="connsiteX268" fmla="*/ 3262824 w 5032666"/>
              <a:gd name="connsiteY268" fmla="*/ 0 h 419100"/>
              <a:gd name="connsiteX269" fmla="*/ 3280512 w 5032666"/>
              <a:gd name="connsiteY269" fmla="*/ 0 h 419100"/>
              <a:gd name="connsiteX270" fmla="*/ 3312107 w 5032666"/>
              <a:gd name="connsiteY270" fmla="*/ 0 h 419100"/>
              <a:gd name="connsiteX271" fmla="*/ 3326479 w 5032666"/>
              <a:gd name="connsiteY271" fmla="*/ 0 h 419100"/>
              <a:gd name="connsiteX272" fmla="*/ 3337215 w 5032666"/>
              <a:gd name="connsiteY272" fmla="*/ 0 h 419100"/>
              <a:gd name="connsiteX273" fmla="*/ 3369705 w 5032666"/>
              <a:gd name="connsiteY273" fmla="*/ 0 h 419100"/>
              <a:gd name="connsiteX274" fmla="*/ 3375762 w 5032666"/>
              <a:gd name="connsiteY274" fmla="*/ 0 h 419100"/>
              <a:gd name="connsiteX275" fmla="*/ 3383182 w 5032666"/>
              <a:gd name="connsiteY275" fmla="*/ 0 h 419100"/>
              <a:gd name="connsiteX276" fmla="*/ 3415672 w 5032666"/>
              <a:gd name="connsiteY276" fmla="*/ 0 h 419100"/>
              <a:gd name="connsiteX277" fmla="*/ 3426408 w 5032666"/>
              <a:gd name="connsiteY277" fmla="*/ 0 h 419100"/>
              <a:gd name="connsiteX278" fmla="*/ 3432465 w 5032666"/>
              <a:gd name="connsiteY278" fmla="*/ 0 h 419100"/>
              <a:gd name="connsiteX279" fmla="*/ 3448050 w 5032666"/>
              <a:gd name="connsiteY279" fmla="*/ 0 h 419100"/>
              <a:gd name="connsiteX280" fmla="*/ 3464955 w 5032666"/>
              <a:gd name="connsiteY280" fmla="*/ 0 h 419100"/>
              <a:gd name="connsiteX281" fmla="*/ 3472375 w 5032666"/>
              <a:gd name="connsiteY281" fmla="*/ 0 h 419100"/>
              <a:gd name="connsiteX282" fmla="*/ 3490063 w 5032666"/>
              <a:gd name="connsiteY282" fmla="*/ 0 h 419100"/>
              <a:gd name="connsiteX283" fmla="*/ 3494017 w 5032666"/>
              <a:gd name="connsiteY283" fmla="*/ 0 h 419100"/>
              <a:gd name="connsiteX284" fmla="*/ 3504753 w 5032666"/>
              <a:gd name="connsiteY284" fmla="*/ 0 h 419100"/>
              <a:gd name="connsiteX285" fmla="*/ 3521658 w 5032666"/>
              <a:gd name="connsiteY285" fmla="*/ 0 h 419100"/>
              <a:gd name="connsiteX286" fmla="*/ 3536030 w 5032666"/>
              <a:gd name="connsiteY286" fmla="*/ 0 h 419100"/>
              <a:gd name="connsiteX287" fmla="*/ 3543300 w 5032666"/>
              <a:gd name="connsiteY287" fmla="*/ 0 h 419100"/>
              <a:gd name="connsiteX288" fmla="*/ 3546766 w 5032666"/>
              <a:gd name="connsiteY288" fmla="*/ 0 h 419100"/>
              <a:gd name="connsiteX289" fmla="*/ 3550720 w 5032666"/>
              <a:gd name="connsiteY289" fmla="*/ 0 h 419100"/>
              <a:gd name="connsiteX290" fmla="*/ 3568408 w 5032666"/>
              <a:gd name="connsiteY290" fmla="*/ 0 h 419100"/>
              <a:gd name="connsiteX291" fmla="*/ 3585313 w 5032666"/>
              <a:gd name="connsiteY291" fmla="*/ 0 h 419100"/>
              <a:gd name="connsiteX292" fmla="*/ 3592733 w 5032666"/>
              <a:gd name="connsiteY292" fmla="*/ 0 h 419100"/>
              <a:gd name="connsiteX293" fmla="*/ 3600003 w 5032666"/>
              <a:gd name="connsiteY293" fmla="*/ 0 h 419100"/>
              <a:gd name="connsiteX294" fmla="*/ 3614375 w 5032666"/>
              <a:gd name="connsiteY294" fmla="*/ 0 h 419100"/>
              <a:gd name="connsiteX295" fmla="*/ 3625111 w 5032666"/>
              <a:gd name="connsiteY295" fmla="*/ 0 h 419100"/>
              <a:gd name="connsiteX296" fmla="*/ 3642016 w 5032666"/>
              <a:gd name="connsiteY296" fmla="*/ 0 h 419100"/>
              <a:gd name="connsiteX297" fmla="*/ 3657601 w 5032666"/>
              <a:gd name="connsiteY297" fmla="*/ 0 h 419100"/>
              <a:gd name="connsiteX298" fmla="*/ 3663658 w 5032666"/>
              <a:gd name="connsiteY298" fmla="*/ 0 h 419100"/>
              <a:gd name="connsiteX299" fmla="*/ 3671078 w 5032666"/>
              <a:gd name="connsiteY299" fmla="*/ 0 h 419100"/>
              <a:gd name="connsiteX300" fmla="*/ 3703568 w 5032666"/>
              <a:gd name="connsiteY300" fmla="*/ 0 h 419100"/>
              <a:gd name="connsiteX301" fmla="*/ 3714304 w 5032666"/>
              <a:gd name="connsiteY301" fmla="*/ 0 h 419100"/>
              <a:gd name="connsiteX302" fmla="*/ 3720361 w 5032666"/>
              <a:gd name="connsiteY302" fmla="*/ 0 h 419100"/>
              <a:gd name="connsiteX303" fmla="*/ 3752851 w 5032666"/>
              <a:gd name="connsiteY303" fmla="*/ 0 h 419100"/>
              <a:gd name="connsiteX304" fmla="*/ 3760271 w 5032666"/>
              <a:gd name="connsiteY304" fmla="*/ 0 h 419100"/>
              <a:gd name="connsiteX305" fmla="*/ 3777959 w 5032666"/>
              <a:gd name="connsiteY305" fmla="*/ 0 h 419100"/>
              <a:gd name="connsiteX306" fmla="*/ 3809554 w 5032666"/>
              <a:gd name="connsiteY306" fmla="*/ 0 h 419100"/>
              <a:gd name="connsiteX307" fmla="*/ 3823926 w 5032666"/>
              <a:gd name="connsiteY307" fmla="*/ 0 h 419100"/>
              <a:gd name="connsiteX308" fmla="*/ 3834662 w 5032666"/>
              <a:gd name="connsiteY308" fmla="*/ 0 h 419100"/>
              <a:gd name="connsiteX309" fmla="*/ 3873209 w 5032666"/>
              <a:gd name="connsiteY309" fmla="*/ 0 h 419100"/>
              <a:gd name="connsiteX310" fmla="*/ 3880629 w 5032666"/>
              <a:gd name="connsiteY310" fmla="*/ 0 h 419100"/>
              <a:gd name="connsiteX311" fmla="*/ 3905250 w 5032666"/>
              <a:gd name="connsiteY311" fmla="*/ 0 h 419100"/>
              <a:gd name="connsiteX312" fmla="*/ 3929912 w 5032666"/>
              <a:gd name="connsiteY312" fmla="*/ 0 h 419100"/>
              <a:gd name="connsiteX313" fmla="*/ 3951217 w 5032666"/>
              <a:gd name="connsiteY313" fmla="*/ 0 h 419100"/>
              <a:gd name="connsiteX314" fmla="*/ 3961953 w 5032666"/>
              <a:gd name="connsiteY314" fmla="*/ 0 h 419100"/>
              <a:gd name="connsiteX315" fmla="*/ 4000500 w 5032666"/>
              <a:gd name="connsiteY315" fmla="*/ 0 h 419100"/>
              <a:gd name="connsiteX316" fmla="*/ 4007920 w 5032666"/>
              <a:gd name="connsiteY316" fmla="*/ 0 h 419100"/>
              <a:gd name="connsiteX317" fmla="*/ 4025608 w 5032666"/>
              <a:gd name="connsiteY317" fmla="*/ 0 h 419100"/>
              <a:gd name="connsiteX318" fmla="*/ 4057203 w 5032666"/>
              <a:gd name="connsiteY318" fmla="*/ 0 h 419100"/>
              <a:gd name="connsiteX319" fmla="*/ 4071575 w 5032666"/>
              <a:gd name="connsiteY319" fmla="*/ 0 h 419100"/>
              <a:gd name="connsiteX320" fmla="*/ 4082311 w 5032666"/>
              <a:gd name="connsiteY320" fmla="*/ 0 h 419100"/>
              <a:gd name="connsiteX321" fmla="*/ 4093604 w 5032666"/>
              <a:gd name="connsiteY321" fmla="*/ 0 h 419100"/>
              <a:gd name="connsiteX322" fmla="*/ 4114801 w 5032666"/>
              <a:gd name="connsiteY322" fmla="*/ 0 h 419100"/>
              <a:gd name="connsiteX323" fmla="*/ 4120858 w 5032666"/>
              <a:gd name="connsiteY323" fmla="*/ 0 h 419100"/>
              <a:gd name="connsiteX324" fmla="*/ 4128278 w 5032666"/>
              <a:gd name="connsiteY324" fmla="*/ 0 h 419100"/>
              <a:gd name="connsiteX325" fmla="*/ 4139571 w 5032666"/>
              <a:gd name="connsiteY325" fmla="*/ 0 h 419100"/>
              <a:gd name="connsiteX326" fmla="*/ 4150307 w 5032666"/>
              <a:gd name="connsiteY326" fmla="*/ 0 h 419100"/>
              <a:gd name="connsiteX327" fmla="*/ 4160768 w 5032666"/>
              <a:gd name="connsiteY327" fmla="*/ 0 h 419100"/>
              <a:gd name="connsiteX328" fmla="*/ 4171504 w 5032666"/>
              <a:gd name="connsiteY328" fmla="*/ 0 h 419100"/>
              <a:gd name="connsiteX329" fmla="*/ 4177561 w 5032666"/>
              <a:gd name="connsiteY329" fmla="*/ 0 h 419100"/>
              <a:gd name="connsiteX330" fmla="*/ 4188854 w 5032666"/>
              <a:gd name="connsiteY330" fmla="*/ 0 h 419100"/>
              <a:gd name="connsiteX331" fmla="*/ 4196274 w 5032666"/>
              <a:gd name="connsiteY331" fmla="*/ 0 h 419100"/>
              <a:gd name="connsiteX332" fmla="*/ 4210051 w 5032666"/>
              <a:gd name="connsiteY332" fmla="*/ 0 h 419100"/>
              <a:gd name="connsiteX333" fmla="*/ 4213962 w 5032666"/>
              <a:gd name="connsiteY333" fmla="*/ 0 h 419100"/>
              <a:gd name="connsiteX334" fmla="*/ 4217471 w 5032666"/>
              <a:gd name="connsiteY334" fmla="*/ 0 h 419100"/>
              <a:gd name="connsiteX335" fmla="*/ 4235159 w 5032666"/>
              <a:gd name="connsiteY335" fmla="*/ 0 h 419100"/>
              <a:gd name="connsiteX336" fmla="*/ 4245557 w 5032666"/>
              <a:gd name="connsiteY336" fmla="*/ 0 h 419100"/>
              <a:gd name="connsiteX337" fmla="*/ 4259929 w 5032666"/>
              <a:gd name="connsiteY337" fmla="*/ 0 h 419100"/>
              <a:gd name="connsiteX338" fmla="*/ 4266754 w 5032666"/>
              <a:gd name="connsiteY338" fmla="*/ 0 h 419100"/>
              <a:gd name="connsiteX339" fmla="*/ 4270665 w 5032666"/>
              <a:gd name="connsiteY339" fmla="*/ 0 h 419100"/>
              <a:gd name="connsiteX340" fmla="*/ 4281126 w 5032666"/>
              <a:gd name="connsiteY340" fmla="*/ 0 h 419100"/>
              <a:gd name="connsiteX341" fmla="*/ 4291862 w 5032666"/>
              <a:gd name="connsiteY341" fmla="*/ 0 h 419100"/>
              <a:gd name="connsiteX342" fmla="*/ 4303155 w 5032666"/>
              <a:gd name="connsiteY342" fmla="*/ 0 h 419100"/>
              <a:gd name="connsiteX343" fmla="*/ 4309212 w 5032666"/>
              <a:gd name="connsiteY343" fmla="*/ 0 h 419100"/>
              <a:gd name="connsiteX344" fmla="*/ 4316632 w 5032666"/>
              <a:gd name="connsiteY344" fmla="*/ 0 h 419100"/>
              <a:gd name="connsiteX345" fmla="*/ 4330409 w 5032666"/>
              <a:gd name="connsiteY345" fmla="*/ 0 h 419100"/>
              <a:gd name="connsiteX346" fmla="*/ 4337829 w 5032666"/>
              <a:gd name="connsiteY346" fmla="*/ 0 h 419100"/>
              <a:gd name="connsiteX347" fmla="*/ 4349122 w 5032666"/>
              <a:gd name="connsiteY347" fmla="*/ 0 h 419100"/>
              <a:gd name="connsiteX348" fmla="*/ 4359858 w 5032666"/>
              <a:gd name="connsiteY348" fmla="*/ 0 h 419100"/>
              <a:gd name="connsiteX349" fmla="*/ 4365915 w 5032666"/>
              <a:gd name="connsiteY349" fmla="*/ 0 h 419100"/>
              <a:gd name="connsiteX350" fmla="*/ 4387112 w 5032666"/>
              <a:gd name="connsiteY350" fmla="*/ 0 h 419100"/>
              <a:gd name="connsiteX351" fmla="*/ 4398405 w 5032666"/>
              <a:gd name="connsiteY351" fmla="*/ 0 h 419100"/>
              <a:gd name="connsiteX352" fmla="*/ 4405825 w 5032666"/>
              <a:gd name="connsiteY352" fmla="*/ 0 h 419100"/>
              <a:gd name="connsiteX353" fmla="*/ 4423513 w 5032666"/>
              <a:gd name="connsiteY353" fmla="*/ 0 h 419100"/>
              <a:gd name="connsiteX354" fmla="*/ 4455108 w 5032666"/>
              <a:gd name="connsiteY354" fmla="*/ 0 h 419100"/>
              <a:gd name="connsiteX355" fmla="*/ 4469480 w 5032666"/>
              <a:gd name="connsiteY355" fmla="*/ 0 h 419100"/>
              <a:gd name="connsiteX356" fmla="*/ 4480216 w 5032666"/>
              <a:gd name="connsiteY356" fmla="*/ 0 h 419100"/>
              <a:gd name="connsiteX357" fmla="*/ 4518763 w 5032666"/>
              <a:gd name="connsiteY357" fmla="*/ 0 h 419100"/>
              <a:gd name="connsiteX358" fmla="*/ 4526183 w 5032666"/>
              <a:gd name="connsiteY358" fmla="*/ 0 h 419100"/>
              <a:gd name="connsiteX359" fmla="*/ 4550804 w 5032666"/>
              <a:gd name="connsiteY359" fmla="*/ 0 h 419100"/>
              <a:gd name="connsiteX360" fmla="*/ 4575466 w 5032666"/>
              <a:gd name="connsiteY360" fmla="*/ 0 h 419100"/>
              <a:gd name="connsiteX361" fmla="*/ 4596771 w 5032666"/>
              <a:gd name="connsiteY361" fmla="*/ 0 h 419100"/>
              <a:gd name="connsiteX362" fmla="*/ 4607507 w 5032666"/>
              <a:gd name="connsiteY362" fmla="*/ 0 h 419100"/>
              <a:gd name="connsiteX363" fmla="*/ 4646054 w 5032666"/>
              <a:gd name="connsiteY363" fmla="*/ 0 h 419100"/>
              <a:gd name="connsiteX364" fmla="*/ 4653474 w 5032666"/>
              <a:gd name="connsiteY364" fmla="*/ 0 h 419100"/>
              <a:gd name="connsiteX365" fmla="*/ 4671162 w 5032666"/>
              <a:gd name="connsiteY365" fmla="*/ 0 h 419100"/>
              <a:gd name="connsiteX366" fmla="*/ 4702757 w 5032666"/>
              <a:gd name="connsiteY366" fmla="*/ 0 h 419100"/>
              <a:gd name="connsiteX367" fmla="*/ 4717129 w 5032666"/>
              <a:gd name="connsiteY367" fmla="*/ 0 h 419100"/>
              <a:gd name="connsiteX368" fmla="*/ 4727865 w 5032666"/>
              <a:gd name="connsiteY368" fmla="*/ 0 h 419100"/>
              <a:gd name="connsiteX369" fmla="*/ 4760355 w 5032666"/>
              <a:gd name="connsiteY369" fmla="*/ 0 h 419100"/>
              <a:gd name="connsiteX370" fmla="*/ 4766412 w 5032666"/>
              <a:gd name="connsiteY370" fmla="*/ 0 h 419100"/>
              <a:gd name="connsiteX371" fmla="*/ 4773832 w 5032666"/>
              <a:gd name="connsiteY371" fmla="*/ 0 h 419100"/>
              <a:gd name="connsiteX372" fmla="*/ 4806322 w 5032666"/>
              <a:gd name="connsiteY372" fmla="*/ 0 h 419100"/>
              <a:gd name="connsiteX373" fmla="*/ 4817058 w 5032666"/>
              <a:gd name="connsiteY373" fmla="*/ 0 h 419100"/>
              <a:gd name="connsiteX374" fmla="*/ 4823115 w 5032666"/>
              <a:gd name="connsiteY374" fmla="*/ 0 h 419100"/>
              <a:gd name="connsiteX375" fmla="*/ 4855605 w 5032666"/>
              <a:gd name="connsiteY375" fmla="*/ 0 h 419100"/>
              <a:gd name="connsiteX376" fmla="*/ 4863025 w 5032666"/>
              <a:gd name="connsiteY376" fmla="*/ 0 h 419100"/>
              <a:gd name="connsiteX377" fmla="*/ 4880713 w 5032666"/>
              <a:gd name="connsiteY377" fmla="*/ 0 h 419100"/>
              <a:gd name="connsiteX378" fmla="*/ 4912308 w 5032666"/>
              <a:gd name="connsiteY378" fmla="*/ 0 h 419100"/>
              <a:gd name="connsiteX379" fmla="*/ 4926680 w 5032666"/>
              <a:gd name="connsiteY379" fmla="*/ 0 h 419100"/>
              <a:gd name="connsiteX380" fmla="*/ 4937416 w 5032666"/>
              <a:gd name="connsiteY380" fmla="*/ 0 h 419100"/>
              <a:gd name="connsiteX381" fmla="*/ 4975963 w 5032666"/>
              <a:gd name="connsiteY381" fmla="*/ 0 h 419100"/>
              <a:gd name="connsiteX382" fmla="*/ 4983383 w 5032666"/>
              <a:gd name="connsiteY382" fmla="*/ 0 h 419100"/>
              <a:gd name="connsiteX383" fmla="*/ 5032666 w 5032666"/>
              <a:gd name="connsiteY383" fmla="*/ 0 h 419100"/>
              <a:gd name="connsiteX384" fmla="*/ 4927891 w 5032666"/>
              <a:gd name="connsiteY384" fmla="*/ 419100 h 419100"/>
              <a:gd name="connsiteX385" fmla="*/ 4878608 w 5032666"/>
              <a:gd name="connsiteY385" fmla="*/ 419100 h 419100"/>
              <a:gd name="connsiteX386" fmla="*/ 4871188 w 5032666"/>
              <a:gd name="connsiteY386" fmla="*/ 419100 h 419100"/>
              <a:gd name="connsiteX387" fmla="*/ 4832641 w 5032666"/>
              <a:gd name="connsiteY387" fmla="*/ 419100 h 419100"/>
              <a:gd name="connsiteX388" fmla="*/ 4821905 w 5032666"/>
              <a:gd name="connsiteY388" fmla="*/ 419100 h 419100"/>
              <a:gd name="connsiteX389" fmla="*/ 4807533 w 5032666"/>
              <a:gd name="connsiteY389" fmla="*/ 419100 h 419100"/>
              <a:gd name="connsiteX390" fmla="*/ 4775938 w 5032666"/>
              <a:gd name="connsiteY390" fmla="*/ 419100 h 419100"/>
              <a:gd name="connsiteX391" fmla="*/ 4758250 w 5032666"/>
              <a:gd name="connsiteY391" fmla="*/ 419100 h 419100"/>
              <a:gd name="connsiteX392" fmla="*/ 4750830 w 5032666"/>
              <a:gd name="connsiteY392" fmla="*/ 419100 h 419100"/>
              <a:gd name="connsiteX393" fmla="*/ 4718340 w 5032666"/>
              <a:gd name="connsiteY393" fmla="*/ 419100 h 419100"/>
              <a:gd name="connsiteX394" fmla="*/ 4712283 w 5032666"/>
              <a:gd name="connsiteY394" fmla="*/ 419100 h 419100"/>
              <a:gd name="connsiteX395" fmla="*/ 4701547 w 5032666"/>
              <a:gd name="connsiteY395" fmla="*/ 419100 h 419100"/>
              <a:gd name="connsiteX396" fmla="*/ 4669057 w 5032666"/>
              <a:gd name="connsiteY396" fmla="*/ 419100 h 419100"/>
              <a:gd name="connsiteX397" fmla="*/ 4661637 w 5032666"/>
              <a:gd name="connsiteY397" fmla="*/ 419100 h 419100"/>
              <a:gd name="connsiteX398" fmla="*/ 4655580 w 5032666"/>
              <a:gd name="connsiteY398" fmla="*/ 419100 h 419100"/>
              <a:gd name="connsiteX399" fmla="*/ 4623090 w 5032666"/>
              <a:gd name="connsiteY399" fmla="*/ 419100 h 419100"/>
              <a:gd name="connsiteX400" fmla="*/ 4612354 w 5032666"/>
              <a:gd name="connsiteY400" fmla="*/ 419100 h 419100"/>
              <a:gd name="connsiteX401" fmla="*/ 4597982 w 5032666"/>
              <a:gd name="connsiteY401" fmla="*/ 419100 h 419100"/>
              <a:gd name="connsiteX402" fmla="*/ 4566387 w 5032666"/>
              <a:gd name="connsiteY402" fmla="*/ 419100 h 419100"/>
              <a:gd name="connsiteX403" fmla="*/ 4548699 w 5032666"/>
              <a:gd name="connsiteY403" fmla="*/ 419100 h 419100"/>
              <a:gd name="connsiteX404" fmla="*/ 4541279 w 5032666"/>
              <a:gd name="connsiteY404" fmla="*/ 419100 h 419100"/>
              <a:gd name="connsiteX405" fmla="*/ 4502732 w 5032666"/>
              <a:gd name="connsiteY405" fmla="*/ 419100 h 419100"/>
              <a:gd name="connsiteX406" fmla="*/ 4491996 w 5032666"/>
              <a:gd name="connsiteY406" fmla="*/ 419100 h 419100"/>
              <a:gd name="connsiteX407" fmla="*/ 4470691 w 5032666"/>
              <a:gd name="connsiteY407" fmla="*/ 419100 h 419100"/>
              <a:gd name="connsiteX408" fmla="*/ 4446029 w 5032666"/>
              <a:gd name="connsiteY408" fmla="*/ 419100 h 419100"/>
              <a:gd name="connsiteX409" fmla="*/ 4421408 w 5032666"/>
              <a:gd name="connsiteY409" fmla="*/ 419100 h 419100"/>
              <a:gd name="connsiteX410" fmla="*/ 4413988 w 5032666"/>
              <a:gd name="connsiteY410" fmla="*/ 419100 h 419100"/>
              <a:gd name="connsiteX411" fmla="*/ 4375441 w 5032666"/>
              <a:gd name="connsiteY411" fmla="*/ 419100 h 419100"/>
              <a:gd name="connsiteX412" fmla="*/ 4364705 w 5032666"/>
              <a:gd name="connsiteY412" fmla="*/ 419100 h 419100"/>
              <a:gd name="connsiteX413" fmla="*/ 4350333 w 5032666"/>
              <a:gd name="connsiteY413" fmla="*/ 419100 h 419100"/>
              <a:gd name="connsiteX414" fmla="*/ 4318738 w 5032666"/>
              <a:gd name="connsiteY414" fmla="*/ 419100 h 419100"/>
              <a:gd name="connsiteX415" fmla="*/ 4301050 w 5032666"/>
              <a:gd name="connsiteY415" fmla="*/ 419100 h 419100"/>
              <a:gd name="connsiteX416" fmla="*/ 4293630 w 5032666"/>
              <a:gd name="connsiteY416" fmla="*/ 419100 h 419100"/>
              <a:gd name="connsiteX417" fmla="*/ 4282337 w 5032666"/>
              <a:gd name="connsiteY417" fmla="*/ 419100 h 419100"/>
              <a:gd name="connsiteX418" fmla="*/ 4261140 w 5032666"/>
              <a:gd name="connsiteY418" fmla="*/ 419100 h 419100"/>
              <a:gd name="connsiteX419" fmla="*/ 4255083 w 5032666"/>
              <a:gd name="connsiteY419" fmla="*/ 419100 h 419100"/>
              <a:gd name="connsiteX420" fmla="*/ 4244347 w 5032666"/>
              <a:gd name="connsiteY420" fmla="*/ 419100 h 419100"/>
              <a:gd name="connsiteX421" fmla="*/ 4233054 w 5032666"/>
              <a:gd name="connsiteY421" fmla="*/ 419100 h 419100"/>
              <a:gd name="connsiteX422" fmla="*/ 4225634 w 5032666"/>
              <a:gd name="connsiteY422" fmla="*/ 419100 h 419100"/>
              <a:gd name="connsiteX423" fmla="*/ 4211857 w 5032666"/>
              <a:gd name="connsiteY423" fmla="*/ 419100 h 419100"/>
              <a:gd name="connsiteX424" fmla="*/ 4204437 w 5032666"/>
              <a:gd name="connsiteY424" fmla="*/ 419100 h 419100"/>
              <a:gd name="connsiteX425" fmla="*/ 4198380 w 5032666"/>
              <a:gd name="connsiteY425" fmla="*/ 419100 h 419100"/>
              <a:gd name="connsiteX426" fmla="*/ 4187087 w 5032666"/>
              <a:gd name="connsiteY426" fmla="*/ 419100 h 419100"/>
              <a:gd name="connsiteX427" fmla="*/ 4176351 w 5032666"/>
              <a:gd name="connsiteY427" fmla="*/ 419100 h 419100"/>
              <a:gd name="connsiteX428" fmla="*/ 4165890 w 5032666"/>
              <a:gd name="connsiteY428" fmla="*/ 419100 h 419100"/>
              <a:gd name="connsiteX429" fmla="*/ 4161979 w 5032666"/>
              <a:gd name="connsiteY429" fmla="*/ 419100 h 419100"/>
              <a:gd name="connsiteX430" fmla="*/ 4155154 w 5032666"/>
              <a:gd name="connsiteY430" fmla="*/ 419100 h 419100"/>
              <a:gd name="connsiteX431" fmla="*/ 4140782 w 5032666"/>
              <a:gd name="connsiteY431" fmla="*/ 419100 h 419100"/>
              <a:gd name="connsiteX432" fmla="*/ 4130384 w 5032666"/>
              <a:gd name="connsiteY432" fmla="*/ 419100 h 419100"/>
              <a:gd name="connsiteX433" fmla="*/ 4112696 w 5032666"/>
              <a:gd name="connsiteY433" fmla="*/ 419100 h 419100"/>
              <a:gd name="connsiteX434" fmla="*/ 4109187 w 5032666"/>
              <a:gd name="connsiteY434" fmla="*/ 419100 h 419100"/>
              <a:gd name="connsiteX435" fmla="*/ 4105276 w 5032666"/>
              <a:gd name="connsiteY435" fmla="*/ 419100 h 419100"/>
              <a:gd name="connsiteX436" fmla="*/ 4091499 w 5032666"/>
              <a:gd name="connsiteY436" fmla="*/ 419100 h 419100"/>
              <a:gd name="connsiteX437" fmla="*/ 4084079 w 5032666"/>
              <a:gd name="connsiteY437" fmla="*/ 419100 h 419100"/>
              <a:gd name="connsiteX438" fmla="*/ 4072786 w 5032666"/>
              <a:gd name="connsiteY438" fmla="*/ 419100 h 419100"/>
              <a:gd name="connsiteX439" fmla="*/ 4066729 w 5032666"/>
              <a:gd name="connsiteY439" fmla="*/ 419100 h 419100"/>
              <a:gd name="connsiteX440" fmla="*/ 4055993 w 5032666"/>
              <a:gd name="connsiteY440" fmla="*/ 419100 h 419100"/>
              <a:gd name="connsiteX441" fmla="*/ 4045532 w 5032666"/>
              <a:gd name="connsiteY441" fmla="*/ 419100 h 419100"/>
              <a:gd name="connsiteX442" fmla="*/ 4034796 w 5032666"/>
              <a:gd name="connsiteY442" fmla="*/ 419100 h 419100"/>
              <a:gd name="connsiteX443" fmla="*/ 4023503 w 5032666"/>
              <a:gd name="connsiteY443" fmla="*/ 419100 h 419100"/>
              <a:gd name="connsiteX444" fmla="*/ 4016083 w 5032666"/>
              <a:gd name="connsiteY444" fmla="*/ 419100 h 419100"/>
              <a:gd name="connsiteX445" fmla="*/ 4010026 w 5032666"/>
              <a:gd name="connsiteY445" fmla="*/ 419100 h 419100"/>
              <a:gd name="connsiteX446" fmla="*/ 3988829 w 5032666"/>
              <a:gd name="connsiteY446" fmla="*/ 419100 h 419100"/>
              <a:gd name="connsiteX447" fmla="*/ 3977536 w 5032666"/>
              <a:gd name="connsiteY447" fmla="*/ 419100 h 419100"/>
              <a:gd name="connsiteX448" fmla="*/ 3966800 w 5032666"/>
              <a:gd name="connsiteY448" fmla="*/ 419100 h 419100"/>
              <a:gd name="connsiteX449" fmla="*/ 3952428 w 5032666"/>
              <a:gd name="connsiteY449" fmla="*/ 419100 h 419100"/>
              <a:gd name="connsiteX450" fmla="*/ 3920833 w 5032666"/>
              <a:gd name="connsiteY450" fmla="*/ 419100 h 419100"/>
              <a:gd name="connsiteX451" fmla="*/ 3903145 w 5032666"/>
              <a:gd name="connsiteY451" fmla="*/ 419100 h 419100"/>
              <a:gd name="connsiteX452" fmla="*/ 3895725 w 5032666"/>
              <a:gd name="connsiteY452" fmla="*/ 419100 h 419100"/>
              <a:gd name="connsiteX453" fmla="*/ 3857178 w 5032666"/>
              <a:gd name="connsiteY453" fmla="*/ 419100 h 419100"/>
              <a:gd name="connsiteX454" fmla="*/ 3846442 w 5032666"/>
              <a:gd name="connsiteY454" fmla="*/ 419100 h 419100"/>
              <a:gd name="connsiteX455" fmla="*/ 3825137 w 5032666"/>
              <a:gd name="connsiteY455" fmla="*/ 419100 h 419100"/>
              <a:gd name="connsiteX456" fmla="*/ 3800475 w 5032666"/>
              <a:gd name="connsiteY456" fmla="*/ 419100 h 419100"/>
              <a:gd name="connsiteX457" fmla="*/ 3775854 w 5032666"/>
              <a:gd name="connsiteY457" fmla="*/ 419100 h 419100"/>
              <a:gd name="connsiteX458" fmla="*/ 3768434 w 5032666"/>
              <a:gd name="connsiteY458" fmla="*/ 419100 h 419100"/>
              <a:gd name="connsiteX459" fmla="*/ 3729887 w 5032666"/>
              <a:gd name="connsiteY459" fmla="*/ 419100 h 419100"/>
              <a:gd name="connsiteX460" fmla="*/ 3719151 w 5032666"/>
              <a:gd name="connsiteY460" fmla="*/ 419100 h 419100"/>
              <a:gd name="connsiteX461" fmla="*/ 3704779 w 5032666"/>
              <a:gd name="connsiteY461" fmla="*/ 419100 h 419100"/>
              <a:gd name="connsiteX462" fmla="*/ 3673184 w 5032666"/>
              <a:gd name="connsiteY462" fmla="*/ 419100 h 419100"/>
              <a:gd name="connsiteX463" fmla="*/ 3655496 w 5032666"/>
              <a:gd name="connsiteY463" fmla="*/ 419100 h 419100"/>
              <a:gd name="connsiteX464" fmla="*/ 3648076 w 5032666"/>
              <a:gd name="connsiteY464" fmla="*/ 419100 h 419100"/>
              <a:gd name="connsiteX465" fmla="*/ 3615586 w 5032666"/>
              <a:gd name="connsiteY465" fmla="*/ 419100 h 419100"/>
              <a:gd name="connsiteX466" fmla="*/ 3609529 w 5032666"/>
              <a:gd name="connsiteY466" fmla="*/ 419100 h 419100"/>
              <a:gd name="connsiteX467" fmla="*/ 3598793 w 5032666"/>
              <a:gd name="connsiteY467" fmla="*/ 419100 h 419100"/>
              <a:gd name="connsiteX468" fmla="*/ 3566303 w 5032666"/>
              <a:gd name="connsiteY468" fmla="*/ 419100 h 419100"/>
              <a:gd name="connsiteX469" fmla="*/ 3558883 w 5032666"/>
              <a:gd name="connsiteY469" fmla="*/ 419100 h 419100"/>
              <a:gd name="connsiteX470" fmla="*/ 3552826 w 5032666"/>
              <a:gd name="connsiteY470" fmla="*/ 419100 h 419100"/>
              <a:gd name="connsiteX471" fmla="*/ 3537241 w 5032666"/>
              <a:gd name="connsiteY471" fmla="*/ 419100 h 419100"/>
              <a:gd name="connsiteX472" fmla="*/ 3520336 w 5032666"/>
              <a:gd name="connsiteY472" fmla="*/ 419100 h 419100"/>
              <a:gd name="connsiteX473" fmla="*/ 3509600 w 5032666"/>
              <a:gd name="connsiteY473" fmla="*/ 419100 h 419100"/>
              <a:gd name="connsiteX474" fmla="*/ 3495228 w 5032666"/>
              <a:gd name="connsiteY474" fmla="*/ 419100 h 419100"/>
              <a:gd name="connsiteX475" fmla="*/ 3487958 w 5032666"/>
              <a:gd name="connsiteY475" fmla="*/ 419100 h 419100"/>
              <a:gd name="connsiteX476" fmla="*/ 3480538 w 5032666"/>
              <a:gd name="connsiteY476" fmla="*/ 419100 h 419100"/>
              <a:gd name="connsiteX477" fmla="*/ 3463633 w 5032666"/>
              <a:gd name="connsiteY477" fmla="*/ 419100 h 419100"/>
              <a:gd name="connsiteX478" fmla="*/ 3445945 w 5032666"/>
              <a:gd name="connsiteY478" fmla="*/ 419100 h 419100"/>
              <a:gd name="connsiteX479" fmla="*/ 3441991 w 5032666"/>
              <a:gd name="connsiteY479" fmla="*/ 419100 h 419100"/>
              <a:gd name="connsiteX480" fmla="*/ 3438525 w 5032666"/>
              <a:gd name="connsiteY480" fmla="*/ 419100 h 419100"/>
              <a:gd name="connsiteX481" fmla="*/ 3431255 w 5032666"/>
              <a:gd name="connsiteY481" fmla="*/ 419100 h 419100"/>
              <a:gd name="connsiteX482" fmla="*/ 3416883 w 5032666"/>
              <a:gd name="connsiteY482" fmla="*/ 419100 h 419100"/>
              <a:gd name="connsiteX483" fmla="*/ 3399978 w 5032666"/>
              <a:gd name="connsiteY483" fmla="*/ 419100 h 419100"/>
              <a:gd name="connsiteX484" fmla="*/ 3389242 w 5032666"/>
              <a:gd name="connsiteY484" fmla="*/ 419100 h 419100"/>
              <a:gd name="connsiteX485" fmla="*/ 3385288 w 5032666"/>
              <a:gd name="connsiteY485" fmla="*/ 419100 h 419100"/>
              <a:gd name="connsiteX486" fmla="*/ 3367600 w 5032666"/>
              <a:gd name="connsiteY486" fmla="*/ 419100 h 419100"/>
              <a:gd name="connsiteX487" fmla="*/ 3360180 w 5032666"/>
              <a:gd name="connsiteY487" fmla="*/ 419100 h 419100"/>
              <a:gd name="connsiteX488" fmla="*/ 3343275 w 5032666"/>
              <a:gd name="connsiteY488" fmla="*/ 419100 h 419100"/>
              <a:gd name="connsiteX489" fmla="*/ 3327690 w 5032666"/>
              <a:gd name="connsiteY489" fmla="*/ 419100 h 419100"/>
              <a:gd name="connsiteX490" fmla="*/ 3321633 w 5032666"/>
              <a:gd name="connsiteY490" fmla="*/ 419100 h 419100"/>
              <a:gd name="connsiteX491" fmla="*/ 3310897 w 5032666"/>
              <a:gd name="connsiteY491" fmla="*/ 419100 h 419100"/>
              <a:gd name="connsiteX492" fmla="*/ 3278407 w 5032666"/>
              <a:gd name="connsiteY492" fmla="*/ 419100 h 419100"/>
              <a:gd name="connsiteX493" fmla="*/ 3270987 w 5032666"/>
              <a:gd name="connsiteY493" fmla="*/ 419100 h 419100"/>
              <a:gd name="connsiteX494" fmla="*/ 3264930 w 5032666"/>
              <a:gd name="connsiteY494" fmla="*/ 419100 h 419100"/>
              <a:gd name="connsiteX495" fmla="*/ 3232440 w 5032666"/>
              <a:gd name="connsiteY495" fmla="*/ 419100 h 419100"/>
              <a:gd name="connsiteX496" fmla="*/ 3221704 w 5032666"/>
              <a:gd name="connsiteY496" fmla="*/ 419100 h 419100"/>
              <a:gd name="connsiteX497" fmla="*/ 3207332 w 5032666"/>
              <a:gd name="connsiteY497" fmla="*/ 419100 h 419100"/>
              <a:gd name="connsiteX498" fmla="*/ 3175737 w 5032666"/>
              <a:gd name="connsiteY498" fmla="*/ 419100 h 419100"/>
              <a:gd name="connsiteX499" fmla="*/ 3158049 w 5032666"/>
              <a:gd name="connsiteY499" fmla="*/ 419100 h 419100"/>
              <a:gd name="connsiteX500" fmla="*/ 3150629 w 5032666"/>
              <a:gd name="connsiteY500" fmla="*/ 419100 h 419100"/>
              <a:gd name="connsiteX501" fmla="*/ 3112082 w 5032666"/>
              <a:gd name="connsiteY501" fmla="*/ 419100 h 419100"/>
              <a:gd name="connsiteX502" fmla="*/ 3101346 w 5032666"/>
              <a:gd name="connsiteY502" fmla="*/ 419100 h 419100"/>
              <a:gd name="connsiteX503" fmla="*/ 3080041 w 5032666"/>
              <a:gd name="connsiteY503" fmla="*/ 419100 h 419100"/>
              <a:gd name="connsiteX504" fmla="*/ 3055379 w 5032666"/>
              <a:gd name="connsiteY504" fmla="*/ 419100 h 419100"/>
              <a:gd name="connsiteX505" fmla="*/ 3030758 w 5032666"/>
              <a:gd name="connsiteY505" fmla="*/ 419100 h 419100"/>
              <a:gd name="connsiteX506" fmla="*/ 3023338 w 5032666"/>
              <a:gd name="connsiteY506" fmla="*/ 419100 h 419100"/>
              <a:gd name="connsiteX507" fmla="*/ 2984791 w 5032666"/>
              <a:gd name="connsiteY507" fmla="*/ 419100 h 419100"/>
              <a:gd name="connsiteX508" fmla="*/ 2975266 w 5032666"/>
              <a:gd name="connsiteY508" fmla="*/ 419100 h 419100"/>
              <a:gd name="connsiteX509" fmla="*/ 2974055 w 5032666"/>
              <a:gd name="connsiteY509" fmla="*/ 419100 h 419100"/>
              <a:gd name="connsiteX510" fmla="*/ 2959683 w 5032666"/>
              <a:gd name="connsiteY510" fmla="*/ 419100 h 419100"/>
              <a:gd name="connsiteX511" fmla="*/ 2928088 w 5032666"/>
              <a:gd name="connsiteY511" fmla="*/ 419100 h 419100"/>
              <a:gd name="connsiteX512" fmla="*/ 2925983 w 5032666"/>
              <a:gd name="connsiteY512" fmla="*/ 419100 h 419100"/>
              <a:gd name="connsiteX513" fmla="*/ 2918563 w 5032666"/>
              <a:gd name="connsiteY513" fmla="*/ 419100 h 419100"/>
              <a:gd name="connsiteX514" fmla="*/ 2910400 w 5032666"/>
              <a:gd name="connsiteY514" fmla="*/ 419100 h 419100"/>
              <a:gd name="connsiteX515" fmla="*/ 2902980 w 5032666"/>
              <a:gd name="connsiteY515" fmla="*/ 419100 h 419100"/>
              <a:gd name="connsiteX516" fmla="*/ 2891687 w 5032666"/>
              <a:gd name="connsiteY516" fmla="*/ 419100 h 419100"/>
              <a:gd name="connsiteX517" fmla="*/ 2880016 w 5032666"/>
              <a:gd name="connsiteY517" fmla="*/ 419100 h 419100"/>
              <a:gd name="connsiteX518" fmla="*/ 2870490 w 5032666"/>
              <a:gd name="connsiteY518" fmla="*/ 419100 h 419100"/>
              <a:gd name="connsiteX519" fmla="*/ 2869280 w 5032666"/>
              <a:gd name="connsiteY519" fmla="*/ 419100 h 419100"/>
              <a:gd name="connsiteX520" fmla="*/ 2864433 w 5032666"/>
              <a:gd name="connsiteY520" fmla="*/ 419100 h 419100"/>
              <a:gd name="connsiteX521" fmla="*/ 2854908 w 5032666"/>
              <a:gd name="connsiteY521" fmla="*/ 419100 h 419100"/>
              <a:gd name="connsiteX522" fmla="*/ 2853697 w 5032666"/>
              <a:gd name="connsiteY522" fmla="*/ 419100 h 419100"/>
              <a:gd name="connsiteX523" fmla="*/ 2842404 w 5032666"/>
              <a:gd name="connsiteY523" fmla="*/ 419100 h 419100"/>
              <a:gd name="connsiteX524" fmla="*/ 2834984 w 5032666"/>
              <a:gd name="connsiteY524" fmla="*/ 419100 h 419100"/>
              <a:gd name="connsiteX525" fmla="*/ 2823313 w 5032666"/>
              <a:gd name="connsiteY525" fmla="*/ 419100 h 419100"/>
              <a:gd name="connsiteX526" fmla="*/ 2821207 w 5032666"/>
              <a:gd name="connsiteY526" fmla="*/ 419100 h 419100"/>
              <a:gd name="connsiteX527" fmla="*/ 2813787 w 5032666"/>
              <a:gd name="connsiteY527" fmla="*/ 419100 h 419100"/>
              <a:gd name="connsiteX528" fmla="*/ 2807730 w 5032666"/>
              <a:gd name="connsiteY528" fmla="*/ 419100 h 419100"/>
              <a:gd name="connsiteX529" fmla="*/ 2805625 w 5032666"/>
              <a:gd name="connsiteY529" fmla="*/ 419100 h 419100"/>
              <a:gd name="connsiteX530" fmla="*/ 2798205 w 5032666"/>
              <a:gd name="connsiteY530" fmla="*/ 419100 h 419100"/>
              <a:gd name="connsiteX531" fmla="*/ 2796437 w 5032666"/>
              <a:gd name="connsiteY531" fmla="*/ 419100 h 419100"/>
              <a:gd name="connsiteX532" fmla="*/ 2785701 w 5032666"/>
              <a:gd name="connsiteY532" fmla="*/ 419100 h 419100"/>
              <a:gd name="connsiteX533" fmla="*/ 2775240 w 5032666"/>
              <a:gd name="connsiteY533" fmla="*/ 419100 h 419100"/>
              <a:gd name="connsiteX534" fmla="*/ 2771329 w 5032666"/>
              <a:gd name="connsiteY534" fmla="*/ 419100 h 419100"/>
              <a:gd name="connsiteX535" fmla="*/ 2765715 w 5032666"/>
              <a:gd name="connsiteY535" fmla="*/ 419100 h 419100"/>
              <a:gd name="connsiteX536" fmla="*/ 2764504 w 5032666"/>
              <a:gd name="connsiteY536" fmla="*/ 419100 h 419100"/>
              <a:gd name="connsiteX537" fmla="*/ 2759658 w 5032666"/>
              <a:gd name="connsiteY537" fmla="*/ 419100 h 419100"/>
              <a:gd name="connsiteX538" fmla="*/ 2750132 w 5032666"/>
              <a:gd name="connsiteY538" fmla="*/ 419100 h 419100"/>
              <a:gd name="connsiteX539" fmla="*/ 2748922 w 5032666"/>
              <a:gd name="connsiteY539" fmla="*/ 419100 h 419100"/>
              <a:gd name="connsiteX540" fmla="*/ 2739734 w 5032666"/>
              <a:gd name="connsiteY540" fmla="*/ 419100 h 419100"/>
              <a:gd name="connsiteX541" fmla="*/ 2722046 w 5032666"/>
              <a:gd name="connsiteY541" fmla="*/ 419100 h 419100"/>
              <a:gd name="connsiteX542" fmla="*/ 2718537 w 5032666"/>
              <a:gd name="connsiteY542" fmla="*/ 419100 h 419100"/>
              <a:gd name="connsiteX543" fmla="*/ 2716432 w 5032666"/>
              <a:gd name="connsiteY543" fmla="*/ 419100 h 419100"/>
              <a:gd name="connsiteX544" fmla="*/ 2714626 w 5032666"/>
              <a:gd name="connsiteY544" fmla="*/ 419100 h 419100"/>
              <a:gd name="connsiteX545" fmla="*/ 2709012 w 5032666"/>
              <a:gd name="connsiteY545" fmla="*/ 419100 h 419100"/>
              <a:gd name="connsiteX546" fmla="*/ 2702955 w 5032666"/>
              <a:gd name="connsiteY546" fmla="*/ 419100 h 419100"/>
              <a:gd name="connsiteX547" fmla="*/ 2700849 w 5032666"/>
              <a:gd name="connsiteY547" fmla="*/ 419100 h 419100"/>
              <a:gd name="connsiteX548" fmla="*/ 2693429 w 5032666"/>
              <a:gd name="connsiteY548" fmla="*/ 419100 h 419100"/>
              <a:gd name="connsiteX549" fmla="*/ 2682136 w 5032666"/>
              <a:gd name="connsiteY549" fmla="*/ 419100 h 419100"/>
              <a:gd name="connsiteX550" fmla="*/ 2676079 w 5032666"/>
              <a:gd name="connsiteY550" fmla="*/ 419100 h 419100"/>
              <a:gd name="connsiteX551" fmla="*/ 2670465 w 5032666"/>
              <a:gd name="connsiteY551" fmla="*/ 419100 h 419100"/>
              <a:gd name="connsiteX552" fmla="*/ 2665343 w 5032666"/>
              <a:gd name="connsiteY552" fmla="*/ 419100 h 419100"/>
              <a:gd name="connsiteX553" fmla="*/ 2659729 w 5032666"/>
              <a:gd name="connsiteY553" fmla="*/ 419100 h 419100"/>
              <a:gd name="connsiteX554" fmla="*/ 2654882 w 5032666"/>
              <a:gd name="connsiteY554" fmla="*/ 419100 h 419100"/>
              <a:gd name="connsiteX555" fmla="*/ 2645357 w 5032666"/>
              <a:gd name="connsiteY555" fmla="*/ 419100 h 419100"/>
              <a:gd name="connsiteX556" fmla="*/ 2644146 w 5032666"/>
              <a:gd name="connsiteY556" fmla="*/ 419100 h 419100"/>
              <a:gd name="connsiteX557" fmla="*/ 2632853 w 5032666"/>
              <a:gd name="connsiteY557" fmla="*/ 419100 h 419100"/>
              <a:gd name="connsiteX558" fmla="*/ 2625433 w 5032666"/>
              <a:gd name="connsiteY558" fmla="*/ 419100 h 419100"/>
              <a:gd name="connsiteX559" fmla="*/ 2619376 w 5032666"/>
              <a:gd name="connsiteY559" fmla="*/ 419100 h 419100"/>
              <a:gd name="connsiteX560" fmla="*/ 2613762 w 5032666"/>
              <a:gd name="connsiteY560" fmla="*/ 419100 h 419100"/>
              <a:gd name="connsiteX561" fmla="*/ 2598179 w 5032666"/>
              <a:gd name="connsiteY561" fmla="*/ 419100 h 419100"/>
              <a:gd name="connsiteX562" fmla="*/ 2596074 w 5032666"/>
              <a:gd name="connsiteY562" fmla="*/ 419100 h 419100"/>
              <a:gd name="connsiteX563" fmla="*/ 2588654 w 5032666"/>
              <a:gd name="connsiteY563" fmla="*/ 419100 h 419100"/>
              <a:gd name="connsiteX564" fmla="*/ 2586886 w 5032666"/>
              <a:gd name="connsiteY564" fmla="*/ 419100 h 419100"/>
              <a:gd name="connsiteX565" fmla="*/ 2576150 w 5032666"/>
              <a:gd name="connsiteY565" fmla="*/ 419100 h 419100"/>
              <a:gd name="connsiteX566" fmla="*/ 2561778 w 5032666"/>
              <a:gd name="connsiteY566" fmla="*/ 419100 h 419100"/>
              <a:gd name="connsiteX567" fmla="*/ 2550107 w 5032666"/>
              <a:gd name="connsiteY567" fmla="*/ 419100 h 419100"/>
              <a:gd name="connsiteX568" fmla="*/ 2539371 w 5032666"/>
              <a:gd name="connsiteY568" fmla="*/ 419100 h 419100"/>
              <a:gd name="connsiteX569" fmla="*/ 2530183 w 5032666"/>
              <a:gd name="connsiteY569" fmla="*/ 419100 h 419100"/>
              <a:gd name="connsiteX570" fmla="*/ 2518066 w 5032666"/>
              <a:gd name="connsiteY570" fmla="*/ 419100 h 419100"/>
              <a:gd name="connsiteX571" fmla="*/ 2512495 w 5032666"/>
              <a:gd name="connsiteY571" fmla="*/ 419100 h 419100"/>
              <a:gd name="connsiteX572" fmla="*/ 2505075 w 5032666"/>
              <a:gd name="connsiteY572" fmla="*/ 419100 h 419100"/>
              <a:gd name="connsiteX573" fmla="*/ 2493404 w 5032666"/>
              <a:gd name="connsiteY573" fmla="*/ 419100 h 419100"/>
              <a:gd name="connsiteX574" fmla="*/ 2468783 w 5032666"/>
              <a:gd name="connsiteY574" fmla="*/ 419100 h 419100"/>
              <a:gd name="connsiteX575" fmla="*/ 2466528 w 5032666"/>
              <a:gd name="connsiteY575" fmla="*/ 419100 h 419100"/>
              <a:gd name="connsiteX576" fmla="*/ 2461363 w 5032666"/>
              <a:gd name="connsiteY576" fmla="*/ 419100 h 419100"/>
              <a:gd name="connsiteX577" fmla="*/ 2455792 w 5032666"/>
              <a:gd name="connsiteY577" fmla="*/ 419100 h 419100"/>
              <a:gd name="connsiteX578" fmla="*/ 2434487 w 5032666"/>
              <a:gd name="connsiteY578" fmla="*/ 419100 h 419100"/>
              <a:gd name="connsiteX579" fmla="*/ 2422816 w 5032666"/>
              <a:gd name="connsiteY579" fmla="*/ 419100 h 419100"/>
              <a:gd name="connsiteX580" fmla="*/ 2412080 w 5032666"/>
              <a:gd name="connsiteY580" fmla="*/ 419100 h 419100"/>
              <a:gd name="connsiteX581" fmla="*/ 2409825 w 5032666"/>
              <a:gd name="connsiteY581" fmla="*/ 419100 h 419100"/>
              <a:gd name="connsiteX582" fmla="*/ 2397708 w 5032666"/>
              <a:gd name="connsiteY582" fmla="*/ 419100 h 419100"/>
              <a:gd name="connsiteX583" fmla="*/ 2385204 w 5032666"/>
              <a:gd name="connsiteY583" fmla="*/ 419100 h 419100"/>
              <a:gd name="connsiteX584" fmla="*/ 2377784 w 5032666"/>
              <a:gd name="connsiteY584" fmla="*/ 419100 h 419100"/>
              <a:gd name="connsiteX585" fmla="*/ 2366113 w 5032666"/>
              <a:gd name="connsiteY585" fmla="*/ 419100 h 419100"/>
              <a:gd name="connsiteX586" fmla="*/ 2348425 w 5032666"/>
              <a:gd name="connsiteY586" fmla="*/ 419100 h 419100"/>
              <a:gd name="connsiteX587" fmla="*/ 2341005 w 5032666"/>
              <a:gd name="connsiteY587" fmla="*/ 419100 h 419100"/>
              <a:gd name="connsiteX588" fmla="*/ 2339237 w 5032666"/>
              <a:gd name="connsiteY588" fmla="*/ 419100 h 419100"/>
              <a:gd name="connsiteX589" fmla="*/ 2329712 w 5032666"/>
              <a:gd name="connsiteY589" fmla="*/ 419100 h 419100"/>
              <a:gd name="connsiteX590" fmla="*/ 2328501 w 5032666"/>
              <a:gd name="connsiteY590" fmla="*/ 419100 h 419100"/>
              <a:gd name="connsiteX591" fmla="*/ 2314129 w 5032666"/>
              <a:gd name="connsiteY591" fmla="*/ 419100 h 419100"/>
              <a:gd name="connsiteX592" fmla="*/ 2308515 w 5032666"/>
              <a:gd name="connsiteY592" fmla="*/ 419100 h 419100"/>
              <a:gd name="connsiteX593" fmla="*/ 2302458 w 5032666"/>
              <a:gd name="connsiteY593" fmla="*/ 419100 h 419100"/>
              <a:gd name="connsiteX594" fmla="*/ 2291722 w 5032666"/>
              <a:gd name="connsiteY594" fmla="*/ 419100 h 419100"/>
              <a:gd name="connsiteX595" fmla="*/ 2282534 w 5032666"/>
              <a:gd name="connsiteY595" fmla="*/ 419100 h 419100"/>
              <a:gd name="connsiteX596" fmla="*/ 2280429 w 5032666"/>
              <a:gd name="connsiteY596" fmla="*/ 419100 h 419100"/>
              <a:gd name="connsiteX597" fmla="*/ 2273009 w 5032666"/>
              <a:gd name="connsiteY597" fmla="*/ 419100 h 419100"/>
              <a:gd name="connsiteX598" fmla="*/ 2264846 w 5032666"/>
              <a:gd name="connsiteY598" fmla="*/ 419100 h 419100"/>
              <a:gd name="connsiteX599" fmla="*/ 2259232 w 5032666"/>
              <a:gd name="connsiteY599" fmla="*/ 419100 h 419100"/>
              <a:gd name="connsiteX600" fmla="*/ 2257426 w 5032666"/>
              <a:gd name="connsiteY600" fmla="*/ 419100 h 419100"/>
              <a:gd name="connsiteX601" fmla="*/ 2251812 w 5032666"/>
              <a:gd name="connsiteY601" fmla="*/ 419100 h 419100"/>
              <a:gd name="connsiteX602" fmla="*/ 2245755 w 5032666"/>
              <a:gd name="connsiteY602" fmla="*/ 419100 h 419100"/>
              <a:gd name="connsiteX603" fmla="*/ 2234462 w 5032666"/>
              <a:gd name="connsiteY603" fmla="*/ 419100 h 419100"/>
              <a:gd name="connsiteX604" fmla="*/ 2224936 w 5032666"/>
              <a:gd name="connsiteY604" fmla="*/ 419100 h 419100"/>
              <a:gd name="connsiteX605" fmla="*/ 2223726 w 5032666"/>
              <a:gd name="connsiteY605" fmla="*/ 419100 h 419100"/>
              <a:gd name="connsiteX606" fmla="*/ 2218879 w 5032666"/>
              <a:gd name="connsiteY606" fmla="*/ 419100 h 419100"/>
              <a:gd name="connsiteX607" fmla="*/ 2213265 w 5032666"/>
              <a:gd name="connsiteY607" fmla="*/ 419100 h 419100"/>
              <a:gd name="connsiteX608" fmla="*/ 2209354 w 5032666"/>
              <a:gd name="connsiteY608" fmla="*/ 419100 h 419100"/>
              <a:gd name="connsiteX609" fmla="*/ 2208143 w 5032666"/>
              <a:gd name="connsiteY609" fmla="*/ 419100 h 419100"/>
              <a:gd name="connsiteX610" fmla="*/ 2202529 w 5032666"/>
              <a:gd name="connsiteY610" fmla="*/ 419100 h 419100"/>
              <a:gd name="connsiteX611" fmla="*/ 2188157 w 5032666"/>
              <a:gd name="connsiteY611" fmla="*/ 419100 h 419100"/>
              <a:gd name="connsiteX612" fmla="*/ 2177759 w 5032666"/>
              <a:gd name="connsiteY612" fmla="*/ 419100 h 419100"/>
              <a:gd name="connsiteX613" fmla="*/ 2175653 w 5032666"/>
              <a:gd name="connsiteY613" fmla="*/ 419100 h 419100"/>
              <a:gd name="connsiteX614" fmla="*/ 2168233 w 5032666"/>
              <a:gd name="connsiteY614" fmla="*/ 419100 h 419100"/>
              <a:gd name="connsiteX615" fmla="*/ 2162176 w 5032666"/>
              <a:gd name="connsiteY615" fmla="*/ 419100 h 419100"/>
              <a:gd name="connsiteX616" fmla="*/ 2160071 w 5032666"/>
              <a:gd name="connsiteY616" fmla="*/ 419100 h 419100"/>
              <a:gd name="connsiteX617" fmla="*/ 2156562 w 5032666"/>
              <a:gd name="connsiteY617" fmla="*/ 419100 h 419100"/>
              <a:gd name="connsiteX618" fmla="*/ 2152651 w 5032666"/>
              <a:gd name="connsiteY618" fmla="*/ 419100 h 419100"/>
              <a:gd name="connsiteX619" fmla="*/ 2138874 w 5032666"/>
              <a:gd name="connsiteY619" fmla="*/ 419100 h 419100"/>
              <a:gd name="connsiteX620" fmla="*/ 2131454 w 5032666"/>
              <a:gd name="connsiteY620" fmla="*/ 419100 h 419100"/>
              <a:gd name="connsiteX621" fmla="*/ 2129686 w 5032666"/>
              <a:gd name="connsiteY621" fmla="*/ 419100 h 419100"/>
              <a:gd name="connsiteX622" fmla="*/ 2120161 w 5032666"/>
              <a:gd name="connsiteY622" fmla="*/ 419100 h 419100"/>
              <a:gd name="connsiteX623" fmla="*/ 2118950 w 5032666"/>
              <a:gd name="connsiteY623" fmla="*/ 419100 h 419100"/>
              <a:gd name="connsiteX624" fmla="*/ 2114104 w 5032666"/>
              <a:gd name="connsiteY624" fmla="*/ 419100 h 419100"/>
              <a:gd name="connsiteX625" fmla="*/ 2104578 w 5032666"/>
              <a:gd name="connsiteY625" fmla="*/ 419100 h 419100"/>
              <a:gd name="connsiteX626" fmla="*/ 2103368 w 5032666"/>
              <a:gd name="connsiteY626" fmla="*/ 419100 h 419100"/>
              <a:gd name="connsiteX627" fmla="*/ 2092907 w 5032666"/>
              <a:gd name="connsiteY627" fmla="*/ 419100 h 419100"/>
              <a:gd name="connsiteX628" fmla="*/ 2082171 w 5032666"/>
              <a:gd name="connsiteY628" fmla="*/ 419100 h 419100"/>
              <a:gd name="connsiteX629" fmla="*/ 2072983 w 5032666"/>
              <a:gd name="connsiteY629" fmla="*/ 419100 h 419100"/>
              <a:gd name="connsiteX630" fmla="*/ 2070878 w 5032666"/>
              <a:gd name="connsiteY630" fmla="*/ 419100 h 419100"/>
              <a:gd name="connsiteX631" fmla="*/ 2063458 w 5032666"/>
              <a:gd name="connsiteY631" fmla="*/ 419100 h 419100"/>
              <a:gd name="connsiteX632" fmla="*/ 2057401 w 5032666"/>
              <a:gd name="connsiteY632" fmla="*/ 419100 h 419100"/>
              <a:gd name="connsiteX633" fmla="*/ 2055295 w 5032666"/>
              <a:gd name="connsiteY633" fmla="*/ 419100 h 419100"/>
              <a:gd name="connsiteX634" fmla="*/ 2047875 w 5032666"/>
              <a:gd name="connsiteY634" fmla="*/ 419100 h 419100"/>
              <a:gd name="connsiteX635" fmla="*/ 2036204 w 5032666"/>
              <a:gd name="connsiteY635" fmla="*/ 419100 h 419100"/>
              <a:gd name="connsiteX636" fmla="*/ 2024911 w 5032666"/>
              <a:gd name="connsiteY636" fmla="*/ 419100 h 419100"/>
              <a:gd name="connsiteX637" fmla="*/ 2014175 w 5032666"/>
              <a:gd name="connsiteY637" fmla="*/ 419100 h 419100"/>
              <a:gd name="connsiteX638" fmla="*/ 2009328 w 5032666"/>
              <a:gd name="connsiteY638" fmla="*/ 419100 h 419100"/>
              <a:gd name="connsiteX639" fmla="*/ 1999803 w 5032666"/>
              <a:gd name="connsiteY639" fmla="*/ 419100 h 419100"/>
              <a:gd name="connsiteX640" fmla="*/ 1998592 w 5032666"/>
              <a:gd name="connsiteY640" fmla="*/ 419100 h 419100"/>
              <a:gd name="connsiteX641" fmla="*/ 1968208 w 5032666"/>
              <a:gd name="connsiteY641" fmla="*/ 419100 h 419100"/>
              <a:gd name="connsiteX642" fmla="*/ 1952625 w 5032666"/>
              <a:gd name="connsiteY642" fmla="*/ 419100 h 419100"/>
              <a:gd name="connsiteX643" fmla="*/ 1950520 w 5032666"/>
              <a:gd name="connsiteY643" fmla="*/ 419100 h 419100"/>
              <a:gd name="connsiteX644" fmla="*/ 1943100 w 5032666"/>
              <a:gd name="connsiteY644" fmla="*/ 419100 h 419100"/>
              <a:gd name="connsiteX645" fmla="*/ 1904553 w 5032666"/>
              <a:gd name="connsiteY645" fmla="*/ 419100 h 419100"/>
              <a:gd name="connsiteX646" fmla="*/ 1893817 w 5032666"/>
              <a:gd name="connsiteY646" fmla="*/ 419100 h 419100"/>
              <a:gd name="connsiteX647" fmla="*/ 1872512 w 5032666"/>
              <a:gd name="connsiteY647" fmla="*/ 419100 h 419100"/>
              <a:gd name="connsiteX648" fmla="*/ 1847850 w 5032666"/>
              <a:gd name="connsiteY648" fmla="*/ 419100 h 419100"/>
              <a:gd name="connsiteX649" fmla="*/ 1823229 w 5032666"/>
              <a:gd name="connsiteY649" fmla="*/ 419100 h 419100"/>
              <a:gd name="connsiteX650" fmla="*/ 1815809 w 5032666"/>
              <a:gd name="connsiteY650" fmla="*/ 419100 h 419100"/>
              <a:gd name="connsiteX651" fmla="*/ 1777262 w 5032666"/>
              <a:gd name="connsiteY651" fmla="*/ 419100 h 419100"/>
              <a:gd name="connsiteX652" fmla="*/ 1766526 w 5032666"/>
              <a:gd name="connsiteY652" fmla="*/ 419100 h 419100"/>
              <a:gd name="connsiteX653" fmla="*/ 1752154 w 5032666"/>
              <a:gd name="connsiteY653" fmla="*/ 419100 h 419100"/>
              <a:gd name="connsiteX654" fmla="*/ 1720559 w 5032666"/>
              <a:gd name="connsiteY654" fmla="*/ 419100 h 419100"/>
              <a:gd name="connsiteX655" fmla="*/ 1702871 w 5032666"/>
              <a:gd name="connsiteY655" fmla="*/ 419100 h 419100"/>
              <a:gd name="connsiteX656" fmla="*/ 1695451 w 5032666"/>
              <a:gd name="connsiteY656" fmla="*/ 419100 h 419100"/>
              <a:gd name="connsiteX657" fmla="*/ 1662961 w 5032666"/>
              <a:gd name="connsiteY657" fmla="*/ 419100 h 419100"/>
              <a:gd name="connsiteX658" fmla="*/ 1656904 w 5032666"/>
              <a:gd name="connsiteY658" fmla="*/ 419100 h 419100"/>
              <a:gd name="connsiteX659" fmla="*/ 1646168 w 5032666"/>
              <a:gd name="connsiteY659" fmla="*/ 419100 h 419100"/>
              <a:gd name="connsiteX660" fmla="*/ 1613678 w 5032666"/>
              <a:gd name="connsiteY660" fmla="*/ 419100 h 419100"/>
              <a:gd name="connsiteX661" fmla="*/ 1606258 w 5032666"/>
              <a:gd name="connsiteY661" fmla="*/ 419100 h 419100"/>
              <a:gd name="connsiteX662" fmla="*/ 1600201 w 5032666"/>
              <a:gd name="connsiteY662" fmla="*/ 419100 h 419100"/>
              <a:gd name="connsiteX663" fmla="*/ 1584616 w 5032666"/>
              <a:gd name="connsiteY663" fmla="*/ 419100 h 419100"/>
              <a:gd name="connsiteX664" fmla="*/ 1567711 w 5032666"/>
              <a:gd name="connsiteY664" fmla="*/ 419100 h 419100"/>
              <a:gd name="connsiteX665" fmla="*/ 1556975 w 5032666"/>
              <a:gd name="connsiteY665" fmla="*/ 419100 h 419100"/>
              <a:gd name="connsiteX666" fmla="*/ 1542603 w 5032666"/>
              <a:gd name="connsiteY666" fmla="*/ 419100 h 419100"/>
              <a:gd name="connsiteX667" fmla="*/ 1535333 w 5032666"/>
              <a:gd name="connsiteY667" fmla="*/ 419100 h 419100"/>
              <a:gd name="connsiteX668" fmla="*/ 1527913 w 5032666"/>
              <a:gd name="connsiteY668" fmla="*/ 419100 h 419100"/>
              <a:gd name="connsiteX669" fmla="*/ 1511008 w 5032666"/>
              <a:gd name="connsiteY669" fmla="*/ 419100 h 419100"/>
              <a:gd name="connsiteX670" fmla="*/ 1493320 w 5032666"/>
              <a:gd name="connsiteY670" fmla="*/ 419100 h 419100"/>
              <a:gd name="connsiteX671" fmla="*/ 1489366 w 5032666"/>
              <a:gd name="connsiteY671" fmla="*/ 419100 h 419100"/>
              <a:gd name="connsiteX672" fmla="*/ 1485900 w 5032666"/>
              <a:gd name="connsiteY672" fmla="*/ 419100 h 419100"/>
              <a:gd name="connsiteX673" fmla="*/ 1478630 w 5032666"/>
              <a:gd name="connsiteY673" fmla="*/ 419100 h 419100"/>
              <a:gd name="connsiteX674" fmla="*/ 1464258 w 5032666"/>
              <a:gd name="connsiteY674" fmla="*/ 419100 h 419100"/>
              <a:gd name="connsiteX675" fmla="*/ 1447353 w 5032666"/>
              <a:gd name="connsiteY675" fmla="*/ 419100 h 419100"/>
              <a:gd name="connsiteX676" fmla="*/ 1436617 w 5032666"/>
              <a:gd name="connsiteY676" fmla="*/ 419100 h 419100"/>
              <a:gd name="connsiteX677" fmla="*/ 1432663 w 5032666"/>
              <a:gd name="connsiteY677" fmla="*/ 419100 h 419100"/>
              <a:gd name="connsiteX678" fmla="*/ 1414975 w 5032666"/>
              <a:gd name="connsiteY678" fmla="*/ 419100 h 419100"/>
              <a:gd name="connsiteX679" fmla="*/ 1407555 w 5032666"/>
              <a:gd name="connsiteY679" fmla="*/ 419100 h 419100"/>
              <a:gd name="connsiteX680" fmla="*/ 1390650 w 5032666"/>
              <a:gd name="connsiteY680" fmla="*/ 419100 h 419100"/>
              <a:gd name="connsiteX681" fmla="*/ 1375065 w 5032666"/>
              <a:gd name="connsiteY681" fmla="*/ 419100 h 419100"/>
              <a:gd name="connsiteX682" fmla="*/ 1369008 w 5032666"/>
              <a:gd name="connsiteY682" fmla="*/ 419100 h 419100"/>
              <a:gd name="connsiteX683" fmla="*/ 1358272 w 5032666"/>
              <a:gd name="connsiteY683" fmla="*/ 419100 h 419100"/>
              <a:gd name="connsiteX684" fmla="*/ 1325782 w 5032666"/>
              <a:gd name="connsiteY684" fmla="*/ 419100 h 419100"/>
              <a:gd name="connsiteX685" fmla="*/ 1318362 w 5032666"/>
              <a:gd name="connsiteY685" fmla="*/ 419100 h 419100"/>
              <a:gd name="connsiteX686" fmla="*/ 1312305 w 5032666"/>
              <a:gd name="connsiteY686" fmla="*/ 419100 h 419100"/>
              <a:gd name="connsiteX687" fmla="*/ 1279815 w 5032666"/>
              <a:gd name="connsiteY687" fmla="*/ 419100 h 419100"/>
              <a:gd name="connsiteX688" fmla="*/ 1269079 w 5032666"/>
              <a:gd name="connsiteY688" fmla="*/ 419100 h 419100"/>
              <a:gd name="connsiteX689" fmla="*/ 1254707 w 5032666"/>
              <a:gd name="connsiteY689" fmla="*/ 419100 h 419100"/>
              <a:gd name="connsiteX690" fmla="*/ 1223112 w 5032666"/>
              <a:gd name="connsiteY690" fmla="*/ 419100 h 419100"/>
              <a:gd name="connsiteX691" fmla="*/ 1205424 w 5032666"/>
              <a:gd name="connsiteY691" fmla="*/ 419100 h 419100"/>
              <a:gd name="connsiteX692" fmla="*/ 1198004 w 5032666"/>
              <a:gd name="connsiteY692" fmla="*/ 419100 h 419100"/>
              <a:gd name="connsiteX693" fmla="*/ 1159457 w 5032666"/>
              <a:gd name="connsiteY693" fmla="*/ 419100 h 419100"/>
              <a:gd name="connsiteX694" fmla="*/ 1148721 w 5032666"/>
              <a:gd name="connsiteY694" fmla="*/ 419100 h 419100"/>
              <a:gd name="connsiteX695" fmla="*/ 1127416 w 5032666"/>
              <a:gd name="connsiteY695" fmla="*/ 419100 h 419100"/>
              <a:gd name="connsiteX696" fmla="*/ 1102754 w 5032666"/>
              <a:gd name="connsiteY696" fmla="*/ 419100 h 419100"/>
              <a:gd name="connsiteX697" fmla="*/ 1078133 w 5032666"/>
              <a:gd name="connsiteY697" fmla="*/ 419100 h 419100"/>
              <a:gd name="connsiteX698" fmla="*/ 1070713 w 5032666"/>
              <a:gd name="connsiteY698" fmla="*/ 419100 h 419100"/>
              <a:gd name="connsiteX699" fmla="*/ 1032166 w 5032666"/>
              <a:gd name="connsiteY699" fmla="*/ 419100 h 419100"/>
              <a:gd name="connsiteX700" fmla="*/ 1021430 w 5032666"/>
              <a:gd name="connsiteY700" fmla="*/ 419100 h 419100"/>
              <a:gd name="connsiteX701" fmla="*/ 1007058 w 5032666"/>
              <a:gd name="connsiteY701" fmla="*/ 419100 h 419100"/>
              <a:gd name="connsiteX702" fmla="*/ 975463 w 5032666"/>
              <a:gd name="connsiteY702" fmla="*/ 419100 h 419100"/>
              <a:gd name="connsiteX703" fmla="*/ 957775 w 5032666"/>
              <a:gd name="connsiteY703" fmla="*/ 419100 h 419100"/>
              <a:gd name="connsiteX704" fmla="*/ 950355 w 5032666"/>
              <a:gd name="connsiteY704" fmla="*/ 419100 h 419100"/>
              <a:gd name="connsiteX705" fmla="*/ 939062 w 5032666"/>
              <a:gd name="connsiteY705" fmla="*/ 419100 h 419100"/>
              <a:gd name="connsiteX706" fmla="*/ 917865 w 5032666"/>
              <a:gd name="connsiteY706" fmla="*/ 419100 h 419100"/>
              <a:gd name="connsiteX707" fmla="*/ 911808 w 5032666"/>
              <a:gd name="connsiteY707" fmla="*/ 419100 h 419100"/>
              <a:gd name="connsiteX708" fmla="*/ 901072 w 5032666"/>
              <a:gd name="connsiteY708" fmla="*/ 419100 h 419100"/>
              <a:gd name="connsiteX709" fmla="*/ 889779 w 5032666"/>
              <a:gd name="connsiteY709" fmla="*/ 419100 h 419100"/>
              <a:gd name="connsiteX710" fmla="*/ 882359 w 5032666"/>
              <a:gd name="connsiteY710" fmla="*/ 419100 h 419100"/>
              <a:gd name="connsiteX711" fmla="*/ 868582 w 5032666"/>
              <a:gd name="connsiteY711" fmla="*/ 419100 h 419100"/>
              <a:gd name="connsiteX712" fmla="*/ 861162 w 5032666"/>
              <a:gd name="connsiteY712" fmla="*/ 419100 h 419100"/>
              <a:gd name="connsiteX713" fmla="*/ 855105 w 5032666"/>
              <a:gd name="connsiteY713" fmla="*/ 419100 h 419100"/>
              <a:gd name="connsiteX714" fmla="*/ 843812 w 5032666"/>
              <a:gd name="connsiteY714" fmla="*/ 419100 h 419100"/>
              <a:gd name="connsiteX715" fmla="*/ 833076 w 5032666"/>
              <a:gd name="connsiteY715" fmla="*/ 419100 h 419100"/>
              <a:gd name="connsiteX716" fmla="*/ 822615 w 5032666"/>
              <a:gd name="connsiteY716" fmla="*/ 419100 h 419100"/>
              <a:gd name="connsiteX717" fmla="*/ 818704 w 5032666"/>
              <a:gd name="connsiteY717" fmla="*/ 419100 h 419100"/>
              <a:gd name="connsiteX718" fmla="*/ 811879 w 5032666"/>
              <a:gd name="connsiteY718" fmla="*/ 419100 h 419100"/>
              <a:gd name="connsiteX719" fmla="*/ 797507 w 5032666"/>
              <a:gd name="connsiteY719" fmla="*/ 419100 h 419100"/>
              <a:gd name="connsiteX720" fmla="*/ 787109 w 5032666"/>
              <a:gd name="connsiteY720" fmla="*/ 419100 h 419100"/>
              <a:gd name="connsiteX721" fmla="*/ 769421 w 5032666"/>
              <a:gd name="connsiteY721" fmla="*/ 419100 h 419100"/>
              <a:gd name="connsiteX722" fmla="*/ 765912 w 5032666"/>
              <a:gd name="connsiteY722" fmla="*/ 419100 h 419100"/>
              <a:gd name="connsiteX723" fmla="*/ 762001 w 5032666"/>
              <a:gd name="connsiteY723" fmla="*/ 419100 h 419100"/>
              <a:gd name="connsiteX724" fmla="*/ 748224 w 5032666"/>
              <a:gd name="connsiteY724" fmla="*/ 419100 h 419100"/>
              <a:gd name="connsiteX725" fmla="*/ 740804 w 5032666"/>
              <a:gd name="connsiteY725" fmla="*/ 419100 h 419100"/>
              <a:gd name="connsiteX726" fmla="*/ 729511 w 5032666"/>
              <a:gd name="connsiteY726" fmla="*/ 419100 h 419100"/>
              <a:gd name="connsiteX727" fmla="*/ 723454 w 5032666"/>
              <a:gd name="connsiteY727" fmla="*/ 419100 h 419100"/>
              <a:gd name="connsiteX728" fmla="*/ 712718 w 5032666"/>
              <a:gd name="connsiteY728" fmla="*/ 419100 h 419100"/>
              <a:gd name="connsiteX729" fmla="*/ 702257 w 5032666"/>
              <a:gd name="connsiteY729" fmla="*/ 419100 h 419100"/>
              <a:gd name="connsiteX730" fmla="*/ 691521 w 5032666"/>
              <a:gd name="connsiteY730" fmla="*/ 419100 h 419100"/>
              <a:gd name="connsiteX731" fmla="*/ 680228 w 5032666"/>
              <a:gd name="connsiteY731" fmla="*/ 419100 h 419100"/>
              <a:gd name="connsiteX732" fmla="*/ 672808 w 5032666"/>
              <a:gd name="connsiteY732" fmla="*/ 419100 h 419100"/>
              <a:gd name="connsiteX733" fmla="*/ 666751 w 5032666"/>
              <a:gd name="connsiteY733" fmla="*/ 419100 h 419100"/>
              <a:gd name="connsiteX734" fmla="*/ 645554 w 5032666"/>
              <a:gd name="connsiteY734" fmla="*/ 419100 h 419100"/>
              <a:gd name="connsiteX735" fmla="*/ 634261 w 5032666"/>
              <a:gd name="connsiteY735" fmla="*/ 419100 h 419100"/>
              <a:gd name="connsiteX736" fmla="*/ 623525 w 5032666"/>
              <a:gd name="connsiteY736" fmla="*/ 419100 h 419100"/>
              <a:gd name="connsiteX737" fmla="*/ 609153 w 5032666"/>
              <a:gd name="connsiteY737" fmla="*/ 419100 h 419100"/>
              <a:gd name="connsiteX738" fmla="*/ 577558 w 5032666"/>
              <a:gd name="connsiteY738" fmla="*/ 419100 h 419100"/>
              <a:gd name="connsiteX739" fmla="*/ 559870 w 5032666"/>
              <a:gd name="connsiteY739" fmla="*/ 419100 h 419100"/>
              <a:gd name="connsiteX740" fmla="*/ 552450 w 5032666"/>
              <a:gd name="connsiteY740" fmla="*/ 419100 h 419100"/>
              <a:gd name="connsiteX741" fmla="*/ 513903 w 5032666"/>
              <a:gd name="connsiteY741" fmla="*/ 419100 h 419100"/>
              <a:gd name="connsiteX742" fmla="*/ 503167 w 5032666"/>
              <a:gd name="connsiteY742" fmla="*/ 419100 h 419100"/>
              <a:gd name="connsiteX743" fmla="*/ 481862 w 5032666"/>
              <a:gd name="connsiteY743" fmla="*/ 419100 h 419100"/>
              <a:gd name="connsiteX744" fmla="*/ 457200 w 5032666"/>
              <a:gd name="connsiteY744" fmla="*/ 419100 h 419100"/>
              <a:gd name="connsiteX745" fmla="*/ 432579 w 5032666"/>
              <a:gd name="connsiteY745" fmla="*/ 419100 h 419100"/>
              <a:gd name="connsiteX746" fmla="*/ 425159 w 5032666"/>
              <a:gd name="connsiteY746" fmla="*/ 419100 h 419100"/>
              <a:gd name="connsiteX747" fmla="*/ 386612 w 5032666"/>
              <a:gd name="connsiteY747" fmla="*/ 419100 h 419100"/>
              <a:gd name="connsiteX748" fmla="*/ 375876 w 5032666"/>
              <a:gd name="connsiteY748" fmla="*/ 419100 h 419100"/>
              <a:gd name="connsiteX749" fmla="*/ 361504 w 5032666"/>
              <a:gd name="connsiteY749" fmla="*/ 419100 h 419100"/>
              <a:gd name="connsiteX750" fmla="*/ 329909 w 5032666"/>
              <a:gd name="connsiteY750" fmla="*/ 419100 h 419100"/>
              <a:gd name="connsiteX751" fmla="*/ 312221 w 5032666"/>
              <a:gd name="connsiteY751" fmla="*/ 419100 h 419100"/>
              <a:gd name="connsiteX752" fmla="*/ 304801 w 5032666"/>
              <a:gd name="connsiteY752" fmla="*/ 419100 h 419100"/>
              <a:gd name="connsiteX753" fmla="*/ 272311 w 5032666"/>
              <a:gd name="connsiteY753" fmla="*/ 419100 h 419100"/>
              <a:gd name="connsiteX754" fmla="*/ 266254 w 5032666"/>
              <a:gd name="connsiteY754" fmla="*/ 419100 h 419100"/>
              <a:gd name="connsiteX755" fmla="*/ 255518 w 5032666"/>
              <a:gd name="connsiteY755" fmla="*/ 419100 h 419100"/>
              <a:gd name="connsiteX756" fmla="*/ 223028 w 5032666"/>
              <a:gd name="connsiteY756" fmla="*/ 419100 h 419100"/>
              <a:gd name="connsiteX757" fmla="*/ 215608 w 5032666"/>
              <a:gd name="connsiteY757" fmla="*/ 419100 h 419100"/>
              <a:gd name="connsiteX758" fmla="*/ 209551 w 5032666"/>
              <a:gd name="connsiteY758" fmla="*/ 419100 h 419100"/>
              <a:gd name="connsiteX759" fmla="*/ 177061 w 5032666"/>
              <a:gd name="connsiteY759" fmla="*/ 419100 h 419100"/>
              <a:gd name="connsiteX760" fmla="*/ 166325 w 5032666"/>
              <a:gd name="connsiteY760" fmla="*/ 419100 h 419100"/>
              <a:gd name="connsiteX761" fmla="*/ 151953 w 5032666"/>
              <a:gd name="connsiteY761" fmla="*/ 419100 h 419100"/>
              <a:gd name="connsiteX762" fmla="*/ 120358 w 5032666"/>
              <a:gd name="connsiteY762" fmla="*/ 419100 h 419100"/>
              <a:gd name="connsiteX763" fmla="*/ 102670 w 5032666"/>
              <a:gd name="connsiteY763" fmla="*/ 419100 h 419100"/>
              <a:gd name="connsiteX764" fmla="*/ 95250 w 5032666"/>
              <a:gd name="connsiteY764" fmla="*/ 419100 h 419100"/>
              <a:gd name="connsiteX765" fmla="*/ 56703 w 5032666"/>
              <a:gd name="connsiteY765" fmla="*/ 419100 h 419100"/>
              <a:gd name="connsiteX766" fmla="*/ 45967 w 5032666"/>
              <a:gd name="connsiteY766" fmla="*/ 419100 h 419100"/>
              <a:gd name="connsiteX767" fmla="*/ 0 w 5032666"/>
              <a:gd name="connsiteY767" fmla="*/ 41910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</a:cxnLst>
            <a:rect l="l" t="t" r="r" b="b"/>
            <a:pathLst>
              <a:path w="5032666" h="419100">
                <a:moveTo>
                  <a:pt x="104775" y="0"/>
                </a:moveTo>
                <a:lnTo>
                  <a:pt x="150742" y="0"/>
                </a:lnTo>
                <a:lnTo>
                  <a:pt x="161478" y="0"/>
                </a:lnTo>
                <a:lnTo>
                  <a:pt x="200025" y="0"/>
                </a:lnTo>
                <a:lnTo>
                  <a:pt x="207445" y="0"/>
                </a:lnTo>
                <a:lnTo>
                  <a:pt x="225133" y="0"/>
                </a:lnTo>
                <a:lnTo>
                  <a:pt x="256728" y="0"/>
                </a:lnTo>
                <a:lnTo>
                  <a:pt x="271100" y="0"/>
                </a:lnTo>
                <a:lnTo>
                  <a:pt x="281836" y="0"/>
                </a:lnTo>
                <a:lnTo>
                  <a:pt x="314326" y="0"/>
                </a:lnTo>
                <a:lnTo>
                  <a:pt x="320383" y="0"/>
                </a:lnTo>
                <a:lnTo>
                  <a:pt x="327803" y="0"/>
                </a:lnTo>
                <a:lnTo>
                  <a:pt x="360293" y="0"/>
                </a:lnTo>
                <a:lnTo>
                  <a:pt x="371029" y="0"/>
                </a:lnTo>
                <a:lnTo>
                  <a:pt x="377086" y="0"/>
                </a:lnTo>
                <a:lnTo>
                  <a:pt x="409576" y="0"/>
                </a:lnTo>
                <a:lnTo>
                  <a:pt x="416996" y="0"/>
                </a:lnTo>
                <a:lnTo>
                  <a:pt x="434684" y="0"/>
                </a:lnTo>
                <a:lnTo>
                  <a:pt x="466279" y="0"/>
                </a:lnTo>
                <a:lnTo>
                  <a:pt x="480651" y="0"/>
                </a:lnTo>
                <a:lnTo>
                  <a:pt x="491387" y="0"/>
                </a:lnTo>
                <a:lnTo>
                  <a:pt x="529934" y="0"/>
                </a:lnTo>
                <a:lnTo>
                  <a:pt x="537354" y="0"/>
                </a:lnTo>
                <a:lnTo>
                  <a:pt x="561975" y="0"/>
                </a:lnTo>
                <a:lnTo>
                  <a:pt x="586637" y="0"/>
                </a:lnTo>
                <a:lnTo>
                  <a:pt x="607942" y="0"/>
                </a:lnTo>
                <a:lnTo>
                  <a:pt x="618678" y="0"/>
                </a:lnTo>
                <a:lnTo>
                  <a:pt x="657225" y="0"/>
                </a:lnTo>
                <a:lnTo>
                  <a:pt x="664645" y="0"/>
                </a:lnTo>
                <a:lnTo>
                  <a:pt x="682333" y="0"/>
                </a:lnTo>
                <a:lnTo>
                  <a:pt x="713928" y="0"/>
                </a:lnTo>
                <a:lnTo>
                  <a:pt x="728300" y="0"/>
                </a:lnTo>
                <a:lnTo>
                  <a:pt x="739036" y="0"/>
                </a:lnTo>
                <a:lnTo>
                  <a:pt x="750329" y="0"/>
                </a:lnTo>
                <a:lnTo>
                  <a:pt x="771526" y="0"/>
                </a:lnTo>
                <a:lnTo>
                  <a:pt x="777583" y="0"/>
                </a:lnTo>
                <a:lnTo>
                  <a:pt x="785003" y="0"/>
                </a:lnTo>
                <a:lnTo>
                  <a:pt x="796296" y="0"/>
                </a:lnTo>
                <a:lnTo>
                  <a:pt x="807032" y="0"/>
                </a:lnTo>
                <a:lnTo>
                  <a:pt x="817493" y="0"/>
                </a:lnTo>
                <a:lnTo>
                  <a:pt x="828229" y="0"/>
                </a:lnTo>
                <a:lnTo>
                  <a:pt x="834286" y="0"/>
                </a:lnTo>
                <a:lnTo>
                  <a:pt x="845579" y="0"/>
                </a:lnTo>
                <a:lnTo>
                  <a:pt x="852999" y="0"/>
                </a:lnTo>
                <a:lnTo>
                  <a:pt x="866776" y="0"/>
                </a:lnTo>
                <a:lnTo>
                  <a:pt x="870687" y="0"/>
                </a:lnTo>
                <a:lnTo>
                  <a:pt x="874196" y="0"/>
                </a:lnTo>
                <a:lnTo>
                  <a:pt x="891884" y="0"/>
                </a:lnTo>
                <a:lnTo>
                  <a:pt x="902282" y="0"/>
                </a:lnTo>
                <a:lnTo>
                  <a:pt x="916654" y="0"/>
                </a:lnTo>
                <a:lnTo>
                  <a:pt x="923479" y="0"/>
                </a:lnTo>
                <a:lnTo>
                  <a:pt x="927390" y="0"/>
                </a:lnTo>
                <a:lnTo>
                  <a:pt x="937851" y="0"/>
                </a:lnTo>
                <a:lnTo>
                  <a:pt x="948587" y="0"/>
                </a:lnTo>
                <a:lnTo>
                  <a:pt x="959880" y="0"/>
                </a:lnTo>
                <a:lnTo>
                  <a:pt x="965937" y="0"/>
                </a:lnTo>
                <a:lnTo>
                  <a:pt x="973357" y="0"/>
                </a:lnTo>
                <a:lnTo>
                  <a:pt x="987134" y="0"/>
                </a:lnTo>
                <a:lnTo>
                  <a:pt x="994554" y="0"/>
                </a:lnTo>
                <a:lnTo>
                  <a:pt x="1005847" y="0"/>
                </a:lnTo>
                <a:lnTo>
                  <a:pt x="1016583" y="0"/>
                </a:lnTo>
                <a:lnTo>
                  <a:pt x="1022640" y="0"/>
                </a:lnTo>
                <a:lnTo>
                  <a:pt x="1043837" y="0"/>
                </a:lnTo>
                <a:lnTo>
                  <a:pt x="1055130" y="0"/>
                </a:lnTo>
                <a:lnTo>
                  <a:pt x="1062550" y="0"/>
                </a:lnTo>
                <a:lnTo>
                  <a:pt x="1080238" y="0"/>
                </a:lnTo>
                <a:lnTo>
                  <a:pt x="1111833" y="0"/>
                </a:lnTo>
                <a:lnTo>
                  <a:pt x="1126205" y="0"/>
                </a:lnTo>
                <a:lnTo>
                  <a:pt x="1136941" y="0"/>
                </a:lnTo>
                <a:lnTo>
                  <a:pt x="1175488" y="0"/>
                </a:lnTo>
                <a:lnTo>
                  <a:pt x="1182908" y="0"/>
                </a:lnTo>
                <a:lnTo>
                  <a:pt x="1207529" y="0"/>
                </a:lnTo>
                <a:lnTo>
                  <a:pt x="1232191" y="0"/>
                </a:lnTo>
                <a:lnTo>
                  <a:pt x="1253496" y="0"/>
                </a:lnTo>
                <a:lnTo>
                  <a:pt x="1264232" y="0"/>
                </a:lnTo>
                <a:lnTo>
                  <a:pt x="1302779" y="0"/>
                </a:lnTo>
                <a:lnTo>
                  <a:pt x="1310199" y="0"/>
                </a:lnTo>
                <a:lnTo>
                  <a:pt x="1327887" y="0"/>
                </a:lnTo>
                <a:lnTo>
                  <a:pt x="1359482" y="0"/>
                </a:lnTo>
                <a:lnTo>
                  <a:pt x="1373854" y="0"/>
                </a:lnTo>
                <a:lnTo>
                  <a:pt x="1384590" y="0"/>
                </a:lnTo>
                <a:lnTo>
                  <a:pt x="1417080" y="0"/>
                </a:lnTo>
                <a:lnTo>
                  <a:pt x="1423137" y="0"/>
                </a:lnTo>
                <a:lnTo>
                  <a:pt x="1430557" y="0"/>
                </a:lnTo>
                <a:lnTo>
                  <a:pt x="1463047" y="0"/>
                </a:lnTo>
                <a:lnTo>
                  <a:pt x="1473783" y="0"/>
                </a:lnTo>
                <a:lnTo>
                  <a:pt x="1479840" y="0"/>
                </a:lnTo>
                <a:lnTo>
                  <a:pt x="1495425" y="0"/>
                </a:lnTo>
                <a:lnTo>
                  <a:pt x="1512330" y="0"/>
                </a:lnTo>
                <a:lnTo>
                  <a:pt x="1519750" y="0"/>
                </a:lnTo>
                <a:lnTo>
                  <a:pt x="1537438" y="0"/>
                </a:lnTo>
                <a:lnTo>
                  <a:pt x="1541392" y="0"/>
                </a:lnTo>
                <a:lnTo>
                  <a:pt x="1552128" y="0"/>
                </a:lnTo>
                <a:lnTo>
                  <a:pt x="1569033" y="0"/>
                </a:lnTo>
                <a:lnTo>
                  <a:pt x="1583405" y="0"/>
                </a:lnTo>
                <a:lnTo>
                  <a:pt x="1590675" y="0"/>
                </a:lnTo>
                <a:lnTo>
                  <a:pt x="1594141" y="0"/>
                </a:lnTo>
                <a:lnTo>
                  <a:pt x="1598095" y="0"/>
                </a:lnTo>
                <a:lnTo>
                  <a:pt x="1615783" y="0"/>
                </a:lnTo>
                <a:lnTo>
                  <a:pt x="1632688" y="0"/>
                </a:lnTo>
                <a:lnTo>
                  <a:pt x="1640108" y="0"/>
                </a:lnTo>
                <a:lnTo>
                  <a:pt x="1647378" y="0"/>
                </a:lnTo>
                <a:lnTo>
                  <a:pt x="1661750" y="0"/>
                </a:lnTo>
                <a:lnTo>
                  <a:pt x="1672486" y="0"/>
                </a:lnTo>
                <a:lnTo>
                  <a:pt x="1689391" y="0"/>
                </a:lnTo>
                <a:lnTo>
                  <a:pt x="1704976" y="0"/>
                </a:lnTo>
                <a:lnTo>
                  <a:pt x="1711033" y="0"/>
                </a:lnTo>
                <a:lnTo>
                  <a:pt x="1718453" y="0"/>
                </a:lnTo>
                <a:lnTo>
                  <a:pt x="1750943" y="0"/>
                </a:lnTo>
                <a:lnTo>
                  <a:pt x="1761679" y="0"/>
                </a:lnTo>
                <a:lnTo>
                  <a:pt x="1767736" y="0"/>
                </a:lnTo>
                <a:lnTo>
                  <a:pt x="1800226" y="0"/>
                </a:lnTo>
                <a:lnTo>
                  <a:pt x="1807646" y="0"/>
                </a:lnTo>
                <a:lnTo>
                  <a:pt x="1825334" y="0"/>
                </a:lnTo>
                <a:lnTo>
                  <a:pt x="1856929" y="0"/>
                </a:lnTo>
                <a:lnTo>
                  <a:pt x="1871301" y="0"/>
                </a:lnTo>
                <a:lnTo>
                  <a:pt x="1882037" y="0"/>
                </a:lnTo>
                <a:lnTo>
                  <a:pt x="1920584" y="0"/>
                </a:lnTo>
                <a:lnTo>
                  <a:pt x="1928004" y="0"/>
                </a:lnTo>
                <a:lnTo>
                  <a:pt x="1952625" y="0"/>
                </a:lnTo>
                <a:lnTo>
                  <a:pt x="1977287" y="0"/>
                </a:lnTo>
                <a:lnTo>
                  <a:pt x="1998592" y="0"/>
                </a:lnTo>
                <a:lnTo>
                  <a:pt x="2009328" y="0"/>
                </a:lnTo>
                <a:lnTo>
                  <a:pt x="2047875" y="0"/>
                </a:lnTo>
                <a:lnTo>
                  <a:pt x="2055295" y="0"/>
                </a:lnTo>
                <a:lnTo>
                  <a:pt x="2057400" y="0"/>
                </a:lnTo>
                <a:lnTo>
                  <a:pt x="2072983" y="0"/>
                </a:lnTo>
                <a:lnTo>
                  <a:pt x="2103367" y="0"/>
                </a:lnTo>
                <a:lnTo>
                  <a:pt x="2104578" y="0"/>
                </a:lnTo>
                <a:lnTo>
                  <a:pt x="2114103" y="0"/>
                </a:lnTo>
                <a:lnTo>
                  <a:pt x="2118950" y="0"/>
                </a:lnTo>
                <a:lnTo>
                  <a:pt x="2129686" y="0"/>
                </a:lnTo>
                <a:lnTo>
                  <a:pt x="2140979" y="0"/>
                </a:lnTo>
                <a:lnTo>
                  <a:pt x="2152650" y="0"/>
                </a:lnTo>
                <a:lnTo>
                  <a:pt x="2160070" y="0"/>
                </a:lnTo>
                <a:lnTo>
                  <a:pt x="2162176" y="0"/>
                </a:lnTo>
                <a:lnTo>
                  <a:pt x="2168233" y="0"/>
                </a:lnTo>
                <a:lnTo>
                  <a:pt x="2175653" y="0"/>
                </a:lnTo>
                <a:lnTo>
                  <a:pt x="2177758" y="0"/>
                </a:lnTo>
                <a:lnTo>
                  <a:pt x="2186946" y="0"/>
                </a:lnTo>
                <a:lnTo>
                  <a:pt x="2197682" y="0"/>
                </a:lnTo>
                <a:lnTo>
                  <a:pt x="2208143" y="0"/>
                </a:lnTo>
                <a:lnTo>
                  <a:pt x="2209353" y="0"/>
                </a:lnTo>
                <a:lnTo>
                  <a:pt x="2218879" y="0"/>
                </a:lnTo>
                <a:lnTo>
                  <a:pt x="2223725" y="0"/>
                </a:lnTo>
                <a:lnTo>
                  <a:pt x="2224936" y="0"/>
                </a:lnTo>
                <a:lnTo>
                  <a:pt x="2234461" y="0"/>
                </a:lnTo>
                <a:lnTo>
                  <a:pt x="2236229" y="0"/>
                </a:lnTo>
                <a:lnTo>
                  <a:pt x="2243649" y="0"/>
                </a:lnTo>
                <a:lnTo>
                  <a:pt x="2257426" y="0"/>
                </a:lnTo>
                <a:lnTo>
                  <a:pt x="2261337" y="0"/>
                </a:lnTo>
                <a:lnTo>
                  <a:pt x="2264846" y="0"/>
                </a:lnTo>
                <a:lnTo>
                  <a:pt x="2266951" y="0"/>
                </a:lnTo>
                <a:lnTo>
                  <a:pt x="2273008" y="0"/>
                </a:lnTo>
                <a:lnTo>
                  <a:pt x="2280428" y="0"/>
                </a:lnTo>
                <a:lnTo>
                  <a:pt x="2282534" y="0"/>
                </a:lnTo>
                <a:lnTo>
                  <a:pt x="2292932" y="0"/>
                </a:lnTo>
                <a:lnTo>
                  <a:pt x="2307304" y="0"/>
                </a:lnTo>
                <a:lnTo>
                  <a:pt x="2312918" y="0"/>
                </a:lnTo>
                <a:lnTo>
                  <a:pt x="2314129" y="0"/>
                </a:lnTo>
                <a:lnTo>
                  <a:pt x="2318040" y="0"/>
                </a:lnTo>
                <a:lnTo>
                  <a:pt x="2323654" y="0"/>
                </a:lnTo>
                <a:lnTo>
                  <a:pt x="2328501" y="0"/>
                </a:lnTo>
                <a:lnTo>
                  <a:pt x="2329711" y="0"/>
                </a:lnTo>
                <a:lnTo>
                  <a:pt x="2339237" y="0"/>
                </a:lnTo>
                <a:lnTo>
                  <a:pt x="2350530" y="0"/>
                </a:lnTo>
                <a:lnTo>
                  <a:pt x="2356587" y="0"/>
                </a:lnTo>
                <a:lnTo>
                  <a:pt x="2362201" y="0"/>
                </a:lnTo>
                <a:lnTo>
                  <a:pt x="2364007" y="0"/>
                </a:lnTo>
                <a:lnTo>
                  <a:pt x="2369621" y="0"/>
                </a:lnTo>
                <a:lnTo>
                  <a:pt x="2377784" y="0"/>
                </a:lnTo>
                <a:lnTo>
                  <a:pt x="2385204" y="0"/>
                </a:lnTo>
                <a:lnTo>
                  <a:pt x="2387309" y="0"/>
                </a:lnTo>
                <a:lnTo>
                  <a:pt x="2396497" y="0"/>
                </a:lnTo>
                <a:lnTo>
                  <a:pt x="2407233" y="0"/>
                </a:lnTo>
                <a:lnTo>
                  <a:pt x="2413290" y="0"/>
                </a:lnTo>
                <a:lnTo>
                  <a:pt x="2418904" y="0"/>
                </a:lnTo>
                <a:lnTo>
                  <a:pt x="2433276" y="0"/>
                </a:lnTo>
                <a:lnTo>
                  <a:pt x="2434487" y="0"/>
                </a:lnTo>
                <a:lnTo>
                  <a:pt x="2444012" y="0"/>
                </a:lnTo>
                <a:lnTo>
                  <a:pt x="2445780" y="0"/>
                </a:lnTo>
                <a:lnTo>
                  <a:pt x="2453200" y="0"/>
                </a:lnTo>
                <a:lnTo>
                  <a:pt x="2470888" y="0"/>
                </a:lnTo>
                <a:lnTo>
                  <a:pt x="2482559" y="0"/>
                </a:lnTo>
                <a:lnTo>
                  <a:pt x="2489979" y="0"/>
                </a:lnTo>
                <a:lnTo>
                  <a:pt x="2502483" y="0"/>
                </a:lnTo>
                <a:lnTo>
                  <a:pt x="2514600" y="0"/>
                </a:lnTo>
                <a:lnTo>
                  <a:pt x="2516855" y="0"/>
                </a:lnTo>
                <a:lnTo>
                  <a:pt x="2527591" y="0"/>
                </a:lnTo>
                <a:lnTo>
                  <a:pt x="2539262" y="0"/>
                </a:lnTo>
                <a:lnTo>
                  <a:pt x="2560567" y="0"/>
                </a:lnTo>
                <a:lnTo>
                  <a:pt x="2566138" y="0"/>
                </a:lnTo>
                <a:lnTo>
                  <a:pt x="2571303" y="0"/>
                </a:lnTo>
                <a:lnTo>
                  <a:pt x="2573558" y="0"/>
                </a:lnTo>
                <a:lnTo>
                  <a:pt x="2598179" y="0"/>
                </a:lnTo>
                <a:lnTo>
                  <a:pt x="2609850" y="0"/>
                </a:lnTo>
                <a:lnTo>
                  <a:pt x="2617270" y="0"/>
                </a:lnTo>
                <a:lnTo>
                  <a:pt x="2622841" y="0"/>
                </a:lnTo>
                <a:lnTo>
                  <a:pt x="2634958" y="0"/>
                </a:lnTo>
                <a:lnTo>
                  <a:pt x="2644146" y="0"/>
                </a:lnTo>
                <a:lnTo>
                  <a:pt x="2654882" y="0"/>
                </a:lnTo>
                <a:lnTo>
                  <a:pt x="2666553" y="0"/>
                </a:lnTo>
                <a:lnTo>
                  <a:pt x="2680925" y="0"/>
                </a:lnTo>
                <a:lnTo>
                  <a:pt x="2691661" y="0"/>
                </a:lnTo>
                <a:lnTo>
                  <a:pt x="2693429" y="0"/>
                </a:lnTo>
                <a:lnTo>
                  <a:pt x="2700849" y="0"/>
                </a:lnTo>
                <a:lnTo>
                  <a:pt x="2702954" y="0"/>
                </a:lnTo>
                <a:lnTo>
                  <a:pt x="2718537" y="0"/>
                </a:lnTo>
                <a:lnTo>
                  <a:pt x="2724151" y="0"/>
                </a:lnTo>
                <a:lnTo>
                  <a:pt x="2730208" y="0"/>
                </a:lnTo>
                <a:lnTo>
                  <a:pt x="2737628" y="0"/>
                </a:lnTo>
                <a:lnTo>
                  <a:pt x="2748921" y="0"/>
                </a:lnTo>
                <a:lnTo>
                  <a:pt x="2750132" y="0"/>
                </a:lnTo>
                <a:lnTo>
                  <a:pt x="2759657" y="0"/>
                </a:lnTo>
                <a:lnTo>
                  <a:pt x="2764504" y="0"/>
                </a:lnTo>
                <a:lnTo>
                  <a:pt x="2770118" y="0"/>
                </a:lnTo>
                <a:lnTo>
                  <a:pt x="2775240" y="0"/>
                </a:lnTo>
                <a:lnTo>
                  <a:pt x="2780854" y="0"/>
                </a:lnTo>
                <a:lnTo>
                  <a:pt x="2786911" y="0"/>
                </a:lnTo>
                <a:lnTo>
                  <a:pt x="2798204" y="0"/>
                </a:lnTo>
                <a:lnTo>
                  <a:pt x="2805624" y="0"/>
                </a:lnTo>
                <a:lnTo>
                  <a:pt x="2807730" y="0"/>
                </a:lnTo>
                <a:lnTo>
                  <a:pt x="2813787" y="0"/>
                </a:lnTo>
                <a:lnTo>
                  <a:pt x="2819401" y="0"/>
                </a:lnTo>
                <a:lnTo>
                  <a:pt x="2821207" y="0"/>
                </a:lnTo>
                <a:lnTo>
                  <a:pt x="2823312" y="0"/>
                </a:lnTo>
                <a:lnTo>
                  <a:pt x="2826821" y="0"/>
                </a:lnTo>
                <a:lnTo>
                  <a:pt x="2844509" y="0"/>
                </a:lnTo>
                <a:lnTo>
                  <a:pt x="2853697" y="0"/>
                </a:lnTo>
                <a:lnTo>
                  <a:pt x="2854907" y="0"/>
                </a:lnTo>
                <a:lnTo>
                  <a:pt x="2864433" y="0"/>
                </a:lnTo>
                <a:lnTo>
                  <a:pt x="2869279" y="0"/>
                </a:lnTo>
                <a:lnTo>
                  <a:pt x="2870490" y="0"/>
                </a:lnTo>
                <a:lnTo>
                  <a:pt x="2876104" y="0"/>
                </a:lnTo>
                <a:lnTo>
                  <a:pt x="2880015" y="0"/>
                </a:lnTo>
                <a:lnTo>
                  <a:pt x="2890476" y="0"/>
                </a:lnTo>
                <a:lnTo>
                  <a:pt x="2901212" y="0"/>
                </a:lnTo>
                <a:lnTo>
                  <a:pt x="2902980" y="0"/>
                </a:lnTo>
                <a:lnTo>
                  <a:pt x="2910400" y="0"/>
                </a:lnTo>
                <a:lnTo>
                  <a:pt x="2912505" y="0"/>
                </a:lnTo>
                <a:lnTo>
                  <a:pt x="2918562" y="0"/>
                </a:lnTo>
                <a:lnTo>
                  <a:pt x="2925982" y="0"/>
                </a:lnTo>
                <a:lnTo>
                  <a:pt x="2928088" y="0"/>
                </a:lnTo>
                <a:lnTo>
                  <a:pt x="2939759" y="0"/>
                </a:lnTo>
                <a:lnTo>
                  <a:pt x="2947179" y="0"/>
                </a:lnTo>
                <a:lnTo>
                  <a:pt x="2958472" y="0"/>
                </a:lnTo>
                <a:lnTo>
                  <a:pt x="2959683" y="0"/>
                </a:lnTo>
                <a:lnTo>
                  <a:pt x="2969208" y="0"/>
                </a:lnTo>
                <a:lnTo>
                  <a:pt x="2974055" y="0"/>
                </a:lnTo>
                <a:lnTo>
                  <a:pt x="2975265" y="0"/>
                </a:lnTo>
                <a:lnTo>
                  <a:pt x="2984791" y="0"/>
                </a:lnTo>
                <a:lnTo>
                  <a:pt x="2996462" y="0"/>
                </a:lnTo>
                <a:lnTo>
                  <a:pt x="3007755" y="0"/>
                </a:lnTo>
                <a:lnTo>
                  <a:pt x="3015175" y="0"/>
                </a:lnTo>
                <a:lnTo>
                  <a:pt x="3023338" y="0"/>
                </a:lnTo>
                <a:lnTo>
                  <a:pt x="3030758" y="0"/>
                </a:lnTo>
                <a:lnTo>
                  <a:pt x="3032863" y="0"/>
                </a:lnTo>
                <a:lnTo>
                  <a:pt x="3064458" y="0"/>
                </a:lnTo>
                <a:lnTo>
                  <a:pt x="3078830" y="0"/>
                </a:lnTo>
                <a:lnTo>
                  <a:pt x="3080041" y="0"/>
                </a:lnTo>
                <a:lnTo>
                  <a:pt x="3089566" y="0"/>
                </a:lnTo>
                <a:lnTo>
                  <a:pt x="3128113" y="0"/>
                </a:lnTo>
                <a:lnTo>
                  <a:pt x="3135533" y="0"/>
                </a:lnTo>
                <a:lnTo>
                  <a:pt x="3160154" y="0"/>
                </a:lnTo>
                <a:lnTo>
                  <a:pt x="3184816" y="0"/>
                </a:lnTo>
                <a:lnTo>
                  <a:pt x="3206121" y="0"/>
                </a:lnTo>
                <a:lnTo>
                  <a:pt x="3216857" y="0"/>
                </a:lnTo>
                <a:lnTo>
                  <a:pt x="3255404" y="0"/>
                </a:lnTo>
                <a:lnTo>
                  <a:pt x="3262824" y="0"/>
                </a:lnTo>
                <a:lnTo>
                  <a:pt x="3280512" y="0"/>
                </a:lnTo>
                <a:lnTo>
                  <a:pt x="3312107" y="0"/>
                </a:lnTo>
                <a:lnTo>
                  <a:pt x="3326479" y="0"/>
                </a:lnTo>
                <a:lnTo>
                  <a:pt x="3337215" y="0"/>
                </a:lnTo>
                <a:lnTo>
                  <a:pt x="3369705" y="0"/>
                </a:lnTo>
                <a:lnTo>
                  <a:pt x="3375762" y="0"/>
                </a:lnTo>
                <a:lnTo>
                  <a:pt x="3383182" y="0"/>
                </a:lnTo>
                <a:lnTo>
                  <a:pt x="3415672" y="0"/>
                </a:lnTo>
                <a:lnTo>
                  <a:pt x="3426408" y="0"/>
                </a:lnTo>
                <a:lnTo>
                  <a:pt x="3432465" y="0"/>
                </a:lnTo>
                <a:lnTo>
                  <a:pt x="3448050" y="0"/>
                </a:lnTo>
                <a:lnTo>
                  <a:pt x="3464955" y="0"/>
                </a:lnTo>
                <a:lnTo>
                  <a:pt x="3472375" y="0"/>
                </a:lnTo>
                <a:lnTo>
                  <a:pt x="3490063" y="0"/>
                </a:lnTo>
                <a:lnTo>
                  <a:pt x="3494017" y="0"/>
                </a:lnTo>
                <a:lnTo>
                  <a:pt x="3504753" y="0"/>
                </a:lnTo>
                <a:lnTo>
                  <a:pt x="3521658" y="0"/>
                </a:lnTo>
                <a:lnTo>
                  <a:pt x="3536030" y="0"/>
                </a:lnTo>
                <a:lnTo>
                  <a:pt x="3543300" y="0"/>
                </a:lnTo>
                <a:lnTo>
                  <a:pt x="3546766" y="0"/>
                </a:lnTo>
                <a:lnTo>
                  <a:pt x="3550720" y="0"/>
                </a:lnTo>
                <a:lnTo>
                  <a:pt x="3568408" y="0"/>
                </a:lnTo>
                <a:lnTo>
                  <a:pt x="3585313" y="0"/>
                </a:lnTo>
                <a:lnTo>
                  <a:pt x="3592733" y="0"/>
                </a:lnTo>
                <a:lnTo>
                  <a:pt x="3600003" y="0"/>
                </a:lnTo>
                <a:lnTo>
                  <a:pt x="3614375" y="0"/>
                </a:lnTo>
                <a:lnTo>
                  <a:pt x="3625111" y="0"/>
                </a:lnTo>
                <a:lnTo>
                  <a:pt x="3642016" y="0"/>
                </a:lnTo>
                <a:lnTo>
                  <a:pt x="3657601" y="0"/>
                </a:lnTo>
                <a:lnTo>
                  <a:pt x="3663658" y="0"/>
                </a:lnTo>
                <a:lnTo>
                  <a:pt x="3671078" y="0"/>
                </a:lnTo>
                <a:lnTo>
                  <a:pt x="3703568" y="0"/>
                </a:lnTo>
                <a:lnTo>
                  <a:pt x="3714304" y="0"/>
                </a:lnTo>
                <a:lnTo>
                  <a:pt x="3720361" y="0"/>
                </a:lnTo>
                <a:lnTo>
                  <a:pt x="3752851" y="0"/>
                </a:lnTo>
                <a:lnTo>
                  <a:pt x="3760271" y="0"/>
                </a:lnTo>
                <a:lnTo>
                  <a:pt x="3777959" y="0"/>
                </a:lnTo>
                <a:lnTo>
                  <a:pt x="3809554" y="0"/>
                </a:lnTo>
                <a:lnTo>
                  <a:pt x="3823926" y="0"/>
                </a:lnTo>
                <a:lnTo>
                  <a:pt x="3834662" y="0"/>
                </a:lnTo>
                <a:lnTo>
                  <a:pt x="3873209" y="0"/>
                </a:lnTo>
                <a:lnTo>
                  <a:pt x="3880629" y="0"/>
                </a:lnTo>
                <a:lnTo>
                  <a:pt x="3905250" y="0"/>
                </a:lnTo>
                <a:lnTo>
                  <a:pt x="3929912" y="0"/>
                </a:lnTo>
                <a:lnTo>
                  <a:pt x="3951217" y="0"/>
                </a:lnTo>
                <a:lnTo>
                  <a:pt x="3961953" y="0"/>
                </a:lnTo>
                <a:lnTo>
                  <a:pt x="4000500" y="0"/>
                </a:lnTo>
                <a:lnTo>
                  <a:pt x="4007920" y="0"/>
                </a:lnTo>
                <a:lnTo>
                  <a:pt x="4025608" y="0"/>
                </a:lnTo>
                <a:lnTo>
                  <a:pt x="4057203" y="0"/>
                </a:lnTo>
                <a:lnTo>
                  <a:pt x="4071575" y="0"/>
                </a:lnTo>
                <a:lnTo>
                  <a:pt x="4082311" y="0"/>
                </a:lnTo>
                <a:lnTo>
                  <a:pt x="4093604" y="0"/>
                </a:lnTo>
                <a:lnTo>
                  <a:pt x="4114801" y="0"/>
                </a:lnTo>
                <a:lnTo>
                  <a:pt x="4120858" y="0"/>
                </a:lnTo>
                <a:lnTo>
                  <a:pt x="4128278" y="0"/>
                </a:lnTo>
                <a:lnTo>
                  <a:pt x="4139571" y="0"/>
                </a:lnTo>
                <a:lnTo>
                  <a:pt x="4150307" y="0"/>
                </a:lnTo>
                <a:lnTo>
                  <a:pt x="4160768" y="0"/>
                </a:lnTo>
                <a:lnTo>
                  <a:pt x="4171504" y="0"/>
                </a:lnTo>
                <a:lnTo>
                  <a:pt x="4177561" y="0"/>
                </a:lnTo>
                <a:lnTo>
                  <a:pt x="4188854" y="0"/>
                </a:lnTo>
                <a:lnTo>
                  <a:pt x="4196274" y="0"/>
                </a:lnTo>
                <a:lnTo>
                  <a:pt x="4210051" y="0"/>
                </a:lnTo>
                <a:lnTo>
                  <a:pt x="4213962" y="0"/>
                </a:lnTo>
                <a:lnTo>
                  <a:pt x="4217471" y="0"/>
                </a:lnTo>
                <a:lnTo>
                  <a:pt x="4235159" y="0"/>
                </a:lnTo>
                <a:lnTo>
                  <a:pt x="4245557" y="0"/>
                </a:lnTo>
                <a:lnTo>
                  <a:pt x="4259929" y="0"/>
                </a:lnTo>
                <a:lnTo>
                  <a:pt x="4266754" y="0"/>
                </a:lnTo>
                <a:lnTo>
                  <a:pt x="4270665" y="0"/>
                </a:lnTo>
                <a:lnTo>
                  <a:pt x="4281126" y="0"/>
                </a:lnTo>
                <a:lnTo>
                  <a:pt x="4291862" y="0"/>
                </a:lnTo>
                <a:lnTo>
                  <a:pt x="4303155" y="0"/>
                </a:lnTo>
                <a:lnTo>
                  <a:pt x="4309212" y="0"/>
                </a:lnTo>
                <a:lnTo>
                  <a:pt x="4316632" y="0"/>
                </a:lnTo>
                <a:lnTo>
                  <a:pt x="4330409" y="0"/>
                </a:lnTo>
                <a:lnTo>
                  <a:pt x="4337829" y="0"/>
                </a:lnTo>
                <a:lnTo>
                  <a:pt x="4349122" y="0"/>
                </a:lnTo>
                <a:lnTo>
                  <a:pt x="4359858" y="0"/>
                </a:lnTo>
                <a:lnTo>
                  <a:pt x="4365915" y="0"/>
                </a:lnTo>
                <a:lnTo>
                  <a:pt x="4387112" y="0"/>
                </a:lnTo>
                <a:lnTo>
                  <a:pt x="4398405" y="0"/>
                </a:lnTo>
                <a:lnTo>
                  <a:pt x="4405825" y="0"/>
                </a:lnTo>
                <a:lnTo>
                  <a:pt x="4423513" y="0"/>
                </a:lnTo>
                <a:lnTo>
                  <a:pt x="4455108" y="0"/>
                </a:lnTo>
                <a:lnTo>
                  <a:pt x="4469480" y="0"/>
                </a:lnTo>
                <a:lnTo>
                  <a:pt x="4480216" y="0"/>
                </a:lnTo>
                <a:lnTo>
                  <a:pt x="4518763" y="0"/>
                </a:lnTo>
                <a:lnTo>
                  <a:pt x="4526183" y="0"/>
                </a:lnTo>
                <a:lnTo>
                  <a:pt x="4550804" y="0"/>
                </a:lnTo>
                <a:lnTo>
                  <a:pt x="4575466" y="0"/>
                </a:lnTo>
                <a:lnTo>
                  <a:pt x="4596771" y="0"/>
                </a:lnTo>
                <a:lnTo>
                  <a:pt x="4607507" y="0"/>
                </a:lnTo>
                <a:lnTo>
                  <a:pt x="4646054" y="0"/>
                </a:lnTo>
                <a:lnTo>
                  <a:pt x="4653474" y="0"/>
                </a:lnTo>
                <a:lnTo>
                  <a:pt x="4671162" y="0"/>
                </a:lnTo>
                <a:lnTo>
                  <a:pt x="4702757" y="0"/>
                </a:lnTo>
                <a:lnTo>
                  <a:pt x="4717129" y="0"/>
                </a:lnTo>
                <a:lnTo>
                  <a:pt x="4727865" y="0"/>
                </a:lnTo>
                <a:lnTo>
                  <a:pt x="4760355" y="0"/>
                </a:lnTo>
                <a:lnTo>
                  <a:pt x="4766412" y="0"/>
                </a:lnTo>
                <a:lnTo>
                  <a:pt x="4773832" y="0"/>
                </a:lnTo>
                <a:lnTo>
                  <a:pt x="4806322" y="0"/>
                </a:lnTo>
                <a:lnTo>
                  <a:pt x="4817058" y="0"/>
                </a:lnTo>
                <a:lnTo>
                  <a:pt x="4823115" y="0"/>
                </a:lnTo>
                <a:lnTo>
                  <a:pt x="4855605" y="0"/>
                </a:lnTo>
                <a:lnTo>
                  <a:pt x="4863025" y="0"/>
                </a:lnTo>
                <a:lnTo>
                  <a:pt x="4880713" y="0"/>
                </a:lnTo>
                <a:lnTo>
                  <a:pt x="4912308" y="0"/>
                </a:lnTo>
                <a:lnTo>
                  <a:pt x="4926680" y="0"/>
                </a:lnTo>
                <a:lnTo>
                  <a:pt x="4937416" y="0"/>
                </a:lnTo>
                <a:lnTo>
                  <a:pt x="4975963" y="0"/>
                </a:lnTo>
                <a:lnTo>
                  <a:pt x="4983383" y="0"/>
                </a:lnTo>
                <a:lnTo>
                  <a:pt x="5032666" y="0"/>
                </a:lnTo>
                <a:lnTo>
                  <a:pt x="4927891" y="419100"/>
                </a:lnTo>
                <a:lnTo>
                  <a:pt x="4878608" y="419100"/>
                </a:lnTo>
                <a:lnTo>
                  <a:pt x="4871188" y="419100"/>
                </a:lnTo>
                <a:lnTo>
                  <a:pt x="4832641" y="419100"/>
                </a:lnTo>
                <a:lnTo>
                  <a:pt x="4821905" y="419100"/>
                </a:lnTo>
                <a:lnTo>
                  <a:pt x="4807533" y="419100"/>
                </a:lnTo>
                <a:lnTo>
                  <a:pt x="4775938" y="419100"/>
                </a:lnTo>
                <a:lnTo>
                  <a:pt x="4758250" y="419100"/>
                </a:lnTo>
                <a:lnTo>
                  <a:pt x="4750830" y="419100"/>
                </a:lnTo>
                <a:lnTo>
                  <a:pt x="4718340" y="419100"/>
                </a:lnTo>
                <a:lnTo>
                  <a:pt x="4712283" y="419100"/>
                </a:lnTo>
                <a:lnTo>
                  <a:pt x="4701547" y="419100"/>
                </a:lnTo>
                <a:lnTo>
                  <a:pt x="4669057" y="419100"/>
                </a:lnTo>
                <a:lnTo>
                  <a:pt x="4661637" y="419100"/>
                </a:lnTo>
                <a:lnTo>
                  <a:pt x="4655580" y="419100"/>
                </a:lnTo>
                <a:lnTo>
                  <a:pt x="4623090" y="419100"/>
                </a:lnTo>
                <a:lnTo>
                  <a:pt x="4612354" y="419100"/>
                </a:lnTo>
                <a:lnTo>
                  <a:pt x="4597982" y="419100"/>
                </a:lnTo>
                <a:lnTo>
                  <a:pt x="4566387" y="419100"/>
                </a:lnTo>
                <a:lnTo>
                  <a:pt x="4548699" y="419100"/>
                </a:lnTo>
                <a:lnTo>
                  <a:pt x="4541279" y="419100"/>
                </a:lnTo>
                <a:lnTo>
                  <a:pt x="4502732" y="419100"/>
                </a:lnTo>
                <a:lnTo>
                  <a:pt x="4491996" y="419100"/>
                </a:lnTo>
                <a:lnTo>
                  <a:pt x="4470691" y="419100"/>
                </a:lnTo>
                <a:lnTo>
                  <a:pt x="4446029" y="419100"/>
                </a:lnTo>
                <a:lnTo>
                  <a:pt x="4421408" y="419100"/>
                </a:lnTo>
                <a:lnTo>
                  <a:pt x="4413988" y="419100"/>
                </a:lnTo>
                <a:lnTo>
                  <a:pt x="4375441" y="419100"/>
                </a:lnTo>
                <a:lnTo>
                  <a:pt x="4364705" y="419100"/>
                </a:lnTo>
                <a:lnTo>
                  <a:pt x="4350333" y="419100"/>
                </a:lnTo>
                <a:lnTo>
                  <a:pt x="4318738" y="419100"/>
                </a:lnTo>
                <a:lnTo>
                  <a:pt x="4301050" y="419100"/>
                </a:lnTo>
                <a:lnTo>
                  <a:pt x="4293630" y="419100"/>
                </a:lnTo>
                <a:lnTo>
                  <a:pt x="4282337" y="419100"/>
                </a:lnTo>
                <a:lnTo>
                  <a:pt x="4261140" y="419100"/>
                </a:lnTo>
                <a:lnTo>
                  <a:pt x="4255083" y="419100"/>
                </a:lnTo>
                <a:lnTo>
                  <a:pt x="4244347" y="419100"/>
                </a:lnTo>
                <a:lnTo>
                  <a:pt x="4233054" y="419100"/>
                </a:lnTo>
                <a:lnTo>
                  <a:pt x="4225634" y="419100"/>
                </a:lnTo>
                <a:lnTo>
                  <a:pt x="4211857" y="419100"/>
                </a:lnTo>
                <a:lnTo>
                  <a:pt x="4204437" y="419100"/>
                </a:lnTo>
                <a:lnTo>
                  <a:pt x="4198380" y="419100"/>
                </a:lnTo>
                <a:lnTo>
                  <a:pt x="4187087" y="419100"/>
                </a:lnTo>
                <a:lnTo>
                  <a:pt x="4176351" y="419100"/>
                </a:lnTo>
                <a:lnTo>
                  <a:pt x="4165890" y="419100"/>
                </a:lnTo>
                <a:lnTo>
                  <a:pt x="4161979" y="419100"/>
                </a:lnTo>
                <a:lnTo>
                  <a:pt x="4155154" y="419100"/>
                </a:lnTo>
                <a:lnTo>
                  <a:pt x="4140782" y="419100"/>
                </a:lnTo>
                <a:lnTo>
                  <a:pt x="4130384" y="419100"/>
                </a:lnTo>
                <a:lnTo>
                  <a:pt x="4112696" y="419100"/>
                </a:lnTo>
                <a:lnTo>
                  <a:pt x="4109187" y="419100"/>
                </a:lnTo>
                <a:lnTo>
                  <a:pt x="4105276" y="419100"/>
                </a:lnTo>
                <a:lnTo>
                  <a:pt x="4091499" y="419100"/>
                </a:lnTo>
                <a:lnTo>
                  <a:pt x="4084079" y="419100"/>
                </a:lnTo>
                <a:lnTo>
                  <a:pt x="4072786" y="419100"/>
                </a:lnTo>
                <a:lnTo>
                  <a:pt x="4066729" y="419100"/>
                </a:lnTo>
                <a:lnTo>
                  <a:pt x="4055993" y="419100"/>
                </a:lnTo>
                <a:lnTo>
                  <a:pt x="4045532" y="419100"/>
                </a:lnTo>
                <a:lnTo>
                  <a:pt x="4034796" y="419100"/>
                </a:lnTo>
                <a:lnTo>
                  <a:pt x="4023503" y="419100"/>
                </a:lnTo>
                <a:lnTo>
                  <a:pt x="4016083" y="419100"/>
                </a:lnTo>
                <a:lnTo>
                  <a:pt x="4010026" y="419100"/>
                </a:lnTo>
                <a:lnTo>
                  <a:pt x="3988829" y="419100"/>
                </a:lnTo>
                <a:lnTo>
                  <a:pt x="3977536" y="419100"/>
                </a:lnTo>
                <a:lnTo>
                  <a:pt x="3966800" y="419100"/>
                </a:lnTo>
                <a:lnTo>
                  <a:pt x="3952428" y="419100"/>
                </a:lnTo>
                <a:lnTo>
                  <a:pt x="3920833" y="419100"/>
                </a:lnTo>
                <a:lnTo>
                  <a:pt x="3903145" y="419100"/>
                </a:lnTo>
                <a:lnTo>
                  <a:pt x="3895725" y="419100"/>
                </a:lnTo>
                <a:lnTo>
                  <a:pt x="3857178" y="419100"/>
                </a:lnTo>
                <a:lnTo>
                  <a:pt x="3846442" y="419100"/>
                </a:lnTo>
                <a:lnTo>
                  <a:pt x="3825137" y="419100"/>
                </a:lnTo>
                <a:lnTo>
                  <a:pt x="3800475" y="419100"/>
                </a:lnTo>
                <a:lnTo>
                  <a:pt x="3775854" y="419100"/>
                </a:lnTo>
                <a:lnTo>
                  <a:pt x="3768434" y="419100"/>
                </a:lnTo>
                <a:lnTo>
                  <a:pt x="3729887" y="419100"/>
                </a:lnTo>
                <a:lnTo>
                  <a:pt x="3719151" y="419100"/>
                </a:lnTo>
                <a:lnTo>
                  <a:pt x="3704779" y="419100"/>
                </a:lnTo>
                <a:lnTo>
                  <a:pt x="3673184" y="419100"/>
                </a:lnTo>
                <a:lnTo>
                  <a:pt x="3655496" y="419100"/>
                </a:lnTo>
                <a:lnTo>
                  <a:pt x="3648076" y="419100"/>
                </a:lnTo>
                <a:lnTo>
                  <a:pt x="3615586" y="419100"/>
                </a:lnTo>
                <a:lnTo>
                  <a:pt x="3609529" y="419100"/>
                </a:lnTo>
                <a:lnTo>
                  <a:pt x="3598793" y="419100"/>
                </a:lnTo>
                <a:lnTo>
                  <a:pt x="3566303" y="419100"/>
                </a:lnTo>
                <a:lnTo>
                  <a:pt x="3558883" y="419100"/>
                </a:lnTo>
                <a:lnTo>
                  <a:pt x="3552826" y="419100"/>
                </a:lnTo>
                <a:lnTo>
                  <a:pt x="3537241" y="419100"/>
                </a:lnTo>
                <a:lnTo>
                  <a:pt x="3520336" y="419100"/>
                </a:lnTo>
                <a:lnTo>
                  <a:pt x="3509600" y="419100"/>
                </a:lnTo>
                <a:lnTo>
                  <a:pt x="3495228" y="419100"/>
                </a:lnTo>
                <a:lnTo>
                  <a:pt x="3487958" y="419100"/>
                </a:lnTo>
                <a:lnTo>
                  <a:pt x="3480538" y="419100"/>
                </a:lnTo>
                <a:lnTo>
                  <a:pt x="3463633" y="419100"/>
                </a:lnTo>
                <a:lnTo>
                  <a:pt x="3445945" y="419100"/>
                </a:lnTo>
                <a:lnTo>
                  <a:pt x="3441991" y="419100"/>
                </a:lnTo>
                <a:lnTo>
                  <a:pt x="3438525" y="419100"/>
                </a:lnTo>
                <a:lnTo>
                  <a:pt x="3431255" y="419100"/>
                </a:lnTo>
                <a:lnTo>
                  <a:pt x="3416883" y="419100"/>
                </a:lnTo>
                <a:lnTo>
                  <a:pt x="3399978" y="419100"/>
                </a:lnTo>
                <a:lnTo>
                  <a:pt x="3389242" y="419100"/>
                </a:lnTo>
                <a:lnTo>
                  <a:pt x="3385288" y="419100"/>
                </a:lnTo>
                <a:lnTo>
                  <a:pt x="3367600" y="419100"/>
                </a:lnTo>
                <a:lnTo>
                  <a:pt x="3360180" y="419100"/>
                </a:lnTo>
                <a:lnTo>
                  <a:pt x="3343275" y="419100"/>
                </a:lnTo>
                <a:lnTo>
                  <a:pt x="3327690" y="419100"/>
                </a:lnTo>
                <a:lnTo>
                  <a:pt x="3321633" y="419100"/>
                </a:lnTo>
                <a:lnTo>
                  <a:pt x="3310897" y="419100"/>
                </a:lnTo>
                <a:lnTo>
                  <a:pt x="3278407" y="419100"/>
                </a:lnTo>
                <a:lnTo>
                  <a:pt x="3270987" y="419100"/>
                </a:lnTo>
                <a:lnTo>
                  <a:pt x="3264930" y="419100"/>
                </a:lnTo>
                <a:lnTo>
                  <a:pt x="3232440" y="419100"/>
                </a:lnTo>
                <a:lnTo>
                  <a:pt x="3221704" y="419100"/>
                </a:lnTo>
                <a:lnTo>
                  <a:pt x="3207332" y="419100"/>
                </a:lnTo>
                <a:lnTo>
                  <a:pt x="3175737" y="419100"/>
                </a:lnTo>
                <a:lnTo>
                  <a:pt x="3158049" y="419100"/>
                </a:lnTo>
                <a:lnTo>
                  <a:pt x="3150629" y="419100"/>
                </a:lnTo>
                <a:lnTo>
                  <a:pt x="3112082" y="419100"/>
                </a:lnTo>
                <a:lnTo>
                  <a:pt x="3101346" y="419100"/>
                </a:lnTo>
                <a:lnTo>
                  <a:pt x="3080041" y="419100"/>
                </a:lnTo>
                <a:lnTo>
                  <a:pt x="3055379" y="419100"/>
                </a:lnTo>
                <a:lnTo>
                  <a:pt x="3030758" y="419100"/>
                </a:lnTo>
                <a:lnTo>
                  <a:pt x="3023338" y="419100"/>
                </a:lnTo>
                <a:lnTo>
                  <a:pt x="2984791" y="419100"/>
                </a:lnTo>
                <a:lnTo>
                  <a:pt x="2975266" y="419100"/>
                </a:lnTo>
                <a:lnTo>
                  <a:pt x="2974055" y="419100"/>
                </a:lnTo>
                <a:lnTo>
                  <a:pt x="2959683" y="419100"/>
                </a:lnTo>
                <a:lnTo>
                  <a:pt x="2928088" y="419100"/>
                </a:lnTo>
                <a:lnTo>
                  <a:pt x="2925983" y="419100"/>
                </a:lnTo>
                <a:lnTo>
                  <a:pt x="2918563" y="419100"/>
                </a:lnTo>
                <a:lnTo>
                  <a:pt x="2910400" y="419100"/>
                </a:lnTo>
                <a:lnTo>
                  <a:pt x="2902980" y="419100"/>
                </a:lnTo>
                <a:lnTo>
                  <a:pt x="2891687" y="419100"/>
                </a:lnTo>
                <a:lnTo>
                  <a:pt x="2880016" y="419100"/>
                </a:lnTo>
                <a:lnTo>
                  <a:pt x="2870490" y="419100"/>
                </a:lnTo>
                <a:lnTo>
                  <a:pt x="2869280" y="419100"/>
                </a:lnTo>
                <a:lnTo>
                  <a:pt x="2864433" y="419100"/>
                </a:lnTo>
                <a:lnTo>
                  <a:pt x="2854908" y="419100"/>
                </a:lnTo>
                <a:lnTo>
                  <a:pt x="2853697" y="419100"/>
                </a:lnTo>
                <a:lnTo>
                  <a:pt x="2842404" y="419100"/>
                </a:lnTo>
                <a:lnTo>
                  <a:pt x="2834984" y="419100"/>
                </a:lnTo>
                <a:lnTo>
                  <a:pt x="2823313" y="419100"/>
                </a:lnTo>
                <a:lnTo>
                  <a:pt x="2821207" y="419100"/>
                </a:lnTo>
                <a:lnTo>
                  <a:pt x="2813787" y="419100"/>
                </a:lnTo>
                <a:lnTo>
                  <a:pt x="2807730" y="419100"/>
                </a:lnTo>
                <a:lnTo>
                  <a:pt x="2805625" y="419100"/>
                </a:lnTo>
                <a:lnTo>
                  <a:pt x="2798205" y="419100"/>
                </a:lnTo>
                <a:lnTo>
                  <a:pt x="2796437" y="419100"/>
                </a:lnTo>
                <a:lnTo>
                  <a:pt x="2785701" y="419100"/>
                </a:lnTo>
                <a:lnTo>
                  <a:pt x="2775240" y="419100"/>
                </a:lnTo>
                <a:lnTo>
                  <a:pt x="2771329" y="419100"/>
                </a:lnTo>
                <a:lnTo>
                  <a:pt x="2765715" y="419100"/>
                </a:lnTo>
                <a:lnTo>
                  <a:pt x="2764504" y="419100"/>
                </a:lnTo>
                <a:lnTo>
                  <a:pt x="2759658" y="419100"/>
                </a:lnTo>
                <a:lnTo>
                  <a:pt x="2750132" y="419100"/>
                </a:lnTo>
                <a:lnTo>
                  <a:pt x="2748922" y="419100"/>
                </a:lnTo>
                <a:lnTo>
                  <a:pt x="2739734" y="419100"/>
                </a:lnTo>
                <a:lnTo>
                  <a:pt x="2722046" y="419100"/>
                </a:lnTo>
                <a:lnTo>
                  <a:pt x="2718537" y="419100"/>
                </a:lnTo>
                <a:lnTo>
                  <a:pt x="2716432" y="419100"/>
                </a:lnTo>
                <a:lnTo>
                  <a:pt x="2714626" y="419100"/>
                </a:lnTo>
                <a:lnTo>
                  <a:pt x="2709012" y="419100"/>
                </a:lnTo>
                <a:lnTo>
                  <a:pt x="2702955" y="419100"/>
                </a:lnTo>
                <a:lnTo>
                  <a:pt x="2700849" y="419100"/>
                </a:lnTo>
                <a:lnTo>
                  <a:pt x="2693429" y="419100"/>
                </a:lnTo>
                <a:lnTo>
                  <a:pt x="2682136" y="419100"/>
                </a:lnTo>
                <a:lnTo>
                  <a:pt x="2676079" y="419100"/>
                </a:lnTo>
                <a:lnTo>
                  <a:pt x="2670465" y="419100"/>
                </a:lnTo>
                <a:lnTo>
                  <a:pt x="2665343" y="419100"/>
                </a:lnTo>
                <a:lnTo>
                  <a:pt x="2659729" y="419100"/>
                </a:lnTo>
                <a:lnTo>
                  <a:pt x="2654882" y="419100"/>
                </a:lnTo>
                <a:lnTo>
                  <a:pt x="2645357" y="419100"/>
                </a:lnTo>
                <a:lnTo>
                  <a:pt x="2644146" y="419100"/>
                </a:lnTo>
                <a:lnTo>
                  <a:pt x="2632853" y="419100"/>
                </a:lnTo>
                <a:lnTo>
                  <a:pt x="2625433" y="419100"/>
                </a:lnTo>
                <a:lnTo>
                  <a:pt x="2619376" y="419100"/>
                </a:lnTo>
                <a:lnTo>
                  <a:pt x="2613762" y="419100"/>
                </a:lnTo>
                <a:lnTo>
                  <a:pt x="2598179" y="419100"/>
                </a:lnTo>
                <a:lnTo>
                  <a:pt x="2596074" y="419100"/>
                </a:lnTo>
                <a:lnTo>
                  <a:pt x="2588654" y="419100"/>
                </a:lnTo>
                <a:lnTo>
                  <a:pt x="2586886" y="419100"/>
                </a:lnTo>
                <a:lnTo>
                  <a:pt x="2576150" y="419100"/>
                </a:lnTo>
                <a:lnTo>
                  <a:pt x="2561778" y="419100"/>
                </a:lnTo>
                <a:lnTo>
                  <a:pt x="2550107" y="419100"/>
                </a:lnTo>
                <a:lnTo>
                  <a:pt x="2539371" y="419100"/>
                </a:lnTo>
                <a:lnTo>
                  <a:pt x="2530183" y="419100"/>
                </a:lnTo>
                <a:lnTo>
                  <a:pt x="2518066" y="419100"/>
                </a:lnTo>
                <a:lnTo>
                  <a:pt x="2512495" y="419100"/>
                </a:lnTo>
                <a:lnTo>
                  <a:pt x="2505075" y="419100"/>
                </a:lnTo>
                <a:lnTo>
                  <a:pt x="2493404" y="419100"/>
                </a:lnTo>
                <a:lnTo>
                  <a:pt x="2468783" y="419100"/>
                </a:lnTo>
                <a:lnTo>
                  <a:pt x="2466528" y="419100"/>
                </a:lnTo>
                <a:lnTo>
                  <a:pt x="2461363" y="419100"/>
                </a:lnTo>
                <a:lnTo>
                  <a:pt x="2455792" y="419100"/>
                </a:lnTo>
                <a:lnTo>
                  <a:pt x="2434487" y="419100"/>
                </a:lnTo>
                <a:lnTo>
                  <a:pt x="2422816" y="419100"/>
                </a:lnTo>
                <a:lnTo>
                  <a:pt x="2412080" y="419100"/>
                </a:lnTo>
                <a:lnTo>
                  <a:pt x="2409825" y="419100"/>
                </a:lnTo>
                <a:lnTo>
                  <a:pt x="2397708" y="419100"/>
                </a:lnTo>
                <a:lnTo>
                  <a:pt x="2385204" y="419100"/>
                </a:lnTo>
                <a:lnTo>
                  <a:pt x="2377784" y="419100"/>
                </a:lnTo>
                <a:lnTo>
                  <a:pt x="2366113" y="419100"/>
                </a:lnTo>
                <a:lnTo>
                  <a:pt x="2348425" y="419100"/>
                </a:lnTo>
                <a:lnTo>
                  <a:pt x="2341005" y="419100"/>
                </a:lnTo>
                <a:lnTo>
                  <a:pt x="2339237" y="419100"/>
                </a:lnTo>
                <a:lnTo>
                  <a:pt x="2329712" y="419100"/>
                </a:lnTo>
                <a:lnTo>
                  <a:pt x="2328501" y="419100"/>
                </a:lnTo>
                <a:lnTo>
                  <a:pt x="2314129" y="419100"/>
                </a:lnTo>
                <a:lnTo>
                  <a:pt x="2308515" y="419100"/>
                </a:lnTo>
                <a:lnTo>
                  <a:pt x="2302458" y="419100"/>
                </a:lnTo>
                <a:lnTo>
                  <a:pt x="2291722" y="419100"/>
                </a:lnTo>
                <a:lnTo>
                  <a:pt x="2282534" y="419100"/>
                </a:lnTo>
                <a:lnTo>
                  <a:pt x="2280429" y="419100"/>
                </a:lnTo>
                <a:lnTo>
                  <a:pt x="2273009" y="419100"/>
                </a:lnTo>
                <a:lnTo>
                  <a:pt x="2264846" y="419100"/>
                </a:lnTo>
                <a:lnTo>
                  <a:pt x="2259232" y="419100"/>
                </a:lnTo>
                <a:lnTo>
                  <a:pt x="2257426" y="419100"/>
                </a:lnTo>
                <a:lnTo>
                  <a:pt x="2251812" y="419100"/>
                </a:lnTo>
                <a:lnTo>
                  <a:pt x="2245755" y="419100"/>
                </a:lnTo>
                <a:lnTo>
                  <a:pt x="2234462" y="419100"/>
                </a:lnTo>
                <a:lnTo>
                  <a:pt x="2224936" y="419100"/>
                </a:lnTo>
                <a:lnTo>
                  <a:pt x="2223726" y="419100"/>
                </a:lnTo>
                <a:lnTo>
                  <a:pt x="2218879" y="419100"/>
                </a:lnTo>
                <a:lnTo>
                  <a:pt x="2213265" y="419100"/>
                </a:lnTo>
                <a:lnTo>
                  <a:pt x="2209354" y="419100"/>
                </a:lnTo>
                <a:lnTo>
                  <a:pt x="2208143" y="419100"/>
                </a:lnTo>
                <a:lnTo>
                  <a:pt x="2202529" y="419100"/>
                </a:lnTo>
                <a:lnTo>
                  <a:pt x="2188157" y="419100"/>
                </a:lnTo>
                <a:lnTo>
                  <a:pt x="2177759" y="419100"/>
                </a:lnTo>
                <a:lnTo>
                  <a:pt x="2175653" y="419100"/>
                </a:lnTo>
                <a:lnTo>
                  <a:pt x="2168233" y="419100"/>
                </a:lnTo>
                <a:lnTo>
                  <a:pt x="2162176" y="419100"/>
                </a:lnTo>
                <a:lnTo>
                  <a:pt x="2160071" y="419100"/>
                </a:lnTo>
                <a:lnTo>
                  <a:pt x="2156562" y="419100"/>
                </a:lnTo>
                <a:lnTo>
                  <a:pt x="2152651" y="419100"/>
                </a:lnTo>
                <a:lnTo>
                  <a:pt x="2138874" y="419100"/>
                </a:lnTo>
                <a:lnTo>
                  <a:pt x="2131454" y="419100"/>
                </a:lnTo>
                <a:lnTo>
                  <a:pt x="2129686" y="419100"/>
                </a:lnTo>
                <a:lnTo>
                  <a:pt x="2120161" y="419100"/>
                </a:lnTo>
                <a:lnTo>
                  <a:pt x="2118950" y="419100"/>
                </a:lnTo>
                <a:lnTo>
                  <a:pt x="2114104" y="419100"/>
                </a:lnTo>
                <a:lnTo>
                  <a:pt x="2104578" y="419100"/>
                </a:lnTo>
                <a:lnTo>
                  <a:pt x="2103368" y="419100"/>
                </a:lnTo>
                <a:lnTo>
                  <a:pt x="2092907" y="419100"/>
                </a:lnTo>
                <a:lnTo>
                  <a:pt x="2082171" y="419100"/>
                </a:lnTo>
                <a:lnTo>
                  <a:pt x="2072983" y="419100"/>
                </a:lnTo>
                <a:lnTo>
                  <a:pt x="2070878" y="419100"/>
                </a:lnTo>
                <a:lnTo>
                  <a:pt x="2063458" y="419100"/>
                </a:lnTo>
                <a:lnTo>
                  <a:pt x="2057401" y="419100"/>
                </a:lnTo>
                <a:lnTo>
                  <a:pt x="2055295" y="419100"/>
                </a:lnTo>
                <a:lnTo>
                  <a:pt x="2047875" y="419100"/>
                </a:lnTo>
                <a:lnTo>
                  <a:pt x="2036204" y="419100"/>
                </a:lnTo>
                <a:lnTo>
                  <a:pt x="2024911" y="419100"/>
                </a:lnTo>
                <a:lnTo>
                  <a:pt x="2014175" y="419100"/>
                </a:lnTo>
                <a:lnTo>
                  <a:pt x="2009328" y="419100"/>
                </a:lnTo>
                <a:lnTo>
                  <a:pt x="1999803" y="419100"/>
                </a:lnTo>
                <a:lnTo>
                  <a:pt x="1998592" y="419100"/>
                </a:lnTo>
                <a:lnTo>
                  <a:pt x="1968208" y="419100"/>
                </a:lnTo>
                <a:lnTo>
                  <a:pt x="1952625" y="419100"/>
                </a:lnTo>
                <a:lnTo>
                  <a:pt x="1950520" y="419100"/>
                </a:lnTo>
                <a:lnTo>
                  <a:pt x="1943100" y="419100"/>
                </a:lnTo>
                <a:lnTo>
                  <a:pt x="1904553" y="419100"/>
                </a:lnTo>
                <a:lnTo>
                  <a:pt x="1893817" y="419100"/>
                </a:lnTo>
                <a:lnTo>
                  <a:pt x="1872512" y="419100"/>
                </a:lnTo>
                <a:lnTo>
                  <a:pt x="1847850" y="419100"/>
                </a:lnTo>
                <a:lnTo>
                  <a:pt x="1823229" y="419100"/>
                </a:lnTo>
                <a:lnTo>
                  <a:pt x="1815809" y="419100"/>
                </a:lnTo>
                <a:lnTo>
                  <a:pt x="1777262" y="419100"/>
                </a:lnTo>
                <a:lnTo>
                  <a:pt x="1766526" y="419100"/>
                </a:lnTo>
                <a:lnTo>
                  <a:pt x="1752154" y="419100"/>
                </a:lnTo>
                <a:lnTo>
                  <a:pt x="1720559" y="419100"/>
                </a:lnTo>
                <a:lnTo>
                  <a:pt x="1702871" y="419100"/>
                </a:lnTo>
                <a:lnTo>
                  <a:pt x="1695451" y="419100"/>
                </a:lnTo>
                <a:lnTo>
                  <a:pt x="1662961" y="419100"/>
                </a:lnTo>
                <a:lnTo>
                  <a:pt x="1656904" y="419100"/>
                </a:lnTo>
                <a:lnTo>
                  <a:pt x="1646168" y="419100"/>
                </a:lnTo>
                <a:lnTo>
                  <a:pt x="1613678" y="419100"/>
                </a:lnTo>
                <a:lnTo>
                  <a:pt x="1606258" y="419100"/>
                </a:lnTo>
                <a:lnTo>
                  <a:pt x="1600201" y="419100"/>
                </a:lnTo>
                <a:lnTo>
                  <a:pt x="1584616" y="419100"/>
                </a:lnTo>
                <a:lnTo>
                  <a:pt x="1567711" y="419100"/>
                </a:lnTo>
                <a:lnTo>
                  <a:pt x="1556975" y="419100"/>
                </a:lnTo>
                <a:lnTo>
                  <a:pt x="1542603" y="419100"/>
                </a:lnTo>
                <a:lnTo>
                  <a:pt x="1535333" y="419100"/>
                </a:lnTo>
                <a:lnTo>
                  <a:pt x="1527913" y="419100"/>
                </a:lnTo>
                <a:lnTo>
                  <a:pt x="1511008" y="419100"/>
                </a:lnTo>
                <a:lnTo>
                  <a:pt x="1493320" y="419100"/>
                </a:lnTo>
                <a:lnTo>
                  <a:pt x="1489366" y="419100"/>
                </a:lnTo>
                <a:lnTo>
                  <a:pt x="1485900" y="419100"/>
                </a:lnTo>
                <a:lnTo>
                  <a:pt x="1478630" y="419100"/>
                </a:lnTo>
                <a:lnTo>
                  <a:pt x="1464258" y="419100"/>
                </a:lnTo>
                <a:lnTo>
                  <a:pt x="1447353" y="419100"/>
                </a:lnTo>
                <a:lnTo>
                  <a:pt x="1436617" y="419100"/>
                </a:lnTo>
                <a:lnTo>
                  <a:pt x="1432663" y="419100"/>
                </a:lnTo>
                <a:lnTo>
                  <a:pt x="1414975" y="419100"/>
                </a:lnTo>
                <a:lnTo>
                  <a:pt x="1407555" y="419100"/>
                </a:lnTo>
                <a:lnTo>
                  <a:pt x="1390650" y="419100"/>
                </a:lnTo>
                <a:lnTo>
                  <a:pt x="1375065" y="419100"/>
                </a:lnTo>
                <a:lnTo>
                  <a:pt x="1369008" y="419100"/>
                </a:lnTo>
                <a:lnTo>
                  <a:pt x="1358272" y="419100"/>
                </a:lnTo>
                <a:lnTo>
                  <a:pt x="1325782" y="419100"/>
                </a:lnTo>
                <a:lnTo>
                  <a:pt x="1318362" y="419100"/>
                </a:lnTo>
                <a:lnTo>
                  <a:pt x="1312305" y="419100"/>
                </a:lnTo>
                <a:lnTo>
                  <a:pt x="1279815" y="419100"/>
                </a:lnTo>
                <a:lnTo>
                  <a:pt x="1269079" y="419100"/>
                </a:lnTo>
                <a:lnTo>
                  <a:pt x="1254707" y="419100"/>
                </a:lnTo>
                <a:lnTo>
                  <a:pt x="1223112" y="419100"/>
                </a:lnTo>
                <a:lnTo>
                  <a:pt x="1205424" y="419100"/>
                </a:lnTo>
                <a:lnTo>
                  <a:pt x="1198004" y="419100"/>
                </a:lnTo>
                <a:lnTo>
                  <a:pt x="1159457" y="419100"/>
                </a:lnTo>
                <a:lnTo>
                  <a:pt x="1148721" y="419100"/>
                </a:lnTo>
                <a:lnTo>
                  <a:pt x="1127416" y="419100"/>
                </a:lnTo>
                <a:lnTo>
                  <a:pt x="1102754" y="419100"/>
                </a:lnTo>
                <a:lnTo>
                  <a:pt x="1078133" y="419100"/>
                </a:lnTo>
                <a:lnTo>
                  <a:pt x="1070713" y="419100"/>
                </a:lnTo>
                <a:lnTo>
                  <a:pt x="1032166" y="419100"/>
                </a:lnTo>
                <a:lnTo>
                  <a:pt x="1021430" y="419100"/>
                </a:lnTo>
                <a:lnTo>
                  <a:pt x="1007058" y="419100"/>
                </a:lnTo>
                <a:lnTo>
                  <a:pt x="975463" y="419100"/>
                </a:lnTo>
                <a:lnTo>
                  <a:pt x="957775" y="419100"/>
                </a:lnTo>
                <a:lnTo>
                  <a:pt x="950355" y="419100"/>
                </a:lnTo>
                <a:lnTo>
                  <a:pt x="939062" y="419100"/>
                </a:lnTo>
                <a:lnTo>
                  <a:pt x="917865" y="419100"/>
                </a:lnTo>
                <a:lnTo>
                  <a:pt x="911808" y="419100"/>
                </a:lnTo>
                <a:lnTo>
                  <a:pt x="901072" y="419100"/>
                </a:lnTo>
                <a:lnTo>
                  <a:pt x="889779" y="419100"/>
                </a:lnTo>
                <a:lnTo>
                  <a:pt x="882359" y="419100"/>
                </a:lnTo>
                <a:lnTo>
                  <a:pt x="868582" y="419100"/>
                </a:lnTo>
                <a:lnTo>
                  <a:pt x="861162" y="419100"/>
                </a:lnTo>
                <a:lnTo>
                  <a:pt x="855105" y="419100"/>
                </a:lnTo>
                <a:lnTo>
                  <a:pt x="843812" y="419100"/>
                </a:lnTo>
                <a:lnTo>
                  <a:pt x="833076" y="419100"/>
                </a:lnTo>
                <a:lnTo>
                  <a:pt x="822615" y="419100"/>
                </a:lnTo>
                <a:lnTo>
                  <a:pt x="818704" y="419100"/>
                </a:lnTo>
                <a:lnTo>
                  <a:pt x="811879" y="419100"/>
                </a:lnTo>
                <a:lnTo>
                  <a:pt x="797507" y="419100"/>
                </a:lnTo>
                <a:lnTo>
                  <a:pt x="787109" y="419100"/>
                </a:lnTo>
                <a:lnTo>
                  <a:pt x="769421" y="419100"/>
                </a:lnTo>
                <a:lnTo>
                  <a:pt x="765912" y="419100"/>
                </a:lnTo>
                <a:lnTo>
                  <a:pt x="762001" y="419100"/>
                </a:lnTo>
                <a:lnTo>
                  <a:pt x="748224" y="419100"/>
                </a:lnTo>
                <a:lnTo>
                  <a:pt x="740804" y="419100"/>
                </a:lnTo>
                <a:lnTo>
                  <a:pt x="729511" y="419100"/>
                </a:lnTo>
                <a:lnTo>
                  <a:pt x="723454" y="419100"/>
                </a:lnTo>
                <a:lnTo>
                  <a:pt x="712718" y="419100"/>
                </a:lnTo>
                <a:lnTo>
                  <a:pt x="702257" y="419100"/>
                </a:lnTo>
                <a:lnTo>
                  <a:pt x="691521" y="419100"/>
                </a:lnTo>
                <a:lnTo>
                  <a:pt x="680228" y="419100"/>
                </a:lnTo>
                <a:lnTo>
                  <a:pt x="672808" y="419100"/>
                </a:lnTo>
                <a:lnTo>
                  <a:pt x="666751" y="419100"/>
                </a:lnTo>
                <a:lnTo>
                  <a:pt x="645554" y="419100"/>
                </a:lnTo>
                <a:lnTo>
                  <a:pt x="634261" y="419100"/>
                </a:lnTo>
                <a:lnTo>
                  <a:pt x="623525" y="419100"/>
                </a:lnTo>
                <a:lnTo>
                  <a:pt x="609153" y="419100"/>
                </a:lnTo>
                <a:lnTo>
                  <a:pt x="577558" y="419100"/>
                </a:lnTo>
                <a:lnTo>
                  <a:pt x="559870" y="419100"/>
                </a:lnTo>
                <a:lnTo>
                  <a:pt x="552450" y="419100"/>
                </a:lnTo>
                <a:lnTo>
                  <a:pt x="513903" y="419100"/>
                </a:lnTo>
                <a:lnTo>
                  <a:pt x="503167" y="419100"/>
                </a:lnTo>
                <a:lnTo>
                  <a:pt x="481862" y="419100"/>
                </a:lnTo>
                <a:lnTo>
                  <a:pt x="457200" y="419100"/>
                </a:lnTo>
                <a:lnTo>
                  <a:pt x="432579" y="419100"/>
                </a:lnTo>
                <a:lnTo>
                  <a:pt x="425159" y="419100"/>
                </a:lnTo>
                <a:lnTo>
                  <a:pt x="386612" y="419100"/>
                </a:lnTo>
                <a:lnTo>
                  <a:pt x="375876" y="419100"/>
                </a:lnTo>
                <a:lnTo>
                  <a:pt x="361504" y="419100"/>
                </a:lnTo>
                <a:lnTo>
                  <a:pt x="329909" y="419100"/>
                </a:lnTo>
                <a:lnTo>
                  <a:pt x="312221" y="419100"/>
                </a:lnTo>
                <a:lnTo>
                  <a:pt x="304801" y="419100"/>
                </a:lnTo>
                <a:lnTo>
                  <a:pt x="272311" y="419100"/>
                </a:lnTo>
                <a:lnTo>
                  <a:pt x="266254" y="419100"/>
                </a:lnTo>
                <a:lnTo>
                  <a:pt x="255518" y="419100"/>
                </a:lnTo>
                <a:lnTo>
                  <a:pt x="223028" y="419100"/>
                </a:lnTo>
                <a:lnTo>
                  <a:pt x="215608" y="419100"/>
                </a:lnTo>
                <a:lnTo>
                  <a:pt x="209551" y="419100"/>
                </a:lnTo>
                <a:lnTo>
                  <a:pt x="177061" y="419100"/>
                </a:lnTo>
                <a:lnTo>
                  <a:pt x="166325" y="419100"/>
                </a:lnTo>
                <a:lnTo>
                  <a:pt x="151953" y="419100"/>
                </a:lnTo>
                <a:lnTo>
                  <a:pt x="120358" y="419100"/>
                </a:lnTo>
                <a:lnTo>
                  <a:pt x="102670" y="419100"/>
                </a:lnTo>
                <a:lnTo>
                  <a:pt x="95250" y="419100"/>
                </a:lnTo>
                <a:lnTo>
                  <a:pt x="56703" y="419100"/>
                </a:lnTo>
                <a:lnTo>
                  <a:pt x="45967" y="419100"/>
                </a:lnTo>
                <a:lnTo>
                  <a:pt x="0" y="419100"/>
                </a:lnTo>
                <a:close/>
              </a:path>
            </a:pathLst>
          </a:cu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0" name="直接连接符 29"/>
          <p:cNvCxnSpPr/>
          <p:nvPr/>
        </p:nvCxnSpPr>
        <p:spPr>
          <a:xfrm>
            <a:off x="1026579" y="549329"/>
            <a:ext cx="11165421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83126" y="29663"/>
            <a:ext cx="4251367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2800" b="1" dirty="0" smtClean="0">
                <a:solidFill>
                  <a:schemeClr val="bg1"/>
                </a:solidFill>
                <a:latin typeface="+mn-ea"/>
                <a:sym typeface="+mn-ea"/>
              </a:rPr>
              <a:t>A Possible version</a:t>
            </a:r>
            <a:endParaRPr lang="en-US" altLang="zh-CN" sz="2800" b="1" dirty="0">
              <a:solidFill>
                <a:schemeClr val="bg1"/>
              </a:solidFill>
              <a:latin typeface="+mn-ea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3126" y="824735"/>
            <a:ext cx="12005953" cy="35394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defTabSz="914400"/>
            <a:r>
              <a:rPr lang="en-US" altLang="zh-CN" sz="28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Unfortunately</a:t>
            </a:r>
            <a:r>
              <a:rPr lang="en-US" altLang="zh-CN" sz="2800" i="1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, she came again soon, with her shoes in hands and preparing for an outing. </a:t>
            </a:r>
            <a:r>
              <a:rPr lang="en-US" altLang="zh-CN" sz="28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“Don’t even ask, </a:t>
            </a:r>
            <a:r>
              <a:rPr lang="en-US" altLang="zh-CN" sz="2800" u="sng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Meghan</a:t>
            </a:r>
            <a:r>
              <a:rPr lang="en-US" altLang="zh-CN" sz="28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 Not today.” I knew her plan too well: First the shoes. Then the stroller. And pretty soon we were in the park. The way she always did. Having sensed my impatience with her, Meghan </a:t>
            </a:r>
            <a:r>
              <a:rPr lang="en-US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put </a:t>
            </a:r>
            <a:r>
              <a:rPr lang="en-US" altLang="zh-CN" sz="28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down her shoes, tugged at my sleeves with her free hands and pleaded using her hard-to-understand baby talk. “No, Meghan,” I said again. “Not now. Go away and leave me alone.” Finally, she left. She made no further attempt to bother me. Then I tried to </a:t>
            </a:r>
            <a:r>
              <a:rPr lang="en-US" altLang="zh-CN" sz="2800" u="sng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concentrate on </a:t>
            </a:r>
            <a:r>
              <a:rPr lang="en-US" altLang="zh-CN" sz="28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the test paper without interference.</a:t>
            </a:r>
            <a:endParaRPr lang="zh-CN" altLang="zh-CN" sz="2800" dirty="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pic>
        <p:nvPicPr>
          <p:cNvPr id="8" name="图片 7" descr="水印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6019165" y="63500"/>
            <a:ext cx="6069330" cy="196469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任意多边形 13"/>
          <p:cNvSpPr/>
          <p:nvPr/>
        </p:nvSpPr>
        <p:spPr>
          <a:xfrm>
            <a:off x="41563" y="0"/>
            <a:ext cx="3966358" cy="521970"/>
          </a:xfrm>
          <a:custGeom>
            <a:avLst/>
            <a:gdLst>
              <a:gd name="connsiteX0" fmla="*/ 104775 w 5032666"/>
              <a:gd name="connsiteY0" fmla="*/ 0 h 419100"/>
              <a:gd name="connsiteX1" fmla="*/ 150742 w 5032666"/>
              <a:gd name="connsiteY1" fmla="*/ 0 h 419100"/>
              <a:gd name="connsiteX2" fmla="*/ 161478 w 5032666"/>
              <a:gd name="connsiteY2" fmla="*/ 0 h 419100"/>
              <a:gd name="connsiteX3" fmla="*/ 200025 w 5032666"/>
              <a:gd name="connsiteY3" fmla="*/ 0 h 419100"/>
              <a:gd name="connsiteX4" fmla="*/ 207445 w 5032666"/>
              <a:gd name="connsiteY4" fmla="*/ 0 h 419100"/>
              <a:gd name="connsiteX5" fmla="*/ 225133 w 5032666"/>
              <a:gd name="connsiteY5" fmla="*/ 0 h 419100"/>
              <a:gd name="connsiteX6" fmla="*/ 256728 w 5032666"/>
              <a:gd name="connsiteY6" fmla="*/ 0 h 419100"/>
              <a:gd name="connsiteX7" fmla="*/ 271100 w 5032666"/>
              <a:gd name="connsiteY7" fmla="*/ 0 h 419100"/>
              <a:gd name="connsiteX8" fmla="*/ 281836 w 5032666"/>
              <a:gd name="connsiteY8" fmla="*/ 0 h 419100"/>
              <a:gd name="connsiteX9" fmla="*/ 314326 w 5032666"/>
              <a:gd name="connsiteY9" fmla="*/ 0 h 419100"/>
              <a:gd name="connsiteX10" fmla="*/ 320383 w 5032666"/>
              <a:gd name="connsiteY10" fmla="*/ 0 h 419100"/>
              <a:gd name="connsiteX11" fmla="*/ 327803 w 5032666"/>
              <a:gd name="connsiteY11" fmla="*/ 0 h 419100"/>
              <a:gd name="connsiteX12" fmla="*/ 360293 w 5032666"/>
              <a:gd name="connsiteY12" fmla="*/ 0 h 419100"/>
              <a:gd name="connsiteX13" fmla="*/ 371029 w 5032666"/>
              <a:gd name="connsiteY13" fmla="*/ 0 h 419100"/>
              <a:gd name="connsiteX14" fmla="*/ 377086 w 5032666"/>
              <a:gd name="connsiteY14" fmla="*/ 0 h 419100"/>
              <a:gd name="connsiteX15" fmla="*/ 409576 w 5032666"/>
              <a:gd name="connsiteY15" fmla="*/ 0 h 419100"/>
              <a:gd name="connsiteX16" fmla="*/ 416996 w 5032666"/>
              <a:gd name="connsiteY16" fmla="*/ 0 h 419100"/>
              <a:gd name="connsiteX17" fmla="*/ 434684 w 5032666"/>
              <a:gd name="connsiteY17" fmla="*/ 0 h 419100"/>
              <a:gd name="connsiteX18" fmla="*/ 466279 w 5032666"/>
              <a:gd name="connsiteY18" fmla="*/ 0 h 419100"/>
              <a:gd name="connsiteX19" fmla="*/ 480651 w 5032666"/>
              <a:gd name="connsiteY19" fmla="*/ 0 h 419100"/>
              <a:gd name="connsiteX20" fmla="*/ 491387 w 5032666"/>
              <a:gd name="connsiteY20" fmla="*/ 0 h 419100"/>
              <a:gd name="connsiteX21" fmla="*/ 529934 w 5032666"/>
              <a:gd name="connsiteY21" fmla="*/ 0 h 419100"/>
              <a:gd name="connsiteX22" fmla="*/ 537354 w 5032666"/>
              <a:gd name="connsiteY22" fmla="*/ 0 h 419100"/>
              <a:gd name="connsiteX23" fmla="*/ 561975 w 5032666"/>
              <a:gd name="connsiteY23" fmla="*/ 0 h 419100"/>
              <a:gd name="connsiteX24" fmla="*/ 586637 w 5032666"/>
              <a:gd name="connsiteY24" fmla="*/ 0 h 419100"/>
              <a:gd name="connsiteX25" fmla="*/ 607942 w 5032666"/>
              <a:gd name="connsiteY25" fmla="*/ 0 h 419100"/>
              <a:gd name="connsiteX26" fmla="*/ 618678 w 5032666"/>
              <a:gd name="connsiteY26" fmla="*/ 0 h 419100"/>
              <a:gd name="connsiteX27" fmla="*/ 657225 w 5032666"/>
              <a:gd name="connsiteY27" fmla="*/ 0 h 419100"/>
              <a:gd name="connsiteX28" fmla="*/ 664645 w 5032666"/>
              <a:gd name="connsiteY28" fmla="*/ 0 h 419100"/>
              <a:gd name="connsiteX29" fmla="*/ 682333 w 5032666"/>
              <a:gd name="connsiteY29" fmla="*/ 0 h 419100"/>
              <a:gd name="connsiteX30" fmla="*/ 713928 w 5032666"/>
              <a:gd name="connsiteY30" fmla="*/ 0 h 419100"/>
              <a:gd name="connsiteX31" fmla="*/ 728300 w 5032666"/>
              <a:gd name="connsiteY31" fmla="*/ 0 h 419100"/>
              <a:gd name="connsiteX32" fmla="*/ 739036 w 5032666"/>
              <a:gd name="connsiteY32" fmla="*/ 0 h 419100"/>
              <a:gd name="connsiteX33" fmla="*/ 750329 w 5032666"/>
              <a:gd name="connsiteY33" fmla="*/ 0 h 419100"/>
              <a:gd name="connsiteX34" fmla="*/ 771526 w 5032666"/>
              <a:gd name="connsiteY34" fmla="*/ 0 h 419100"/>
              <a:gd name="connsiteX35" fmla="*/ 777583 w 5032666"/>
              <a:gd name="connsiteY35" fmla="*/ 0 h 419100"/>
              <a:gd name="connsiteX36" fmla="*/ 785003 w 5032666"/>
              <a:gd name="connsiteY36" fmla="*/ 0 h 419100"/>
              <a:gd name="connsiteX37" fmla="*/ 796296 w 5032666"/>
              <a:gd name="connsiteY37" fmla="*/ 0 h 419100"/>
              <a:gd name="connsiteX38" fmla="*/ 807032 w 5032666"/>
              <a:gd name="connsiteY38" fmla="*/ 0 h 419100"/>
              <a:gd name="connsiteX39" fmla="*/ 817493 w 5032666"/>
              <a:gd name="connsiteY39" fmla="*/ 0 h 419100"/>
              <a:gd name="connsiteX40" fmla="*/ 828229 w 5032666"/>
              <a:gd name="connsiteY40" fmla="*/ 0 h 419100"/>
              <a:gd name="connsiteX41" fmla="*/ 834286 w 5032666"/>
              <a:gd name="connsiteY41" fmla="*/ 0 h 419100"/>
              <a:gd name="connsiteX42" fmla="*/ 845579 w 5032666"/>
              <a:gd name="connsiteY42" fmla="*/ 0 h 419100"/>
              <a:gd name="connsiteX43" fmla="*/ 852999 w 5032666"/>
              <a:gd name="connsiteY43" fmla="*/ 0 h 419100"/>
              <a:gd name="connsiteX44" fmla="*/ 866776 w 5032666"/>
              <a:gd name="connsiteY44" fmla="*/ 0 h 419100"/>
              <a:gd name="connsiteX45" fmla="*/ 870687 w 5032666"/>
              <a:gd name="connsiteY45" fmla="*/ 0 h 419100"/>
              <a:gd name="connsiteX46" fmla="*/ 874196 w 5032666"/>
              <a:gd name="connsiteY46" fmla="*/ 0 h 419100"/>
              <a:gd name="connsiteX47" fmla="*/ 891884 w 5032666"/>
              <a:gd name="connsiteY47" fmla="*/ 0 h 419100"/>
              <a:gd name="connsiteX48" fmla="*/ 902282 w 5032666"/>
              <a:gd name="connsiteY48" fmla="*/ 0 h 419100"/>
              <a:gd name="connsiteX49" fmla="*/ 916654 w 5032666"/>
              <a:gd name="connsiteY49" fmla="*/ 0 h 419100"/>
              <a:gd name="connsiteX50" fmla="*/ 923479 w 5032666"/>
              <a:gd name="connsiteY50" fmla="*/ 0 h 419100"/>
              <a:gd name="connsiteX51" fmla="*/ 927390 w 5032666"/>
              <a:gd name="connsiteY51" fmla="*/ 0 h 419100"/>
              <a:gd name="connsiteX52" fmla="*/ 937851 w 5032666"/>
              <a:gd name="connsiteY52" fmla="*/ 0 h 419100"/>
              <a:gd name="connsiteX53" fmla="*/ 948587 w 5032666"/>
              <a:gd name="connsiteY53" fmla="*/ 0 h 419100"/>
              <a:gd name="connsiteX54" fmla="*/ 959880 w 5032666"/>
              <a:gd name="connsiteY54" fmla="*/ 0 h 419100"/>
              <a:gd name="connsiteX55" fmla="*/ 965937 w 5032666"/>
              <a:gd name="connsiteY55" fmla="*/ 0 h 419100"/>
              <a:gd name="connsiteX56" fmla="*/ 973357 w 5032666"/>
              <a:gd name="connsiteY56" fmla="*/ 0 h 419100"/>
              <a:gd name="connsiteX57" fmla="*/ 987134 w 5032666"/>
              <a:gd name="connsiteY57" fmla="*/ 0 h 419100"/>
              <a:gd name="connsiteX58" fmla="*/ 994554 w 5032666"/>
              <a:gd name="connsiteY58" fmla="*/ 0 h 419100"/>
              <a:gd name="connsiteX59" fmla="*/ 1005847 w 5032666"/>
              <a:gd name="connsiteY59" fmla="*/ 0 h 419100"/>
              <a:gd name="connsiteX60" fmla="*/ 1016583 w 5032666"/>
              <a:gd name="connsiteY60" fmla="*/ 0 h 419100"/>
              <a:gd name="connsiteX61" fmla="*/ 1022640 w 5032666"/>
              <a:gd name="connsiteY61" fmla="*/ 0 h 419100"/>
              <a:gd name="connsiteX62" fmla="*/ 1043837 w 5032666"/>
              <a:gd name="connsiteY62" fmla="*/ 0 h 419100"/>
              <a:gd name="connsiteX63" fmla="*/ 1055130 w 5032666"/>
              <a:gd name="connsiteY63" fmla="*/ 0 h 419100"/>
              <a:gd name="connsiteX64" fmla="*/ 1062550 w 5032666"/>
              <a:gd name="connsiteY64" fmla="*/ 0 h 419100"/>
              <a:gd name="connsiteX65" fmla="*/ 1080238 w 5032666"/>
              <a:gd name="connsiteY65" fmla="*/ 0 h 419100"/>
              <a:gd name="connsiteX66" fmla="*/ 1111833 w 5032666"/>
              <a:gd name="connsiteY66" fmla="*/ 0 h 419100"/>
              <a:gd name="connsiteX67" fmla="*/ 1126205 w 5032666"/>
              <a:gd name="connsiteY67" fmla="*/ 0 h 419100"/>
              <a:gd name="connsiteX68" fmla="*/ 1136941 w 5032666"/>
              <a:gd name="connsiteY68" fmla="*/ 0 h 419100"/>
              <a:gd name="connsiteX69" fmla="*/ 1175488 w 5032666"/>
              <a:gd name="connsiteY69" fmla="*/ 0 h 419100"/>
              <a:gd name="connsiteX70" fmla="*/ 1182908 w 5032666"/>
              <a:gd name="connsiteY70" fmla="*/ 0 h 419100"/>
              <a:gd name="connsiteX71" fmla="*/ 1207529 w 5032666"/>
              <a:gd name="connsiteY71" fmla="*/ 0 h 419100"/>
              <a:gd name="connsiteX72" fmla="*/ 1232191 w 5032666"/>
              <a:gd name="connsiteY72" fmla="*/ 0 h 419100"/>
              <a:gd name="connsiteX73" fmla="*/ 1253496 w 5032666"/>
              <a:gd name="connsiteY73" fmla="*/ 0 h 419100"/>
              <a:gd name="connsiteX74" fmla="*/ 1264232 w 5032666"/>
              <a:gd name="connsiteY74" fmla="*/ 0 h 419100"/>
              <a:gd name="connsiteX75" fmla="*/ 1302779 w 5032666"/>
              <a:gd name="connsiteY75" fmla="*/ 0 h 419100"/>
              <a:gd name="connsiteX76" fmla="*/ 1310199 w 5032666"/>
              <a:gd name="connsiteY76" fmla="*/ 0 h 419100"/>
              <a:gd name="connsiteX77" fmla="*/ 1327887 w 5032666"/>
              <a:gd name="connsiteY77" fmla="*/ 0 h 419100"/>
              <a:gd name="connsiteX78" fmla="*/ 1359482 w 5032666"/>
              <a:gd name="connsiteY78" fmla="*/ 0 h 419100"/>
              <a:gd name="connsiteX79" fmla="*/ 1373854 w 5032666"/>
              <a:gd name="connsiteY79" fmla="*/ 0 h 419100"/>
              <a:gd name="connsiteX80" fmla="*/ 1384590 w 5032666"/>
              <a:gd name="connsiteY80" fmla="*/ 0 h 419100"/>
              <a:gd name="connsiteX81" fmla="*/ 1417080 w 5032666"/>
              <a:gd name="connsiteY81" fmla="*/ 0 h 419100"/>
              <a:gd name="connsiteX82" fmla="*/ 1423137 w 5032666"/>
              <a:gd name="connsiteY82" fmla="*/ 0 h 419100"/>
              <a:gd name="connsiteX83" fmla="*/ 1430557 w 5032666"/>
              <a:gd name="connsiteY83" fmla="*/ 0 h 419100"/>
              <a:gd name="connsiteX84" fmla="*/ 1463047 w 5032666"/>
              <a:gd name="connsiteY84" fmla="*/ 0 h 419100"/>
              <a:gd name="connsiteX85" fmla="*/ 1473783 w 5032666"/>
              <a:gd name="connsiteY85" fmla="*/ 0 h 419100"/>
              <a:gd name="connsiteX86" fmla="*/ 1479840 w 5032666"/>
              <a:gd name="connsiteY86" fmla="*/ 0 h 419100"/>
              <a:gd name="connsiteX87" fmla="*/ 1495425 w 5032666"/>
              <a:gd name="connsiteY87" fmla="*/ 0 h 419100"/>
              <a:gd name="connsiteX88" fmla="*/ 1512330 w 5032666"/>
              <a:gd name="connsiteY88" fmla="*/ 0 h 419100"/>
              <a:gd name="connsiteX89" fmla="*/ 1519750 w 5032666"/>
              <a:gd name="connsiteY89" fmla="*/ 0 h 419100"/>
              <a:gd name="connsiteX90" fmla="*/ 1537438 w 5032666"/>
              <a:gd name="connsiteY90" fmla="*/ 0 h 419100"/>
              <a:gd name="connsiteX91" fmla="*/ 1541392 w 5032666"/>
              <a:gd name="connsiteY91" fmla="*/ 0 h 419100"/>
              <a:gd name="connsiteX92" fmla="*/ 1552128 w 5032666"/>
              <a:gd name="connsiteY92" fmla="*/ 0 h 419100"/>
              <a:gd name="connsiteX93" fmla="*/ 1569033 w 5032666"/>
              <a:gd name="connsiteY93" fmla="*/ 0 h 419100"/>
              <a:gd name="connsiteX94" fmla="*/ 1583405 w 5032666"/>
              <a:gd name="connsiteY94" fmla="*/ 0 h 419100"/>
              <a:gd name="connsiteX95" fmla="*/ 1590675 w 5032666"/>
              <a:gd name="connsiteY95" fmla="*/ 0 h 419100"/>
              <a:gd name="connsiteX96" fmla="*/ 1594141 w 5032666"/>
              <a:gd name="connsiteY96" fmla="*/ 0 h 419100"/>
              <a:gd name="connsiteX97" fmla="*/ 1598095 w 5032666"/>
              <a:gd name="connsiteY97" fmla="*/ 0 h 419100"/>
              <a:gd name="connsiteX98" fmla="*/ 1615783 w 5032666"/>
              <a:gd name="connsiteY98" fmla="*/ 0 h 419100"/>
              <a:gd name="connsiteX99" fmla="*/ 1632688 w 5032666"/>
              <a:gd name="connsiteY99" fmla="*/ 0 h 419100"/>
              <a:gd name="connsiteX100" fmla="*/ 1640108 w 5032666"/>
              <a:gd name="connsiteY100" fmla="*/ 0 h 419100"/>
              <a:gd name="connsiteX101" fmla="*/ 1647378 w 5032666"/>
              <a:gd name="connsiteY101" fmla="*/ 0 h 419100"/>
              <a:gd name="connsiteX102" fmla="*/ 1661750 w 5032666"/>
              <a:gd name="connsiteY102" fmla="*/ 0 h 419100"/>
              <a:gd name="connsiteX103" fmla="*/ 1672486 w 5032666"/>
              <a:gd name="connsiteY103" fmla="*/ 0 h 419100"/>
              <a:gd name="connsiteX104" fmla="*/ 1689391 w 5032666"/>
              <a:gd name="connsiteY104" fmla="*/ 0 h 419100"/>
              <a:gd name="connsiteX105" fmla="*/ 1704976 w 5032666"/>
              <a:gd name="connsiteY105" fmla="*/ 0 h 419100"/>
              <a:gd name="connsiteX106" fmla="*/ 1711033 w 5032666"/>
              <a:gd name="connsiteY106" fmla="*/ 0 h 419100"/>
              <a:gd name="connsiteX107" fmla="*/ 1718453 w 5032666"/>
              <a:gd name="connsiteY107" fmla="*/ 0 h 419100"/>
              <a:gd name="connsiteX108" fmla="*/ 1750943 w 5032666"/>
              <a:gd name="connsiteY108" fmla="*/ 0 h 419100"/>
              <a:gd name="connsiteX109" fmla="*/ 1761679 w 5032666"/>
              <a:gd name="connsiteY109" fmla="*/ 0 h 419100"/>
              <a:gd name="connsiteX110" fmla="*/ 1767736 w 5032666"/>
              <a:gd name="connsiteY110" fmla="*/ 0 h 419100"/>
              <a:gd name="connsiteX111" fmla="*/ 1800226 w 5032666"/>
              <a:gd name="connsiteY111" fmla="*/ 0 h 419100"/>
              <a:gd name="connsiteX112" fmla="*/ 1807646 w 5032666"/>
              <a:gd name="connsiteY112" fmla="*/ 0 h 419100"/>
              <a:gd name="connsiteX113" fmla="*/ 1825334 w 5032666"/>
              <a:gd name="connsiteY113" fmla="*/ 0 h 419100"/>
              <a:gd name="connsiteX114" fmla="*/ 1856929 w 5032666"/>
              <a:gd name="connsiteY114" fmla="*/ 0 h 419100"/>
              <a:gd name="connsiteX115" fmla="*/ 1871301 w 5032666"/>
              <a:gd name="connsiteY115" fmla="*/ 0 h 419100"/>
              <a:gd name="connsiteX116" fmla="*/ 1882037 w 5032666"/>
              <a:gd name="connsiteY116" fmla="*/ 0 h 419100"/>
              <a:gd name="connsiteX117" fmla="*/ 1920584 w 5032666"/>
              <a:gd name="connsiteY117" fmla="*/ 0 h 419100"/>
              <a:gd name="connsiteX118" fmla="*/ 1928004 w 5032666"/>
              <a:gd name="connsiteY118" fmla="*/ 0 h 419100"/>
              <a:gd name="connsiteX119" fmla="*/ 1952625 w 5032666"/>
              <a:gd name="connsiteY119" fmla="*/ 0 h 419100"/>
              <a:gd name="connsiteX120" fmla="*/ 1977287 w 5032666"/>
              <a:gd name="connsiteY120" fmla="*/ 0 h 419100"/>
              <a:gd name="connsiteX121" fmla="*/ 1998592 w 5032666"/>
              <a:gd name="connsiteY121" fmla="*/ 0 h 419100"/>
              <a:gd name="connsiteX122" fmla="*/ 2009328 w 5032666"/>
              <a:gd name="connsiteY122" fmla="*/ 0 h 419100"/>
              <a:gd name="connsiteX123" fmla="*/ 2047875 w 5032666"/>
              <a:gd name="connsiteY123" fmla="*/ 0 h 419100"/>
              <a:gd name="connsiteX124" fmla="*/ 2055295 w 5032666"/>
              <a:gd name="connsiteY124" fmla="*/ 0 h 419100"/>
              <a:gd name="connsiteX125" fmla="*/ 2057400 w 5032666"/>
              <a:gd name="connsiteY125" fmla="*/ 0 h 419100"/>
              <a:gd name="connsiteX126" fmla="*/ 2072983 w 5032666"/>
              <a:gd name="connsiteY126" fmla="*/ 0 h 419100"/>
              <a:gd name="connsiteX127" fmla="*/ 2103367 w 5032666"/>
              <a:gd name="connsiteY127" fmla="*/ 0 h 419100"/>
              <a:gd name="connsiteX128" fmla="*/ 2104578 w 5032666"/>
              <a:gd name="connsiteY128" fmla="*/ 0 h 419100"/>
              <a:gd name="connsiteX129" fmla="*/ 2114103 w 5032666"/>
              <a:gd name="connsiteY129" fmla="*/ 0 h 419100"/>
              <a:gd name="connsiteX130" fmla="*/ 2118950 w 5032666"/>
              <a:gd name="connsiteY130" fmla="*/ 0 h 419100"/>
              <a:gd name="connsiteX131" fmla="*/ 2129686 w 5032666"/>
              <a:gd name="connsiteY131" fmla="*/ 0 h 419100"/>
              <a:gd name="connsiteX132" fmla="*/ 2140979 w 5032666"/>
              <a:gd name="connsiteY132" fmla="*/ 0 h 419100"/>
              <a:gd name="connsiteX133" fmla="*/ 2152650 w 5032666"/>
              <a:gd name="connsiteY133" fmla="*/ 0 h 419100"/>
              <a:gd name="connsiteX134" fmla="*/ 2160070 w 5032666"/>
              <a:gd name="connsiteY134" fmla="*/ 0 h 419100"/>
              <a:gd name="connsiteX135" fmla="*/ 2162176 w 5032666"/>
              <a:gd name="connsiteY135" fmla="*/ 0 h 419100"/>
              <a:gd name="connsiteX136" fmla="*/ 2168233 w 5032666"/>
              <a:gd name="connsiteY136" fmla="*/ 0 h 419100"/>
              <a:gd name="connsiteX137" fmla="*/ 2175653 w 5032666"/>
              <a:gd name="connsiteY137" fmla="*/ 0 h 419100"/>
              <a:gd name="connsiteX138" fmla="*/ 2177758 w 5032666"/>
              <a:gd name="connsiteY138" fmla="*/ 0 h 419100"/>
              <a:gd name="connsiteX139" fmla="*/ 2186946 w 5032666"/>
              <a:gd name="connsiteY139" fmla="*/ 0 h 419100"/>
              <a:gd name="connsiteX140" fmla="*/ 2197682 w 5032666"/>
              <a:gd name="connsiteY140" fmla="*/ 0 h 419100"/>
              <a:gd name="connsiteX141" fmla="*/ 2208143 w 5032666"/>
              <a:gd name="connsiteY141" fmla="*/ 0 h 419100"/>
              <a:gd name="connsiteX142" fmla="*/ 2209353 w 5032666"/>
              <a:gd name="connsiteY142" fmla="*/ 0 h 419100"/>
              <a:gd name="connsiteX143" fmla="*/ 2218879 w 5032666"/>
              <a:gd name="connsiteY143" fmla="*/ 0 h 419100"/>
              <a:gd name="connsiteX144" fmla="*/ 2223725 w 5032666"/>
              <a:gd name="connsiteY144" fmla="*/ 0 h 419100"/>
              <a:gd name="connsiteX145" fmla="*/ 2224936 w 5032666"/>
              <a:gd name="connsiteY145" fmla="*/ 0 h 419100"/>
              <a:gd name="connsiteX146" fmla="*/ 2234461 w 5032666"/>
              <a:gd name="connsiteY146" fmla="*/ 0 h 419100"/>
              <a:gd name="connsiteX147" fmla="*/ 2236229 w 5032666"/>
              <a:gd name="connsiteY147" fmla="*/ 0 h 419100"/>
              <a:gd name="connsiteX148" fmla="*/ 2243649 w 5032666"/>
              <a:gd name="connsiteY148" fmla="*/ 0 h 419100"/>
              <a:gd name="connsiteX149" fmla="*/ 2257426 w 5032666"/>
              <a:gd name="connsiteY149" fmla="*/ 0 h 419100"/>
              <a:gd name="connsiteX150" fmla="*/ 2261337 w 5032666"/>
              <a:gd name="connsiteY150" fmla="*/ 0 h 419100"/>
              <a:gd name="connsiteX151" fmla="*/ 2264846 w 5032666"/>
              <a:gd name="connsiteY151" fmla="*/ 0 h 419100"/>
              <a:gd name="connsiteX152" fmla="*/ 2266951 w 5032666"/>
              <a:gd name="connsiteY152" fmla="*/ 0 h 419100"/>
              <a:gd name="connsiteX153" fmla="*/ 2273008 w 5032666"/>
              <a:gd name="connsiteY153" fmla="*/ 0 h 419100"/>
              <a:gd name="connsiteX154" fmla="*/ 2280428 w 5032666"/>
              <a:gd name="connsiteY154" fmla="*/ 0 h 419100"/>
              <a:gd name="connsiteX155" fmla="*/ 2282534 w 5032666"/>
              <a:gd name="connsiteY155" fmla="*/ 0 h 419100"/>
              <a:gd name="connsiteX156" fmla="*/ 2292932 w 5032666"/>
              <a:gd name="connsiteY156" fmla="*/ 0 h 419100"/>
              <a:gd name="connsiteX157" fmla="*/ 2307304 w 5032666"/>
              <a:gd name="connsiteY157" fmla="*/ 0 h 419100"/>
              <a:gd name="connsiteX158" fmla="*/ 2312918 w 5032666"/>
              <a:gd name="connsiteY158" fmla="*/ 0 h 419100"/>
              <a:gd name="connsiteX159" fmla="*/ 2314129 w 5032666"/>
              <a:gd name="connsiteY159" fmla="*/ 0 h 419100"/>
              <a:gd name="connsiteX160" fmla="*/ 2318040 w 5032666"/>
              <a:gd name="connsiteY160" fmla="*/ 0 h 419100"/>
              <a:gd name="connsiteX161" fmla="*/ 2323654 w 5032666"/>
              <a:gd name="connsiteY161" fmla="*/ 0 h 419100"/>
              <a:gd name="connsiteX162" fmla="*/ 2328501 w 5032666"/>
              <a:gd name="connsiteY162" fmla="*/ 0 h 419100"/>
              <a:gd name="connsiteX163" fmla="*/ 2329711 w 5032666"/>
              <a:gd name="connsiteY163" fmla="*/ 0 h 419100"/>
              <a:gd name="connsiteX164" fmla="*/ 2339237 w 5032666"/>
              <a:gd name="connsiteY164" fmla="*/ 0 h 419100"/>
              <a:gd name="connsiteX165" fmla="*/ 2350530 w 5032666"/>
              <a:gd name="connsiteY165" fmla="*/ 0 h 419100"/>
              <a:gd name="connsiteX166" fmla="*/ 2356587 w 5032666"/>
              <a:gd name="connsiteY166" fmla="*/ 0 h 419100"/>
              <a:gd name="connsiteX167" fmla="*/ 2362201 w 5032666"/>
              <a:gd name="connsiteY167" fmla="*/ 0 h 419100"/>
              <a:gd name="connsiteX168" fmla="*/ 2364007 w 5032666"/>
              <a:gd name="connsiteY168" fmla="*/ 0 h 419100"/>
              <a:gd name="connsiteX169" fmla="*/ 2369621 w 5032666"/>
              <a:gd name="connsiteY169" fmla="*/ 0 h 419100"/>
              <a:gd name="connsiteX170" fmla="*/ 2377784 w 5032666"/>
              <a:gd name="connsiteY170" fmla="*/ 0 h 419100"/>
              <a:gd name="connsiteX171" fmla="*/ 2385204 w 5032666"/>
              <a:gd name="connsiteY171" fmla="*/ 0 h 419100"/>
              <a:gd name="connsiteX172" fmla="*/ 2387309 w 5032666"/>
              <a:gd name="connsiteY172" fmla="*/ 0 h 419100"/>
              <a:gd name="connsiteX173" fmla="*/ 2396497 w 5032666"/>
              <a:gd name="connsiteY173" fmla="*/ 0 h 419100"/>
              <a:gd name="connsiteX174" fmla="*/ 2407233 w 5032666"/>
              <a:gd name="connsiteY174" fmla="*/ 0 h 419100"/>
              <a:gd name="connsiteX175" fmla="*/ 2413290 w 5032666"/>
              <a:gd name="connsiteY175" fmla="*/ 0 h 419100"/>
              <a:gd name="connsiteX176" fmla="*/ 2418904 w 5032666"/>
              <a:gd name="connsiteY176" fmla="*/ 0 h 419100"/>
              <a:gd name="connsiteX177" fmla="*/ 2433276 w 5032666"/>
              <a:gd name="connsiteY177" fmla="*/ 0 h 419100"/>
              <a:gd name="connsiteX178" fmla="*/ 2434487 w 5032666"/>
              <a:gd name="connsiteY178" fmla="*/ 0 h 419100"/>
              <a:gd name="connsiteX179" fmla="*/ 2444012 w 5032666"/>
              <a:gd name="connsiteY179" fmla="*/ 0 h 419100"/>
              <a:gd name="connsiteX180" fmla="*/ 2445780 w 5032666"/>
              <a:gd name="connsiteY180" fmla="*/ 0 h 419100"/>
              <a:gd name="connsiteX181" fmla="*/ 2453200 w 5032666"/>
              <a:gd name="connsiteY181" fmla="*/ 0 h 419100"/>
              <a:gd name="connsiteX182" fmla="*/ 2470888 w 5032666"/>
              <a:gd name="connsiteY182" fmla="*/ 0 h 419100"/>
              <a:gd name="connsiteX183" fmla="*/ 2482559 w 5032666"/>
              <a:gd name="connsiteY183" fmla="*/ 0 h 419100"/>
              <a:gd name="connsiteX184" fmla="*/ 2489979 w 5032666"/>
              <a:gd name="connsiteY184" fmla="*/ 0 h 419100"/>
              <a:gd name="connsiteX185" fmla="*/ 2502483 w 5032666"/>
              <a:gd name="connsiteY185" fmla="*/ 0 h 419100"/>
              <a:gd name="connsiteX186" fmla="*/ 2514600 w 5032666"/>
              <a:gd name="connsiteY186" fmla="*/ 0 h 419100"/>
              <a:gd name="connsiteX187" fmla="*/ 2516855 w 5032666"/>
              <a:gd name="connsiteY187" fmla="*/ 0 h 419100"/>
              <a:gd name="connsiteX188" fmla="*/ 2527591 w 5032666"/>
              <a:gd name="connsiteY188" fmla="*/ 0 h 419100"/>
              <a:gd name="connsiteX189" fmla="*/ 2539262 w 5032666"/>
              <a:gd name="connsiteY189" fmla="*/ 0 h 419100"/>
              <a:gd name="connsiteX190" fmla="*/ 2560567 w 5032666"/>
              <a:gd name="connsiteY190" fmla="*/ 0 h 419100"/>
              <a:gd name="connsiteX191" fmla="*/ 2566138 w 5032666"/>
              <a:gd name="connsiteY191" fmla="*/ 0 h 419100"/>
              <a:gd name="connsiteX192" fmla="*/ 2571303 w 5032666"/>
              <a:gd name="connsiteY192" fmla="*/ 0 h 419100"/>
              <a:gd name="connsiteX193" fmla="*/ 2573558 w 5032666"/>
              <a:gd name="connsiteY193" fmla="*/ 0 h 419100"/>
              <a:gd name="connsiteX194" fmla="*/ 2598179 w 5032666"/>
              <a:gd name="connsiteY194" fmla="*/ 0 h 419100"/>
              <a:gd name="connsiteX195" fmla="*/ 2609850 w 5032666"/>
              <a:gd name="connsiteY195" fmla="*/ 0 h 419100"/>
              <a:gd name="connsiteX196" fmla="*/ 2617270 w 5032666"/>
              <a:gd name="connsiteY196" fmla="*/ 0 h 419100"/>
              <a:gd name="connsiteX197" fmla="*/ 2622841 w 5032666"/>
              <a:gd name="connsiteY197" fmla="*/ 0 h 419100"/>
              <a:gd name="connsiteX198" fmla="*/ 2634958 w 5032666"/>
              <a:gd name="connsiteY198" fmla="*/ 0 h 419100"/>
              <a:gd name="connsiteX199" fmla="*/ 2644146 w 5032666"/>
              <a:gd name="connsiteY199" fmla="*/ 0 h 419100"/>
              <a:gd name="connsiteX200" fmla="*/ 2654882 w 5032666"/>
              <a:gd name="connsiteY200" fmla="*/ 0 h 419100"/>
              <a:gd name="connsiteX201" fmla="*/ 2666553 w 5032666"/>
              <a:gd name="connsiteY201" fmla="*/ 0 h 419100"/>
              <a:gd name="connsiteX202" fmla="*/ 2680925 w 5032666"/>
              <a:gd name="connsiteY202" fmla="*/ 0 h 419100"/>
              <a:gd name="connsiteX203" fmla="*/ 2691661 w 5032666"/>
              <a:gd name="connsiteY203" fmla="*/ 0 h 419100"/>
              <a:gd name="connsiteX204" fmla="*/ 2693429 w 5032666"/>
              <a:gd name="connsiteY204" fmla="*/ 0 h 419100"/>
              <a:gd name="connsiteX205" fmla="*/ 2700849 w 5032666"/>
              <a:gd name="connsiteY205" fmla="*/ 0 h 419100"/>
              <a:gd name="connsiteX206" fmla="*/ 2702954 w 5032666"/>
              <a:gd name="connsiteY206" fmla="*/ 0 h 419100"/>
              <a:gd name="connsiteX207" fmla="*/ 2718537 w 5032666"/>
              <a:gd name="connsiteY207" fmla="*/ 0 h 419100"/>
              <a:gd name="connsiteX208" fmla="*/ 2724151 w 5032666"/>
              <a:gd name="connsiteY208" fmla="*/ 0 h 419100"/>
              <a:gd name="connsiteX209" fmla="*/ 2730208 w 5032666"/>
              <a:gd name="connsiteY209" fmla="*/ 0 h 419100"/>
              <a:gd name="connsiteX210" fmla="*/ 2737628 w 5032666"/>
              <a:gd name="connsiteY210" fmla="*/ 0 h 419100"/>
              <a:gd name="connsiteX211" fmla="*/ 2748921 w 5032666"/>
              <a:gd name="connsiteY211" fmla="*/ 0 h 419100"/>
              <a:gd name="connsiteX212" fmla="*/ 2750132 w 5032666"/>
              <a:gd name="connsiteY212" fmla="*/ 0 h 419100"/>
              <a:gd name="connsiteX213" fmla="*/ 2759657 w 5032666"/>
              <a:gd name="connsiteY213" fmla="*/ 0 h 419100"/>
              <a:gd name="connsiteX214" fmla="*/ 2764504 w 5032666"/>
              <a:gd name="connsiteY214" fmla="*/ 0 h 419100"/>
              <a:gd name="connsiteX215" fmla="*/ 2770118 w 5032666"/>
              <a:gd name="connsiteY215" fmla="*/ 0 h 419100"/>
              <a:gd name="connsiteX216" fmla="*/ 2775240 w 5032666"/>
              <a:gd name="connsiteY216" fmla="*/ 0 h 419100"/>
              <a:gd name="connsiteX217" fmla="*/ 2780854 w 5032666"/>
              <a:gd name="connsiteY217" fmla="*/ 0 h 419100"/>
              <a:gd name="connsiteX218" fmla="*/ 2786911 w 5032666"/>
              <a:gd name="connsiteY218" fmla="*/ 0 h 419100"/>
              <a:gd name="connsiteX219" fmla="*/ 2798204 w 5032666"/>
              <a:gd name="connsiteY219" fmla="*/ 0 h 419100"/>
              <a:gd name="connsiteX220" fmla="*/ 2805624 w 5032666"/>
              <a:gd name="connsiteY220" fmla="*/ 0 h 419100"/>
              <a:gd name="connsiteX221" fmla="*/ 2807730 w 5032666"/>
              <a:gd name="connsiteY221" fmla="*/ 0 h 419100"/>
              <a:gd name="connsiteX222" fmla="*/ 2813787 w 5032666"/>
              <a:gd name="connsiteY222" fmla="*/ 0 h 419100"/>
              <a:gd name="connsiteX223" fmla="*/ 2819401 w 5032666"/>
              <a:gd name="connsiteY223" fmla="*/ 0 h 419100"/>
              <a:gd name="connsiteX224" fmla="*/ 2821207 w 5032666"/>
              <a:gd name="connsiteY224" fmla="*/ 0 h 419100"/>
              <a:gd name="connsiteX225" fmla="*/ 2823312 w 5032666"/>
              <a:gd name="connsiteY225" fmla="*/ 0 h 419100"/>
              <a:gd name="connsiteX226" fmla="*/ 2826821 w 5032666"/>
              <a:gd name="connsiteY226" fmla="*/ 0 h 419100"/>
              <a:gd name="connsiteX227" fmla="*/ 2844509 w 5032666"/>
              <a:gd name="connsiteY227" fmla="*/ 0 h 419100"/>
              <a:gd name="connsiteX228" fmla="*/ 2853697 w 5032666"/>
              <a:gd name="connsiteY228" fmla="*/ 0 h 419100"/>
              <a:gd name="connsiteX229" fmla="*/ 2854907 w 5032666"/>
              <a:gd name="connsiteY229" fmla="*/ 0 h 419100"/>
              <a:gd name="connsiteX230" fmla="*/ 2864433 w 5032666"/>
              <a:gd name="connsiteY230" fmla="*/ 0 h 419100"/>
              <a:gd name="connsiteX231" fmla="*/ 2869279 w 5032666"/>
              <a:gd name="connsiteY231" fmla="*/ 0 h 419100"/>
              <a:gd name="connsiteX232" fmla="*/ 2870490 w 5032666"/>
              <a:gd name="connsiteY232" fmla="*/ 0 h 419100"/>
              <a:gd name="connsiteX233" fmla="*/ 2876104 w 5032666"/>
              <a:gd name="connsiteY233" fmla="*/ 0 h 419100"/>
              <a:gd name="connsiteX234" fmla="*/ 2880015 w 5032666"/>
              <a:gd name="connsiteY234" fmla="*/ 0 h 419100"/>
              <a:gd name="connsiteX235" fmla="*/ 2890476 w 5032666"/>
              <a:gd name="connsiteY235" fmla="*/ 0 h 419100"/>
              <a:gd name="connsiteX236" fmla="*/ 2901212 w 5032666"/>
              <a:gd name="connsiteY236" fmla="*/ 0 h 419100"/>
              <a:gd name="connsiteX237" fmla="*/ 2902980 w 5032666"/>
              <a:gd name="connsiteY237" fmla="*/ 0 h 419100"/>
              <a:gd name="connsiteX238" fmla="*/ 2910400 w 5032666"/>
              <a:gd name="connsiteY238" fmla="*/ 0 h 419100"/>
              <a:gd name="connsiteX239" fmla="*/ 2912505 w 5032666"/>
              <a:gd name="connsiteY239" fmla="*/ 0 h 419100"/>
              <a:gd name="connsiteX240" fmla="*/ 2918562 w 5032666"/>
              <a:gd name="connsiteY240" fmla="*/ 0 h 419100"/>
              <a:gd name="connsiteX241" fmla="*/ 2925982 w 5032666"/>
              <a:gd name="connsiteY241" fmla="*/ 0 h 419100"/>
              <a:gd name="connsiteX242" fmla="*/ 2928088 w 5032666"/>
              <a:gd name="connsiteY242" fmla="*/ 0 h 419100"/>
              <a:gd name="connsiteX243" fmla="*/ 2939759 w 5032666"/>
              <a:gd name="connsiteY243" fmla="*/ 0 h 419100"/>
              <a:gd name="connsiteX244" fmla="*/ 2947179 w 5032666"/>
              <a:gd name="connsiteY244" fmla="*/ 0 h 419100"/>
              <a:gd name="connsiteX245" fmla="*/ 2958472 w 5032666"/>
              <a:gd name="connsiteY245" fmla="*/ 0 h 419100"/>
              <a:gd name="connsiteX246" fmla="*/ 2959683 w 5032666"/>
              <a:gd name="connsiteY246" fmla="*/ 0 h 419100"/>
              <a:gd name="connsiteX247" fmla="*/ 2969208 w 5032666"/>
              <a:gd name="connsiteY247" fmla="*/ 0 h 419100"/>
              <a:gd name="connsiteX248" fmla="*/ 2974055 w 5032666"/>
              <a:gd name="connsiteY248" fmla="*/ 0 h 419100"/>
              <a:gd name="connsiteX249" fmla="*/ 2975265 w 5032666"/>
              <a:gd name="connsiteY249" fmla="*/ 0 h 419100"/>
              <a:gd name="connsiteX250" fmla="*/ 2984791 w 5032666"/>
              <a:gd name="connsiteY250" fmla="*/ 0 h 419100"/>
              <a:gd name="connsiteX251" fmla="*/ 2996462 w 5032666"/>
              <a:gd name="connsiteY251" fmla="*/ 0 h 419100"/>
              <a:gd name="connsiteX252" fmla="*/ 3007755 w 5032666"/>
              <a:gd name="connsiteY252" fmla="*/ 0 h 419100"/>
              <a:gd name="connsiteX253" fmla="*/ 3015175 w 5032666"/>
              <a:gd name="connsiteY253" fmla="*/ 0 h 419100"/>
              <a:gd name="connsiteX254" fmla="*/ 3023338 w 5032666"/>
              <a:gd name="connsiteY254" fmla="*/ 0 h 419100"/>
              <a:gd name="connsiteX255" fmla="*/ 3030758 w 5032666"/>
              <a:gd name="connsiteY255" fmla="*/ 0 h 419100"/>
              <a:gd name="connsiteX256" fmla="*/ 3032863 w 5032666"/>
              <a:gd name="connsiteY256" fmla="*/ 0 h 419100"/>
              <a:gd name="connsiteX257" fmla="*/ 3064458 w 5032666"/>
              <a:gd name="connsiteY257" fmla="*/ 0 h 419100"/>
              <a:gd name="connsiteX258" fmla="*/ 3078830 w 5032666"/>
              <a:gd name="connsiteY258" fmla="*/ 0 h 419100"/>
              <a:gd name="connsiteX259" fmla="*/ 3080041 w 5032666"/>
              <a:gd name="connsiteY259" fmla="*/ 0 h 419100"/>
              <a:gd name="connsiteX260" fmla="*/ 3089566 w 5032666"/>
              <a:gd name="connsiteY260" fmla="*/ 0 h 419100"/>
              <a:gd name="connsiteX261" fmla="*/ 3128113 w 5032666"/>
              <a:gd name="connsiteY261" fmla="*/ 0 h 419100"/>
              <a:gd name="connsiteX262" fmla="*/ 3135533 w 5032666"/>
              <a:gd name="connsiteY262" fmla="*/ 0 h 419100"/>
              <a:gd name="connsiteX263" fmla="*/ 3160154 w 5032666"/>
              <a:gd name="connsiteY263" fmla="*/ 0 h 419100"/>
              <a:gd name="connsiteX264" fmla="*/ 3184816 w 5032666"/>
              <a:gd name="connsiteY264" fmla="*/ 0 h 419100"/>
              <a:gd name="connsiteX265" fmla="*/ 3206121 w 5032666"/>
              <a:gd name="connsiteY265" fmla="*/ 0 h 419100"/>
              <a:gd name="connsiteX266" fmla="*/ 3216857 w 5032666"/>
              <a:gd name="connsiteY266" fmla="*/ 0 h 419100"/>
              <a:gd name="connsiteX267" fmla="*/ 3255404 w 5032666"/>
              <a:gd name="connsiteY267" fmla="*/ 0 h 419100"/>
              <a:gd name="connsiteX268" fmla="*/ 3262824 w 5032666"/>
              <a:gd name="connsiteY268" fmla="*/ 0 h 419100"/>
              <a:gd name="connsiteX269" fmla="*/ 3280512 w 5032666"/>
              <a:gd name="connsiteY269" fmla="*/ 0 h 419100"/>
              <a:gd name="connsiteX270" fmla="*/ 3312107 w 5032666"/>
              <a:gd name="connsiteY270" fmla="*/ 0 h 419100"/>
              <a:gd name="connsiteX271" fmla="*/ 3326479 w 5032666"/>
              <a:gd name="connsiteY271" fmla="*/ 0 h 419100"/>
              <a:gd name="connsiteX272" fmla="*/ 3337215 w 5032666"/>
              <a:gd name="connsiteY272" fmla="*/ 0 h 419100"/>
              <a:gd name="connsiteX273" fmla="*/ 3369705 w 5032666"/>
              <a:gd name="connsiteY273" fmla="*/ 0 h 419100"/>
              <a:gd name="connsiteX274" fmla="*/ 3375762 w 5032666"/>
              <a:gd name="connsiteY274" fmla="*/ 0 h 419100"/>
              <a:gd name="connsiteX275" fmla="*/ 3383182 w 5032666"/>
              <a:gd name="connsiteY275" fmla="*/ 0 h 419100"/>
              <a:gd name="connsiteX276" fmla="*/ 3415672 w 5032666"/>
              <a:gd name="connsiteY276" fmla="*/ 0 h 419100"/>
              <a:gd name="connsiteX277" fmla="*/ 3426408 w 5032666"/>
              <a:gd name="connsiteY277" fmla="*/ 0 h 419100"/>
              <a:gd name="connsiteX278" fmla="*/ 3432465 w 5032666"/>
              <a:gd name="connsiteY278" fmla="*/ 0 h 419100"/>
              <a:gd name="connsiteX279" fmla="*/ 3448050 w 5032666"/>
              <a:gd name="connsiteY279" fmla="*/ 0 h 419100"/>
              <a:gd name="connsiteX280" fmla="*/ 3464955 w 5032666"/>
              <a:gd name="connsiteY280" fmla="*/ 0 h 419100"/>
              <a:gd name="connsiteX281" fmla="*/ 3472375 w 5032666"/>
              <a:gd name="connsiteY281" fmla="*/ 0 h 419100"/>
              <a:gd name="connsiteX282" fmla="*/ 3490063 w 5032666"/>
              <a:gd name="connsiteY282" fmla="*/ 0 h 419100"/>
              <a:gd name="connsiteX283" fmla="*/ 3494017 w 5032666"/>
              <a:gd name="connsiteY283" fmla="*/ 0 h 419100"/>
              <a:gd name="connsiteX284" fmla="*/ 3504753 w 5032666"/>
              <a:gd name="connsiteY284" fmla="*/ 0 h 419100"/>
              <a:gd name="connsiteX285" fmla="*/ 3521658 w 5032666"/>
              <a:gd name="connsiteY285" fmla="*/ 0 h 419100"/>
              <a:gd name="connsiteX286" fmla="*/ 3536030 w 5032666"/>
              <a:gd name="connsiteY286" fmla="*/ 0 h 419100"/>
              <a:gd name="connsiteX287" fmla="*/ 3543300 w 5032666"/>
              <a:gd name="connsiteY287" fmla="*/ 0 h 419100"/>
              <a:gd name="connsiteX288" fmla="*/ 3546766 w 5032666"/>
              <a:gd name="connsiteY288" fmla="*/ 0 h 419100"/>
              <a:gd name="connsiteX289" fmla="*/ 3550720 w 5032666"/>
              <a:gd name="connsiteY289" fmla="*/ 0 h 419100"/>
              <a:gd name="connsiteX290" fmla="*/ 3568408 w 5032666"/>
              <a:gd name="connsiteY290" fmla="*/ 0 h 419100"/>
              <a:gd name="connsiteX291" fmla="*/ 3585313 w 5032666"/>
              <a:gd name="connsiteY291" fmla="*/ 0 h 419100"/>
              <a:gd name="connsiteX292" fmla="*/ 3592733 w 5032666"/>
              <a:gd name="connsiteY292" fmla="*/ 0 h 419100"/>
              <a:gd name="connsiteX293" fmla="*/ 3600003 w 5032666"/>
              <a:gd name="connsiteY293" fmla="*/ 0 h 419100"/>
              <a:gd name="connsiteX294" fmla="*/ 3614375 w 5032666"/>
              <a:gd name="connsiteY294" fmla="*/ 0 h 419100"/>
              <a:gd name="connsiteX295" fmla="*/ 3625111 w 5032666"/>
              <a:gd name="connsiteY295" fmla="*/ 0 h 419100"/>
              <a:gd name="connsiteX296" fmla="*/ 3642016 w 5032666"/>
              <a:gd name="connsiteY296" fmla="*/ 0 h 419100"/>
              <a:gd name="connsiteX297" fmla="*/ 3657601 w 5032666"/>
              <a:gd name="connsiteY297" fmla="*/ 0 h 419100"/>
              <a:gd name="connsiteX298" fmla="*/ 3663658 w 5032666"/>
              <a:gd name="connsiteY298" fmla="*/ 0 h 419100"/>
              <a:gd name="connsiteX299" fmla="*/ 3671078 w 5032666"/>
              <a:gd name="connsiteY299" fmla="*/ 0 h 419100"/>
              <a:gd name="connsiteX300" fmla="*/ 3703568 w 5032666"/>
              <a:gd name="connsiteY300" fmla="*/ 0 h 419100"/>
              <a:gd name="connsiteX301" fmla="*/ 3714304 w 5032666"/>
              <a:gd name="connsiteY301" fmla="*/ 0 h 419100"/>
              <a:gd name="connsiteX302" fmla="*/ 3720361 w 5032666"/>
              <a:gd name="connsiteY302" fmla="*/ 0 h 419100"/>
              <a:gd name="connsiteX303" fmla="*/ 3752851 w 5032666"/>
              <a:gd name="connsiteY303" fmla="*/ 0 h 419100"/>
              <a:gd name="connsiteX304" fmla="*/ 3760271 w 5032666"/>
              <a:gd name="connsiteY304" fmla="*/ 0 h 419100"/>
              <a:gd name="connsiteX305" fmla="*/ 3777959 w 5032666"/>
              <a:gd name="connsiteY305" fmla="*/ 0 h 419100"/>
              <a:gd name="connsiteX306" fmla="*/ 3809554 w 5032666"/>
              <a:gd name="connsiteY306" fmla="*/ 0 h 419100"/>
              <a:gd name="connsiteX307" fmla="*/ 3823926 w 5032666"/>
              <a:gd name="connsiteY307" fmla="*/ 0 h 419100"/>
              <a:gd name="connsiteX308" fmla="*/ 3834662 w 5032666"/>
              <a:gd name="connsiteY308" fmla="*/ 0 h 419100"/>
              <a:gd name="connsiteX309" fmla="*/ 3873209 w 5032666"/>
              <a:gd name="connsiteY309" fmla="*/ 0 h 419100"/>
              <a:gd name="connsiteX310" fmla="*/ 3880629 w 5032666"/>
              <a:gd name="connsiteY310" fmla="*/ 0 h 419100"/>
              <a:gd name="connsiteX311" fmla="*/ 3905250 w 5032666"/>
              <a:gd name="connsiteY311" fmla="*/ 0 h 419100"/>
              <a:gd name="connsiteX312" fmla="*/ 3929912 w 5032666"/>
              <a:gd name="connsiteY312" fmla="*/ 0 h 419100"/>
              <a:gd name="connsiteX313" fmla="*/ 3951217 w 5032666"/>
              <a:gd name="connsiteY313" fmla="*/ 0 h 419100"/>
              <a:gd name="connsiteX314" fmla="*/ 3961953 w 5032666"/>
              <a:gd name="connsiteY314" fmla="*/ 0 h 419100"/>
              <a:gd name="connsiteX315" fmla="*/ 4000500 w 5032666"/>
              <a:gd name="connsiteY315" fmla="*/ 0 h 419100"/>
              <a:gd name="connsiteX316" fmla="*/ 4007920 w 5032666"/>
              <a:gd name="connsiteY316" fmla="*/ 0 h 419100"/>
              <a:gd name="connsiteX317" fmla="*/ 4025608 w 5032666"/>
              <a:gd name="connsiteY317" fmla="*/ 0 h 419100"/>
              <a:gd name="connsiteX318" fmla="*/ 4057203 w 5032666"/>
              <a:gd name="connsiteY318" fmla="*/ 0 h 419100"/>
              <a:gd name="connsiteX319" fmla="*/ 4071575 w 5032666"/>
              <a:gd name="connsiteY319" fmla="*/ 0 h 419100"/>
              <a:gd name="connsiteX320" fmla="*/ 4082311 w 5032666"/>
              <a:gd name="connsiteY320" fmla="*/ 0 h 419100"/>
              <a:gd name="connsiteX321" fmla="*/ 4093604 w 5032666"/>
              <a:gd name="connsiteY321" fmla="*/ 0 h 419100"/>
              <a:gd name="connsiteX322" fmla="*/ 4114801 w 5032666"/>
              <a:gd name="connsiteY322" fmla="*/ 0 h 419100"/>
              <a:gd name="connsiteX323" fmla="*/ 4120858 w 5032666"/>
              <a:gd name="connsiteY323" fmla="*/ 0 h 419100"/>
              <a:gd name="connsiteX324" fmla="*/ 4128278 w 5032666"/>
              <a:gd name="connsiteY324" fmla="*/ 0 h 419100"/>
              <a:gd name="connsiteX325" fmla="*/ 4139571 w 5032666"/>
              <a:gd name="connsiteY325" fmla="*/ 0 h 419100"/>
              <a:gd name="connsiteX326" fmla="*/ 4150307 w 5032666"/>
              <a:gd name="connsiteY326" fmla="*/ 0 h 419100"/>
              <a:gd name="connsiteX327" fmla="*/ 4160768 w 5032666"/>
              <a:gd name="connsiteY327" fmla="*/ 0 h 419100"/>
              <a:gd name="connsiteX328" fmla="*/ 4171504 w 5032666"/>
              <a:gd name="connsiteY328" fmla="*/ 0 h 419100"/>
              <a:gd name="connsiteX329" fmla="*/ 4177561 w 5032666"/>
              <a:gd name="connsiteY329" fmla="*/ 0 h 419100"/>
              <a:gd name="connsiteX330" fmla="*/ 4188854 w 5032666"/>
              <a:gd name="connsiteY330" fmla="*/ 0 h 419100"/>
              <a:gd name="connsiteX331" fmla="*/ 4196274 w 5032666"/>
              <a:gd name="connsiteY331" fmla="*/ 0 h 419100"/>
              <a:gd name="connsiteX332" fmla="*/ 4210051 w 5032666"/>
              <a:gd name="connsiteY332" fmla="*/ 0 h 419100"/>
              <a:gd name="connsiteX333" fmla="*/ 4213962 w 5032666"/>
              <a:gd name="connsiteY333" fmla="*/ 0 h 419100"/>
              <a:gd name="connsiteX334" fmla="*/ 4217471 w 5032666"/>
              <a:gd name="connsiteY334" fmla="*/ 0 h 419100"/>
              <a:gd name="connsiteX335" fmla="*/ 4235159 w 5032666"/>
              <a:gd name="connsiteY335" fmla="*/ 0 h 419100"/>
              <a:gd name="connsiteX336" fmla="*/ 4245557 w 5032666"/>
              <a:gd name="connsiteY336" fmla="*/ 0 h 419100"/>
              <a:gd name="connsiteX337" fmla="*/ 4259929 w 5032666"/>
              <a:gd name="connsiteY337" fmla="*/ 0 h 419100"/>
              <a:gd name="connsiteX338" fmla="*/ 4266754 w 5032666"/>
              <a:gd name="connsiteY338" fmla="*/ 0 h 419100"/>
              <a:gd name="connsiteX339" fmla="*/ 4270665 w 5032666"/>
              <a:gd name="connsiteY339" fmla="*/ 0 h 419100"/>
              <a:gd name="connsiteX340" fmla="*/ 4281126 w 5032666"/>
              <a:gd name="connsiteY340" fmla="*/ 0 h 419100"/>
              <a:gd name="connsiteX341" fmla="*/ 4291862 w 5032666"/>
              <a:gd name="connsiteY341" fmla="*/ 0 h 419100"/>
              <a:gd name="connsiteX342" fmla="*/ 4303155 w 5032666"/>
              <a:gd name="connsiteY342" fmla="*/ 0 h 419100"/>
              <a:gd name="connsiteX343" fmla="*/ 4309212 w 5032666"/>
              <a:gd name="connsiteY343" fmla="*/ 0 h 419100"/>
              <a:gd name="connsiteX344" fmla="*/ 4316632 w 5032666"/>
              <a:gd name="connsiteY344" fmla="*/ 0 h 419100"/>
              <a:gd name="connsiteX345" fmla="*/ 4330409 w 5032666"/>
              <a:gd name="connsiteY345" fmla="*/ 0 h 419100"/>
              <a:gd name="connsiteX346" fmla="*/ 4337829 w 5032666"/>
              <a:gd name="connsiteY346" fmla="*/ 0 h 419100"/>
              <a:gd name="connsiteX347" fmla="*/ 4349122 w 5032666"/>
              <a:gd name="connsiteY347" fmla="*/ 0 h 419100"/>
              <a:gd name="connsiteX348" fmla="*/ 4359858 w 5032666"/>
              <a:gd name="connsiteY348" fmla="*/ 0 h 419100"/>
              <a:gd name="connsiteX349" fmla="*/ 4365915 w 5032666"/>
              <a:gd name="connsiteY349" fmla="*/ 0 h 419100"/>
              <a:gd name="connsiteX350" fmla="*/ 4387112 w 5032666"/>
              <a:gd name="connsiteY350" fmla="*/ 0 h 419100"/>
              <a:gd name="connsiteX351" fmla="*/ 4398405 w 5032666"/>
              <a:gd name="connsiteY351" fmla="*/ 0 h 419100"/>
              <a:gd name="connsiteX352" fmla="*/ 4405825 w 5032666"/>
              <a:gd name="connsiteY352" fmla="*/ 0 h 419100"/>
              <a:gd name="connsiteX353" fmla="*/ 4423513 w 5032666"/>
              <a:gd name="connsiteY353" fmla="*/ 0 h 419100"/>
              <a:gd name="connsiteX354" fmla="*/ 4455108 w 5032666"/>
              <a:gd name="connsiteY354" fmla="*/ 0 h 419100"/>
              <a:gd name="connsiteX355" fmla="*/ 4469480 w 5032666"/>
              <a:gd name="connsiteY355" fmla="*/ 0 h 419100"/>
              <a:gd name="connsiteX356" fmla="*/ 4480216 w 5032666"/>
              <a:gd name="connsiteY356" fmla="*/ 0 h 419100"/>
              <a:gd name="connsiteX357" fmla="*/ 4518763 w 5032666"/>
              <a:gd name="connsiteY357" fmla="*/ 0 h 419100"/>
              <a:gd name="connsiteX358" fmla="*/ 4526183 w 5032666"/>
              <a:gd name="connsiteY358" fmla="*/ 0 h 419100"/>
              <a:gd name="connsiteX359" fmla="*/ 4550804 w 5032666"/>
              <a:gd name="connsiteY359" fmla="*/ 0 h 419100"/>
              <a:gd name="connsiteX360" fmla="*/ 4575466 w 5032666"/>
              <a:gd name="connsiteY360" fmla="*/ 0 h 419100"/>
              <a:gd name="connsiteX361" fmla="*/ 4596771 w 5032666"/>
              <a:gd name="connsiteY361" fmla="*/ 0 h 419100"/>
              <a:gd name="connsiteX362" fmla="*/ 4607507 w 5032666"/>
              <a:gd name="connsiteY362" fmla="*/ 0 h 419100"/>
              <a:gd name="connsiteX363" fmla="*/ 4646054 w 5032666"/>
              <a:gd name="connsiteY363" fmla="*/ 0 h 419100"/>
              <a:gd name="connsiteX364" fmla="*/ 4653474 w 5032666"/>
              <a:gd name="connsiteY364" fmla="*/ 0 h 419100"/>
              <a:gd name="connsiteX365" fmla="*/ 4671162 w 5032666"/>
              <a:gd name="connsiteY365" fmla="*/ 0 h 419100"/>
              <a:gd name="connsiteX366" fmla="*/ 4702757 w 5032666"/>
              <a:gd name="connsiteY366" fmla="*/ 0 h 419100"/>
              <a:gd name="connsiteX367" fmla="*/ 4717129 w 5032666"/>
              <a:gd name="connsiteY367" fmla="*/ 0 h 419100"/>
              <a:gd name="connsiteX368" fmla="*/ 4727865 w 5032666"/>
              <a:gd name="connsiteY368" fmla="*/ 0 h 419100"/>
              <a:gd name="connsiteX369" fmla="*/ 4760355 w 5032666"/>
              <a:gd name="connsiteY369" fmla="*/ 0 h 419100"/>
              <a:gd name="connsiteX370" fmla="*/ 4766412 w 5032666"/>
              <a:gd name="connsiteY370" fmla="*/ 0 h 419100"/>
              <a:gd name="connsiteX371" fmla="*/ 4773832 w 5032666"/>
              <a:gd name="connsiteY371" fmla="*/ 0 h 419100"/>
              <a:gd name="connsiteX372" fmla="*/ 4806322 w 5032666"/>
              <a:gd name="connsiteY372" fmla="*/ 0 h 419100"/>
              <a:gd name="connsiteX373" fmla="*/ 4817058 w 5032666"/>
              <a:gd name="connsiteY373" fmla="*/ 0 h 419100"/>
              <a:gd name="connsiteX374" fmla="*/ 4823115 w 5032666"/>
              <a:gd name="connsiteY374" fmla="*/ 0 h 419100"/>
              <a:gd name="connsiteX375" fmla="*/ 4855605 w 5032666"/>
              <a:gd name="connsiteY375" fmla="*/ 0 h 419100"/>
              <a:gd name="connsiteX376" fmla="*/ 4863025 w 5032666"/>
              <a:gd name="connsiteY376" fmla="*/ 0 h 419100"/>
              <a:gd name="connsiteX377" fmla="*/ 4880713 w 5032666"/>
              <a:gd name="connsiteY377" fmla="*/ 0 h 419100"/>
              <a:gd name="connsiteX378" fmla="*/ 4912308 w 5032666"/>
              <a:gd name="connsiteY378" fmla="*/ 0 h 419100"/>
              <a:gd name="connsiteX379" fmla="*/ 4926680 w 5032666"/>
              <a:gd name="connsiteY379" fmla="*/ 0 h 419100"/>
              <a:gd name="connsiteX380" fmla="*/ 4937416 w 5032666"/>
              <a:gd name="connsiteY380" fmla="*/ 0 h 419100"/>
              <a:gd name="connsiteX381" fmla="*/ 4975963 w 5032666"/>
              <a:gd name="connsiteY381" fmla="*/ 0 h 419100"/>
              <a:gd name="connsiteX382" fmla="*/ 4983383 w 5032666"/>
              <a:gd name="connsiteY382" fmla="*/ 0 h 419100"/>
              <a:gd name="connsiteX383" fmla="*/ 5032666 w 5032666"/>
              <a:gd name="connsiteY383" fmla="*/ 0 h 419100"/>
              <a:gd name="connsiteX384" fmla="*/ 4927891 w 5032666"/>
              <a:gd name="connsiteY384" fmla="*/ 419100 h 419100"/>
              <a:gd name="connsiteX385" fmla="*/ 4878608 w 5032666"/>
              <a:gd name="connsiteY385" fmla="*/ 419100 h 419100"/>
              <a:gd name="connsiteX386" fmla="*/ 4871188 w 5032666"/>
              <a:gd name="connsiteY386" fmla="*/ 419100 h 419100"/>
              <a:gd name="connsiteX387" fmla="*/ 4832641 w 5032666"/>
              <a:gd name="connsiteY387" fmla="*/ 419100 h 419100"/>
              <a:gd name="connsiteX388" fmla="*/ 4821905 w 5032666"/>
              <a:gd name="connsiteY388" fmla="*/ 419100 h 419100"/>
              <a:gd name="connsiteX389" fmla="*/ 4807533 w 5032666"/>
              <a:gd name="connsiteY389" fmla="*/ 419100 h 419100"/>
              <a:gd name="connsiteX390" fmla="*/ 4775938 w 5032666"/>
              <a:gd name="connsiteY390" fmla="*/ 419100 h 419100"/>
              <a:gd name="connsiteX391" fmla="*/ 4758250 w 5032666"/>
              <a:gd name="connsiteY391" fmla="*/ 419100 h 419100"/>
              <a:gd name="connsiteX392" fmla="*/ 4750830 w 5032666"/>
              <a:gd name="connsiteY392" fmla="*/ 419100 h 419100"/>
              <a:gd name="connsiteX393" fmla="*/ 4718340 w 5032666"/>
              <a:gd name="connsiteY393" fmla="*/ 419100 h 419100"/>
              <a:gd name="connsiteX394" fmla="*/ 4712283 w 5032666"/>
              <a:gd name="connsiteY394" fmla="*/ 419100 h 419100"/>
              <a:gd name="connsiteX395" fmla="*/ 4701547 w 5032666"/>
              <a:gd name="connsiteY395" fmla="*/ 419100 h 419100"/>
              <a:gd name="connsiteX396" fmla="*/ 4669057 w 5032666"/>
              <a:gd name="connsiteY396" fmla="*/ 419100 h 419100"/>
              <a:gd name="connsiteX397" fmla="*/ 4661637 w 5032666"/>
              <a:gd name="connsiteY397" fmla="*/ 419100 h 419100"/>
              <a:gd name="connsiteX398" fmla="*/ 4655580 w 5032666"/>
              <a:gd name="connsiteY398" fmla="*/ 419100 h 419100"/>
              <a:gd name="connsiteX399" fmla="*/ 4623090 w 5032666"/>
              <a:gd name="connsiteY399" fmla="*/ 419100 h 419100"/>
              <a:gd name="connsiteX400" fmla="*/ 4612354 w 5032666"/>
              <a:gd name="connsiteY400" fmla="*/ 419100 h 419100"/>
              <a:gd name="connsiteX401" fmla="*/ 4597982 w 5032666"/>
              <a:gd name="connsiteY401" fmla="*/ 419100 h 419100"/>
              <a:gd name="connsiteX402" fmla="*/ 4566387 w 5032666"/>
              <a:gd name="connsiteY402" fmla="*/ 419100 h 419100"/>
              <a:gd name="connsiteX403" fmla="*/ 4548699 w 5032666"/>
              <a:gd name="connsiteY403" fmla="*/ 419100 h 419100"/>
              <a:gd name="connsiteX404" fmla="*/ 4541279 w 5032666"/>
              <a:gd name="connsiteY404" fmla="*/ 419100 h 419100"/>
              <a:gd name="connsiteX405" fmla="*/ 4502732 w 5032666"/>
              <a:gd name="connsiteY405" fmla="*/ 419100 h 419100"/>
              <a:gd name="connsiteX406" fmla="*/ 4491996 w 5032666"/>
              <a:gd name="connsiteY406" fmla="*/ 419100 h 419100"/>
              <a:gd name="connsiteX407" fmla="*/ 4470691 w 5032666"/>
              <a:gd name="connsiteY407" fmla="*/ 419100 h 419100"/>
              <a:gd name="connsiteX408" fmla="*/ 4446029 w 5032666"/>
              <a:gd name="connsiteY408" fmla="*/ 419100 h 419100"/>
              <a:gd name="connsiteX409" fmla="*/ 4421408 w 5032666"/>
              <a:gd name="connsiteY409" fmla="*/ 419100 h 419100"/>
              <a:gd name="connsiteX410" fmla="*/ 4413988 w 5032666"/>
              <a:gd name="connsiteY410" fmla="*/ 419100 h 419100"/>
              <a:gd name="connsiteX411" fmla="*/ 4375441 w 5032666"/>
              <a:gd name="connsiteY411" fmla="*/ 419100 h 419100"/>
              <a:gd name="connsiteX412" fmla="*/ 4364705 w 5032666"/>
              <a:gd name="connsiteY412" fmla="*/ 419100 h 419100"/>
              <a:gd name="connsiteX413" fmla="*/ 4350333 w 5032666"/>
              <a:gd name="connsiteY413" fmla="*/ 419100 h 419100"/>
              <a:gd name="connsiteX414" fmla="*/ 4318738 w 5032666"/>
              <a:gd name="connsiteY414" fmla="*/ 419100 h 419100"/>
              <a:gd name="connsiteX415" fmla="*/ 4301050 w 5032666"/>
              <a:gd name="connsiteY415" fmla="*/ 419100 h 419100"/>
              <a:gd name="connsiteX416" fmla="*/ 4293630 w 5032666"/>
              <a:gd name="connsiteY416" fmla="*/ 419100 h 419100"/>
              <a:gd name="connsiteX417" fmla="*/ 4282337 w 5032666"/>
              <a:gd name="connsiteY417" fmla="*/ 419100 h 419100"/>
              <a:gd name="connsiteX418" fmla="*/ 4261140 w 5032666"/>
              <a:gd name="connsiteY418" fmla="*/ 419100 h 419100"/>
              <a:gd name="connsiteX419" fmla="*/ 4255083 w 5032666"/>
              <a:gd name="connsiteY419" fmla="*/ 419100 h 419100"/>
              <a:gd name="connsiteX420" fmla="*/ 4244347 w 5032666"/>
              <a:gd name="connsiteY420" fmla="*/ 419100 h 419100"/>
              <a:gd name="connsiteX421" fmla="*/ 4233054 w 5032666"/>
              <a:gd name="connsiteY421" fmla="*/ 419100 h 419100"/>
              <a:gd name="connsiteX422" fmla="*/ 4225634 w 5032666"/>
              <a:gd name="connsiteY422" fmla="*/ 419100 h 419100"/>
              <a:gd name="connsiteX423" fmla="*/ 4211857 w 5032666"/>
              <a:gd name="connsiteY423" fmla="*/ 419100 h 419100"/>
              <a:gd name="connsiteX424" fmla="*/ 4204437 w 5032666"/>
              <a:gd name="connsiteY424" fmla="*/ 419100 h 419100"/>
              <a:gd name="connsiteX425" fmla="*/ 4198380 w 5032666"/>
              <a:gd name="connsiteY425" fmla="*/ 419100 h 419100"/>
              <a:gd name="connsiteX426" fmla="*/ 4187087 w 5032666"/>
              <a:gd name="connsiteY426" fmla="*/ 419100 h 419100"/>
              <a:gd name="connsiteX427" fmla="*/ 4176351 w 5032666"/>
              <a:gd name="connsiteY427" fmla="*/ 419100 h 419100"/>
              <a:gd name="connsiteX428" fmla="*/ 4165890 w 5032666"/>
              <a:gd name="connsiteY428" fmla="*/ 419100 h 419100"/>
              <a:gd name="connsiteX429" fmla="*/ 4161979 w 5032666"/>
              <a:gd name="connsiteY429" fmla="*/ 419100 h 419100"/>
              <a:gd name="connsiteX430" fmla="*/ 4155154 w 5032666"/>
              <a:gd name="connsiteY430" fmla="*/ 419100 h 419100"/>
              <a:gd name="connsiteX431" fmla="*/ 4140782 w 5032666"/>
              <a:gd name="connsiteY431" fmla="*/ 419100 h 419100"/>
              <a:gd name="connsiteX432" fmla="*/ 4130384 w 5032666"/>
              <a:gd name="connsiteY432" fmla="*/ 419100 h 419100"/>
              <a:gd name="connsiteX433" fmla="*/ 4112696 w 5032666"/>
              <a:gd name="connsiteY433" fmla="*/ 419100 h 419100"/>
              <a:gd name="connsiteX434" fmla="*/ 4109187 w 5032666"/>
              <a:gd name="connsiteY434" fmla="*/ 419100 h 419100"/>
              <a:gd name="connsiteX435" fmla="*/ 4105276 w 5032666"/>
              <a:gd name="connsiteY435" fmla="*/ 419100 h 419100"/>
              <a:gd name="connsiteX436" fmla="*/ 4091499 w 5032666"/>
              <a:gd name="connsiteY436" fmla="*/ 419100 h 419100"/>
              <a:gd name="connsiteX437" fmla="*/ 4084079 w 5032666"/>
              <a:gd name="connsiteY437" fmla="*/ 419100 h 419100"/>
              <a:gd name="connsiteX438" fmla="*/ 4072786 w 5032666"/>
              <a:gd name="connsiteY438" fmla="*/ 419100 h 419100"/>
              <a:gd name="connsiteX439" fmla="*/ 4066729 w 5032666"/>
              <a:gd name="connsiteY439" fmla="*/ 419100 h 419100"/>
              <a:gd name="connsiteX440" fmla="*/ 4055993 w 5032666"/>
              <a:gd name="connsiteY440" fmla="*/ 419100 h 419100"/>
              <a:gd name="connsiteX441" fmla="*/ 4045532 w 5032666"/>
              <a:gd name="connsiteY441" fmla="*/ 419100 h 419100"/>
              <a:gd name="connsiteX442" fmla="*/ 4034796 w 5032666"/>
              <a:gd name="connsiteY442" fmla="*/ 419100 h 419100"/>
              <a:gd name="connsiteX443" fmla="*/ 4023503 w 5032666"/>
              <a:gd name="connsiteY443" fmla="*/ 419100 h 419100"/>
              <a:gd name="connsiteX444" fmla="*/ 4016083 w 5032666"/>
              <a:gd name="connsiteY444" fmla="*/ 419100 h 419100"/>
              <a:gd name="connsiteX445" fmla="*/ 4010026 w 5032666"/>
              <a:gd name="connsiteY445" fmla="*/ 419100 h 419100"/>
              <a:gd name="connsiteX446" fmla="*/ 3988829 w 5032666"/>
              <a:gd name="connsiteY446" fmla="*/ 419100 h 419100"/>
              <a:gd name="connsiteX447" fmla="*/ 3977536 w 5032666"/>
              <a:gd name="connsiteY447" fmla="*/ 419100 h 419100"/>
              <a:gd name="connsiteX448" fmla="*/ 3966800 w 5032666"/>
              <a:gd name="connsiteY448" fmla="*/ 419100 h 419100"/>
              <a:gd name="connsiteX449" fmla="*/ 3952428 w 5032666"/>
              <a:gd name="connsiteY449" fmla="*/ 419100 h 419100"/>
              <a:gd name="connsiteX450" fmla="*/ 3920833 w 5032666"/>
              <a:gd name="connsiteY450" fmla="*/ 419100 h 419100"/>
              <a:gd name="connsiteX451" fmla="*/ 3903145 w 5032666"/>
              <a:gd name="connsiteY451" fmla="*/ 419100 h 419100"/>
              <a:gd name="connsiteX452" fmla="*/ 3895725 w 5032666"/>
              <a:gd name="connsiteY452" fmla="*/ 419100 h 419100"/>
              <a:gd name="connsiteX453" fmla="*/ 3857178 w 5032666"/>
              <a:gd name="connsiteY453" fmla="*/ 419100 h 419100"/>
              <a:gd name="connsiteX454" fmla="*/ 3846442 w 5032666"/>
              <a:gd name="connsiteY454" fmla="*/ 419100 h 419100"/>
              <a:gd name="connsiteX455" fmla="*/ 3825137 w 5032666"/>
              <a:gd name="connsiteY455" fmla="*/ 419100 h 419100"/>
              <a:gd name="connsiteX456" fmla="*/ 3800475 w 5032666"/>
              <a:gd name="connsiteY456" fmla="*/ 419100 h 419100"/>
              <a:gd name="connsiteX457" fmla="*/ 3775854 w 5032666"/>
              <a:gd name="connsiteY457" fmla="*/ 419100 h 419100"/>
              <a:gd name="connsiteX458" fmla="*/ 3768434 w 5032666"/>
              <a:gd name="connsiteY458" fmla="*/ 419100 h 419100"/>
              <a:gd name="connsiteX459" fmla="*/ 3729887 w 5032666"/>
              <a:gd name="connsiteY459" fmla="*/ 419100 h 419100"/>
              <a:gd name="connsiteX460" fmla="*/ 3719151 w 5032666"/>
              <a:gd name="connsiteY460" fmla="*/ 419100 h 419100"/>
              <a:gd name="connsiteX461" fmla="*/ 3704779 w 5032666"/>
              <a:gd name="connsiteY461" fmla="*/ 419100 h 419100"/>
              <a:gd name="connsiteX462" fmla="*/ 3673184 w 5032666"/>
              <a:gd name="connsiteY462" fmla="*/ 419100 h 419100"/>
              <a:gd name="connsiteX463" fmla="*/ 3655496 w 5032666"/>
              <a:gd name="connsiteY463" fmla="*/ 419100 h 419100"/>
              <a:gd name="connsiteX464" fmla="*/ 3648076 w 5032666"/>
              <a:gd name="connsiteY464" fmla="*/ 419100 h 419100"/>
              <a:gd name="connsiteX465" fmla="*/ 3615586 w 5032666"/>
              <a:gd name="connsiteY465" fmla="*/ 419100 h 419100"/>
              <a:gd name="connsiteX466" fmla="*/ 3609529 w 5032666"/>
              <a:gd name="connsiteY466" fmla="*/ 419100 h 419100"/>
              <a:gd name="connsiteX467" fmla="*/ 3598793 w 5032666"/>
              <a:gd name="connsiteY467" fmla="*/ 419100 h 419100"/>
              <a:gd name="connsiteX468" fmla="*/ 3566303 w 5032666"/>
              <a:gd name="connsiteY468" fmla="*/ 419100 h 419100"/>
              <a:gd name="connsiteX469" fmla="*/ 3558883 w 5032666"/>
              <a:gd name="connsiteY469" fmla="*/ 419100 h 419100"/>
              <a:gd name="connsiteX470" fmla="*/ 3552826 w 5032666"/>
              <a:gd name="connsiteY470" fmla="*/ 419100 h 419100"/>
              <a:gd name="connsiteX471" fmla="*/ 3537241 w 5032666"/>
              <a:gd name="connsiteY471" fmla="*/ 419100 h 419100"/>
              <a:gd name="connsiteX472" fmla="*/ 3520336 w 5032666"/>
              <a:gd name="connsiteY472" fmla="*/ 419100 h 419100"/>
              <a:gd name="connsiteX473" fmla="*/ 3509600 w 5032666"/>
              <a:gd name="connsiteY473" fmla="*/ 419100 h 419100"/>
              <a:gd name="connsiteX474" fmla="*/ 3495228 w 5032666"/>
              <a:gd name="connsiteY474" fmla="*/ 419100 h 419100"/>
              <a:gd name="connsiteX475" fmla="*/ 3487958 w 5032666"/>
              <a:gd name="connsiteY475" fmla="*/ 419100 h 419100"/>
              <a:gd name="connsiteX476" fmla="*/ 3480538 w 5032666"/>
              <a:gd name="connsiteY476" fmla="*/ 419100 h 419100"/>
              <a:gd name="connsiteX477" fmla="*/ 3463633 w 5032666"/>
              <a:gd name="connsiteY477" fmla="*/ 419100 h 419100"/>
              <a:gd name="connsiteX478" fmla="*/ 3445945 w 5032666"/>
              <a:gd name="connsiteY478" fmla="*/ 419100 h 419100"/>
              <a:gd name="connsiteX479" fmla="*/ 3441991 w 5032666"/>
              <a:gd name="connsiteY479" fmla="*/ 419100 h 419100"/>
              <a:gd name="connsiteX480" fmla="*/ 3438525 w 5032666"/>
              <a:gd name="connsiteY480" fmla="*/ 419100 h 419100"/>
              <a:gd name="connsiteX481" fmla="*/ 3431255 w 5032666"/>
              <a:gd name="connsiteY481" fmla="*/ 419100 h 419100"/>
              <a:gd name="connsiteX482" fmla="*/ 3416883 w 5032666"/>
              <a:gd name="connsiteY482" fmla="*/ 419100 h 419100"/>
              <a:gd name="connsiteX483" fmla="*/ 3399978 w 5032666"/>
              <a:gd name="connsiteY483" fmla="*/ 419100 h 419100"/>
              <a:gd name="connsiteX484" fmla="*/ 3389242 w 5032666"/>
              <a:gd name="connsiteY484" fmla="*/ 419100 h 419100"/>
              <a:gd name="connsiteX485" fmla="*/ 3385288 w 5032666"/>
              <a:gd name="connsiteY485" fmla="*/ 419100 h 419100"/>
              <a:gd name="connsiteX486" fmla="*/ 3367600 w 5032666"/>
              <a:gd name="connsiteY486" fmla="*/ 419100 h 419100"/>
              <a:gd name="connsiteX487" fmla="*/ 3360180 w 5032666"/>
              <a:gd name="connsiteY487" fmla="*/ 419100 h 419100"/>
              <a:gd name="connsiteX488" fmla="*/ 3343275 w 5032666"/>
              <a:gd name="connsiteY488" fmla="*/ 419100 h 419100"/>
              <a:gd name="connsiteX489" fmla="*/ 3327690 w 5032666"/>
              <a:gd name="connsiteY489" fmla="*/ 419100 h 419100"/>
              <a:gd name="connsiteX490" fmla="*/ 3321633 w 5032666"/>
              <a:gd name="connsiteY490" fmla="*/ 419100 h 419100"/>
              <a:gd name="connsiteX491" fmla="*/ 3310897 w 5032666"/>
              <a:gd name="connsiteY491" fmla="*/ 419100 h 419100"/>
              <a:gd name="connsiteX492" fmla="*/ 3278407 w 5032666"/>
              <a:gd name="connsiteY492" fmla="*/ 419100 h 419100"/>
              <a:gd name="connsiteX493" fmla="*/ 3270987 w 5032666"/>
              <a:gd name="connsiteY493" fmla="*/ 419100 h 419100"/>
              <a:gd name="connsiteX494" fmla="*/ 3264930 w 5032666"/>
              <a:gd name="connsiteY494" fmla="*/ 419100 h 419100"/>
              <a:gd name="connsiteX495" fmla="*/ 3232440 w 5032666"/>
              <a:gd name="connsiteY495" fmla="*/ 419100 h 419100"/>
              <a:gd name="connsiteX496" fmla="*/ 3221704 w 5032666"/>
              <a:gd name="connsiteY496" fmla="*/ 419100 h 419100"/>
              <a:gd name="connsiteX497" fmla="*/ 3207332 w 5032666"/>
              <a:gd name="connsiteY497" fmla="*/ 419100 h 419100"/>
              <a:gd name="connsiteX498" fmla="*/ 3175737 w 5032666"/>
              <a:gd name="connsiteY498" fmla="*/ 419100 h 419100"/>
              <a:gd name="connsiteX499" fmla="*/ 3158049 w 5032666"/>
              <a:gd name="connsiteY499" fmla="*/ 419100 h 419100"/>
              <a:gd name="connsiteX500" fmla="*/ 3150629 w 5032666"/>
              <a:gd name="connsiteY500" fmla="*/ 419100 h 419100"/>
              <a:gd name="connsiteX501" fmla="*/ 3112082 w 5032666"/>
              <a:gd name="connsiteY501" fmla="*/ 419100 h 419100"/>
              <a:gd name="connsiteX502" fmla="*/ 3101346 w 5032666"/>
              <a:gd name="connsiteY502" fmla="*/ 419100 h 419100"/>
              <a:gd name="connsiteX503" fmla="*/ 3080041 w 5032666"/>
              <a:gd name="connsiteY503" fmla="*/ 419100 h 419100"/>
              <a:gd name="connsiteX504" fmla="*/ 3055379 w 5032666"/>
              <a:gd name="connsiteY504" fmla="*/ 419100 h 419100"/>
              <a:gd name="connsiteX505" fmla="*/ 3030758 w 5032666"/>
              <a:gd name="connsiteY505" fmla="*/ 419100 h 419100"/>
              <a:gd name="connsiteX506" fmla="*/ 3023338 w 5032666"/>
              <a:gd name="connsiteY506" fmla="*/ 419100 h 419100"/>
              <a:gd name="connsiteX507" fmla="*/ 2984791 w 5032666"/>
              <a:gd name="connsiteY507" fmla="*/ 419100 h 419100"/>
              <a:gd name="connsiteX508" fmla="*/ 2975266 w 5032666"/>
              <a:gd name="connsiteY508" fmla="*/ 419100 h 419100"/>
              <a:gd name="connsiteX509" fmla="*/ 2974055 w 5032666"/>
              <a:gd name="connsiteY509" fmla="*/ 419100 h 419100"/>
              <a:gd name="connsiteX510" fmla="*/ 2959683 w 5032666"/>
              <a:gd name="connsiteY510" fmla="*/ 419100 h 419100"/>
              <a:gd name="connsiteX511" fmla="*/ 2928088 w 5032666"/>
              <a:gd name="connsiteY511" fmla="*/ 419100 h 419100"/>
              <a:gd name="connsiteX512" fmla="*/ 2925983 w 5032666"/>
              <a:gd name="connsiteY512" fmla="*/ 419100 h 419100"/>
              <a:gd name="connsiteX513" fmla="*/ 2918563 w 5032666"/>
              <a:gd name="connsiteY513" fmla="*/ 419100 h 419100"/>
              <a:gd name="connsiteX514" fmla="*/ 2910400 w 5032666"/>
              <a:gd name="connsiteY514" fmla="*/ 419100 h 419100"/>
              <a:gd name="connsiteX515" fmla="*/ 2902980 w 5032666"/>
              <a:gd name="connsiteY515" fmla="*/ 419100 h 419100"/>
              <a:gd name="connsiteX516" fmla="*/ 2891687 w 5032666"/>
              <a:gd name="connsiteY516" fmla="*/ 419100 h 419100"/>
              <a:gd name="connsiteX517" fmla="*/ 2880016 w 5032666"/>
              <a:gd name="connsiteY517" fmla="*/ 419100 h 419100"/>
              <a:gd name="connsiteX518" fmla="*/ 2870490 w 5032666"/>
              <a:gd name="connsiteY518" fmla="*/ 419100 h 419100"/>
              <a:gd name="connsiteX519" fmla="*/ 2869280 w 5032666"/>
              <a:gd name="connsiteY519" fmla="*/ 419100 h 419100"/>
              <a:gd name="connsiteX520" fmla="*/ 2864433 w 5032666"/>
              <a:gd name="connsiteY520" fmla="*/ 419100 h 419100"/>
              <a:gd name="connsiteX521" fmla="*/ 2854908 w 5032666"/>
              <a:gd name="connsiteY521" fmla="*/ 419100 h 419100"/>
              <a:gd name="connsiteX522" fmla="*/ 2853697 w 5032666"/>
              <a:gd name="connsiteY522" fmla="*/ 419100 h 419100"/>
              <a:gd name="connsiteX523" fmla="*/ 2842404 w 5032666"/>
              <a:gd name="connsiteY523" fmla="*/ 419100 h 419100"/>
              <a:gd name="connsiteX524" fmla="*/ 2834984 w 5032666"/>
              <a:gd name="connsiteY524" fmla="*/ 419100 h 419100"/>
              <a:gd name="connsiteX525" fmla="*/ 2823313 w 5032666"/>
              <a:gd name="connsiteY525" fmla="*/ 419100 h 419100"/>
              <a:gd name="connsiteX526" fmla="*/ 2821207 w 5032666"/>
              <a:gd name="connsiteY526" fmla="*/ 419100 h 419100"/>
              <a:gd name="connsiteX527" fmla="*/ 2813787 w 5032666"/>
              <a:gd name="connsiteY527" fmla="*/ 419100 h 419100"/>
              <a:gd name="connsiteX528" fmla="*/ 2807730 w 5032666"/>
              <a:gd name="connsiteY528" fmla="*/ 419100 h 419100"/>
              <a:gd name="connsiteX529" fmla="*/ 2805625 w 5032666"/>
              <a:gd name="connsiteY529" fmla="*/ 419100 h 419100"/>
              <a:gd name="connsiteX530" fmla="*/ 2798205 w 5032666"/>
              <a:gd name="connsiteY530" fmla="*/ 419100 h 419100"/>
              <a:gd name="connsiteX531" fmla="*/ 2796437 w 5032666"/>
              <a:gd name="connsiteY531" fmla="*/ 419100 h 419100"/>
              <a:gd name="connsiteX532" fmla="*/ 2785701 w 5032666"/>
              <a:gd name="connsiteY532" fmla="*/ 419100 h 419100"/>
              <a:gd name="connsiteX533" fmla="*/ 2775240 w 5032666"/>
              <a:gd name="connsiteY533" fmla="*/ 419100 h 419100"/>
              <a:gd name="connsiteX534" fmla="*/ 2771329 w 5032666"/>
              <a:gd name="connsiteY534" fmla="*/ 419100 h 419100"/>
              <a:gd name="connsiteX535" fmla="*/ 2765715 w 5032666"/>
              <a:gd name="connsiteY535" fmla="*/ 419100 h 419100"/>
              <a:gd name="connsiteX536" fmla="*/ 2764504 w 5032666"/>
              <a:gd name="connsiteY536" fmla="*/ 419100 h 419100"/>
              <a:gd name="connsiteX537" fmla="*/ 2759658 w 5032666"/>
              <a:gd name="connsiteY537" fmla="*/ 419100 h 419100"/>
              <a:gd name="connsiteX538" fmla="*/ 2750132 w 5032666"/>
              <a:gd name="connsiteY538" fmla="*/ 419100 h 419100"/>
              <a:gd name="connsiteX539" fmla="*/ 2748922 w 5032666"/>
              <a:gd name="connsiteY539" fmla="*/ 419100 h 419100"/>
              <a:gd name="connsiteX540" fmla="*/ 2739734 w 5032666"/>
              <a:gd name="connsiteY540" fmla="*/ 419100 h 419100"/>
              <a:gd name="connsiteX541" fmla="*/ 2722046 w 5032666"/>
              <a:gd name="connsiteY541" fmla="*/ 419100 h 419100"/>
              <a:gd name="connsiteX542" fmla="*/ 2718537 w 5032666"/>
              <a:gd name="connsiteY542" fmla="*/ 419100 h 419100"/>
              <a:gd name="connsiteX543" fmla="*/ 2716432 w 5032666"/>
              <a:gd name="connsiteY543" fmla="*/ 419100 h 419100"/>
              <a:gd name="connsiteX544" fmla="*/ 2714626 w 5032666"/>
              <a:gd name="connsiteY544" fmla="*/ 419100 h 419100"/>
              <a:gd name="connsiteX545" fmla="*/ 2709012 w 5032666"/>
              <a:gd name="connsiteY545" fmla="*/ 419100 h 419100"/>
              <a:gd name="connsiteX546" fmla="*/ 2702955 w 5032666"/>
              <a:gd name="connsiteY546" fmla="*/ 419100 h 419100"/>
              <a:gd name="connsiteX547" fmla="*/ 2700849 w 5032666"/>
              <a:gd name="connsiteY547" fmla="*/ 419100 h 419100"/>
              <a:gd name="connsiteX548" fmla="*/ 2693429 w 5032666"/>
              <a:gd name="connsiteY548" fmla="*/ 419100 h 419100"/>
              <a:gd name="connsiteX549" fmla="*/ 2682136 w 5032666"/>
              <a:gd name="connsiteY549" fmla="*/ 419100 h 419100"/>
              <a:gd name="connsiteX550" fmla="*/ 2676079 w 5032666"/>
              <a:gd name="connsiteY550" fmla="*/ 419100 h 419100"/>
              <a:gd name="connsiteX551" fmla="*/ 2670465 w 5032666"/>
              <a:gd name="connsiteY551" fmla="*/ 419100 h 419100"/>
              <a:gd name="connsiteX552" fmla="*/ 2665343 w 5032666"/>
              <a:gd name="connsiteY552" fmla="*/ 419100 h 419100"/>
              <a:gd name="connsiteX553" fmla="*/ 2659729 w 5032666"/>
              <a:gd name="connsiteY553" fmla="*/ 419100 h 419100"/>
              <a:gd name="connsiteX554" fmla="*/ 2654882 w 5032666"/>
              <a:gd name="connsiteY554" fmla="*/ 419100 h 419100"/>
              <a:gd name="connsiteX555" fmla="*/ 2645357 w 5032666"/>
              <a:gd name="connsiteY555" fmla="*/ 419100 h 419100"/>
              <a:gd name="connsiteX556" fmla="*/ 2644146 w 5032666"/>
              <a:gd name="connsiteY556" fmla="*/ 419100 h 419100"/>
              <a:gd name="connsiteX557" fmla="*/ 2632853 w 5032666"/>
              <a:gd name="connsiteY557" fmla="*/ 419100 h 419100"/>
              <a:gd name="connsiteX558" fmla="*/ 2625433 w 5032666"/>
              <a:gd name="connsiteY558" fmla="*/ 419100 h 419100"/>
              <a:gd name="connsiteX559" fmla="*/ 2619376 w 5032666"/>
              <a:gd name="connsiteY559" fmla="*/ 419100 h 419100"/>
              <a:gd name="connsiteX560" fmla="*/ 2613762 w 5032666"/>
              <a:gd name="connsiteY560" fmla="*/ 419100 h 419100"/>
              <a:gd name="connsiteX561" fmla="*/ 2598179 w 5032666"/>
              <a:gd name="connsiteY561" fmla="*/ 419100 h 419100"/>
              <a:gd name="connsiteX562" fmla="*/ 2596074 w 5032666"/>
              <a:gd name="connsiteY562" fmla="*/ 419100 h 419100"/>
              <a:gd name="connsiteX563" fmla="*/ 2588654 w 5032666"/>
              <a:gd name="connsiteY563" fmla="*/ 419100 h 419100"/>
              <a:gd name="connsiteX564" fmla="*/ 2586886 w 5032666"/>
              <a:gd name="connsiteY564" fmla="*/ 419100 h 419100"/>
              <a:gd name="connsiteX565" fmla="*/ 2576150 w 5032666"/>
              <a:gd name="connsiteY565" fmla="*/ 419100 h 419100"/>
              <a:gd name="connsiteX566" fmla="*/ 2561778 w 5032666"/>
              <a:gd name="connsiteY566" fmla="*/ 419100 h 419100"/>
              <a:gd name="connsiteX567" fmla="*/ 2550107 w 5032666"/>
              <a:gd name="connsiteY567" fmla="*/ 419100 h 419100"/>
              <a:gd name="connsiteX568" fmla="*/ 2539371 w 5032666"/>
              <a:gd name="connsiteY568" fmla="*/ 419100 h 419100"/>
              <a:gd name="connsiteX569" fmla="*/ 2530183 w 5032666"/>
              <a:gd name="connsiteY569" fmla="*/ 419100 h 419100"/>
              <a:gd name="connsiteX570" fmla="*/ 2518066 w 5032666"/>
              <a:gd name="connsiteY570" fmla="*/ 419100 h 419100"/>
              <a:gd name="connsiteX571" fmla="*/ 2512495 w 5032666"/>
              <a:gd name="connsiteY571" fmla="*/ 419100 h 419100"/>
              <a:gd name="connsiteX572" fmla="*/ 2505075 w 5032666"/>
              <a:gd name="connsiteY572" fmla="*/ 419100 h 419100"/>
              <a:gd name="connsiteX573" fmla="*/ 2493404 w 5032666"/>
              <a:gd name="connsiteY573" fmla="*/ 419100 h 419100"/>
              <a:gd name="connsiteX574" fmla="*/ 2468783 w 5032666"/>
              <a:gd name="connsiteY574" fmla="*/ 419100 h 419100"/>
              <a:gd name="connsiteX575" fmla="*/ 2466528 w 5032666"/>
              <a:gd name="connsiteY575" fmla="*/ 419100 h 419100"/>
              <a:gd name="connsiteX576" fmla="*/ 2461363 w 5032666"/>
              <a:gd name="connsiteY576" fmla="*/ 419100 h 419100"/>
              <a:gd name="connsiteX577" fmla="*/ 2455792 w 5032666"/>
              <a:gd name="connsiteY577" fmla="*/ 419100 h 419100"/>
              <a:gd name="connsiteX578" fmla="*/ 2434487 w 5032666"/>
              <a:gd name="connsiteY578" fmla="*/ 419100 h 419100"/>
              <a:gd name="connsiteX579" fmla="*/ 2422816 w 5032666"/>
              <a:gd name="connsiteY579" fmla="*/ 419100 h 419100"/>
              <a:gd name="connsiteX580" fmla="*/ 2412080 w 5032666"/>
              <a:gd name="connsiteY580" fmla="*/ 419100 h 419100"/>
              <a:gd name="connsiteX581" fmla="*/ 2409825 w 5032666"/>
              <a:gd name="connsiteY581" fmla="*/ 419100 h 419100"/>
              <a:gd name="connsiteX582" fmla="*/ 2397708 w 5032666"/>
              <a:gd name="connsiteY582" fmla="*/ 419100 h 419100"/>
              <a:gd name="connsiteX583" fmla="*/ 2385204 w 5032666"/>
              <a:gd name="connsiteY583" fmla="*/ 419100 h 419100"/>
              <a:gd name="connsiteX584" fmla="*/ 2377784 w 5032666"/>
              <a:gd name="connsiteY584" fmla="*/ 419100 h 419100"/>
              <a:gd name="connsiteX585" fmla="*/ 2366113 w 5032666"/>
              <a:gd name="connsiteY585" fmla="*/ 419100 h 419100"/>
              <a:gd name="connsiteX586" fmla="*/ 2348425 w 5032666"/>
              <a:gd name="connsiteY586" fmla="*/ 419100 h 419100"/>
              <a:gd name="connsiteX587" fmla="*/ 2341005 w 5032666"/>
              <a:gd name="connsiteY587" fmla="*/ 419100 h 419100"/>
              <a:gd name="connsiteX588" fmla="*/ 2339237 w 5032666"/>
              <a:gd name="connsiteY588" fmla="*/ 419100 h 419100"/>
              <a:gd name="connsiteX589" fmla="*/ 2329712 w 5032666"/>
              <a:gd name="connsiteY589" fmla="*/ 419100 h 419100"/>
              <a:gd name="connsiteX590" fmla="*/ 2328501 w 5032666"/>
              <a:gd name="connsiteY590" fmla="*/ 419100 h 419100"/>
              <a:gd name="connsiteX591" fmla="*/ 2314129 w 5032666"/>
              <a:gd name="connsiteY591" fmla="*/ 419100 h 419100"/>
              <a:gd name="connsiteX592" fmla="*/ 2308515 w 5032666"/>
              <a:gd name="connsiteY592" fmla="*/ 419100 h 419100"/>
              <a:gd name="connsiteX593" fmla="*/ 2302458 w 5032666"/>
              <a:gd name="connsiteY593" fmla="*/ 419100 h 419100"/>
              <a:gd name="connsiteX594" fmla="*/ 2291722 w 5032666"/>
              <a:gd name="connsiteY594" fmla="*/ 419100 h 419100"/>
              <a:gd name="connsiteX595" fmla="*/ 2282534 w 5032666"/>
              <a:gd name="connsiteY595" fmla="*/ 419100 h 419100"/>
              <a:gd name="connsiteX596" fmla="*/ 2280429 w 5032666"/>
              <a:gd name="connsiteY596" fmla="*/ 419100 h 419100"/>
              <a:gd name="connsiteX597" fmla="*/ 2273009 w 5032666"/>
              <a:gd name="connsiteY597" fmla="*/ 419100 h 419100"/>
              <a:gd name="connsiteX598" fmla="*/ 2264846 w 5032666"/>
              <a:gd name="connsiteY598" fmla="*/ 419100 h 419100"/>
              <a:gd name="connsiteX599" fmla="*/ 2259232 w 5032666"/>
              <a:gd name="connsiteY599" fmla="*/ 419100 h 419100"/>
              <a:gd name="connsiteX600" fmla="*/ 2257426 w 5032666"/>
              <a:gd name="connsiteY600" fmla="*/ 419100 h 419100"/>
              <a:gd name="connsiteX601" fmla="*/ 2251812 w 5032666"/>
              <a:gd name="connsiteY601" fmla="*/ 419100 h 419100"/>
              <a:gd name="connsiteX602" fmla="*/ 2245755 w 5032666"/>
              <a:gd name="connsiteY602" fmla="*/ 419100 h 419100"/>
              <a:gd name="connsiteX603" fmla="*/ 2234462 w 5032666"/>
              <a:gd name="connsiteY603" fmla="*/ 419100 h 419100"/>
              <a:gd name="connsiteX604" fmla="*/ 2224936 w 5032666"/>
              <a:gd name="connsiteY604" fmla="*/ 419100 h 419100"/>
              <a:gd name="connsiteX605" fmla="*/ 2223726 w 5032666"/>
              <a:gd name="connsiteY605" fmla="*/ 419100 h 419100"/>
              <a:gd name="connsiteX606" fmla="*/ 2218879 w 5032666"/>
              <a:gd name="connsiteY606" fmla="*/ 419100 h 419100"/>
              <a:gd name="connsiteX607" fmla="*/ 2213265 w 5032666"/>
              <a:gd name="connsiteY607" fmla="*/ 419100 h 419100"/>
              <a:gd name="connsiteX608" fmla="*/ 2209354 w 5032666"/>
              <a:gd name="connsiteY608" fmla="*/ 419100 h 419100"/>
              <a:gd name="connsiteX609" fmla="*/ 2208143 w 5032666"/>
              <a:gd name="connsiteY609" fmla="*/ 419100 h 419100"/>
              <a:gd name="connsiteX610" fmla="*/ 2202529 w 5032666"/>
              <a:gd name="connsiteY610" fmla="*/ 419100 h 419100"/>
              <a:gd name="connsiteX611" fmla="*/ 2188157 w 5032666"/>
              <a:gd name="connsiteY611" fmla="*/ 419100 h 419100"/>
              <a:gd name="connsiteX612" fmla="*/ 2177759 w 5032666"/>
              <a:gd name="connsiteY612" fmla="*/ 419100 h 419100"/>
              <a:gd name="connsiteX613" fmla="*/ 2175653 w 5032666"/>
              <a:gd name="connsiteY613" fmla="*/ 419100 h 419100"/>
              <a:gd name="connsiteX614" fmla="*/ 2168233 w 5032666"/>
              <a:gd name="connsiteY614" fmla="*/ 419100 h 419100"/>
              <a:gd name="connsiteX615" fmla="*/ 2162176 w 5032666"/>
              <a:gd name="connsiteY615" fmla="*/ 419100 h 419100"/>
              <a:gd name="connsiteX616" fmla="*/ 2160071 w 5032666"/>
              <a:gd name="connsiteY616" fmla="*/ 419100 h 419100"/>
              <a:gd name="connsiteX617" fmla="*/ 2156562 w 5032666"/>
              <a:gd name="connsiteY617" fmla="*/ 419100 h 419100"/>
              <a:gd name="connsiteX618" fmla="*/ 2152651 w 5032666"/>
              <a:gd name="connsiteY618" fmla="*/ 419100 h 419100"/>
              <a:gd name="connsiteX619" fmla="*/ 2138874 w 5032666"/>
              <a:gd name="connsiteY619" fmla="*/ 419100 h 419100"/>
              <a:gd name="connsiteX620" fmla="*/ 2131454 w 5032666"/>
              <a:gd name="connsiteY620" fmla="*/ 419100 h 419100"/>
              <a:gd name="connsiteX621" fmla="*/ 2129686 w 5032666"/>
              <a:gd name="connsiteY621" fmla="*/ 419100 h 419100"/>
              <a:gd name="connsiteX622" fmla="*/ 2120161 w 5032666"/>
              <a:gd name="connsiteY622" fmla="*/ 419100 h 419100"/>
              <a:gd name="connsiteX623" fmla="*/ 2118950 w 5032666"/>
              <a:gd name="connsiteY623" fmla="*/ 419100 h 419100"/>
              <a:gd name="connsiteX624" fmla="*/ 2114104 w 5032666"/>
              <a:gd name="connsiteY624" fmla="*/ 419100 h 419100"/>
              <a:gd name="connsiteX625" fmla="*/ 2104578 w 5032666"/>
              <a:gd name="connsiteY625" fmla="*/ 419100 h 419100"/>
              <a:gd name="connsiteX626" fmla="*/ 2103368 w 5032666"/>
              <a:gd name="connsiteY626" fmla="*/ 419100 h 419100"/>
              <a:gd name="connsiteX627" fmla="*/ 2092907 w 5032666"/>
              <a:gd name="connsiteY627" fmla="*/ 419100 h 419100"/>
              <a:gd name="connsiteX628" fmla="*/ 2082171 w 5032666"/>
              <a:gd name="connsiteY628" fmla="*/ 419100 h 419100"/>
              <a:gd name="connsiteX629" fmla="*/ 2072983 w 5032666"/>
              <a:gd name="connsiteY629" fmla="*/ 419100 h 419100"/>
              <a:gd name="connsiteX630" fmla="*/ 2070878 w 5032666"/>
              <a:gd name="connsiteY630" fmla="*/ 419100 h 419100"/>
              <a:gd name="connsiteX631" fmla="*/ 2063458 w 5032666"/>
              <a:gd name="connsiteY631" fmla="*/ 419100 h 419100"/>
              <a:gd name="connsiteX632" fmla="*/ 2057401 w 5032666"/>
              <a:gd name="connsiteY632" fmla="*/ 419100 h 419100"/>
              <a:gd name="connsiteX633" fmla="*/ 2055295 w 5032666"/>
              <a:gd name="connsiteY633" fmla="*/ 419100 h 419100"/>
              <a:gd name="connsiteX634" fmla="*/ 2047875 w 5032666"/>
              <a:gd name="connsiteY634" fmla="*/ 419100 h 419100"/>
              <a:gd name="connsiteX635" fmla="*/ 2036204 w 5032666"/>
              <a:gd name="connsiteY635" fmla="*/ 419100 h 419100"/>
              <a:gd name="connsiteX636" fmla="*/ 2024911 w 5032666"/>
              <a:gd name="connsiteY636" fmla="*/ 419100 h 419100"/>
              <a:gd name="connsiteX637" fmla="*/ 2014175 w 5032666"/>
              <a:gd name="connsiteY637" fmla="*/ 419100 h 419100"/>
              <a:gd name="connsiteX638" fmla="*/ 2009328 w 5032666"/>
              <a:gd name="connsiteY638" fmla="*/ 419100 h 419100"/>
              <a:gd name="connsiteX639" fmla="*/ 1999803 w 5032666"/>
              <a:gd name="connsiteY639" fmla="*/ 419100 h 419100"/>
              <a:gd name="connsiteX640" fmla="*/ 1998592 w 5032666"/>
              <a:gd name="connsiteY640" fmla="*/ 419100 h 419100"/>
              <a:gd name="connsiteX641" fmla="*/ 1968208 w 5032666"/>
              <a:gd name="connsiteY641" fmla="*/ 419100 h 419100"/>
              <a:gd name="connsiteX642" fmla="*/ 1952625 w 5032666"/>
              <a:gd name="connsiteY642" fmla="*/ 419100 h 419100"/>
              <a:gd name="connsiteX643" fmla="*/ 1950520 w 5032666"/>
              <a:gd name="connsiteY643" fmla="*/ 419100 h 419100"/>
              <a:gd name="connsiteX644" fmla="*/ 1943100 w 5032666"/>
              <a:gd name="connsiteY644" fmla="*/ 419100 h 419100"/>
              <a:gd name="connsiteX645" fmla="*/ 1904553 w 5032666"/>
              <a:gd name="connsiteY645" fmla="*/ 419100 h 419100"/>
              <a:gd name="connsiteX646" fmla="*/ 1893817 w 5032666"/>
              <a:gd name="connsiteY646" fmla="*/ 419100 h 419100"/>
              <a:gd name="connsiteX647" fmla="*/ 1872512 w 5032666"/>
              <a:gd name="connsiteY647" fmla="*/ 419100 h 419100"/>
              <a:gd name="connsiteX648" fmla="*/ 1847850 w 5032666"/>
              <a:gd name="connsiteY648" fmla="*/ 419100 h 419100"/>
              <a:gd name="connsiteX649" fmla="*/ 1823229 w 5032666"/>
              <a:gd name="connsiteY649" fmla="*/ 419100 h 419100"/>
              <a:gd name="connsiteX650" fmla="*/ 1815809 w 5032666"/>
              <a:gd name="connsiteY650" fmla="*/ 419100 h 419100"/>
              <a:gd name="connsiteX651" fmla="*/ 1777262 w 5032666"/>
              <a:gd name="connsiteY651" fmla="*/ 419100 h 419100"/>
              <a:gd name="connsiteX652" fmla="*/ 1766526 w 5032666"/>
              <a:gd name="connsiteY652" fmla="*/ 419100 h 419100"/>
              <a:gd name="connsiteX653" fmla="*/ 1752154 w 5032666"/>
              <a:gd name="connsiteY653" fmla="*/ 419100 h 419100"/>
              <a:gd name="connsiteX654" fmla="*/ 1720559 w 5032666"/>
              <a:gd name="connsiteY654" fmla="*/ 419100 h 419100"/>
              <a:gd name="connsiteX655" fmla="*/ 1702871 w 5032666"/>
              <a:gd name="connsiteY655" fmla="*/ 419100 h 419100"/>
              <a:gd name="connsiteX656" fmla="*/ 1695451 w 5032666"/>
              <a:gd name="connsiteY656" fmla="*/ 419100 h 419100"/>
              <a:gd name="connsiteX657" fmla="*/ 1662961 w 5032666"/>
              <a:gd name="connsiteY657" fmla="*/ 419100 h 419100"/>
              <a:gd name="connsiteX658" fmla="*/ 1656904 w 5032666"/>
              <a:gd name="connsiteY658" fmla="*/ 419100 h 419100"/>
              <a:gd name="connsiteX659" fmla="*/ 1646168 w 5032666"/>
              <a:gd name="connsiteY659" fmla="*/ 419100 h 419100"/>
              <a:gd name="connsiteX660" fmla="*/ 1613678 w 5032666"/>
              <a:gd name="connsiteY660" fmla="*/ 419100 h 419100"/>
              <a:gd name="connsiteX661" fmla="*/ 1606258 w 5032666"/>
              <a:gd name="connsiteY661" fmla="*/ 419100 h 419100"/>
              <a:gd name="connsiteX662" fmla="*/ 1600201 w 5032666"/>
              <a:gd name="connsiteY662" fmla="*/ 419100 h 419100"/>
              <a:gd name="connsiteX663" fmla="*/ 1584616 w 5032666"/>
              <a:gd name="connsiteY663" fmla="*/ 419100 h 419100"/>
              <a:gd name="connsiteX664" fmla="*/ 1567711 w 5032666"/>
              <a:gd name="connsiteY664" fmla="*/ 419100 h 419100"/>
              <a:gd name="connsiteX665" fmla="*/ 1556975 w 5032666"/>
              <a:gd name="connsiteY665" fmla="*/ 419100 h 419100"/>
              <a:gd name="connsiteX666" fmla="*/ 1542603 w 5032666"/>
              <a:gd name="connsiteY666" fmla="*/ 419100 h 419100"/>
              <a:gd name="connsiteX667" fmla="*/ 1535333 w 5032666"/>
              <a:gd name="connsiteY667" fmla="*/ 419100 h 419100"/>
              <a:gd name="connsiteX668" fmla="*/ 1527913 w 5032666"/>
              <a:gd name="connsiteY668" fmla="*/ 419100 h 419100"/>
              <a:gd name="connsiteX669" fmla="*/ 1511008 w 5032666"/>
              <a:gd name="connsiteY669" fmla="*/ 419100 h 419100"/>
              <a:gd name="connsiteX670" fmla="*/ 1493320 w 5032666"/>
              <a:gd name="connsiteY670" fmla="*/ 419100 h 419100"/>
              <a:gd name="connsiteX671" fmla="*/ 1489366 w 5032666"/>
              <a:gd name="connsiteY671" fmla="*/ 419100 h 419100"/>
              <a:gd name="connsiteX672" fmla="*/ 1485900 w 5032666"/>
              <a:gd name="connsiteY672" fmla="*/ 419100 h 419100"/>
              <a:gd name="connsiteX673" fmla="*/ 1478630 w 5032666"/>
              <a:gd name="connsiteY673" fmla="*/ 419100 h 419100"/>
              <a:gd name="connsiteX674" fmla="*/ 1464258 w 5032666"/>
              <a:gd name="connsiteY674" fmla="*/ 419100 h 419100"/>
              <a:gd name="connsiteX675" fmla="*/ 1447353 w 5032666"/>
              <a:gd name="connsiteY675" fmla="*/ 419100 h 419100"/>
              <a:gd name="connsiteX676" fmla="*/ 1436617 w 5032666"/>
              <a:gd name="connsiteY676" fmla="*/ 419100 h 419100"/>
              <a:gd name="connsiteX677" fmla="*/ 1432663 w 5032666"/>
              <a:gd name="connsiteY677" fmla="*/ 419100 h 419100"/>
              <a:gd name="connsiteX678" fmla="*/ 1414975 w 5032666"/>
              <a:gd name="connsiteY678" fmla="*/ 419100 h 419100"/>
              <a:gd name="connsiteX679" fmla="*/ 1407555 w 5032666"/>
              <a:gd name="connsiteY679" fmla="*/ 419100 h 419100"/>
              <a:gd name="connsiteX680" fmla="*/ 1390650 w 5032666"/>
              <a:gd name="connsiteY680" fmla="*/ 419100 h 419100"/>
              <a:gd name="connsiteX681" fmla="*/ 1375065 w 5032666"/>
              <a:gd name="connsiteY681" fmla="*/ 419100 h 419100"/>
              <a:gd name="connsiteX682" fmla="*/ 1369008 w 5032666"/>
              <a:gd name="connsiteY682" fmla="*/ 419100 h 419100"/>
              <a:gd name="connsiteX683" fmla="*/ 1358272 w 5032666"/>
              <a:gd name="connsiteY683" fmla="*/ 419100 h 419100"/>
              <a:gd name="connsiteX684" fmla="*/ 1325782 w 5032666"/>
              <a:gd name="connsiteY684" fmla="*/ 419100 h 419100"/>
              <a:gd name="connsiteX685" fmla="*/ 1318362 w 5032666"/>
              <a:gd name="connsiteY685" fmla="*/ 419100 h 419100"/>
              <a:gd name="connsiteX686" fmla="*/ 1312305 w 5032666"/>
              <a:gd name="connsiteY686" fmla="*/ 419100 h 419100"/>
              <a:gd name="connsiteX687" fmla="*/ 1279815 w 5032666"/>
              <a:gd name="connsiteY687" fmla="*/ 419100 h 419100"/>
              <a:gd name="connsiteX688" fmla="*/ 1269079 w 5032666"/>
              <a:gd name="connsiteY688" fmla="*/ 419100 h 419100"/>
              <a:gd name="connsiteX689" fmla="*/ 1254707 w 5032666"/>
              <a:gd name="connsiteY689" fmla="*/ 419100 h 419100"/>
              <a:gd name="connsiteX690" fmla="*/ 1223112 w 5032666"/>
              <a:gd name="connsiteY690" fmla="*/ 419100 h 419100"/>
              <a:gd name="connsiteX691" fmla="*/ 1205424 w 5032666"/>
              <a:gd name="connsiteY691" fmla="*/ 419100 h 419100"/>
              <a:gd name="connsiteX692" fmla="*/ 1198004 w 5032666"/>
              <a:gd name="connsiteY692" fmla="*/ 419100 h 419100"/>
              <a:gd name="connsiteX693" fmla="*/ 1159457 w 5032666"/>
              <a:gd name="connsiteY693" fmla="*/ 419100 h 419100"/>
              <a:gd name="connsiteX694" fmla="*/ 1148721 w 5032666"/>
              <a:gd name="connsiteY694" fmla="*/ 419100 h 419100"/>
              <a:gd name="connsiteX695" fmla="*/ 1127416 w 5032666"/>
              <a:gd name="connsiteY695" fmla="*/ 419100 h 419100"/>
              <a:gd name="connsiteX696" fmla="*/ 1102754 w 5032666"/>
              <a:gd name="connsiteY696" fmla="*/ 419100 h 419100"/>
              <a:gd name="connsiteX697" fmla="*/ 1078133 w 5032666"/>
              <a:gd name="connsiteY697" fmla="*/ 419100 h 419100"/>
              <a:gd name="connsiteX698" fmla="*/ 1070713 w 5032666"/>
              <a:gd name="connsiteY698" fmla="*/ 419100 h 419100"/>
              <a:gd name="connsiteX699" fmla="*/ 1032166 w 5032666"/>
              <a:gd name="connsiteY699" fmla="*/ 419100 h 419100"/>
              <a:gd name="connsiteX700" fmla="*/ 1021430 w 5032666"/>
              <a:gd name="connsiteY700" fmla="*/ 419100 h 419100"/>
              <a:gd name="connsiteX701" fmla="*/ 1007058 w 5032666"/>
              <a:gd name="connsiteY701" fmla="*/ 419100 h 419100"/>
              <a:gd name="connsiteX702" fmla="*/ 975463 w 5032666"/>
              <a:gd name="connsiteY702" fmla="*/ 419100 h 419100"/>
              <a:gd name="connsiteX703" fmla="*/ 957775 w 5032666"/>
              <a:gd name="connsiteY703" fmla="*/ 419100 h 419100"/>
              <a:gd name="connsiteX704" fmla="*/ 950355 w 5032666"/>
              <a:gd name="connsiteY704" fmla="*/ 419100 h 419100"/>
              <a:gd name="connsiteX705" fmla="*/ 939062 w 5032666"/>
              <a:gd name="connsiteY705" fmla="*/ 419100 h 419100"/>
              <a:gd name="connsiteX706" fmla="*/ 917865 w 5032666"/>
              <a:gd name="connsiteY706" fmla="*/ 419100 h 419100"/>
              <a:gd name="connsiteX707" fmla="*/ 911808 w 5032666"/>
              <a:gd name="connsiteY707" fmla="*/ 419100 h 419100"/>
              <a:gd name="connsiteX708" fmla="*/ 901072 w 5032666"/>
              <a:gd name="connsiteY708" fmla="*/ 419100 h 419100"/>
              <a:gd name="connsiteX709" fmla="*/ 889779 w 5032666"/>
              <a:gd name="connsiteY709" fmla="*/ 419100 h 419100"/>
              <a:gd name="connsiteX710" fmla="*/ 882359 w 5032666"/>
              <a:gd name="connsiteY710" fmla="*/ 419100 h 419100"/>
              <a:gd name="connsiteX711" fmla="*/ 868582 w 5032666"/>
              <a:gd name="connsiteY711" fmla="*/ 419100 h 419100"/>
              <a:gd name="connsiteX712" fmla="*/ 861162 w 5032666"/>
              <a:gd name="connsiteY712" fmla="*/ 419100 h 419100"/>
              <a:gd name="connsiteX713" fmla="*/ 855105 w 5032666"/>
              <a:gd name="connsiteY713" fmla="*/ 419100 h 419100"/>
              <a:gd name="connsiteX714" fmla="*/ 843812 w 5032666"/>
              <a:gd name="connsiteY714" fmla="*/ 419100 h 419100"/>
              <a:gd name="connsiteX715" fmla="*/ 833076 w 5032666"/>
              <a:gd name="connsiteY715" fmla="*/ 419100 h 419100"/>
              <a:gd name="connsiteX716" fmla="*/ 822615 w 5032666"/>
              <a:gd name="connsiteY716" fmla="*/ 419100 h 419100"/>
              <a:gd name="connsiteX717" fmla="*/ 818704 w 5032666"/>
              <a:gd name="connsiteY717" fmla="*/ 419100 h 419100"/>
              <a:gd name="connsiteX718" fmla="*/ 811879 w 5032666"/>
              <a:gd name="connsiteY718" fmla="*/ 419100 h 419100"/>
              <a:gd name="connsiteX719" fmla="*/ 797507 w 5032666"/>
              <a:gd name="connsiteY719" fmla="*/ 419100 h 419100"/>
              <a:gd name="connsiteX720" fmla="*/ 787109 w 5032666"/>
              <a:gd name="connsiteY720" fmla="*/ 419100 h 419100"/>
              <a:gd name="connsiteX721" fmla="*/ 769421 w 5032666"/>
              <a:gd name="connsiteY721" fmla="*/ 419100 h 419100"/>
              <a:gd name="connsiteX722" fmla="*/ 765912 w 5032666"/>
              <a:gd name="connsiteY722" fmla="*/ 419100 h 419100"/>
              <a:gd name="connsiteX723" fmla="*/ 762001 w 5032666"/>
              <a:gd name="connsiteY723" fmla="*/ 419100 h 419100"/>
              <a:gd name="connsiteX724" fmla="*/ 748224 w 5032666"/>
              <a:gd name="connsiteY724" fmla="*/ 419100 h 419100"/>
              <a:gd name="connsiteX725" fmla="*/ 740804 w 5032666"/>
              <a:gd name="connsiteY725" fmla="*/ 419100 h 419100"/>
              <a:gd name="connsiteX726" fmla="*/ 729511 w 5032666"/>
              <a:gd name="connsiteY726" fmla="*/ 419100 h 419100"/>
              <a:gd name="connsiteX727" fmla="*/ 723454 w 5032666"/>
              <a:gd name="connsiteY727" fmla="*/ 419100 h 419100"/>
              <a:gd name="connsiteX728" fmla="*/ 712718 w 5032666"/>
              <a:gd name="connsiteY728" fmla="*/ 419100 h 419100"/>
              <a:gd name="connsiteX729" fmla="*/ 702257 w 5032666"/>
              <a:gd name="connsiteY729" fmla="*/ 419100 h 419100"/>
              <a:gd name="connsiteX730" fmla="*/ 691521 w 5032666"/>
              <a:gd name="connsiteY730" fmla="*/ 419100 h 419100"/>
              <a:gd name="connsiteX731" fmla="*/ 680228 w 5032666"/>
              <a:gd name="connsiteY731" fmla="*/ 419100 h 419100"/>
              <a:gd name="connsiteX732" fmla="*/ 672808 w 5032666"/>
              <a:gd name="connsiteY732" fmla="*/ 419100 h 419100"/>
              <a:gd name="connsiteX733" fmla="*/ 666751 w 5032666"/>
              <a:gd name="connsiteY733" fmla="*/ 419100 h 419100"/>
              <a:gd name="connsiteX734" fmla="*/ 645554 w 5032666"/>
              <a:gd name="connsiteY734" fmla="*/ 419100 h 419100"/>
              <a:gd name="connsiteX735" fmla="*/ 634261 w 5032666"/>
              <a:gd name="connsiteY735" fmla="*/ 419100 h 419100"/>
              <a:gd name="connsiteX736" fmla="*/ 623525 w 5032666"/>
              <a:gd name="connsiteY736" fmla="*/ 419100 h 419100"/>
              <a:gd name="connsiteX737" fmla="*/ 609153 w 5032666"/>
              <a:gd name="connsiteY737" fmla="*/ 419100 h 419100"/>
              <a:gd name="connsiteX738" fmla="*/ 577558 w 5032666"/>
              <a:gd name="connsiteY738" fmla="*/ 419100 h 419100"/>
              <a:gd name="connsiteX739" fmla="*/ 559870 w 5032666"/>
              <a:gd name="connsiteY739" fmla="*/ 419100 h 419100"/>
              <a:gd name="connsiteX740" fmla="*/ 552450 w 5032666"/>
              <a:gd name="connsiteY740" fmla="*/ 419100 h 419100"/>
              <a:gd name="connsiteX741" fmla="*/ 513903 w 5032666"/>
              <a:gd name="connsiteY741" fmla="*/ 419100 h 419100"/>
              <a:gd name="connsiteX742" fmla="*/ 503167 w 5032666"/>
              <a:gd name="connsiteY742" fmla="*/ 419100 h 419100"/>
              <a:gd name="connsiteX743" fmla="*/ 481862 w 5032666"/>
              <a:gd name="connsiteY743" fmla="*/ 419100 h 419100"/>
              <a:gd name="connsiteX744" fmla="*/ 457200 w 5032666"/>
              <a:gd name="connsiteY744" fmla="*/ 419100 h 419100"/>
              <a:gd name="connsiteX745" fmla="*/ 432579 w 5032666"/>
              <a:gd name="connsiteY745" fmla="*/ 419100 h 419100"/>
              <a:gd name="connsiteX746" fmla="*/ 425159 w 5032666"/>
              <a:gd name="connsiteY746" fmla="*/ 419100 h 419100"/>
              <a:gd name="connsiteX747" fmla="*/ 386612 w 5032666"/>
              <a:gd name="connsiteY747" fmla="*/ 419100 h 419100"/>
              <a:gd name="connsiteX748" fmla="*/ 375876 w 5032666"/>
              <a:gd name="connsiteY748" fmla="*/ 419100 h 419100"/>
              <a:gd name="connsiteX749" fmla="*/ 361504 w 5032666"/>
              <a:gd name="connsiteY749" fmla="*/ 419100 h 419100"/>
              <a:gd name="connsiteX750" fmla="*/ 329909 w 5032666"/>
              <a:gd name="connsiteY750" fmla="*/ 419100 h 419100"/>
              <a:gd name="connsiteX751" fmla="*/ 312221 w 5032666"/>
              <a:gd name="connsiteY751" fmla="*/ 419100 h 419100"/>
              <a:gd name="connsiteX752" fmla="*/ 304801 w 5032666"/>
              <a:gd name="connsiteY752" fmla="*/ 419100 h 419100"/>
              <a:gd name="connsiteX753" fmla="*/ 272311 w 5032666"/>
              <a:gd name="connsiteY753" fmla="*/ 419100 h 419100"/>
              <a:gd name="connsiteX754" fmla="*/ 266254 w 5032666"/>
              <a:gd name="connsiteY754" fmla="*/ 419100 h 419100"/>
              <a:gd name="connsiteX755" fmla="*/ 255518 w 5032666"/>
              <a:gd name="connsiteY755" fmla="*/ 419100 h 419100"/>
              <a:gd name="connsiteX756" fmla="*/ 223028 w 5032666"/>
              <a:gd name="connsiteY756" fmla="*/ 419100 h 419100"/>
              <a:gd name="connsiteX757" fmla="*/ 215608 w 5032666"/>
              <a:gd name="connsiteY757" fmla="*/ 419100 h 419100"/>
              <a:gd name="connsiteX758" fmla="*/ 209551 w 5032666"/>
              <a:gd name="connsiteY758" fmla="*/ 419100 h 419100"/>
              <a:gd name="connsiteX759" fmla="*/ 177061 w 5032666"/>
              <a:gd name="connsiteY759" fmla="*/ 419100 h 419100"/>
              <a:gd name="connsiteX760" fmla="*/ 166325 w 5032666"/>
              <a:gd name="connsiteY760" fmla="*/ 419100 h 419100"/>
              <a:gd name="connsiteX761" fmla="*/ 151953 w 5032666"/>
              <a:gd name="connsiteY761" fmla="*/ 419100 h 419100"/>
              <a:gd name="connsiteX762" fmla="*/ 120358 w 5032666"/>
              <a:gd name="connsiteY762" fmla="*/ 419100 h 419100"/>
              <a:gd name="connsiteX763" fmla="*/ 102670 w 5032666"/>
              <a:gd name="connsiteY763" fmla="*/ 419100 h 419100"/>
              <a:gd name="connsiteX764" fmla="*/ 95250 w 5032666"/>
              <a:gd name="connsiteY764" fmla="*/ 419100 h 419100"/>
              <a:gd name="connsiteX765" fmla="*/ 56703 w 5032666"/>
              <a:gd name="connsiteY765" fmla="*/ 419100 h 419100"/>
              <a:gd name="connsiteX766" fmla="*/ 45967 w 5032666"/>
              <a:gd name="connsiteY766" fmla="*/ 419100 h 419100"/>
              <a:gd name="connsiteX767" fmla="*/ 0 w 5032666"/>
              <a:gd name="connsiteY767" fmla="*/ 41910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</a:cxnLst>
            <a:rect l="l" t="t" r="r" b="b"/>
            <a:pathLst>
              <a:path w="5032666" h="419100">
                <a:moveTo>
                  <a:pt x="104775" y="0"/>
                </a:moveTo>
                <a:lnTo>
                  <a:pt x="150742" y="0"/>
                </a:lnTo>
                <a:lnTo>
                  <a:pt x="161478" y="0"/>
                </a:lnTo>
                <a:lnTo>
                  <a:pt x="200025" y="0"/>
                </a:lnTo>
                <a:lnTo>
                  <a:pt x="207445" y="0"/>
                </a:lnTo>
                <a:lnTo>
                  <a:pt x="225133" y="0"/>
                </a:lnTo>
                <a:lnTo>
                  <a:pt x="256728" y="0"/>
                </a:lnTo>
                <a:lnTo>
                  <a:pt x="271100" y="0"/>
                </a:lnTo>
                <a:lnTo>
                  <a:pt x="281836" y="0"/>
                </a:lnTo>
                <a:lnTo>
                  <a:pt x="314326" y="0"/>
                </a:lnTo>
                <a:lnTo>
                  <a:pt x="320383" y="0"/>
                </a:lnTo>
                <a:lnTo>
                  <a:pt x="327803" y="0"/>
                </a:lnTo>
                <a:lnTo>
                  <a:pt x="360293" y="0"/>
                </a:lnTo>
                <a:lnTo>
                  <a:pt x="371029" y="0"/>
                </a:lnTo>
                <a:lnTo>
                  <a:pt x="377086" y="0"/>
                </a:lnTo>
                <a:lnTo>
                  <a:pt x="409576" y="0"/>
                </a:lnTo>
                <a:lnTo>
                  <a:pt x="416996" y="0"/>
                </a:lnTo>
                <a:lnTo>
                  <a:pt x="434684" y="0"/>
                </a:lnTo>
                <a:lnTo>
                  <a:pt x="466279" y="0"/>
                </a:lnTo>
                <a:lnTo>
                  <a:pt x="480651" y="0"/>
                </a:lnTo>
                <a:lnTo>
                  <a:pt x="491387" y="0"/>
                </a:lnTo>
                <a:lnTo>
                  <a:pt x="529934" y="0"/>
                </a:lnTo>
                <a:lnTo>
                  <a:pt x="537354" y="0"/>
                </a:lnTo>
                <a:lnTo>
                  <a:pt x="561975" y="0"/>
                </a:lnTo>
                <a:lnTo>
                  <a:pt x="586637" y="0"/>
                </a:lnTo>
                <a:lnTo>
                  <a:pt x="607942" y="0"/>
                </a:lnTo>
                <a:lnTo>
                  <a:pt x="618678" y="0"/>
                </a:lnTo>
                <a:lnTo>
                  <a:pt x="657225" y="0"/>
                </a:lnTo>
                <a:lnTo>
                  <a:pt x="664645" y="0"/>
                </a:lnTo>
                <a:lnTo>
                  <a:pt x="682333" y="0"/>
                </a:lnTo>
                <a:lnTo>
                  <a:pt x="713928" y="0"/>
                </a:lnTo>
                <a:lnTo>
                  <a:pt x="728300" y="0"/>
                </a:lnTo>
                <a:lnTo>
                  <a:pt x="739036" y="0"/>
                </a:lnTo>
                <a:lnTo>
                  <a:pt x="750329" y="0"/>
                </a:lnTo>
                <a:lnTo>
                  <a:pt x="771526" y="0"/>
                </a:lnTo>
                <a:lnTo>
                  <a:pt x="777583" y="0"/>
                </a:lnTo>
                <a:lnTo>
                  <a:pt x="785003" y="0"/>
                </a:lnTo>
                <a:lnTo>
                  <a:pt x="796296" y="0"/>
                </a:lnTo>
                <a:lnTo>
                  <a:pt x="807032" y="0"/>
                </a:lnTo>
                <a:lnTo>
                  <a:pt x="817493" y="0"/>
                </a:lnTo>
                <a:lnTo>
                  <a:pt x="828229" y="0"/>
                </a:lnTo>
                <a:lnTo>
                  <a:pt x="834286" y="0"/>
                </a:lnTo>
                <a:lnTo>
                  <a:pt x="845579" y="0"/>
                </a:lnTo>
                <a:lnTo>
                  <a:pt x="852999" y="0"/>
                </a:lnTo>
                <a:lnTo>
                  <a:pt x="866776" y="0"/>
                </a:lnTo>
                <a:lnTo>
                  <a:pt x="870687" y="0"/>
                </a:lnTo>
                <a:lnTo>
                  <a:pt x="874196" y="0"/>
                </a:lnTo>
                <a:lnTo>
                  <a:pt x="891884" y="0"/>
                </a:lnTo>
                <a:lnTo>
                  <a:pt x="902282" y="0"/>
                </a:lnTo>
                <a:lnTo>
                  <a:pt x="916654" y="0"/>
                </a:lnTo>
                <a:lnTo>
                  <a:pt x="923479" y="0"/>
                </a:lnTo>
                <a:lnTo>
                  <a:pt x="927390" y="0"/>
                </a:lnTo>
                <a:lnTo>
                  <a:pt x="937851" y="0"/>
                </a:lnTo>
                <a:lnTo>
                  <a:pt x="948587" y="0"/>
                </a:lnTo>
                <a:lnTo>
                  <a:pt x="959880" y="0"/>
                </a:lnTo>
                <a:lnTo>
                  <a:pt x="965937" y="0"/>
                </a:lnTo>
                <a:lnTo>
                  <a:pt x="973357" y="0"/>
                </a:lnTo>
                <a:lnTo>
                  <a:pt x="987134" y="0"/>
                </a:lnTo>
                <a:lnTo>
                  <a:pt x="994554" y="0"/>
                </a:lnTo>
                <a:lnTo>
                  <a:pt x="1005847" y="0"/>
                </a:lnTo>
                <a:lnTo>
                  <a:pt x="1016583" y="0"/>
                </a:lnTo>
                <a:lnTo>
                  <a:pt x="1022640" y="0"/>
                </a:lnTo>
                <a:lnTo>
                  <a:pt x="1043837" y="0"/>
                </a:lnTo>
                <a:lnTo>
                  <a:pt x="1055130" y="0"/>
                </a:lnTo>
                <a:lnTo>
                  <a:pt x="1062550" y="0"/>
                </a:lnTo>
                <a:lnTo>
                  <a:pt x="1080238" y="0"/>
                </a:lnTo>
                <a:lnTo>
                  <a:pt x="1111833" y="0"/>
                </a:lnTo>
                <a:lnTo>
                  <a:pt x="1126205" y="0"/>
                </a:lnTo>
                <a:lnTo>
                  <a:pt x="1136941" y="0"/>
                </a:lnTo>
                <a:lnTo>
                  <a:pt x="1175488" y="0"/>
                </a:lnTo>
                <a:lnTo>
                  <a:pt x="1182908" y="0"/>
                </a:lnTo>
                <a:lnTo>
                  <a:pt x="1207529" y="0"/>
                </a:lnTo>
                <a:lnTo>
                  <a:pt x="1232191" y="0"/>
                </a:lnTo>
                <a:lnTo>
                  <a:pt x="1253496" y="0"/>
                </a:lnTo>
                <a:lnTo>
                  <a:pt x="1264232" y="0"/>
                </a:lnTo>
                <a:lnTo>
                  <a:pt x="1302779" y="0"/>
                </a:lnTo>
                <a:lnTo>
                  <a:pt x="1310199" y="0"/>
                </a:lnTo>
                <a:lnTo>
                  <a:pt x="1327887" y="0"/>
                </a:lnTo>
                <a:lnTo>
                  <a:pt x="1359482" y="0"/>
                </a:lnTo>
                <a:lnTo>
                  <a:pt x="1373854" y="0"/>
                </a:lnTo>
                <a:lnTo>
                  <a:pt x="1384590" y="0"/>
                </a:lnTo>
                <a:lnTo>
                  <a:pt x="1417080" y="0"/>
                </a:lnTo>
                <a:lnTo>
                  <a:pt x="1423137" y="0"/>
                </a:lnTo>
                <a:lnTo>
                  <a:pt x="1430557" y="0"/>
                </a:lnTo>
                <a:lnTo>
                  <a:pt x="1463047" y="0"/>
                </a:lnTo>
                <a:lnTo>
                  <a:pt x="1473783" y="0"/>
                </a:lnTo>
                <a:lnTo>
                  <a:pt x="1479840" y="0"/>
                </a:lnTo>
                <a:lnTo>
                  <a:pt x="1495425" y="0"/>
                </a:lnTo>
                <a:lnTo>
                  <a:pt x="1512330" y="0"/>
                </a:lnTo>
                <a:lnTo>
                  <a:pt x="1519750" y="0"/>
                </a:lnTo>
                <a:lnTo>
                  <a:pt x="1537438" y="0"/>
                </a:lnTo>
                <a:lnTo>
                  <a:pt x="1541392" y="0"/>
                </a:lnTo>
                <a:lnTo>
                  <a:pt x="1552128" y="0"/>
                </a:lnTo>
                <a:lnTo>
                  <a:pt x="1569033" y="0"/>
                </a:lnTo>
                <a:lnTo>
                  <a:pt x="1583405" y="0"/>
                </a:lnTo>
                <a:lnTo>
                  <a:pt x="1590675" y="0"/>
                </a:lnTo>
                <a:lnTo>
                  <a:pt x="1594141" y="0"/>
                </a:lnTo>
                <a:lnTo>
                  <a:pt x="1598095" y="0"/>
                </a:lnTo>
                <a:lnTo>
                  <a:pt x="1615783" y="0"/>
                </a:lnTo>
                <a:lnTo>
                  <a:pt x="1632688" y="0"/>
                </a:lnTo>
                <a:lnTo>
                  <a:pt x="1640108" y="0"/>
                </a:lnTo>
                <a:lnTo>
                  <a:pt x="1647378" y="0"/>
                </a:lnTo>
                <a:lnTo>
                  <a:pt x="1661750" y="0"/>
                </a:lnTo>
                <a:lnTo>
                  <a:pt x="1672486" y="0"/>
                </a:lnTo>
                <a:lnTo>
                  <a:pt x="1689391" y="0"/>
                </a:lnTo>
                <a:lnTo>
                  <a:pt x="1704976" y="0"/>
                </a:lnTo>
                <a:lnTo>
                  <a:pt x="1711033" y="0"/>
                </a:lnTo>
                <a:lnTo>
                  <a:pt x="1718453" y="0"/>
                </a:lnTo>
                <a:lnTo>
                  <a:pt x="1750943" y="0"/>
                </a:lnTo>
                <a:lnTo>
                  <a:pt x="1761679" y="0"/>
                </a:lnTo>
                <a:lnTo>
                  <a:pt x="1767736" y="0"/>
                </a:lnTo>
                <a:lnTo>
                  <a:pt x="1800226" y="0"/>
                </a:lnTo>
                <a:lnTo>
                  <a:pt x="1807646" y="0"/>
                </a:lnTo>
                <a:lnTo>
                  <a:pt x="1825334" y="0"/>
                </a:lnTo>
                <a:lnTo>
                  <a:pt x="1856929" y="0"/>
                </a:lnTo>
                <a:lnTo>
                  <a:pt x="1871301" y="0"/>
                </a:lnTo>
                <a:lnTo>
                  <a:pt x="1882037" y="0"/>
                </a:lnTo>
                <a:lnTo>
                  <a:pt x="1920584" y="0"/>
                </a:lnTo>
                <a:lnTo>
                  <a:pt x="1928004" y="0"/>
                </a:lnTo>
                <a:lnTo>
                  <a:pt x="1952625" y="0"/>
                </a:lnTo>
                <a:lnTo>
                  <a:pt x="1977287" y="0"/>
                </a:lnTo>
                <a:lnTo>
                  <a:pt x="1998592" y="0"/>
                </a:lnTo>
                <a:lnTo>
                  <a:pt x="2009328" y="0"/>
                </a:lnTo>
                <a:lnTo>
                  <a:pt x="2047875" y="0"/>
                </a:lnTo>
                <a:lnTo>
                  <a:pt x="2055295" y="0"/>
                </a:lnTo>
                <a:lnTo>
                  <a:pt x="2057400" y="0"/>
                </a:lnTo>
                <a:lnTo>
                  <a:pt x="2072983" y="0"/>
                </a:lnTo>
                <a:lnTo>
                  <a:pt x="2103367" y="0"/>
                </a:lnTo>
                <a:lnTo>
                  <a:pt x="2104578" y="0"/>
                </a:lnTo>
                <a:lnTo>
                  <a:pt x="2114103" y="0"/>
                </a:lnTo>
                <a:lnTo>
                  <a:pt x="2118950" y="0"/>
                </a:lnTo>
                <a:lnTo>
                  <a:pt x="2129686" y="0"/>
                </a:lnTo>
                <a:lnTo>
                  <a:pt x="2140979" y="0"/>
                </a:lnTo>
                <a:lnTo>
                  <a:pt x="2152650" y="0"/>
                </a:lnTo>
                <a:lnTo>
                  <a:pt x="2160070" y="0"/>
                </a:lnTo>
                <a:lnTo>
                  <a:pt x="2162176" y="0"/>
                </a:lnTo>
                <a:lnTo>
                  <a:pt x="2168233" y="0"/>
                </a:lnTo>
                <a:lnTo>
                  <a:pt x="2175653" y="0"/>
                </a:lnTo>
                <a:lnTo>
                  <a:pt x="2177758" y="0"/>
                </a:lnTo>
                <a:lnTo>
                  <a:pt x="2186946" y="0"/>
                </a:lnTo>
                <a:lnTo>
                  <a:pt x="2197682" y="0"/>
                </a:lnTo>
                <a:lnTo>
                  <a:pt x="2208143" y="0"/>
                </a:lnTo>
                <a:lnTo>
                  <a:pt x="2209353" y="0"/>
                </a:lnTo>
                <a:lnTo>
                  <a:pt x="2218879" y="0"/>
                </a:lnTo>
                <a:lnTo>
                  <a:pt x="2223725" y="0"/>
                </a:lnTo>
                <a:lnTo>
                  <a:pt x="2224936" y="0"/>
                </a:lnTo>
                <a:lnTo>
                  <a:pt x="2234461" y="0"/>
                </a:lnTo>
                <a:lnTo>
                  <a:pt x="2236229" y="0"/>
                </a:lnTo>
                <a:lnTo>
                  <a:pt x="2243649" y="0"/>
                </a:lnTo>
                <a:lnTo>
                  <a:pt x="2257426" y="0"/>
                </a:lnTo>
                <a:lnTo>
                  <a:pt x="2261337" y="0"/>
                </a:lnTo>
                <a:lnTo>
                  <a:pt x="2264846" y="0"/>
                </a:lnTo>
                <a:lnTo>
                  <a:pt x="2266951" y="0"/>
                </a:lnTo>
                <a:lnTo>
                  <a:pt x="2273008" y="0"/>
                </a:lnTo>
                <a:lnTo>
                  <a:pt x="2280428" y="0"/>
                </a:lnTo>
                <a:lnTo>
                  <a:pt x="2282534" y="0"/>
                </a:lnTo>
                <a:lnTo>
                  <a:pt x="2292932" y="0"/>
                </a:lnTo>
                <a:lnTo>
                  <a:pt x="2307304" y="0"/>
                </a:lnTo>
                <a:lnTo>
                  <a:pt x="2312918" y="0"/>
                </a:lnTo>
                <a:lnTo>
                  <a:pt x="2314129" y="0"/>
                </a:lnTo>
                <a:lnTo>
                  <a:pt x="2318040" y="0"/>
                </a:lnTo>
                <a:lnTo>
                  <a:pt x="2323654" y="0"/>
                </a:lnTo>
                <a:lnTo>
                  <a:pt x="2328501" y="0"/>
                </a:lnTo>
                <a:lnTo>
                  <a:pt x="2329711" y="0"/>
                </a:lnTo>
                <a:lnTo>
                  <a:pt x="2339237" y="0"/>
                </a:lnTo>
                <a:lnTo>
                  <a:pt x="2350530" y="0"/>
                </a:lnTo>
                <a:lnTo>
                  <a:pt x="2356587" y="0"/>
                </a:lnTo>
                <a:lnTo>
                  <a:pt x="2362201" y="0"/>
                </a:lnTo>
                <a:lnTo>
                  <a:pt x="2364007" y="0"/>
                </a:lnTo>
                <a:lnTo>
                  <a:pt x="2369621" y="0"/>
                </a:lnTo>
                <a:lnTo>
                  <a:pt x="2377784" y="0"/>
                </a:lnTo>
                <a:lnTo>
                  <a:pt x="2385204" y="0"/>
                </a:lnTo>
                <a:lnTo>
                  <a:pt x="2387309" y="0"/>
                </a:lnTo>
                <a:lnTo>
                  <a:pt x="2396497" y="0"/>
                </a:lnTo>
                <a:lnTo>
                  <a:pt x="2407233" y="0"/>
                </a:lnTo>
                <a:lnTo>
                  <a:pt x="2413290" y="0"/>
                </a:lnTo>
                <a:lnTo>
                  <a:pt x="2418904" y="0"/>
                </a:lnTo>
                <a:lnTo>
                  <a:pt x="2433276" y="0"/>
                </a:lnTo>
                <a:lnTo>
                  <a:pt x="2434487" y="0"/>
                </a:lnTo>
                <a:lnTo>
                  <a:pt x="2444012" y="0"/>
                </a:lnTo>
                <a:lnTo>
                  <a:pt x="2445780" y="0"/>
                </a:lnTo>
                <a:lnTo>
                  <a:pt x="2453200" y="0"/>
                </a:lnTo>
                <a:lnTo>
                  <a:pt x="2470888" y="0"/>
                </a:lnTo>
                <a:lnTo>
                  <a:pt x="2482559" y="0"/>
                </a:lnTo>
                <a:lnTo>
                  <a:pt x="2489979" y="0"/>
                </a:lnTo>
                <a:lnTo>
                  <a:pt x="2502483" y="0"/>
                </a:lnTo>
                <a:lnTo>
                  <a:pt x="2514600" y="0"/>
                </a:lnTo>
                <a:lnTo>
                  <a:pt x="2516855" y="0"/>
                </a:lnTo>
                <a:lnTo>
                  <a:pt x="2527591" y="0"/>
                </a:lnTo>
                <a:lnTo>
                  <a:pt x="2539262" y="0"/>
                </a:lnTo>
                <a:lnTo>
                  <a:pt x="2560567" y="0"/>
                </a:lnTo>
                <a:lnTo>
                  <a:pt x="2566138" y="0"/>
                </a:lnTo>
                <a:lnTo>
                  <a:pt x="2571303" y="0"/>
                </a:lnTo>
                <a:lnTo>
                  <a:pt x="2573558" y="0"/>
                </a:lnTo>
                <a:lnTo>
                  <a:pt x="2598179" y="0"/>
                </a:lnTo>
                <a:lnTo>
                  <a:pt x="2609850" y="0"/>
                </a:lnTo>
                <a:lnTo>
                  <a:pt x="2617270" y="0"/>
                </a:lnTo>
                <a:lnTo>
                  <a:pt x="2622841" y="0"/>
                </a:lnTo>
                <a:lnTo>
                  <a:pt x="2634958" y="0"/>
                </a:lnTo>
                <a:lnTo>
                  <a:pt x="2644146" y="0"/>
                </a:lnTo>
                <a:lnTo>
                  <a:pt x="2654882" y="0"/>
                </a:lnTo>
                <a:lnTo>
                  <a:pt x="2666553" y="0"/>
                </a:lnTo>
                <a:lnTo>
                  <a:pt x="2680925" y="0"/>
                </a:lnTo>
                <a:lnTo>
                  <a:pt x="2691661" y="0"/>
                </a:lnTo>
                <a:lnTo>
                  <a:pt x="2693429" y="0"/>
                </a:lnTo>
                <a:lnTo>
                  <a:pt x="2700849" y="0"/>
                </a:lnTo>
                <a:lnTo>
                  <a:pt x="2702954" y="0"/>
                </a:lnTo>
                <a:lnTo>
                  <a:pt x="2718537" y="0"/>
                </a:lnTo>
                <a:lnTo>
                  <a:pt x="2724151" y="0"/>
                </a:lnTo>
                <a:lnTo>
                  <a:pt x="2730208" y="0"/>
                </a:lnTo>
                <a:lnTo>
                  <a:pt x="2737628" y="0"/>
                </a:lnTo>
                <a:lnTo>
                  <a:pt x="2748921" y="0"/>
                </a:lnTo>
                <a:lnTo>
                  <a:pt x="2750132" y="0"/>
                </a:lnTo>
                <a:lnTo>
                  <a:pt x="2759657" y="0"/>
                </a:lnTo>
                <a:lnTo>
                  <a:pt x="2764504" y="0"/>
                </a:lnTo>
                <a:lnTo>
                  <a:pt x="2770118" y="0"/>
                </a:lnTo>
                <a:lnTo>
                  <a:pt x="2775240" y="0"/>
                </a:lnTo>
                <a:lnTo>
                  <a:pt x="2780854" y="0"/>
                </a:lnTo>
                <a:lnTo>
                  <a:pt x="2786911" y="0"/>
                </a:lnTo>
                <a:lnTo>
                  <a:pt x="2798204" y="0"/>
                </a:lnTo>
                <a:lnTo>
                  <a:pt x="2805624" y="0"/>
                </a:lnTo>
                <a:lnTo>
                  <a:pt x="2807730" y="0"/>
                </a:lnTo>
                <a:lnTo>
                  <a:pt x="2813787" y="0"/>
                </a:lnTo>
                <a:lnTo>
                  <a:pt x="2819401" y="0"/>
                </a:lnTo>
                <a:lnTo>
                  <a:pt x="2821207" y="0"/>
                </a:lnTo>
                <a:lnTo>
                  <a:pt x="2823312" y="0"/>
                </a:lnTo>
                <a:lnTo>
                  <a:pt x="2826821" y="0"/>
                </a:lnTo>
                <a:lnTo>
                  <a:pt x="2844509" y="0"/>
                </a:lnTo>
                <a:lnTo>
                  <a:pt x="2853697" y="0"/>
                </a:lnTo>
                <a:lnTo>
                  <a:pt x="2854907" y="0"/>
                </a:lnTo>
                <a:lnTo>
                  <a:pt x="2864433" y="0"/>
                </a:lnTo>
                <a:lnTo>
                  <a:pt x="2869279" y="0"/>
                </a:lnTo>
                <a:lnTo>
                  <a:pt x="2870490" y="0"/>
                </a:lnTo>
                <a:lnTo>
                  <a:pt x="2876104" y="0"/>
                </a:lnTo>
                <a:lnTo>
                  <a:pt x="2880015" y="0"/>
                </a:lnTo>
                <a:lnTo>
                  <a:pt x="2890476" y="0"/>
                </a:lnTo>
                <a:lnTo>
                  <a:pt x="2901212" y="0"/>
                </a:lnTo>
                <a:lnTo>
                  <a:pt x="2902980" y="0"/>
                </a:lnTo>
                <a:lnTo>
                  <a:pt x="2910400" y="0"/>
                </a:lnTo>
                <a:lnTo>
                  <a:pt x="2912505" y="0"/>
                </a:lnTo>
                <a:lnTo>
                  <a:pt x="2918562" y="0"/>
                </a:lnTo>
                <a:lnTo>
                  <a:pt x="2925982" y="0"/>
                </a:lnTo>
                <a:lnTo>
                  <a:pt x="2928088" y="0"/>
                </a:lnTo>
                <a:lnTo>
                  <a:pt x="2939759" y="0"/>
                </a:lnTo>
                <a:lnTo>
                  <a:pt x="2947179" y="0"/>
                </a:lnTo>
                <a:lnTo>
                  <a:pt x="2958472" y="0"/>
                </a:lnTo>
                <a:lnTo>
                  <a:pt x="2959683" y="0"/>
                </a:lnTo>
                <a:lnTo>
                  <a:pt x="2969208" y="0"/>
                </a:lnTo>
                <a:lnTo>
                  <a:pt x="2974055" y="0"/>
                </a:lnTo>
                <a:lnTo>
                  <a:pt x="2975265" y="0"/>
                </a:lnTo>
                <a:lnTo>
                  <a:pt x="2984791" y="0"/>
                </a:lnTo>
                <a:lnTo>
                  <a:pt x="2996462" y="0"/>
                </a:lnTo>
                <a:lnTo>
                  <a:pt x="3007755" y="0"/>
                </a:lnTo>
                <a:lnTo>
                  <a:pt x="3015175" y="0"/>
                </a:lnTo>
                <a:lnTo>
                  <a:pt x="3023338" y="0"/>
                </a:lnTo>
                <a:lnTo>
                  <a:pt x="3030758" y="0"/>
                </a:lnTo>
                <a:lnTo>
                  <a:pt x="3032863" y="0"/>
                </a:lnTo>
                <a:lnTo>
                  <a:pt x="3064458" y="0"/>
                </a:lnTo>
                <a:lnTo>
                  <a:pt x="3078830" y="0"/>
                </a:lnTo>
                <a:lnTo>
                  <a:pt x="3080041" y="0"/>
                </a:lnTo>
                <a:lnTo>
                  <a:pt x="3089566" y="0"/>
                </a:lnTo>
                <a:lnTo>
                  <a:pt x="3128113" y="0"/>
                </a:lnTo>
                <a:lnTo>
                  <a:pt x="3135533" y="0"/>
                </a:lnTo>
                <a:lnTo>
                  <a:pt x="3160154" y="0"/>
                </a:lnTo>
                <a:lnTo>
                  <a:pt x="3184816" y="0"/>
                </a:lnTo>
                <a:lnTo>
                  <a:pt x="3206121" y="0"/>
                </a:lnTo>
                <a:lnTo>
                  <a:pt x="3216857" y="0"/>
                </a:lnTo>
                <a:lnTo>
                  <a:pt x="3255404" y="0"/>
                </a:lnTo>
                <a:lnTo>
                  <a:pt x="3262824" y="0"/>
                </a:lnTo>
                <a:lnTo>
                  <a:pt x="3280512" y="0"/>
                </a:lnTo>
                <a:lnTo>
                  <a:pt x="3312107" y="0"/>
                </a:lnTo>
                <a:lnTo>
                  <a:pt x="3326479" y="0"/>
                </a:lnTo>
                <a:lnTo>
                  <a:pt x="3337215" y="0"/>
                </a:lnTo>
                <a:lnTo>
                  <a:pt x="3369705" y="0"/>
                </a:lnTo>
                <a:lnTo>
                  <a:pt x="3375762" y="0"/>
                </a:lnTo>
                <a:lnTo>
                  <a:pt x="3383182" y="0"/>
                </a:lnTo>
                <a:lnTo>
                  <a:pt x="3415672" y="0"/>
                </a:lnTo>
                <a:lnTo>
                  <a:pt x="3426408" y="0"/>
                </a:lnTo>
                <a:lnTo>
                  <a:pt x="3432465" y="0"/>
                </a:lnTo>
                <a:lnTo>
                  <a:pt x="3448050" y="0"/>
                </a:lnTo>
                <a:lnTo>
                  <a:pt x="3464955" y="0"/>
                </a:lnTo>
                <a:lnTo>
                  <a:pt x="3472375" y="0"/>
                </a:lnTo>
                <a:lnTo>
                  <a:pt x="3490063" y="0"/>
                </a:lnTo>
                <a:lnTo>
                  <a:pt x="3494017" y="0"/>
                </a:lnTo>
                <a:lnTo>
                  <a:pt x="3504753" y="0"/>
                </a:lnTo>
                <a:lnTo>
                  <a:pt x="3521658" y="0"/>
                </a:lnTo>
                <a:lnTo>
                  <a:pt x="3536030" y="0"/>
                </a:lnTo>
                <a:lnTo>
                  <a:pt x="3543300" y="0"/>
                </a:lnTo>
                <a:lnTo>
                  <a:pt x="3546766" y="0"/>
                </a:lnTo>
                <a:lnTo>
                  <a:pt x="3550720" y="0"/>
                </a:lnTo>
                <a:lnTo>
                  <a:pt x="3568408" y="0"/>
                </a:lnTo>
                <a:lnTo>
                  <a:pt x="3585313" y="0"/>
                </a:lnTo>
                <a:lnTo>
                  <a:pt x="3592733" y="0"/>
                </a:lnTo>
                <a:lnTo>
                  <a:pt x="3600003" y="0"/>
                </a:lnTo>
                <a:lnTo>
                  <a:pt x="3614375" y="0"/>
                </a:lnTo>
                <a:lnTo>
                  <a:pt x="3625111" y="0"/>
                </a:lnTo>
                <a:lnTo>
                  <a:pt x="3642016" y="0"/>
                </a:lnTo>
                <a:lnTo>
                  <a:pt x="3657601" y="0"/>
                </a:lnTo>
                <a:lnTo>
                  <a:pt x="3663658" y="0"/>
                </a:lnTo>
                <a:lnTo>
                  <a:pt x="3671078" y="0"/>
                </a:lnTo>
                <a:lnTo>
                  <a:pt x="3703568" y="0"/>
                </a:lnTo>
                <a:lnTo>
                  <a:pt x="3714304" y="0"/>
                </a:lnTo>
                <a:lnTo>
                  <a:pt x="3720361" y="0"/>
                </a:lnTo>
                <a:lnTo>
                  <a:pt x="3752851" y="0"/>
                </a:lnTo>
                <a:lnTo>
                  <a:pt x="3760271" y="0"/>
                </a:lnTo>
                <a:lnTo>
                  <a:pt x="3777959" y="0"/>
                </a:lnTo>
                <a:lnTo>
                  <a:pt x="3809554" y="0"/>
                </a:lnTo>
                <a:lnTo>
                  <a:pt x="3823926" y="0"/>
                </a:lnTo>
                <a:lnTo>
                  <a:pt x="3834662" y="0"/>
                </a:lnTo>
                <a:lnTo>
                  <a:pt x="3873209" y="0"/>
                </a:lnTo>
                <a:lnTo>
                  <a:pt x="3880629" y="0"/>
                </a:lnTo>
                <a:lnTo>
                  <a:pt x="3905250" y="0"/>
                </a:lnTo>
                <a:lnTo>
                  <a:pt x="3929912" y="0"/>
                </a:lnTo>
                <a:lnTo>
                  <a:pt x="3951217" y="0"/>
                </a:lnTo>
                <a:lnTo>
                  <a:pt x="3961953" y="0"/>
                </a:lnTo>
                <a:lnTo>
                  <a:pt x="4000500" y="0"/>
                </a:lnTo>
                <a:lnTo>
                  <a:pt x="4007920" y="0"/>
                </a:lnTo>
                <a:lnTo>
                  <a:pt x="4025608" y="0"/>
                </a:lnTo>
                <a:lnTo>
                  <a:pt x="4057203" y="0"/>
                </a:lnTo>
                <a:lnTo>
                  <a:pt x="4071575" y="0"/>
                </a:lnTo>
                <a:lnTo>
                  <a:pt x="4082311" y="0"/>
                </a:lnTo>
                <a:lnTo>
                  <a:pt x="4093604" y="0"/>
                </a:lnTo>
                <a:lnTo>
                  <a:pt x="4114801" y="0"/>
                </a:lnTo>
                <a:lnTo>
                  <a:pt x="4120858" y="0"/>
                </a:lnTo>
                <a:lnTo>
                  <a:pt x="4128278" y="0"/>
                </a:lnTo>
                <a:lnTo>
                  <a:pt x="4139571" y="0"/>
                </a:lnTo>
                <a:lnTo>
                  <a:pt x="4150307" y="0"/>
                </a:lnTo>
                <a:lnTo>
                  <a:pt x="4160768" y="0"/>
                </a:lnTo>
                <a:lnTo>
                  <a:pt x="4171504" y="0"/>
                </a:lnTo>
                <a:lnTo>
                  <a:pt x="4177561" y="0"/>
                </a:lnTo>
                <a:lnTo>
                  <a:pt x="4188854" y="0"/>
                </a:lnTo>
                <a:lnTo>
                  <a:pt x="4196274" y="0"/>
                </a:lnTo>
                <a:lnTo>
                  <a:pt x="4210051" y="0"/>
                </a:lnTo>
                <a:lnTo>
                  <a:pt x="4213962" y="0"/>
                </a:lnTo>
                <a:lnTo>
                  <a:pt x="4217471" y="0"/>
                </a:lnTo>
                <a:lnTo>
                  <a:pt x="4235159" y="0"/>
                </a:lnTo>
                <a:lnTo>
                  <a:pt x="4245557" y="0"/>
                </a:lnTo>
                <a:lnTo>
                  <a:pt x="4259929" y="0"/>
                </a:lnTo>
                <a:lnTo>
                  <a:pt x="4266754" y="0"/>
                </a:lnTo>
                <a:lnTo>
                  <a:pt x="4270665" y="0"/>
                </a:lnTo>
                <a:lnTo>
                  <a:pt x="4281126" y="0"/>
                </a:lnTo>
                <a:lnTo>
                  <a:pt x="4291862" y="0"/>
                </a:lnTo>
                <a:lnTo>
                  <a:pt x="4303155" y="0"/>
                </a:lnTo>
                <a:lnTo>
                  <a:pt x="4309212" y="0"/>
                </a:lnTo>
                <a:lnTo>
                  <a:pt x="4316632" y="0"/>
                </a:lnTo>
                <a:lnTo>
                  <a:pt x="4330409" y="0"/>
                </a:lnTo>
                <a:lnTo>
                  <a:pt x="4337829" y="0"/>
                </a:lnTo>
                <a:lnTo>
                  <a:pt x="4349122" y="0"/>
                </a:lnTo>
                <a:lnTo>
                  <a:pt x="4359858" y="0"/>
                </a:lnTo>
                <a:lnTo>
                  <a:pt x="4365915" y="0"/>
                </a:lnTo>
                <a:lnTo>
                  <a:pt x="4387112" y="0"/>
                </a:lnTo>
                <a:lnTo>
                  <a:pt x="4398405" y="0"/>
                </a:lnTo>
                <a:lnTo>
                  <a:pt x="4405825" y="0"/>
                </a:lnTo>
                <a:lnTo>
                  <a:pt x="4423513" y="0"/>
                </a:lnTo>
                <a:lnTo>
                  <a:pt x="4455108" y="0"/>
                </a:lnTo>
                <a:lnTo>
                  <a:pt x="4469480" y="0"/>
                </a:lnTo>
                <a:lnTo>
                  <a:pt x="4480216" y="0"/>
                </a:lnTo>
                <a:lnTo>
                  <a:pt x="4518763" y="0"/>
                </a:lnTo>
                <a:lnTo>
                  <a:pt x="4526183" y="0"/>
                </a:lnTo>
                <a:lnTo>
                  <a:pt x="4550804" y="0"/>
                </a:lnTo>
                <a:lnTo>
                  <a:pt x="4575466" y="0"/>
                </a:lnTo>
                <a:lnTo>
                  <a:pt x="4596771" y="0"/>
                </a:lnTo>
                <a:lnTo>
                  <a:pt x="4607507" y="0"/>
                </a:lnTo>
                <a:lnTo>
                  <a:pt x="4646054" y="0"/>
                </a:lnTo>
                <a:lnTo>
                  <a:pt x="4653474" y="0"/>
                </a:lnTo>
                <a:lnTo>
                  <a:pt x="4671162" y="0"/>
                </a:lnTo>
                <a:lnTo>
                  <a:pt x="4702757" y="0"/>
                </a:lnTo>
                <a:lnTo>
                  <a:pt x="4717129" y="0"/>
                </a:lnTo>
                <a:lnTo>
                  <a:pt x="4727865" y="0"/>
                </a:lnTo>
                <a:lnTo>
                  <a:pt x="4760355" y="0"/>
                </a:lnTo>
                <a:lnTo>
                  <a:pt x="4766412" y="0"/>
                </a:lnTo>
                <a:lnTo>
                  <a:pt x="4773832" y="0"/>
                </a:lnTo>
                <a:lnTo>
                  <a:pt x="4806322" y="0"/>
                </a:lnTo>
                <a:lnTo>
                  <a:pt x="4817058" y="0"/>
                </a:lnTo>
                <a:lnTo>
                  <a:pt x="4823115" y="0"/>
                </a:lnTo>
                <a:lnTo>
                  <a:pt x="4855605" y="0"/>
                </a:lnTo>
                <a:lnTo>
                  <a:pt x="4863025" y="0"/>
                </a:lnTo>
                <a:lnTo>
                  <a:pt x="4880713" y="0"/>
                </a:lnTo>
                <a:lnTo>
                  <a:pt x="4912308" y="0"/>
                </a:lnTo>
                <a:lnTo>
                  <a:pt x="4926680" y="0"/>
                </a:lnTo>
                <a:lnTo>
                  <a:pt x="4937416" y="0"/>
                </a:lnTo>
                <a:lnTo>
                  <a:pt x="4975963" y="0"/>
                </a:lnTo>
                <a:lnTo>
                  <a:pt x="4983383" y="0"/>
                </a:lnTo>
                <a:lnTo>
                  <a:pt x="5032666" y="0"/>
                </a:lnTo>
                <a:lnTo>
                  <a:pt x="4927891" y="419100"/>
                </a:lnTo>
                <a:lnTo>
                  <a:pt x="4878608" y="419100"/>
                </a:lnTo>
                <a:lnTo>
                  <a:pt x="4871188" y="419100"/>
                </a:lnTo>
                <a:lnTo>
                  <a:pt x="4832641" y="419100"/>
                </a:lnTo>
                <a:lnTo>
                  <a:pt x="4821905" y="419100"/>
                </a:lnTo>
                <a:lnTo>
                  <a:pt x="4807533" y="419100"/>
                </a:lnTo>
                <a:lnTo>
                  <a:pt x="4775938" y="419100"/>
                </a:lnTo>
                <a:lnTo>
                  <a:pt x="4758250" y="419100"/>
                </a:lnTo>
                <a:lnTo>
                  <a:pt x="4750830" y="419100"/>
                </a:lnTo>
                <a:lnTo>
                  <a:pt x="4718340" y="419100"/>
                </a:lnTo>
                <a:lnTo>
                  <a:pt x="4712283" y="419100"/>
                </a:lnTo>
                <a:lnTo>
                  <a:pt x="4701547" y="419100"/>
                </a:lnTo>
                <a:lnTo>
                  <a:pt x="4669057" y="419100"/>
                </a:lnTo>
                <a:lnTo>
                  <a:pt x="4661637" y="419100"/>
                </a:lnTo>
                <a:lnTo>
                  <a:pt x="4655580" y="419100"/>
                </a:lnTo>
                <a:lnTo>
                  <a:pt x="4623090" y="419100"/>
                </a:lnTo>
                <a:lnTo>
                  <a:pt x="4612354" y="419100"/>
                </a:lnTo>
                <a:lnTo>
                  <a:pt x="4597982" y="419100"/>
                </a:lnTo>
                <a:lnTo>
                  <a:pt x="4566387" y="419100"/>
                </a:lnTo>
                <a:lnTo>
                  <a:pt x="4548699" y="419100"/>
                </a:lnTo>
                <a:lnTo>
                  <a:pt x="4541279" y="419100"/>
                </a:lnTo>
                <a:lnTo>
                  <a:pt x="4502732" y="419100"/>
                </a:lnTo>
                <a:lnTo>
                  <a:pt x="4491996" y="419100"/>
                </a:lnTo>
                <a:lnTo>
                  <a:pt x="4470691" y="419100"/>
                </a:lnTo>
                <a:lnTo>
                  <a:pt x="4446029" y="419100"/>
                </a:lnTo>
                <a:lnTo>
                  <a:pt x="4421408" y="419100"/>
                </a:lnTo>
                <a:lnTo>
                  <a:pt x="4413988" y="419100"/>
                </a:lnTo>
                <a:lnTo>
                  <a:pt x="4375441" y="419100"/>
                </a:lnTo>
                <a:lnTo>
                  <a:pt x="4364705" y="419100"/>
                </a:lnTo>
                <a:lnTo>
                  <a:pt x="4350333" y="419100"/>
                </a:lnTo>
                <a:lnTo>
                  <a:pt x="4318738" y="419100"/>
                </a:lnTo>
                <a:lnTo>
                  <a:pt x="4301050" y="419100"/>
                </a:lnTo>
                <a:lnTo>
                  <a:pt x="4293630" y="419100"/>
                </a:lnTo>
                <a:lnTo>
                  <a:pt x="4282337" y="419100"/>
                </a:lnTo>
                <a:lnTo>
                  <a:pt x="4261140" y="419100"/>
                </a:lnTo>
                <a:lnTo>
                  <a:pt x="4255083" y="419100"/>
                </a:lnTo>
                <a:lnTo>
                  <a:pt x="4244347" y="419100"/>
                </a:lnTo>
                <a:lnTo>
                  <a:pt x="4233054" y="419100"/>
                </a:lnTo>
                <a:lnTo>
                  <a:pt x="4225634" y="419100"/>
                </a:lnTo>
                <a:lnTo>
                  <a:pt x="4211857" y="419100"/>
                </a:lnTo>
                <a:lnTo>
                  <a:pt x="4204437" y="419100"/>
                </a:lnTo>
                <a:lnTo>
                  <a:pt x="4198380" y="419100"/>
                </a:lnTo>
                <a:lnTo>
                  <a:pt x="4187087" y="419100"/>
                </a:lnTo>
                <a:lnTo>
                  <a:pt x="4176351" y="419100"/>
                </a:lnTo>
                <a:lnTo>
                  <a:pt x="4165890" y="419100"/>
                </a:lnTo>
                <a:lnTo>
                  <a:pt x="4161979" y="419100"/>
                </a:lnTo>
                <a:lnTo>
                  <a:pt x="4155154" y="419100"/>
                </a:lnTo>
                <a:lnTo>
                  <a:pt x="4140782" y="419100"/>
                </a:lnTo>
                <a:lnTo>
                  <a:pt x="4130384" y="419100"/>
                </a:lnTo>
                <a:lnTo>
                  <a:pt x="4112696" y="419100"/>
                </a:lnTo>
                <a:lnTo>
                  <a:pt x="4109187" y="419100"/>
                </a:lnTo>
                <a:lnTo>
                  <a:pt x="4105276" y="419100"/>
                </a:lnTo>
                <a:lnTo>
                  <a:pt x="4091499" y="419100"/>
                </a:lnTo>
                <a:lnTo>
                  <a:pt x="4084079" y="419100"/>
                </a:lnTo>
                <a:lnTo>
                  <a:pt x="4072786" y="419100"/>
                </a:lnTo>
                <a:lnTo>
                  <a:pt x="4066729" y="419100"/>
                </a:lnTo>
                <a:lnTo>
                  <a:pt x="4055993" y="419100"/>
                </a:lnTo>
                <a:lnTo>
                  <a:pt x="4045532" y="419100"/>
                </a:lnTo>
                <a:lnTo>
                  <a:pt x="4034796" y="419100"/>
                </a:lnTo>
                <a:lnTo>
                  <a:pt x="4023503" y="419100"/>
                </a:lnTo>
                <a:lnTo>
                  <a:pt x="4016083" y="419100"/>
                </a:lnTo>
                <a:lnTo>
                  <a:pt x="4010026" y="419100"/>
                </a:lnTo>
                <a:lnTo>
                  <a:pt x="3988829" y="419100"/>
                </a:lnTo>
                <a:lnTo>
                  <a:pt x="3977536" y="419100"/>
                </a:lnTo>
                <a:lnTo>
                  <a:pt x="3966800" y="419100"/>
                </a:lnTo>
                <a:lnTo>
                  <a:pt x="3952428" y="419100"/>
                </a:lnTo>
                <a:lnTo>
                  <a:pt x="3920833" y="419100"/>
                </a:lnTo>
                <a:lnTo>
                  <a:pt x="3903145" y="419100"/>
                </a:lnTo>
                <a:lnTo>
                  <a:pt x="3895725" y="419100"/>
                </a:lnTo>
                <a:lnTo>
                  <a:pt x="3857178" y="419100"/>
                </a:lnTo>
                <a:lnTo>
                  <a:pt x="3846442" y="419100"/>
                </a:lnTo>
                <a:lnTo>
                  <a:pt x="3825137" y="419100"/>
                </a:lnTo>
                <a:lnTo>
                  <a:pt x="3800475" y="419100"/>
                </a:lnTo>
                <a:lnTo>
                  <a:pt x="3775854" y="419100"/>
                </a:lnTo>
                <a:lnTo>
                  <a:pt x="3768434" y="419100"/>
                </a:lnTo>
                <a:lnTo>
                  <a:pt x="3729887" y="419100"/>
                </a:lnTo>
                <a:lnTo>
                  <a:pt x="3719151" y="419100"/>
                </a:lnTo>
                <a:lnTo>
                  <a:pt x="3704779" y="419100"/>
                </a:lnTo>
                <a:lnTo>
                  <a:pt x="3673184" y="419100"/>
                </a:lnTo>
                <a:lnTo>
                  <a:pt x="3655496" y="419100"/>
                </a:lnTo>
                <a:lnTo>
                  <a:pt x="3648076" y="419100"/>
                </a:lnTo>
                <a:lnTo>
                  <a:pt x="3615586" y="419100"/>
                </a:lnTo>
                <a:lnTo>
                  <a:pt x="3609529" y="419100"/>
                </a:lnTo>
                <a:lnTo>
                  <a:pt x="3598793" y="419100"/>
                </a:lnTo>
                <a:lnTo>
                  <a:pt x="3566303" y="419100"/>
                </a:lnTo>
                <a:lnTo>
                  <a:pt x="3558883" y="419100"/>
                </a:lnTo>
                <a:lnTo>
                  <a:pt x="3552826" y="419100"/>
                </a:lnTo>
                <a:lnTo>
                  <a:pt x="3537241" y="419100"/>
                </a:lnTo>
                <a:lnTo>
                  <a:pt x="3520336" y="419100"/>
                </a:lnTo>
                <a:lnTo>
                  <a:pt x="3509600" y="419100"/>
                </a:lnTo>
                <a:lnTo>
                  <a:pt x="3495228" y="419100"/>
                </a:lnTo>
                <a:lnTo>
                  <a:pt x="3487958" y="419100"/>
                </a:lnTo>
                <a:lnTo>
                  <a:pt x="3480538" y="419100"/>
                </a:lnTo>
                <a:lnTo>
                  <a:pt x="3463633" y="419100"/>
                </a:lnTo>
                <a:lnTo>
                  <a:pt x="3445945" y="419100"/>
                </a:lnTo>
                <a:lnTo>
                  <a:pt x="3441991" y="419100"/>
                </a:lnTo>
                <a:lnTo>
                  <a:pt x="3438525" y="419100"/>
                </a:lnTo>
                <a:lnTo>
                  <a:pt x="3431255" y="419100"/>
                </a:lnTo>
                <a:lnTo>
                  <a:pt x="3416883" y="419100"/>
                </a:lnTo>
                <a:lnTo>
                  <a:pt x="3399978" y="419100"/>
                </a:lnTo>
                <a:lnTo>
                  <a:pt x="3389242" y="419100"/>
                </a:lnTo>
                <a:lnTo>
                  <a:pt x="3385288" y="419100"/>
                </a:lnTo>
                <a:lnTo>
                  <a:pt x="3367600" y="419100"/>
                </a:lnTo>
                <a:lnTo>
                  <a:pt x="3360180" y="419100"/>
                </a:lnTo>
                <a:lnTo>
                  <a:pt x="3343275" y="419100"/>
                </a:lnTo>
                <a:lnTo>
                  <a:pt x="3327690" y="419100"/>
                </a:lnTo>
                <a:lnTo>
                  <a:pt x="3321633" y="419100"/>
                </a:lnTo>
                <a:lnTo>
                  <a:pt x="3310897" y="419100"/>
                </a:lnTo>
                <a:lnTo>
                  <a:pt x="3278407" y="419100"/>
                </a:lnTo>
                <a:lnTo>
                  <a:pt x="3270987" y="419100"/>
                </a:lnTo>
                <a:lnTo>
                  <a:pt x="3264930" y="419100"/>
                </a:lnTo>
                <a:lnTo>
                  <a:pt x="3232440" y="419100"/>
                </a:lnTo>
                <a:lnTo>
                  <a:pt x="3221704" y="419100"/>
                </a:lnTo>
                <a:lnTo>
                  <a:pt x="3207332" y="419100"/>
                </a:lnTo>
                <a:lnTo>
                  <a:pt x="3175737" y="419100"/>
                </a:lnTo>
                <a:lnTo>
                  <a:pt x="3158049" y="419100"/>
                </a:lnTo>
                <a:lnTo>
                  <a:pt x="3150629" y="419100"/>
                </a:lnTo>
                <a:lnTo>
                  <a:pt x="3112082" y="419100"/>
                </a:lnTo>
                <a:lnTo>
                  <a:pt x="3101346" y="419100"/>
                </a:lnTo>
                <a:lnTo>
                  <a:pt x="3080041" y="419100"/>
                </a:lnTo>
                <a:lnTo>
                  <a:pt x="3055379" y="419100"/>
                </a:lnTo>
                <a:lnTo>
                  <a:pt x="3030758" y="419100"/>
                </a:lnTo>
                <a:lnTo>
                  <a:pt x="3023338" y="419100"/>
                </a:lnTo>
                <a:lnTo>
                  <a:pt x="2984791" y="419100"/>
                </a:lnTo>
                <a:lnTo>
                  <a:pt x="2975266" y="419100"/>
                </a:lnTo>
                <a:lnTo>
                  <a:pt x="2974055" y="419100"/>
                </a:lnTo>
                <a:lnTo>
                  <a:pt x="2959683" y="419100"/>
                </a:lnTo>
                <a:lnTo>
                  <a:pt x="2928088" y="419100"/>
                </a:lnTo>
                <a:lnTo>
                  <a:pt x="2925983" y="419100"/>
                </a:lnTo>
                <a:lnTo>
                  <a:pt x="2918563" y="419100"/>
                </a:lnTo>
                <a:lnTo>
                  <a:pt x="2910400" y="419100"/>
                </a:lnTo>
                <a:lnTo>
                  <a:pt x="2902980" y="419100"/>
                </a:lnTo>
                <a:lnTo>
                  <a:pt x="2891687" y="419100"/>
                </a:lnTo>
                <a:lnTo>
                  <a:pt x="2880016" y="419100"/>
                </a:lnTo>
                <a:lnTo>
                  <a:pt x="2870490" y="419100"/>
                </a:lnTo>
                <a:lnTo>
                  <a:pt x="2869280" y="419100"/>
                </a:lnTo>
                <a:lnTo>
                  <a:pt x="2864433" y="419100"/>
                </a:lnTo>
                <a:lnTo>
                  <a:pt x="2854908" y="419100"/>
                </a:lnTo>
                <a:lnTo>
                  <a:pt x="2853697" y="419100"/>
                </a:lnTo>
                <a:lnTo>
                  <a:pt x="2842404" y="419100"/>
                </a:lnTo>
                <a:lnTo>
                  <a:pt x="2834984" y="419100"/>
                </a:lnTo>
                <a:lnTo>
                  <a:pt x="2823313" y="419100"/>
                </a:lnTo>
                <a:lnTo>
                  <a:pt x="2821207" y="419100"/>
                </a:lnTo>
                <a:lnTo>
                  <a:pt x="2813787" y="419100"/>
                </a:lnTo>
                <a:lnTo>
                  <a:pt x="2807730" y="419100"/>
                </a:lnTo>
                <a:lnTo>
                  <a:pt x="2805625" y="419100"/>
                </a:lnTo>
                <a:lnTo>
                  <a:pt x="2798205" y="419100"/>
                </a:lnTo>
                <a:lnTo>
                  <a:pt x="2796437" y="419100"/>
                </a:lnTo>
                <a:lnTo>
                  <a:pt x="2785701" y="419100"/>
                </a:lnTo>
                <a:lnTo>
                  <a:pt x="2775240" y="419100"/>
                </a:lnTo>
                <a:lnTo>
                  <a:pt x="2771329" y="419100"/>
                </a:lnTo>
                <a:lnTo>
                  <a:pt x="2765715" y="419100"/>
                </a:lnTo>
                <a:lnTo>
                  <a:pt x="2764504" y="419100"/>
                </a:lnTo>
                <a:lnTo>
                  <a:pt x="2759658" y="419100"/>
                </a:lnTo>
                <a:lnTo>
                  <a:pt x="2750132" y="419100"/>
                </a:lnTo>
                <a:lnTo>
                  <a:pt x="2748922" y="419100"/>
                </a:lnTo>
                <a:lnTo>
                  <a:pt x="2739734" y="419100"/>
                </a:lnTo>
                <a:lnTo>
                  <a:pt x="2722046" y="419100"/>
                </a:lnTo>
                <a:lnTo>
                  <a:pt x="2718537" y="419100"/>
                </a:lnTo>
                <a:lnTo>
                  <a:pt x="2716432" y="419100"/>
                </a:lnTo>
                <a:lnTo>
                  <a:pt x="2714626" y="419100"/>
                </a:lnTo>
                <a:lnTo>
                  <a:pt x="2709012" y="419100"/>
                </a:lnTo>
                <a:lnTo>
                  <a:pt x="2702955" y="419100"/>
                </a:lnTo>
                <a:lnTo>
                  <a:pt x="2700849" y="419100"/>
                </a:lnTo>
                <a:lnTo>
                  <a:pt x="2693429" y="419100"/>
                </a:lnTo>
                <a:lnTo>
                  <a:pt x="2682136" y="419100"/>
                </a:lnTo>
                <a:lnTo>
                  <a:pt x="2676079" y="419100"/>
                </a:lnTo>
                <a:lnTo>
                  <a:pt x="2670465" y="419100"/>
                </a:lnTo>
                <a:lnTo>
                  <a:pt x="2665343" y="419100"/>
                </a:lnTo>
                <a:lnTo>
                  <a:pt x="2659729" y="419100"/>
                </a:lnTo>
                <a:lnTo>
                  <a:pt x="2654882" y="419100"/>
                </a:lnTo>
                <a:lnTo>
                  <a:pt x="2645357" y="419100"/>
                </a:lnTo>
                <a:lnTo>
                  <a:pt x="2644146" y="419100"/>
                </a:lnTo>
                <a:lnTo>
                  <a:pt x="2632853" y="419100"/>
                </a:lnTo>
                <a:lnTo>
                  <a:pt x="2625433" y="419100"/>
                </a:lnTo>
                <a:lnTo>
                  <a:pt x="2619376" y="419100"/>
                </a:lnTo>
                <a:lnTo>
                  <a:pt x="2613762" y="419100"/>
                </a:lnTo>
                <a:lnTo>
                  <a:pt x="2598179" y="419100"/>
                </a:lnTo>
                <a:lnTo>
                  <a:pt x="2596074" y="419100"/>
                </a:lnTo>
                <a:lnTo>
                  <a:pt x="2588654" y="419100"/>
                </a:lnTo>
                <a:lnTo>
                  <a:pt x="2586886" y="419100"/>
                </a:lnTo>
                <a:lnTo>
                  <a:pt x="2576150" y="419100"/>
                </a:lnTo>
                <a:lnTo>
                  <a:pt x="2561778" y="419100"/>
                </a:lnTo>
                <a:lnTo>
                  <a:pt x="2550107" y="419100"/>
                </a:lnTo>
                <a:lnTo>
                  <a:pt x="2539371" y="419100"/>
                </a:lnTo>
                <a:lnTo>
                  <a:pt x="2530183" y="419100"/>
                </a:lnTo>
                <a:lnTo>
                  <a:pt x="2518066" y="419100"/>
                </a:lnTo>
                <a:lnTo>
                  <a:pt x="2512495" y="419100"/>
                </a:lnTo>
                <a:lnTo>
                  <a:pt x="2505075" y="419100"/>
                </a:lnTo>
                <a:lnTo>
                  <a:pt x="2493404" y="419100"/>
                </a:lnTo>
                <a:lnTo>
                  <a:pt x="2468783" y="419100"/>
                </a:lnTo>
                <a:lnTo>
                  <a:pt x="2466528" y="419100"/>
                </a:lnTo>
                <a:lnTo>
                  <a:pt x="2461363" y="419100"/>
                </a:lnTo>
                <a:lnTo>
                  <a:pt x="2455792" y="419100"/>
                </a:lnTo>
                <a:lnTo>
                  <a:pt x="2434487" y="419100"/>
                </a:lnTo>
                <a:lnTo>
                  <a:pt x="2422816" y="419100"/>
                </a:lnTo>
                <a:lnTo>
                  <a:pt x="2412080" y="419100"/>
                </a:lnTo>
                <a:lnTo>
                  <a:pt x="2409825" y="419100"/>
                </a:lnTo>
                <a:lnTo>
                  <a:pt x="2397708" y="419100"/>
                </a:lnTo>
                <a:lnTo>
                  <a:pt x="2385204" y="419100"/>
                </a:lnTo>
                <a:lnTo>
                  <a:pt x="2377784" y="419100"/>
                </a:lnTo>
                <a:lnTo>
                  <a:pt x="2366113" y="419100"/>
                </a:lnTo>
                <a:lnTo>
                  <a:pt x="2348425" y="419100"/>
                </a:lnTo>
                <a:lnTo>
                  <a:pt x="2341005" y="419100"/>
                </a:lnTo>
                <a:lnTo>
                  <a:pt x="2339237" y="419100"/>
                </a:lnTo>
                <a:lnTo>
                  <a:pt x="2329712" y="419100"/>
                </a:lnTo>
                <a:lnTo>
                  <a:pt x="2328501" y="419100"/>
                </a:lnTo>
                <a:lnTo>
                  <a:pt x="2314129" y="419100"/>
                </a:lnTo>
                <a:lnTo>
                  <a:pt x="2308515" y="419100"/>
                </a:lnTo>
                <a:lnTo>
                  <a:pt x="2302458" y="419100"/>
                </a:lnTo>
                <a:lnTo>
                  <a:pt x="2291722" y="419100"/>
                </a:lnTo>
                <a:lnTo>
                  <a:pt x="2282534" y="419100"/>
                </a:lnTo>
                <a:lnTo>
                  <a:pt x="2280429" y="419100"/>
                </a:lnTo>
                <a:lnTo>
                  <a:pt x="2273009" y="419100"/>
                </a:lnTo>
                <a:lnTo>
                  <a:pt x="2264846" y="419100"/>
                </a:lnTo>
                <a:lnTo>
                  <a:pt x="2259232" y="419100"/>
                </a:lnTo>
                <a:lnTo>
                  <a:pt x="2257426" y="419100"/>
                </a:lnTo>
                <a:lnTo>
                  <a:pt x="2251812" y="419100"/>
                </a:lnTo>
                <a:lnTo>
                  <a:pt x="2245755" y="419100"/>
                </a:lnTo>
                <a:lnTo>
                  <a:pt x="2234462" y="419100"/>
                </a:lnTo>
                <a:lnTo>
                  <a:pt x="2224936" y="419100"/>
                </a:lnTo>
                <a:lnTo>
                  <a:pt x="2223726" y="419100"/>
                </a:lnTo>
                <a:lnTo>
                  <a:pt x="2218879" y="419100"/>
                </a:lnTo>
                <a:lnTo>
                  <a:pt x="2213265" y="419100"/>
                </a:lnTo>
                <a:lnTo>
                  <a:pt x="2209354" y="419100"/>
                </a:lnTo>
                <a:lnTo>
                  <a:pt x="2208143" y="419100"/>
                </a:lnTo>
                <a:lnTo>
                  <a:pt x="2202529" y="419100"/>
                </a:lnTo>
                <a:lnTo>
                  <a:pt x="2188157" y="419100"/>
                </a:lnTo>
                <a:lnTo>
                  <a:pt x="2177759" y="419100"/>
                </a:lnTo>
                <a:lnTo>
                  <a:pt x="2175653" y="419100"/>
                </a:lnTo>
                <a:lnTo>
                  <a:pt x="2168233" y="419100"/>
                </a:lnTo>
                <a:lnTo>
                  <a:pt x="2162176" y="419100"/>
                </a:lnTo>
                <a:lnTo>
                  <a:pt x="2160071" y="419100"/>
                </a:lnTo>
                <a:lnTo>
                  <a:pt x="2156562" y="419100"/>
                </a:lnTo>
                <a:lnTo>
                  <a:pt x="2152651" y="419100"/>
                </a:lnTo>
                <a:lnTo>
                  <a:pt x="2138874" y="419100"/>
                </a:lnTo>
                <a:lnTo>
                  <a:pt x="2131454" y="419100"/>
                </a:lnTo>
                <a:lnTo>
                  <a:pt x="2129686" y="419100"/>
                </a:lnTo>
                <a:lnTo>
                  <a:pt x="2120161" y="419100"/>
                </a:lnTo>
                <a:lnTo>
                  <a:pt x="2118950" y="419100"/>
                </a:lnTo>
                <a:lnTo>
                  <a:pt x="2114104" y="419100"/>
                </a:lnTo>
                <a:lnTo>
                  <a:pt x="2104578" y="419100"/>
                </a:lnTo>
                <a:lnTo>
                  <a:pt x="2103368" y="419100"/>
                </a:lnTo>
                <a:lnTo>
                  <a:pt x="2092907" y="419100"/>
                </a:lnTo>
                <a:lnTo>
                  <a:pt x="2082171" y="419100"/>
                </a:lnTo>
                <a:lnTo>
                  <a:pt x="2072983" y="419100"/>
                </a:lnTo>
                <a:lnTo>
                  <a:pt x="2070878" y="419100"/>
                </a:lnTo>
                <a:lnTo>
                  <a:pt x="2063458" y="419100"/>
                </a:lnTo>
                <a:lnTo>
                  <a:pt x="2057401" y="419100"/>
                </a:lnTo>
                <a:lnTo>
                  <a:pt x="2055295" y="419100"/>
                </a:lnTo>
                <a:lnTo>
                  <a:pt x="2047875" y="419100"/>
                </a:lnTo>
                <a:lnTo>
                  <a:pt x="2036204" y="419100"/>
                </a:lnTo>
                <a:lnTo>
                  <a:pt x="2024911" y="419100"/>
                </a:lnTo>
                <a:lnTo>
                  <a:pt x="2014175" y="419100"/>
                </a:lnTo>
                <a:lnTo>
                  <a:pt x="2009328" y="419100"/>
                </a:lnTo>
                <a:lnTo>
                  <a:pt x="1999803" y="419100"/>
                </a:lnTo>
                <a:lnTo>
                  <a:pt x="1998592" y="419100"/>
                </a:lnTo>
                <a:lnTo>
                  <a:pt x="1968208" y="419100"/>
                </a:lnTo>
                <a:lnTo>
                  <a:pt x="1952625" y="419100"/>
                </a:lnTo>
                <a:lnTo>
                  <a:pt x="1950520" y="419100"/>
                </a:lnTo>
                <a:lnTo>
                  <a:pt x="1943100" y="419100"/>
                </a:lnTo>
                <a:lnTo>
                  <a:pt x="1904553" y="419100"/>
                </a:lnTo>
                <a:lnTo>
                  <a:pt x="1893817" y="419100"/>
                </a:lnTo>
                <a:lnTo>
                  <a:pt x="1872512" y="419100"/>
                </a:lnTo>
                <a:lnTo>
                  <a:pt x="1847850" y="419100"/>
                </a:lnTo>
                <a:lnTo>
                  <a:pt x="1823229" y="419100"/>
                </a:lnTo>
                <a:lnTo>
                  <a:pt x="1815809" y="419100"/>
                </a:lnTo>
                <a:lnTo>
                  <a:pt x="1777262" y="419100"/>
                </a:lnTo>
                <a:lnTo>
                  <a:pt x="1766526" y="419100"/>
                </a:lnTo>
                <a:lnTo>
                  <a:pt x="1752154" y="419100"/>
                </a:lnTo>
                <a:lnTo>
                  <a:pt x="1720559" y="419100"/>
                </a:lnTo>
                <a:lnTo>
                  <a:pt x="1702871" y="419100"/>
                </a:lnTo>
                <a:lnTo>
                  <a:pt x="1695451" y="419100"/>
                </a:lnTo>
                <a:lnTo>
                  <a:pt x="1662961" y="419100"/>
                </a:lnTo>
                <a:lnTo>
                  <a:pt x="1656904" y="419100"/>
                </a:lnTo>
                <a:lnTo>
                  <a:pt x="1646168" y="419100"/>
                </a:lnTo>
                <a:lnTo>
                  <a:pt x="1613678" y="419100"/>
                </a:lnTo>
                <a:lnTo>
                  <a:pt x="1606258" y="419100"/>
                </a:lnTo>
                <a:lnTo>
                  <a:pt x="1600201" y="419100"/>
                </a:lnTo>
                <a:lnTo>
                  <a:pt x="1584616" y="419100"/>
                </a:lnTo>
                <a:lnTo>
                  <a:pt x="1567711" y="419100"/>
                </a:lnTo>
                <a:lnTo>
                  <a:pt x="1556975" y="419100"/>
                </a:lnTo>
                <a:lnTo>
                  <a:pt x="1542603" y="419100"/>
                </a:lnTo>
                <a:lnTo>
                  <a:pt x="1535333" y="419100"/>
                </a:lnTo>
                <a:lnTo>
                  <a:pt x="1527913" y="419100"/>
                </a:lnTo>
                <a:lnTo>
                  <a:pt x="1511008" y="419100"/>
                </a:lnTo>
                <a:lnTo>
                  <a:pt x="1493320" y="419100"/>
                </a:lnTo>
                <a:lnTo>
                  <a:pt x="1489366" y="419100"/>
                </a:lnTo>
                <a:lnTo>
                  <a:pt x="1485900" y="419100"/>
                </a:lnTo>
                <a:lnTo>
                  <a:pt x="1478630" y="419100"/>
                </a:lnTo>
                <a:lnTo>
                  <a:pt x="1464258" y="419100"/>
                </a:lnTo>
                <a:lnTo>
                  <a:pt x="1447353" y="419100"/>
                </a:lnTo>
                <a:lnTo>
                  <a:pt x="1436617" y="419100"/>
                </a:lnTo>
                <a:lnTo>
                  <a:pt x="1432663" y="419100"/>
                </a:lnTo>
                <a:lnTo>
                  <a:pt x="1414975" y="419100"/>
                </a:lnTo>
                <a:lnTo>
                  <a:pt x="1407555" y="419100"/>
                </a:lnTo>
                <a:lnTo>
                  <a:pt x="1390650" y="419100"/>
                </a:lnTo>
                <a:lnTo>
                  <a:pt x="1375065" y="419100"/>
                </a:lnTo>
                <a:lnTo>
                  <a:pt x="1369008" y="419100"/>
                </a:lnTo>
                <a:lnTo>
                  <a:pt x="1358272" y="419100"/>
                </a:lnTo>
                <a:lnTo>
                  <a:pt x="1325782" y="419100"/>
                </a:lnTo>
                <a:lnTo>
                  <a:pt x="1318362" y="419100"/>
                </a:lnTo>
                <a:lnTo>
                  <a:pt x="1312305" y="419100"/>
                </a:lnTo>
                <a:lnTo>
                  <a:pt x="1279815" y="419100"/>
                </a:lnTo>
                <a:lnTo>
                  <a:pt x="1269079" y="419100"/>
                </a:lnTo>
                <a:lnTo>
                  <a:pt x="1254707" y="419100"/>
                </a:lnTo>
                <a:lnTo>
                  <a:pt x="1223112" y="419100"/>
                </a:lnTo>
                <a:lnTo>
                  <a:pt x="1205424" y="419100"/>
                </a:lnTo>
                <a:lnTo>
                  <a:pt x="1198004" y="419100"/>
                </a:lnTo>
                <a:lnTo>
                  <a:pt x="1159457" y="419100"/>
                </a:lnTo>
                <a:lnTo>
                  <a:pt x="1148721" y="419100"/>
                </a:lnTo>
                <a:lnTo>
                  <a:pt x="1127416" y="419100"/>
                </a:lnTo>
                <a:lnTo>
                  <a:pt x="1102754" y="419100"/>
                </a:lnTo>
                <a:lnTo>
                  <a:pt x="1078133" y="419100"/>
                </a:lnTo>
                <a:lnTo>
                  <a:pt x="1070713" y="419100"/>
                </a:lnTo>
                <a:lnTo>
                  <a:pt x="1032166" y="419100"/>
                </a:lnTo>
                <a:lnTo>
                  <a:pt x="1021430" y="419100"/>
                </a:lnTo>
                <a:lnTo>
                  <a:pt x="1007058" y="419100"/>
                </a:lnTo>
                <a:lnTo>
                  <a:pt x="975463" y="419100"/>
                </a:lnTo>
                <a:lnTo>
                  <a:pt x="957775" y="419100"/>
                </a:lnTo>
                <a:lnTo>
                  <a:pt x="950355" y="419100"/>
                </a:lnTo>
                <a:lnTo>
                  <a:pt x="939062" y="419100"/>
                </a:lnTo>
                <a:lnTo>
                  <a:pt x="917865" y="419100"/>
                </a:lnTo>
                <a:lnTo>
                  <a:pt x="911808" y="419100"/>
                </a:lnTo>
                <a:lnTo>
                  <a:pt x="901072" y="419100"/>
                </a:lnTo>
                <a:lnTo>
                  <a:pt x="889779" y="419100"/>
                </a:lnTo>
                <a:lnTo>
                  <a:pt x="882359" y="419100"/>
                </a:lnTo>
                <a:lnTo>
                  <a:pt x="868582" y="419100"/>
                </a:lnTo>
                <a:lnTo>
                  <a:pt x="861162" y="419100"/>
                </a:lnTo>
                <a:lnTo>
                  <a:pt x="855105" y="419100"/>
                </a:lnTo>
                <a:lnTo>
                  <a:pt x="843812" y="419100"/>
                </a:lnTo>
                <a:lnTo>
                  <a:pt x="833076" y="419100"/>
                </a:lnTo>
                <a:lnTo>
                  <a:pt x="822615" y="419100"/>
                </a:lnTo>
                <a:lnTo>
                  <a:pt x="818704" y="419100"/>
                </a:lnTo>
                <a:lnTo>
                  <a:pt x="811879" y="419100"/>
                </a:lnTo>
                <a:lnTo>
                  <a:pt x="797507" y="419100"/>
                </a:lnTo>
                <a:lnTo>
                  <a:pt x="787109" y="419100"/>
                </a:lnTo>
                <a:lnTo>
                  <a:pt x="769421" y="419100"/>
                </a:lnTo>
                <a:lnTo>
                  <a:pt x="765912" y="419100"/>
                </a:lnTo>
                <a:lnTo>
                  <a:pt x="762001" y="419100"/>
                </a:lnTo>
                <a:lnTo>
                  <a:pt x="748224" y="419100"/>
                </a:lnTo>
                <a:lnTo>
                  <a:pt x="740804" y="419100"/>
                </a:lnTo>
                <a:lnTo>
                  <a:pt x="729511" y="419100"/>
                </a:lnTo>
                <a:lnTo>
                  <a:pt x="723454" y="419100"/>
                </a:lnTo>
                <a:lnTo>
                  <a:pt x="712718" y="419100"/>
                </a:lnTo>
                <a:lnTo>
                  <a:pt x="702257" y="419100"/>
                </a:lnTo>
                <a:lnTo>
                  <a:pt x="691521" y="419100"/>
                </a:lnTo>
                <a:lnTo>
                  <a:pt x="680228" y="419100"/>
                </a:lnTo>
                <a:lnTo>
                  <a:pt x="672808" y="419100"/>
                </a:lnTo>
                <a:lnTo>
                  <a:pt x="666751" y="419100"/>
                </a:lnTo>
                <a:lnTo>
                  <a:pt x="645554" y="419100"/>
                </a:lnTo>
                <a:lnTo>
                  <a:pt x="634261" y="419100"/>
                </a:lnTo>
                <a:lnTo>
                  <a:pt x="623525" y="419100"/>
                </a:lnTo>
                <a:lnTo>
                  <a:pt x="609153" y="419100"/>
                </a:lnTo>
                <a:lnTo>
                  <a:pt x="577558" y="419100"/>
                </a:lnTo>
                <a:lnTo>
                  <a:pt x="559870" y="419100"/>
                </a:lnTo>
                <a:lnTo>
                  <a:pt x="552450" y="419100"/>
                </a:lnTo>
                <a:lnTo>
                  <a:pt x="513903" y="419100"/>
                </a:lnTo>
                <a:lnTo>
                  <a:pt x="503167" y="419100"/>
                </a:lnTo>
                <a:lnTo>
                  <a:pt x="481862" y="419100"/>
                </a:lnTo>
                <a:lnTo>
                  <a:pt x="457200" y="419100"/>
                </a:lnTo>
                <a:lnTo>
                  <a:pt x="432579" y="419100"/>
                </a:lnTo>
                <a:lnTo>
                  <a:pt x="425159" y="419100"/>
                </a:lnTo>
                <a:lnTo>
                  <a:pt x="386612" y="419100"/>
                </a:lnTo>
                <a:lnTo>
                  <a:pt x="375876" y="419100"/>
                </a:lnTo>
                <a:lnTo>
                  <a:pt x="361504" y="419100"/>
                </a:lnTo>
                <a:lnTo>
                  <a:pt x="329909" y="419100"/>
                </a:lnTo>
                <a:lnTo>
                  <a:pt x="312221" y="419100"/>
                </a:lnTo>
                <a:lnTo>
                  <a:pt x="304801" y="419100"/>
                </a:lnTo>
                <a:lnTo>
                  <a:pt x="272311" y="419100"/>
                </a:lnTo>
                <a:lnTo>
                  <a:pt x="266254" y="419100"/>
                </a:lnTo>
                <a:lnTo>
                  <a:pt x="255518" y="419100"/>
                </a:lnTo>
                <a:lnTo>
                  <a:pt x="223028" y="419100"/>
                </a:lnTo>
                <a:lnTo>
                  <a:pt x="215608" y="419100"/>
                </a:lnTo>
                <a:lnTo>
                  <a:pt x="209551" y="419100"/>
                </a:lnTo>
                <a:lnTo>
                  <a:pt x="177061" y="419100"/>
                </a:lnTo>
                <a:lnTo>
                  <a:pt x="166325" y="419100"/>
                </a:lnTo>
                <a:lnTo>
                  <a:pt x="151953" y="419100"/>
                </a:lnTo>
                <a:lnTo>
                  <a:pt x="120358" y="419100"/>
                </a:lnTo>
                <a:lnTo>
                  <a:pt x="102670" y="419100"/>
                </a:lnTo>
                <a:lnTo>
                  <a:pt x="95250" y="419100"/>
                </a:lnTo>
                <a:lnTo>
                  <a:pt x="56703" y="419100"/>
                </a:lnTo>
                <a:lnTo>
                  <a:pt x="45967" y="419100"/>
                </a:lnTo>
                <a:lnTo>
                  <a:pt x="0" y="419100"/>
                </a:lnTo>
                <a:close/>
              </a:path>
            </a:pathLst>
          </a:cu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0" name="直接连接符 29"/>
          <p:cNvCxnSpPr/>
          <p:nvPr/>
        </p:nvCxnSpPr>
        <p:spPr>
          <a:xfrm>
            <a:off x="1026579" y="549329"/>
            <a:ext cx="11165421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124690" y="19218"/>
            <a:ext cx="3883231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2800" b="1" dirty="0" smtClean="0">
                <a:solidFill>
                  <a:schemeClr val="bg1"/>
                </a:solidFill>
                <a:latin typeface="+mn-ea"/>
                <a:sym typeface="+mn-ea"/>
              </a:rPr>
              <a:t>A possible version</a:t>
            </a:r>
            <a:endParaRPr lang="en-US" altLang="zh-CN" sz="2800" b="1" dirty="0">
              <a:solidFill>
                <a:schemeClr val="bg1"/>
              </a:solidFill>
              <a:latin typeface="+mn-ea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3127" y="717857"/>
            <a:ext cx="12005953" cy="397031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defTabSz="914400"/>
            <a:r>
              <a:rPr lang="en-US" altLang="zh-CN" sz="28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Out </a:t>
            </a:r>
            <a:r>
              <a:rPr lang="en-US" altLang="zh-CN" sz="2800" i="1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of the </a:t>
            </a:r>
            <a:r>
              <a:rPr lang="en-US" altLang="zh-CN" sz="28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corner </a:t>
            </a:r>
            <a:r>
              <a:rPr lang="en-US" altLang="zh-CN" sz="2800" i="1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of my eye I could see </a:t>
            </a:r>
            <a:r>
              <a:rPr lang="en-US" altLang="zh-CN" sz="28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the </a:t>
            </a:r>
            <a:r>
              <a:rPr lang="en-US" altLang="zh-CN" sz="2800" i="1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little girl sobbing because I didn’t have time for her. </a:t>
            </a:r>
            <a:r>
              <a:rPr lang="en-US" altLang="zh-CN" sz="28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She stood with her back against the sofa, watching me type and slowly brushing the tip of </a:t>
            </a:r>
            <a:r>
              <a:rPr lang="en-US" altLang="zh-CN" sz="2800" u="sng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Dumpty</a:t>
            </a:r>
            <a:r>
              <a:rPr lang="en-US" altLang="zh-CN" sz="28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’s arm across her nose for comfort. Obviously, Dumpty was doing my job to keep her </a:t>
            </a:r>
            <a:r>
              <a:rPr lang="en-US" altLang="zh-CN" sz="2800" u="sng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company</a:t>
            </a:r>
            <a:r>
              <a:rPr lang="en-US" altLang="zh-CN" sz="28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 I suddenly felt guilt growing inside me. “Meghan, I feel like taking a walk down to the park. I was wondering if you would care to join me.” Hearing this, she laughed excitedly and began the frantic search for her shoes. I knew I should put aside my </a:t>
            </a:r>
            <a:r>
              <a:rPr lang="en-US" altLang="zh-CN" sz="2800" u="sng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work</a:t>
            </a:r>
            <a:r>
              <a:rPr lang="en-US" altLang="zh-CN" sz="28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and go right at the moment – while bibs-bibs still sparked wonder and while my girl thought that a walk with her father was a gift beyond measure.</a:t>
            </a:r>
            <a:endParaRPr lang="zh-CN" altLang="zh-CN" sz="2800" dirty="0">
              <a:solidFill>
                <a:prstClr val="black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8" name="图片 7" descr="水印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6019165" y="63500"/>
            <a:ext cx="6069330" cy="196469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任意多边形 13"/>
          <p:cNvSpPr/>
          <p:nvPr/>
        </p:nvSpPr>
        <p:spPr>
          <a:xfrm>
            <a:off x="0" y="0"/>
            <a:ext cx="1869743" cy="521970"/>
          </a:xfrm>
          <a:custGeom>
            <a:avLst/>
            <a:gdLst>
              <a:gd name="connsiteX0" fmla="*/ 104775 w 5032666"/>
              <a:gd name="connsiteY0" fmla="*/ 0 h 419100"/>
              <a:gd name="connsiteX1" fmla="*/ 150742 w 5032666"/>
              <a:gd name="connsiteY1" fmla="*/ 0 h 419100"/>
              <a:gd name="connsiteX2" fmla="*/ 161478 w 5032666"/>
              <a:gd name="connsiteY2" fmla="*/ 0 h 419100"/>
              <a:gd name="connsiteX3" fmla="*/ 200025 w 5032666"/>
              <a:gd name="connsiteY3" fmla="*/ 0 h 419100"/>
              <a:gd name="connsiteX4" fmla="*/ 207445 w 5032666"/>
              <a:gd name="connsiteY4" fmla="*/ 0 h 419100"/>
              <a:gd name="connsiteX5" fmla="*/ 225133 w 5032666"/>
              <a:gd name="connsiteY5" fmla="*/ 0 h 419100"/>
              <a:gd name="connsiteX6" fmla="*/ 256728 w 5032666"/>
              <a:gd name="connsiteY6" fmla="*/ 0 h 419100"/>
              <a:gd name="connsiteX7" fmla="*/ 271100 w 5032666"/>
              <a:gd name="connsiteY7" fmla="*/ 0 h 419100"/>
              <a:gd name="connsiteX8" fmla="*/ 281836 w 5032666"/>
              <a:gd name="connsiteY8" fmla="*/ 0 h 419100"/>
              <a:gd name="connsiteX9" fmla="*/ 314326 w 5032666"/>
              <a:gd name="connsiteY9" fmla="*/ 0 h 419100"/>
              <a:gd name="connsiteX10" fmla="*/ 320383 w 5032666"/>
              <a:gd name="connsiteY10" fmla="*/ 0 h 419100"/>
              <a:gd name="connsiteX11" fmla="*/ 327803 w 5032666"/>
              <a:gd name="connsiteY11" fmla="*/ 0 h 419100"/>
              <a:gd name="connsiteX12" fmla="*/ 360293 w 5032666"/>
              <a:gd name="connsiteY12" fmla="*/ 0 h 419100"/>
              <a:gd name="connsiteX13" fmla="*/ 371029 w 5032666"/>
              <a:gd name="connsiteY13" fmla="*/ 0 h 419100"/>
              <a:gd name="connsiteX14" fmla="*/ 377086 w 5032666"/>
              <a:gd name="connsiteY14" fmla="*/ 0 h 419100"/>
              <a:gd name="connsiteX15" fmla="*/ 409576 w 5032666"/>
              <a:gd name="connsiteY15" fmla="*/ 0 h 419100"/>
              <a:gd name="connsiteX16" fmla="*/ 416996 w 5032666"/>
              <a:gd name="connsiteY16" fmla="*/ 0 h 419100"/>
              <a:gd name="connsiteX17" fmla="*/ 434684 w 5032666"/>
              <a:gd name="connsiteY17" fmla="*/ 0 h 419100"/>
              <a:gd name="connsiteX18" fmla="*/ 466279 w 5032666"/>
              <a:gd name="connsiteY18" fmla="*/ 0 h 419100"/>
              <a:gd name="connsiteX19" fmla="*/ 480651 w 5032666"/>
              <a:gd name="connsiteY19" fmla="*/ 0 h 419100"/>
              <a:gd name="connsiteX20" fmla="*/ 491387 w 5032666"/>
              <a:gd name="connsiteY20" fmla="*/ 0 h 419100"/>
              <a:gd name="connsiteX21" fmla="*/ 529934 w 5032666"/>
              <a:gd name="connsiteY21" fmla="*/ 0 h 419100"/>
              <a:gd name="connsiteX22" fmla="*/ 537354 w 5032666"/>
              <a:gd name="connsiteY22" fmla="*/ 0 h 419100"/>
              <a:gd name="connsiteX23" fmla="*/ 561975 w 5032666"/>
              <a:gd name="connsiteY23" fmla="*/ 0 h 419100"/>
              <a:gd name="connsiteX24" fmla="*/ 586637 w 5032666"/>
              <a:gd name="connsiteY24" fmla="*/ 0 h 419100"/>
              <a:gd name="connsiteX25" fmla="*/ 607942 w 5032666"/>
              <a:gd name="connsiteY25" fmla="*/ 0 h 419100"/>
              <a:gd name="connsiteX26" fmla="*/ 618678 w 5032666"/>
              <a:gd name="connsiteY26" fmla="*/ 0 h 419100"/>
              <a:gd name="connsiteX27" fmla="*/ 657225 w 5032666"/>
              <a:gd name="connsiteY27" fmla="*/ 0 h 419100"/>
              <a:gd name="connsiteX28" fmla="*/ 664645 w 5032666"/>
              <a:gd name="connsiteY28" fmla="*/ 0 h 419100"/>
              <a:gd name="connsiteX29" fmla="*/ 682333 w 5032666"/>
              <a:gd name="connsiteY29" fmla="*/ 0 h 419100"/>
              <a:gd name="connsiteX30" fmla="*/ 713928 w 5032666"/>
              <a:gd name="connsiteY30" fmla="*/ 0 h 419100"/>
              <a:gd name="connsiteX31" fmla="*/ 728300 w 5032666"/>
              <a:gd name="connsiteY31" fmla="*/ 0 h 419100"/>
              <a:gd name="connsiteX32" fmla="*/ 739036 w 5032666"/>
              <a:gd name="connsiteY32" fmla="*/ 0 h 419100"/>
              <a:gd name="connsiteX33" fmla="*/ 750329 w 5032666"/>
              <a:gd name="connsiteY33" fmla="*/ 0 h 419100"/>
              <a:gd name="connsiteX34" fmla="*/ 771526 w 5032666"/>
              <a:gd name="connsiteY34" fmla="*/ 0 h 419100"/>
              <a:gd name="connsiteX35" fmla="*/ 777583 w 5032666"/>
              <a:gd name="connsiteY35" fmla="*/ 0 h 419100"/>
              <a:gd name="connsiteX36" fmla="*/ 785003 w 5032666"/>
              <a:gd name="connsiteY36" fmla="*/ 0 h 419100"/>
              <a:gd name="connsiteX37" fmla="*/ 796296 w 5032666"/>
              <a:gd name="connsiteY37" fmla="*/ 0 h 419100"/>
              <a:gd name="connsiteX38" fmla="*/ 807032 w 5032666"/>
              <a:gd name="connsiteY38" fmla="*/ 0 h 419100"/>
              <a:gd name="connsiteX39" fmla="*/ 817493 w 5032666"/>
              <a:gd name="connsiteY39" fmla="*/ 0 h 419100"/>
              <a:gd name="connsiteX40" fmla="*/ 828229 w 5032666"/>
              <a:gd name="connsiteY40" fmla="*/ 0 h 419100"/>
              <a:gd name="connsiteX41" fmla="*/ 834286 w 5032666"/>
              <a:gd name="connsiteY41" fmla="*/ 0 h 419100"/>
              <a:gd name="connsiteX42" fmla="*/ 845579 w 5032666"/>
              <a:gd name="connsiteY42" fmla="*/ 0 h 419100"/>
              <a:gd name="connsiteX43" fmla="*/ 852999 w 5032666"/>
              <a:gd name="connsiteY43" fmla="*/ 0 h 419100"/>
              <a:gd name="connsiteX44" fmla="*/ 866776 w 5032666"/>
              <a:gd name="connsiteY44" fmla="*/ 0 h 419100"/>
              <a:gd name="connsiteX45" fmla="*/ 870687 w 5032666"/>
              <a:gd name="connsiteY45" fmla="*/ 0 h 419100"/>
              <a:gd name="connsiteX46" fmla="*/ 874196 w 5032666"/>
              <a:gd name="connsiteY46" fmla="*/ 0 h 419100"/>
              <a:gd name="connsiteX47" fmla="*/ 891884 w 5032666"/>
              <a:gd name="connsiteY47" fmla="*/ 0 h 419100"/>
              <a:gd name="connsiteX48" fmla="*/ 902282 w 5032666"/>
              <a:gd name="connsiteY48" fmla="*/ 0 h 419100"/>
              <a:gd name="connsiteX49" fmla="*/ 916654 w 5032666"/>
              <a:gd name="connsiteY49" fmla="*/ 0 h 419100"/>
              <a:gd name="connsiteX50" fmla="*/ 923479 w 5032666"/>
              <a:gd name="connsiteY50" fmla="*/ 0 h 419100"/>
              <a:gd name="connsiteX51" fmla="*/ 927390 w 5032666"/>
              <a:gd name="connsiteY51" fmla="*/ 0 h 419100"/>
              <a:gd name="connsiteX52" fmla="*/ 937851 w 5032666"/>
              <a:gd name="connsiteY52" fmla="*/ 0 h 419100"/>
              <a:gd name="connsiteX53" fmla="*/ 948587 w 5032666"/>
              <a:gd name="connsiteY53" fmla="*/ 0 h 419100"/>
              <a:gd name="connsiteX54" fmla="*/ 959880 w 5032666"/>
              <a:gd name="connsiteY54" fmla="*/ 0 h 419100"/>
              <a:gd name="connsiteX55" fmla="*/ 965937 w 5032666"/>
              <a:gd name="connsiteY55" fmla="*/ 0 h 419100"/>
              <a:gd name="connsiteX56" fmla="*/ 973357 w 5032666"/>
              <a:gd name="connsiteY56" fmla="*/ 0 h 419100"/>
              <a:gd name="connsiteX57" fmla="*/ 987134 w 5032666"/>
              <a:gd name="connsiteY57" fmla="*/ 0 h 419100"/>
              <a:gd name="connsiteX58" fmla="*/ 994554 w 5032666"/>
              <a:gd name="connsiteY58" fmla="*/ 0 h 419100"/>
              <a:gd name="connsiteX59" fmla="*/ 1005847 w 5032666"/>
              <a:gd name="connsiteY59" fmla="*/ 0 h 419100"/>
              <a:gd name="connsiteX60" fmla="*/ 1016583 w 5032666"/>
              <a:gd name="connsiteY60" fmla="*/ 0 h 419100"/>
              <a:gd name="connsiteX61" fmla="*/ 1022640 w 5032666"/>
              <a:gd name="connsiteY61" fmla="*/ 0 h 419100"/>
              <a:gd name="connsiteX62" fmla="*/ 1043837 w 5032666"/>
              <a:gd name="connsiteY62" fmla="*/ 0 h 419100"/>
              <a:gd name="connsiteX63" fmla="*/ 1055130 w 5032666"/>
              <a:gd name="connsiteY63" fmla="*/ 0 h 419100"/>
              <a:gd name="connsiteX64" fmla="*/ 1062550 w 5032666"/>
              <a:gd name="connsiteY64" fmla="*/ 0 h 419100"/>
              <a:gd name="connsiteX65" fmla="*/ 1080238 w 5032666"/>
              <a:gd name="connsiteY65" fmla="*/ 0 h 419100"/>
              <a:gd name="connsiteX66" fmla="*/ 1111833 w 5032666"/>
              <a:gd name="connsiteY66" fmla="*/ 0 h 419100"/>
              <a:gd name="connsiteX67" fmla="*/ 1126205 w 5032666"/>
              <a:gd name="connsiteY67" fmla="*/ 0 h 419100"/>
              <a:gd name="connsiteX68" fmla="*/ 1136941 w 5032666"/>
              <a:gd name="connsiteY68" fmla="*/ 0 h 419100"/>
              <a:gd name="connsiteX69" fmla="*/ 1175488 w 5032666"/>
              <a:gd name="connsiteY69" fmla="*/ 0 h 419100"/>
              <a:gd name="connsiteX70" fmla="*/ 1182908 w 5032666"/>
              <a:gd name="connsiteY70" fmla="*/ 0 h 419100"/>
              <a:gd name="connsiteX71" fmla="*/ 1207529 w 5032666"/>
              <a:gd name="connsiteY71" fmla="*/ 0 h 419100"/>
              <a:gd name="connsiteX72" fmla="*/ 1232191 w 5032666"/>
              <a:gd name="connsiteY72" fmla="*/ 0 h 419100"/>
              <a:gd name="connsiteX73" fmla="*/ 1253496 w 5032666"/>
              <a:gd name="connsiteY73" fmla="*/ 0 h 419100"/>
              <a:gd name="connsiteX74" fmla="*/ 1264232 w 5032666"/>
              <a:gd name="connsiteY74" fmla="*/ 0 h 419100"/>
              <a:gd name="connsiteX75" fmla="*/ 1302779 w 5032666"/>
              <a:gd name="connsiteY75" fmla="*/ 0 h 419100"/>
              <a:gd name="connsiteX76" fmla="*/ 1310199 w 5032666"/>
              <a:gd name="connsiteY76" fmla="*/ 0 h 419100"/>
              <a:gd name="connsiteX77" fmla="*/ 1327887 w 5032666"/>
              <a:gd name="connsiteY77" fmla="*/ 0 h 419100"/>
              <a:gd name="connsiteX78" fmla="*/ 1359482 w 5032666"/>
              <a:gd name="connsiteY78" fmla="*/ 0 h 419100"/>
              <a:gd name="connsiteX79" fmla="*/ 1373854 w 5032666"/>
              <a:gd name="connsiteY79" fmla="*/ 0 h 419100"/>
              <a:gd name="connsiteX80" fmla="*/ 1384590 w 5032666"/>
              <a:gd name="connsiteY80" fmla="*/ 0 h 419100"/>
              <a:gd name="connsiteX81" fmla="*/ 1417080 w 5032666"/>
              <a:gd name="connsiteY81" fmla="*/ 0 h 419100"/>
              <a:gd name="connsiteX82" fmla="*/ 1423137 w 5032666"/>
              <a:gd name="connsiteY82" fmla="*/ 0 h 419100"/>
              <a:gd name="connsiteX83" fmla="*/ 1430557 w 5032666"/>
              <a:gd name="connsiteY83" fmla="*/ 0 h 419100"/>
              <a:gd name="connsiteX84" fmla="*/ 1463047 w 5032666"/>
              <a:gd name="connsiteY84" fmla="*/ 0 h 419100"/>
              <a:gd name="connsiteX85" fmla="*/ 1473783 w 5032666"/>
              <a:gd name="connsiteY85" fmla="*/ 0 h 419100"/>
              <a:gd name="connsiteX86" fmla="*/ 1479840 w 5032666"/>
              <a:gd name="connsiteY86" fmla="*/ 0 h 419100"/>
              <a:gd name="connsiteX87" fmla="*/ 1495425 w 5032666"/>
              <a:gd name="connsiteY87" fmla="*/ 0 h 419100"/>
              <a:gd name="connsiteX88" fmla="*/ 1512330 w 5032666"/>
              <a:gd name="connsiteY88" fmla="*/ 0 h 419100"/>
              <a:gd name="connsiteX89" fmla="*/ 1519750 w 5032666"/>
              <a:gd name="connsiteY89" fmla="*/ 0 h 419100"/>
              <a:gd name="connsiteX90" fmla="*/ 1537438 w 5032666"/>
              <a:gd name="connsiteY90" fmla="*/ 0 h 419100"/>
              <a:gd name="connsiteX91" fmla="*/ 1541392 w 5032666"/>
              <a:gd name="connsiteY91" fmla="*/ 0 h 419100"/>
              <a:gd name="connsiteX92" fmla="*/ 1552128 w 5032666"/>
              <a:gd name="connsiteY92" fmla="*/ 0 h 419100"/>
              <a:gd name="connsiteX93" fmla="*/ 1569033 w 5032666"/>
              <a:gd name="connsiteY93" fmla="*/ 0 h 419100"/>
              <a:gd name="connsiteX94" fmla="*/ 1583405 w 5032666"/>
              <a:gd name="connsiteY94" fmla="*/ 0 h 419100"/>
              <a:gd name="connsiteX95" fmla="*/ 1590675 w 5032666"/>
              <a:gd name="connsiteY95" fmla="*/ 0 h 419100"/>
              <a:gd name="connsiteX96" fmla="*/ 1594141 w 5032666"/>
              <a:gd name="connsiteY96" fmla="*/ 0 h 419100"/>
              <a:gd name="connsiteX97" fmla="*/ 1598095 w 5032666"/>
              <a:gd name="connsiteY97" fmla="*/ 0 h 419100"/>
              <a:gd name="connsiteX98" fmla="*/ 1615783 w 5032666"/>
              <a:gd name="connsiteY98" fmla="*/ 0 h 419100"/>
              <a:gd name="connsiteX99" fmla="*/ 1632688 w 5032666"/>
              <a:gd name="connsiteY99" fmla="*/ 0 h 419100"/>
              <a:gd name="connsiteX100" fmla="*/ 1640108 w 5032666"/>
              <a:gd name="connsiteY100" fmla="*/ 0 h 419100"/>
              <a:gd name="connsiteX101" fmla="*/ 1647378 w 5032666"/>
              <a:gd name="connsiteY101" fmla="*/ 0 h 419100"/>
              <a:gd name="connsiteX102" fmla="*/ 1661750 w 5032666"/>
              <a:gd name="connsiteY102" fmla="*/ 0 h 419100"/>
              <a:gd name="connsiteX103" fmla="*/ 1672486 w 5032666"/>
              <a:gd name="connsiteY103" fmla="*/ 0 h 419100"/>
              <a:gd name="connsiteX104" fmla="*/ 1689391 w 5032666"/>
              <a:gd name="connsiteY104" fmla="*/ 0 h 419100"/>
              <a:gd name="connsiteX105" fmla="*/ 1704976 w 5032666"/>
              <a:gd name="connsiteY105" fmla="*/ 0 h 419100"/>
              <a:gd name="connsiteX106" fmla="*/ 1711033 w 5032666"/>
              <a:gd name="connsiteY106" fmla="*/ 0 h 419100"/>
              <a:gd name="connsiteX107" fmla="*/ 1718453 w 5032666"/>
              <a:gd name="connsiteY107" fmla="*/ 0 h 419100"/>
              <a:gd name="connsiteX108" fmla="*/ 1750943 w 5032666"/>
              <a:gd name="connsiteY108" fmla="*/ 0 h 419100"/>
              <a:gd name="connsiteX109" fmla="*/ 1761679 w 5032666"/>
              <a:gd name="connsiteY109" fmla="*/ 0 h 419100"/>
              <a:gd name="connsiteX110" fmla="*/ 1767736 w 5032666"/>
              <a:gd name="connsiteY110" fmla="*/ 0 h 419100"/>
              <a:gd name="connsiteX111" fmla="*/ 1800226 w 5032666"/>
              <a:gd name="connsiteY111" fmla="*/ 0 h 419100"/>
              <a:gd name="connsiteX112" fmla="*/ 1807646 w 5032666"/>
              <a:gd name="connsiteY112" fmla="*/ 0 h 419100"/>
              <a:gd name="connsiteX113" fmla="*/ 1825334 w 5032666"/>
              <a:gd name="connsiteY113" fmla="*/ 0 h 419100"/>
              <a:gd name="connsiteX114" fmla="*/ 1856929 w 5032666"/>
              <a:gd name="connsiteY114" fmla="*/ 0 h 419100"/>
              <a:gd name="connsiteX115" fmla="*/ 1871301 w 5032666"/>
              <a:gd name="connsiteY115" fmla="*/ 0 h 419100"/>
              <a:gd name="connsiteX116" fmla="*/ 1882037 w 5032666"/>
              <a:gd name="connsiteY116" fmla="*/ 0 h 419100"/>
              <a:gd name="connsiteX117" fmla="*/ 1920584 w 5032666"/>
              <a:gd name="connsiteY117" fmla="*/ 0 h 419100"/>
              <a:gd name="connsiteX118" fmla="*/ 1928004 w 5032666"/>
              <a:gd name="connsiteY118" fmla="*/ 0 h 419100"/>
              <a:gd name="connsiteX119" fmla="*/ 1952625 w 5032666"/>
              <a:gd name="connsiteY119" fmla="*/ 0 h 419100"/>
              <a:gd name="connsiteX120" fmla="*/ 1977287 w 5032666"/>
              <a:gd name="connsiteY120" fmla="*/ 0 h 419100"/>
              <a:gd name="connsiteX121" fmla="*/ 1998592 w 5032666"/>
              <a:gd name="connsiteY121" fmla="*/ 0 h 419100"/>
              <a:gd name="connsiteX122" fmla="*/ 2009328 w 5032666"/>
              <a:gd name="connsiteY122" fmla="*/ 0 h 419100"/>
              <a:gd name="connsiteX123" fmla="*/ 2047875 w 5032666"/>
              <a:gd name="connsiteY123" fmla="*/ 0 h 419100"/>
              <a:gd name="connsiteX124" fmla="*/ 2055295 w 5032666"/>
              <a:gd name="connsiteY124" fmla="*/ 0 h 419100"/>
              <a:gd name="connsiteX125" fmla="*/ 2057400 w 5032666"/>
              <a:gd name="connsiteY125" fmla="*/ 0 h 419100"/>
              <a:gd name="connsiteX126" fmla="*/ 2072983 w 5032666"/>
              <a:gd name="connsiteY126" fmla="*/ 0 h 419100"/>
              <a:gd name="connsiteX127" fmla="*/ 2103367 w 5032666"/>
              <a:gd name="connsiteY127" fmla="*/ 0 h 419100"/>
              <a:gd name="connsiteX128" fmla="*/ 2104578 w 5032666"/>
              <a:gd name="connsiteY128" fmla="*/ 0 h 419100"/>
              <a:gd name="connsiteX129" fmla="*/ 2114103 w 5032666"/>
              <a:gd name="connsiteY129" fmla="*/ 0 h 419100"/>
              <a:gd name="connsiteX130" fmla="*/ 2118950 w 5032666"/>
              <a:gd name="connsiteY130" fmla="*/ 0 h 419100"/>
              <a:gd name="connsiteX131" fmla="*/ 2129686 w 5032666"/>
              <a:gd name="connsiteY131" fmla="*/ 0 h 419100"/>
              <a:gd name="connsiteX132" fmla="*/ 2140979 w 5032666"/>
              <a:gd name="connsiteY132" fmla="*/ 0 h 419100"/>
              <a:gd name="connsiteX133" fmla="*/ 2152650 w 5032666"/>
              <a:gd name="connsiteY133" fmla="*/ 0 h 419100"/>
              <a:gd name="connsiteX134" fmla="*/ 2160070 w 5032666"/>
              <a:gd name="connsiteY134" fmla="*/ 0 h 419100"/>
              <a:gd name="connsiteX135" fmla="*/ 2162176 w 5032666"/>
              <a:gd name="connsiteY135" fmla="*/ 0 h 419100"/>
              <a:gd name="connsiteX136" fmla="*/ 2168233 w 5032666"/>
              <a:gd name="connsiteY136" fmla="*/ 0 h 419100"/>
              <a:gd name="connsiteX137" fmla="*/ 2175653 w 5032666"/>
              <a:gd name="connsiteY137" fmla="*/ 0 h 419100"/>
              <a:gd name="connsiteX138" fmla="*/ 2177758 w 5032666"/>
              <a:gd name="connsiteY138" fmla="*/ 0 h 419100"/>
              <a:gd name="connsiteX139" fmla="*/ 2186946 w 5032666"/>
              <a:gd name="connsiteY139" fmla="*/ 0 h 419100"/>
              <a:gd name="connsiteX140" fmla="*/ 2197682 w 5032666"/>
              <a:gd name="connsiteY140" fmla="*/ 0 h 419100"/>
              <a:gd name="connsiteX141" fmla="*/ 2208143 w 5032666"/>
              <a:gd name="connsiteY141" fmla="*/ 0 h 419100"/>
              <a:gd name="connsiteX142" fmla="*/ 2209353 w 5032666"/>
              <a:gd name="connsiteY142" fmla="*/ 0 h 419100"/>
              <a:gd name="connsiteX143" fmla="*/ 2218879 w 5032666"/>
              <a:gd name="connsiteY143" fmla="*/ 0 h 419100"/>
              <a:gd name="connsiteX144" fmla="*/ 2223725 w 5032666"/>
              <a:gd name="connsiteY144" fmla="*/ 0 h 419100"/>
              <a:gd name="connsiteX145" fmla="*/ 2224936 w 5032666"/>
              <a:gd name="connsiteY145" fmla="*/ 0 h 419100"/>
              <a:gd name="connsiteX146" fmla="*/ 2234461 w 5032666"/>
              <a:gd name="connsiteY146" fmla="*/ 0 h 419100"/>
              <a:gd name="connsiteX147" fmla="*/ 2236229 w 5032666"/>
              <a:gd name="connsiteY147" fmla="*/ 0 h 419100"/>
              <a:gd name="connsiteX148" fmla="*/ 2243649 w 5032666"/>
              <a:gd name="connsiteY148" fmla="*/ 0 h 419100"/>
              <a:gd name="connsiteX149" fmla="*/ 2257426 w 5032666"/>
              <a:gd name="connsiteY149" fmla="*/ 0 h 419100"/>
              <a:gd name="connsiteX150" fmla="*/ 2261337 w 5032666"/>
              <a:gd name="connsiteY150" fmla="*/ 0 h 419100"/>
              <a:gd name="connsiteX151" fmla="*/ 2264846 w 5032666"/>
              <a:gd name="connsiteY151" fmla="*/ 0 h 419100"/>
              <a:gd name="connsiteX152" fmla="*/ 2266951 w 5032666"/>
              <a:gd name="connsiteY152" fmla="*/ 0 h 419100"/>
              <a:gd name="connsiteX153" fmla="*/ 2273008 w 5032666"/>
              <a:gd name="connsiteY153" fmla="*/ 0 h 419100"/>
              <a:gd name="connsiteX154" fmla="*/ 2280428 w 5032666"/>
              <a:gd name="connsiteY154" fmla="*/ 0 h 419100"/>
              <a:gd name="connsiteX155" fmla="*/ 2282534 w 5032666"/>
              <a:gd name="connsiteY155" fmla="*/ 0 h 419100"/>
              <a:gd name="connsiteX156" fmla="*/ 2292932 w 5032666"/>
              <a:gd name="connsiteY156" fmla="*/ 0 h 419100"/>
              <a:gd name="connsiteX157" fmla="*/ 2307304 w 5032666"/>
              <a:gd name="connsiteY157" fmla="*/ 0 h 419100"/>
              <a:gd name="connsiteX158" fmla="*/ 2312918 w 5032666"/>
              <a:gd name="connsiteY158" fmla="*/ 0 h 419100"/>
              <a:gd name="connsiteX159" fmla="*/ 2314129 w 5032666"/>
              <a:gd name="connsiteY159" fmla="*/ 0 h 419100"/>
              <a:gd name="connsiteX160" fmla="*/ 2318040 w 5032666"/>
              <a:gd name="connsiteY160" fmla="*/ 0 h 419100"/>
              <a:gd name="connsiteX161" fmla="*/ 2323654 w 5032666"/>
              <a:gd name="connsiteY161" fmla="*/ 0 h 419100"/>
              <a:gd name="connsiteX162" fmla="*/ 2328501 w 5032666"/>
              <a:gd name="connsiteY162" fmla="*/ 0 h 419100"/>
              <a:gd name="connsiteX163" fmla="*/ 2329711 w 5032666"/>
              <a:gd name="connsiteY163" fmla="*/ 0 h 419100"/>
              <a:gd name="connsiteX164" fmla="*/ 2339237 w 5032666"/>
              <a:gd name="connsiteY164" fmla="*/ 0 h 419100"/>
              <a:gd name="connsiteX165" fmla="*/ 2350530 w 5032666"/>
              <a:gd name="connsiteY165" fmla="*/ 0 h 419100"/>
              <a:gd name="connsiteX166" fmla="*/ 2356587 w 5032666"/>
              <a:gd name="connsiteY166" fmla="*/ 0 h 419100"/>
              <a:gd name="connsiteX167" fmla="*/ 2362201 w 5032666"/>
              <a:gd name="connsiteY167" fmla="*/ 0 h 419100"/>
              <a:gd name="connsiteX168" fmla="*/ 2364007 w 5032666"/>
              <a:gd name="connsiteY168" fmla="*/ 0 h 419100"/>
              <a:gd name="connsiteX169" fmla="*/ 2369621 w 5032666"/>
              <a:gd name="connsiteY169" fmla="*/ 0 h 419100"/>
              <a:gd name="connsiteX170" fmla="*/ 2377784 w 5032666"/>
              <a:gd name="connsiteY170" fmla="*/ 0 h 419100"/>
              <a:gd name="connsiteX171" fmla="*/ 2385204 w 5032666"/>
              <a:gd name="connsiteY171" fmla="*/ 0 h 419100"/>
              <a:gd name="connsiteX172" fmla="*/ 2387309 w 5032666"/>
              <a:gd name="connsiteY172" fmla="*/ 0 h 419100"/>
              <a:gd name="connsiteX173" fmla="*/ 2396497 w 5032666"/>
              <a:gd name="connsiteY173" fmla="*/ 0 h 419100"/>
              <a:gd name="connsiteX174" fmla="*/ 2407233 w 5032666"/>
              <a:gd name="connsiteY174" fmla="*/ 0 h 419100"/>
              <a:gd name="connsiteX175" fmla="*/ 2413290 w 5032666"/>
              <a:gd name="connsiteY175" fmla="*/ 0 h 419100"/>
              <a:gd name="connsiteX176" fmla="*/ 2418904 w 5032666"/>
              <a:gd name="connsiteY176" fmla="*/ 0 h 419100"/>
              <a:gd name="connsiteX177" fmla="*/ 2433276 w 5032666"/>
              <a:gd name="connsiteY177" fmla="*/ 0 h 419100"/>
              <a:gd name="connsiteX178" fmla="*/ 2434487 w 5032666"/>
              <a:gd name="connsiteY178" fmla="*/ 0 h 419100"/>
              <a:gd name="connsiteX179" fmla="*/ 2444012 w 5032666"/>
              <a:gd name="connsiteY179" fmla="*/ 0 h 419100"/>
              <a:gd name="connsiteX180" fmla="*/ 2445780 w 5032666"/>
              <a:gd name="connsiteY180" fmla="*/ 0 h 419100"/>
              <a:gd name="connsiteX181" fmla="*/ 2453200 w 5032666"/>
              <a:gd name="connsiteY181" fmla="*/ 0 h 419100"/>
              <a:gd name="connsiteX182" fmla="*/ 2470888 w 5032666"/>
              <a:gd name="connsiteY182" fmla="*/ 0 h 419100"/>
              <a:gd name="connsiteX183" fmla="*/ 2482559 w 5032666"/>
              <a:gd name="connsiteY183" fmla="*/ 0 h 419100"/>
              <a:gd name="connsiteX184" fmla="*/ 2489979 w 5032666"/>
              <a:gd name="connsiteY184" fmla="*/ 0 h 419100"/>
              <a:gd name="connsiteX185" fmla="*/ 2502483 w 5032666"/>
              <a:gd name="connsiteY185" fmla="*/ 0 h 419100"/>
              <a:gd name="connsiteX186" fmla="*/ 2514600 w 5032666"/>
              <a:gd name="connsiteY186" fmla="*/ 0 h 419100"/>
              <a:gd name="connsiteX187" fmla="*/ 2516855 w 5032666"/>
              <a:gd name="connsiteY187" fmla="*/ 0 h 419100"/>
              <a:gd name="connsiteX188" fmla="*/ 2527591 w 5032666"/>
              <a:gd name="connsiteY188" fmla="*/ 0 h 419100"/>
              <a:gd name="connsiteX189" fmla="*/ 2539262 w 5032666"/>
              <a:gd name="connsiteY189" fmla="*/ 0 h 419100"/>
              <a:gd name="connsiteX190" fmla="*/ 2560567 w 5032666"/>
              <a:gd name="connsiteY190" fmla="*/ 0 h 419100"/>
              <a:gd name="connsiteX191" fmla="*/ 2566138 w 5032666"/>
              <a:gd name="connsiteY191" fmla="*/ 0 h 419100"/>
              <a:gd name="connsiteX192" fmla="*/ 2571303 w 5032666"/>
              <a:gd name="connsiteY192" fmla="*/ 0 h 419100"/>
              <a:gd name="connsiteX193" fmla="*/ 2573558 w 5032666"/>
              <a:gd name="connsiteY193" fmla="*/ 0 h 419100"/>
              <a:gd name="connsiteX194" fmla="*/ 2598179 w 5032666"/>
              <a:gd name="connsiteY194" fmla="*/ 0 h 419100"/>
              <a:gd name="connsiteX195" fmla="*/ 2609850 w 5032666"/>
              <a:gd name="connsiteY195" fmla="*/ 0 h 419100"/>
              <a:gd name="connsiteX196" fmla="*/ 2617270 w 5032666"/>
              <a:gd name="connsiteY196" fmla="*/ 0 h 419100"/>
              <a:gd name="connsiteX197" fmla="*/ 2622841 w 5032666"/>
              <a:gd name="connsiteY197" fmla="*/ 0 h 419100"/>
              <a:gd name="connsiteX198" fmla="*/ 2634958 w 5032666"/>
              <a:gd name="connsiteY198" fmla="*/ 0 h 419100"/>
              <a:gd name="connsiteX199" fmla="*/ 2644146 w 5032666"/>
              <a:gd name="connsiteY199" fmla="*/ 0 h 419100"/>
              <a:gd name="connsiteX200" fmla="*/ 2654882 w 5032666"/>
              <a:gd name="connsiteY200" fmla="*/ 0 h 419100"/>
              <a:gd name="connsiteX201" fmla="*/ 2666553 w 5032666"/>
              <a:gd name="connsiteY201" fmla="*/ 0 h 419100"/>
              <a:gd name="connsiteX202" fmla="*/ 2680925 w 5032666"/>
              <a:gd name="connsiteY202" fmla="*/ 0 h 419100"/>
              <a:gd name="connsiteX203" fmla="*/ 2691661 w 5032666"/>
              <a:gd name="connsiteY203" fmla="*/ 0 h 419100"/>
              <a:gd name="connsiteX204" fmla="*/ 2693429 w 5032666"/>
              <a:gd name="connsiteY204" fmla="*/ 0 h 419100"/>
              <a:gd name="connsiteX205" fmla="*/ 2700849 w 5032666"/>
              <a:gd name="connsiteY205" fmla="*/ 0 h 419100"/>
              <a:gd name="connsiteX206" fmla="*/ 2702954 w 5032666"/>
              <a:gd name="connsiteY206" fmla="*/ 0 h 419100"/>
              <a:gd name="connsiteX207" fmla="*/ 2718537 w 5032666"/>
              <a:gd name="connsiteY207" fmla="*/ 0 h 419100"/>
              <a:gd name="connsiteX208" fmla="*/ 2724151 w 5032666"/>
              <a:gd name="connsiteY208" fmla="*/ 0 h 419100"/>
              <a:gd name="connsiteX209" fmla="*/ 2730208 w 5032666"/>
              <a:gd name="connsiteY209" fmla="*/ 0 h 419100"/>
              <a:gd name="connsiteX210" fmla="*/ 2737628 w 5032666"/>
              <a:gd name="connsiteY210" fmla="*/ 0 h 419100"/>
              <a:gd name="connsiteX211" fmla="*/ 2748921 w 5032666"/>
              <a:gd name="connsiteY211" fmla="*/ 0 h 419100"/>
              <a:gd name="connsiteX212" fmla="*/ 2750132 w 5032666"/>
              <a:gd name="connsiteY212" fmla="*/ 0 h 419100"/>
              <a:gd name="connsiteX213" fmla="*/ 2759657 w 5032666"/>
              <a:gd name="connsiteY213" fmla="*/ 0 h 419100"/>
              <a:gd name="connsiteX214" fmla="*/ 2764504 w 5032666"/>
              <a:gd name="connsiteY214" fmla="*/ 0 h 419100"/>
              <a:gd name="connsiteX215" fmla="*/ 2770118 w 5032666"/>
              <a:gd name="connsiteY215" fmla="*/ 0 h 419100"/>
              <a:gd name="connsiteX216" fmla="*/ 2775240 w 5032666"/>
              <a:gd name="connsiteY216" fmla="*/ 0 h 419100"/>
              <a:gd name="connsiteX217" fmla="*/ 2780854 w 5032666"/>
              <a:gd name="connsiteY217" fmla="*/ 0 h 419100"/>
              <a:gd name="connsiteX218" fmla="*/ 2786911 w 5032666"/>
              <a:gd name="connsiteY218" fmla="*/ 0 h 419100"/>
              <a:gd name="connsiteX219" fmla="*/ 2798204 w 5032666"/>
              <a:gd name="connsiteY219" fmla="*/ 0 h 419100"/>
              <a:gd name="connsiteX220" fmla="*/ 2805624 w 5032666"/>
              <a:gd name="connsiteY220" fmla="*/ 0 h 419100"/>
              <a:gd name="connsiteX221" fmla="*/ 2807730 w 5032666"/>
              <a:gd name="connsiteY221" fmla="*/ 0 h 419100"/>
              <a:gd name="connsiteX222" fmla="*/ 2813787 w 5032666"/>
              <a:gd name="connsiteY222" fmla="*/ 0 h 419100"/>
              <a:gd name="connsiteX223" fmla="*/ 2819401 w 5032666"/>
              <a:gd name="connsiteY223" fmla="*/ 0 h 419100"/>
              <a:gd name="connsiteX224" fmla="*/ 2821207 w 5032666"/>
              <a:gd name="connsiteY224" fmla="*/ 0 h 419100"/>
              <a:gd name="connsiteX225" fmla="*/ 2823312 w 5032666"/>
              <a:gd name="connsiteY225" fmla="*/ 0 h 419100"/>
              <a:gd name="connsiteX226" fmla="*/ 2826821 w 5032666"/>
              <a:gd name="connsiteY226" fmla="*/ 0 h 419100"/>
              <a:gd name="connsiteX227" fmla="*/ 2844509 w 5032666"/>
              <a:gd name="connsiteY227" fmla="*/ 0 h 419100"/>
              <a:gd name="connsiteX228" fmla="*/ 2853697 w 5032666"/>
              <a:gd name="connsiteY228" fmla="*/ 0 h 419100"/>
              <a:gd name="connsiteX229" fmla="*/ 2854907 w 5032666"/>
              <a:gd name="connsiteY229" fmla="*/ 0 h 419100"/>
              <a:gd name="connsiteX230" fmla="*/ 2864433 w 5032666"/>
              <a:gd name="connsiteY230" fmla="*/ 0 h 419100"/>
              <a:gd name="connsiteX231" fmla="*/ 2869279 w 5032666"/>
              <a:gd name="connsiteY231" fmla="*/ 0 h 419100"/>
              <a:gd name="connsiteX232" fmla="*/ 2870490 w 5032666"/>
              <a:gd name="connsiteY232" fmla="*/ 0 h 419100"/>
              <a:gd name="connsiteX233" fmla="*/ 2876104 w 5032666"/>
              <a:gd name="connsiteY233" fmla="*/ 0 h 419100"/>
              <a:gd name="connsiteX234" fmla="*/ 2880015 w 5032666"/>
              <a:gd name="connsiteY234" fmla="*/ 0 h 419100"/>
              <a:gd name="connsiteX235" fmla="*/ 2890476 w 5032666"/>
              <a:gd name="connsiteY235" fmla="*/ 0 h 419100"/>
              <a:gd name="connsiteX236" fmla="*/ 2901212 w 5032666"/>
              <a:gd name="connsiteY236" fmla="*/ 0 h 419100"/>
              <a:gd name="connsiteX237" fmla="*/ 2902980 w 5032666"/>
              <a:gd name="connsiteY237" fmla="*/ 0 h 419100"/>
              <a:gd name="connsiteX238" fmla="*/ 2910400 w 5032666"/>
              <a:gd name="connsiteY238" fmla="*/ 0 h 419100"/>
              <a:gd name="connsiteX239" fmla="*/ 2912505 w 5032666"/>
              <a:gd name="connsiteY239" fmla="*/ 0 h 419100"/>
              <a:gd name="connsiteX240" fmla="*/ 2918562 w 5032666"/>
              <a:gd name="connsiteY240" fmla="*/ 0 h 419100"/>
              <a:gd name="connsiteX241" fmla="*/ 2925982 w 5032666"/>
              <a:gd name="connsiteY241" fmla="*/ 0 h 419100"/>
              <a:gd name="connsiteX242" fmla="*/ 2928088 w 5032666"/>
              <a:gd name="connsiteY242" fmla="*/ 0 h 419100"/>
              <a:gd name="connsiteX243" fmla="*/ 2939759 w 5032666"/>
              <a:gd name="connsiteY243" fmla="*/ 0 h 419100"/>
              <a:gd name="connsiteX244" fmla="*/ 2947179 w 5032666"/>
              <a:gd name="connsiteY244" fmla="*/ 0 h 419100"/>
              <a:gd name="connsiteX245" fmla="*/ 2958472 w 5032666"/>
              <a:gd name="connsiteY245" fmla="*/ 0 h 419100"/>
              <a:gd name="connsiteX246" fmla="*/ 2959683 w 5032666"/>
              <a:gd name="connsiteY246" fmla="*/ 0 h 419100"/>
              <a:gd name="connsiteX247" fmla="*/ 2969208 w 5032666"/>
              <a:gd name="connsiteY247" fmla="*/ 0 h 419100"/>
              <a:gd name="connsiteX248" fmla="*/ 2974055 w 5032666"/>
              <a:gd name="connsiteY248" fmla="*/ 0 h 419100"/>
              <a:gd name="connsiteX249" fmla="*/ 2975265 w 5032666"/>
              <a:gd name="connsiteY249" fmla="*/ 0 h 419100"/>
              <a:gd name="connsiteX250" fmla="*/ 2984791 w 5032666"/>
              <a:gd name="connsiteY250" fmla="*/ 0 h 419100"/>
              <a:gd name="connsiteX251" fmla="*/ 2996462 w 5032666"/>
              <a:gd name="connsiteY251" fmla="*/ 0 h 419100"/>
              <a:gd name="connsiteX252" fmla="*/ 3007755 w 5032666"/>
              <a:gd name="connsiteY252" fmla="*/ 0 h 419100"/>
              <a:gd name="connsiteX253" fmla="*/ 3015175 w 5032666"/>
              <a:gd name="connsiteY253" fmla="*/ 0 h 419100"/>
              <a:gd name="connsiteX254" fmla="*/ 3023338 w 5032666"/>
              <a:gd name="connsiteY254" fmla="*/ 0 h 419100"/>
              <a:gd name="connsiteX255" fmla="*/ 3030758 w 5032666"/>
              <a:gd name="connsiteY255" fmla="*/ 0 h 419100"/>
              <a:gd name="connsiteX256" fmla="*/ 3032863 w 5032666"/>
              <a:gd name="connsiteY256" fmla="*/ 0 h 419100"/>
              <a:gd name="connsiteX257" fmla="*/ 3064458 w 5032666"/>
              <a:gd name="connsiteY257" fmla="*/ 0 h 419100"/>
              <a:gd name="connsiteX258" fmla="*/ 3078830 w 5032666"/>
              <a:gd name="connsiteY258" fmla="*/ 0 h 419100"/>
              <a:gd name="connsiteX259" fmla="*/ 3080041 w 5032666"/>
              <a:gd name="connsiteY259" fmla="*/ 0 h 419100"/>
              <a:gd name="connsiteX260" fmla="*/ 3089566 w 5032666"/>
              <a:gd name="connsiteY260" fmla="*/ 0 h 419100"/>
              <a:gd name="connsiteX261" fmla="*/ 3128113 w 5032666"/>
              <a:gd name="connsiteY261" fmla="*/ 0 h 419100"/>
              <a:gd name="connsiteX262" fmla="*/ 3135533 w 5032666"/>
              <a:gd name="connsiteY262" fmla="*/ 0 h 419100"/>
              <a:gd name="connsiteX263" fmla="*/ 3160154 w 5032666"/>
              <a:gd name="connsiteY263" fmla="*/ 0 h 419100"/>
              <a:gd name="connsiteX264" fmla="*/ 3184816 w 5032666"/>
              <a:gd name="connsiteY264" fmla="*/ 0 h 419100"/>
              <a:gd name="connsiteX265" fmla="*/ 3206121 w 5032666"/>
              <a:gd name="connsiteY265" fmla="*/ 0 h 419100"/>
              <a:gd name="connsiteX266" fmla="*/ 3216857 w 5032666"/>
              <a:gd name="connsiteY266" fmla="*/ 0 h 419100"/>
              <a:gd name="connsiteX267" fmla="*/ 3255404 w 5032666"/>
              <a:gd name="connsiteY267" fmla="*/ 0 h 419100"/>
              <a:gd name="connsiteX268" fmla="*/ 3262824 w 5032666"/>
              <a:gd name="connsiteY268" fmla="*/ 0 h 419100"/>
              <a:gd name="connsiteX269" fmla="*/ 3280512 w 5032666"/>
              <a:gd name="connsiteY269" fmla="*/ 0 h 419100"/>
              <a:gd name="connsiteX270" fmla="*/ 3312107 w 5032666"/>
              <a:gd name="connsiteY270" fmla="*/ 0 h 419100"/>
              <a:gd name="connsiteX271" fmla="*/ 3326479 w 5032666"/>
              <a:gd name="connsiteY271" fmla="*/ 0 h 419100"/>
              <a:gd name="connsiteX272" fmla="*/ 3337215 w 5032666"/>
              <a:gd name="connsiteY272" fmla="*/ 0 h 419100"/>
              <a:gd name="connsiteX273" fmla="*/ 3369705 w 5032666"/>
              <a:gd name="connsiteY273" fmla="*/ 0 h 419100"/>
              <a:gd name="connsiteX274" fmla="*/ 3375762 w 5032666"/>
              <a:gd name="connsiteY274" fmla="*/ 0 h 419100"/>
              <a:gd name="connsiteX275" fmla="*/ 3383182 w 5032666"/>
              <a:gd name="connsiteY275" fmla="*/ 0 h 419100"/>
              <a:gd name="connsiteX276" fmla="*/ 3415672 w 5032666"/>
              <a:gd name="connsiteY276" fmla="*/ 0 h 419100"/>
              <a:gd name="connsiteX277" fmla="*/ 3426408 w 5032666"/>
              <a:gd name="connsiteY277" fmla="*/ 0 h 419100"/>
              <a:gd name="connsiteX278" fmla="*/ 3432465 w 5032666"/>
              <a:gd name="connsiteY278" fmla="*/ 0 h 419100"/>
              <a:gd name="connsiteX279" fmla="*/ 3448050 w 5032666"/>
              <a:gd name="connsiteY279" fmla="*/ 0 h 419100"/>
              <a:gd name="connsiteX280" fmla="*/ 3464955 w 5032666"/>
              <a:gd name="connsiteY280" fmla="*/ 0 h 419100"/>
              <a:gd name="connsiteX281" fmla="*/ 3472375 w 5032666"/>
              <a:gd name="connsiteY281" fmla="*/ 0 h 419100"/>
              <a:gd name="connsiteX282" fmla="*/ 3490063 w 5032666"/>
              <a:gd name="connsiteY282" fmla="*/ 0 h 419100"/>
              <a:gd name="connsiteX283" fmla="*/ 3494017 w 5032666"/>
              <a:gd name="connsiteY283" fmla="*/ 0 h 419100"/>
              <a:gd name="connsiteX284" fmla="*/ 3504753 w 5032666"/>
              <a:gd name="connsiteY284" fmla="*/ 0 h 419100"/>
              <a:gd name="connsiteX285" fmla="*/ 3521658 w 5032666"/>
              <a:gd name="connsiteY285" fmla="*/ 0 h 419100"/>
              <a:gd name="connsiteX286" fmla="*/ 3536030 w 5032666"/>
              <a:gd name="connsiteY286" fmla="*/ 0 h 419100"/>
              <a:gd name="connsiteX287" fmla="*/ 3543300 w 5032666"/>
              <a:gd name="connsiteY287" fmla="*/ 0 h 419100"/>
              <a:gd name="connsiteX288" fmla="*/ 3546766 w 5032666"/>
              <a:gd name="connsiteY288" fmla="*/ 0 h 419100"/>
              <a:gd name="connsiteX289" fmla="*/ 3550720 w 5032666"/>
              <a:gd name="connsiteY289" fmla="*/ 0 h 419100"/>
              <a:gd name="connsiteX290" fmla="*/ 3568408 w 5032666"/>
              <a:gd name="connsiteY290" fmla="*/ 0 h 419100"/>
              <a:gd name="connsiteX291" fmla="*/ 3585313 w 5032666"/>
              <a:gd name="connsiteY291" fmla="*/ 0 h 419100"/>
              <a:gd name="connsiteX292" fmla="*/ 3592733 w 5032666"/>
              <a:gd name="connsiteY292" fmla="*/ 0 h 419100"/>
              <a:gd name="connsiteX293" fmla="*/ 3600003 w 5032666"/>
              <a:gd name="connsiteY293" fmla="*/ 0 h 419100"/>
              <a:gd name="connsiteX294" fmla="*/ 3614375 w 5032666"/>
              <a:gd name="connsiteY294" fmla="*/ 0 h 419100"/>
              <a:gd name="connsiteX295" fmla="*/ 3625111 w 5032666"/>
              <a:gd name="connsiteY295" fmla="*/ 0 h 419100"/>
              <a:gd name="connsiteX296" fmla="*/ 3642016 w 5032666"/>
              <a:gd name="connsiteY296" fmla="*/ 0 h 419100"/>
              <a:gd name="connsiteX297" fmla="*/ 3657601 w 5032666"/>
              <a:gd name="connsiteY297" fmla="*/ 0 h 419100"/>
              <a:gd name="connsiteX298" fmla="*/ 3663658 w 5032666"/>
              <a:gd name="connsiteY298" fmla="*/ 0 h 419100"/>
              <a:gd name="connsiteX299" fmla="*/ 3671078 w 5032666"/>
              <a:gd name="connsiteY299" fmla="*/ 0 h 419100"/>
              <a:gd name="connsiteX300" fmla="*/ 3703568 w 5032666"/>
              <a:gd name="connsiteY300" fmla="*/ 0 h 419100"/>
              <a:gd name="connsiteX301" fmla="*/ 3714304 w 5032666"/>
              <a:gd name="connsiteY301" fmla="*/ 0 h 419100"/>
              <a:gd name="connsiteX302" fmla="*/ 3720361 w 5032666"/>
              <a:gd name="connsiteY302" fmla="*/ 0 h 419100"/>
              <a:gd name="connsiteX303" fmla="*/ 3752851 w 5032666"/>
              <a:gd name="connsiteY303" fmla="*/ 0 h 419100"/>
              <a:gd name="connsiteX304" fmla="*/ 3760271 w 5032666"/>
              <a:gd name="connsiteY304" fmla="*/ 0 h 419100"/>
              <a:gd name="connsiteX305" fmla="*/ 3777959 w 5032666"/>
              <a:gd name="connsiteY305" fmla="*/ 0 h 419100"/>
              <a:gd name="connsiteX306" fmla="*/ 3809554 w 5032666"/>
              <a:gd name="connsiteY306" fmla="*/ 0 h 419100"/>
              <a:gd name="connsiteX307" fmla="*/ 3823926 w 5032666"/>
              <a:gd name="connsiteY307" fmla="*/ 0 h 419100"/>
              <a:gd name="connsiteX308" fmla="*/ 3834662 w 5032666"/>
              <a:gd name="connsiteY308" fmla="*/ 0 h 419100"/>
              <a:gd name="connsiteX309" fmla="*/ 3873209 w 5032666"/>
              <a:gd name="connsiteY309" fmla="*/ 0 h 419100"/>
              <a:gd name="connsiteX310" fmla="*/ 3880629 w 5032666"/>
              <a:gd name="connsiteY310" fmla="*/ 0 h 419100"/>
              <a:gd name="connsiteX311" fmla="*/ 3905250 w 5032666"/>
              <a:gd name="connsiteY311" fmla="*/ 0 h 419100"/>
              <a:gd name="connsiteX312" fmla="*/ 3929912 w 5032666"/>
              <a:gd name="connsiteY312" fmla="*/ 0 h 419100"/>
              <a:gd name="connsiteX313" fmla="*/ 3951217 w 5032666"/>
              <a:gd name="connsiteY313" fmla="*/ 0 h 419100"/>
              <a:gd name="connsiteX314" fmla="*/ 3961953 w 5032666"/>
              <a:gd name="connsiteY314" fmla="*/ 0 h 419100"/>
              <a:gd name="connsiteX315" fmla="*/ 4000500 w 5032666"/>
              <a:gd name="connsiteY315" fmla="*/ 0 h 419100"/>
              <a:gd name="connsiteX316" fmla="*/ 4007920 w 5032666"/>
              <a:gd name="connsiteY316" fmla="*/ 0 h 419100"/>
              <a:gd name="connsiteX317" fmla="*/ 4025608 w 5032666"/>
              <a:gd name="connsiteY317" fmla="*/ 0 h 419100"/>
              <a:gd name="connsiteX318" fmla="*/ 4057203 w 5032666"/>
              <a:gd name="connsiteY318" fmla="*/ 0 h 419100"/>
              <a:gd name="connsiteX319" fmla="*/ 4071575 w 5032666"/>
              <a:gd name="connsiteY319" fmla="*/ 0 h 419100"/>
              <a:gd name="connsiteX320" fmla="*/ 4082311 w 5032666"/>
              <a:gd name="connsiteY320" fmla="*/ 0 h 419100"/>
              <a:gd name="connsiteX321" fmla="*/ 4093604 w 5032666"/>
              <a:gd name="connsiteY321" fmla="*/ 0 h 419100"/>
              <a:gd name="connsiteX322" fmla="*/ 4114801 w 5032666"/>
              <a:gd name="connsiteY322" fmla="*/ 0 h 419100"/>
              <a:gd name="connsiteX323" fmla="*/ 4120858 w 5032666"/>
              <a:gd name="connsiteY323" fmla="*/ 0 h 419100"/>
              <a:gd name="connsiteX324" fmla="*/ 4128278 w 5032666"/>
              <a:gd name="connsiteY324" fmla="*/ 0 h 419100"/>
              <a:gd name="connsiteX325" fmla="*/ 4139571 w 5032666"/>
              <a:gd name="connsiteY325" fmla="*/ 0 h 419100"/>
              <a:gd name="connsiteX326" fmla="*/ 4150307 w 5032666"/>
              <a:gd name="connsiteY326" fmla="*/ 0 h 419100"/>
              <a:gd name="connsiteX327" fmla="*/ 4160768 w 5032666"/>
              <a:gd name="connsiteY327" fmla="*/ 0 h 419100"/>
              <a:gd name="connsiteX328" fmla="*/ 4171504 w 5032666"/>
              <a:gd name="connsiteY328" fmla="*/ 0 h 419100"/>
              <a:gd name="connsiteX329" fmla="*/ 4177561 w 5032666"/>
              <a:gd name="connsiteY329" fmla="*/ 0 h 419100"/>
              <a:gd name="connsiteX330" fmla="*/ 4188854 w 5032666"/>
              <a:gd name="connsiteY330" fmla="*/ 0 h 419100"/>
              <a:gd name="connsiteX331" fmla="*/ 4196274 w 5032666"/>
              <a:gd name="connsiteY331" fmla="*/ 0 h 419100"/>
              <a:gd name="connsiteX332" fmla="*/ 4210051 w 5032666"/>
              <a:gd name="connsiteY332" fmla="*/ 0 h 419100"/>
              <a:gd name="connsiteX333" fmla="*/ 4213962 w 5032666"/>
              <a:gd name="connsiteY333" fmla="*/ 0 h 419100"/>
              <a:gd name="connsiteX334" fmla="*/ 4217471 w 5032666"/>
              <a:gd name="connsiteY334" fmla="*/ 0 h 419100"/>
              <a:gd name="connsiteX335" fmla="*/ 4235159 w 5032666"/>
              <a:gd name="connsiteY335" fmla="*/ 0 h 419100"/>
              <a:gd name="connsiteX336" fmla="*/ 4245557 w 5032666"/>
              <a:gd name="connsiteY336" fmla="*/ 0 h 419100"/>
              <a:gd name="connsiteX337" fmla="*/ 4259929 w 5032666"/>
              <a:gd name="connsiteY337" fmla="*/ 0 h 419100"/>
              <a:gd name="connsiteX338" fmla="*/ 4266754 w 5032666"/>
              <a:gd name="connsiteY338" fmla="*/ 0 h 419100"/>
              <a:gd name="connsiteX339" fmla="*/ 4270665 w 5032666"/>
              <a:gd name="connsiteY339" fmla="*/ 0 h 419100"/>
              <a:gd name="connsiteX340" fmla="*/ 4281126 w 5032666"/>
              <a:gd name="connsiteY340" fmla="*/ 0 h 419100"/>
              <a:gd name="connsiteX341" fmla="*/ 4291862 w 5032666"/>
              <a:gd name="connsiteY341" fmla="*/ 0 h 419100"/>
              <a:gd name="connsiteX342" fmla="*/ 4303155 w 5032666"/>
              <a:gd name="connsiteY342" fmla="*/ 0 h 419100"/>
              <a:gd name="connsiteX343" fmla="*/ 4309212 w 5032666"/>
              <a:gd name="connsiteY343" fmla="*/ 0 h 419100"/>
              <a:gd name="connsiteX344" fmla="*/ 4316632 w 5032666"/>
              <a:gd name="connsiteY344" fmla="*/ 0 h 419100"/>
              <a:gd name="connsiteX345" fmla="*/ 4330409 w 5032666"/>
              <a:gd name="connsiteY345" fmla="*/ 0 h 419100"/>
              <a:gd name="connsiteX346" fmla="*/ 4337829 w 5032666"/>
              <a:gd name="connsiteY346" fmla="*/ 0 h 419100"/>
              <a:gd name="connsiteX347" fmla="*/ 4349122 w 5032666"/>
              <a:gd name="connsiteY347" fmla="*/ 0 h 419100"/>
              <a:gd name="connsiteX348" fmla="*/ 4359858 w 5032666"/>
              <a:gd name="connsiteY348" fmla="*/ 0 h 419100"/>
              <a:gd name="connsiteX349" fmla="*/ 4365915 w 5032666"/>
              <a:gd name="connsiteY349" fmla="*/ 0 h 419100"/>
              <a:gd name="connsiteX350" fmla="*/ 4387112 w 5032666"/>
              <a:gd name="connsiteY350" fmla="*/ 0 h 419100"/>
              <a:gd name="connsiteX351" fmla="*/ 4398405 w 5032666"/>
              <a:gd name="connsiteY351" fmla="*/ 0 h 419100"/>
              <a:gd name="connsiteX352" fmla="*/ 4405825 w 5032666"/>
              <a:gd name="connsiteY352" fmla="*/ 0 h 419100"/>
              <a:gd name="connsiteX353" fmla="*/ 4423513 w 5032666"/>
              <a:gd name="connsiteY353" fmla="*/ 0 h 419100"/>
              <a:gd name="connsiteX354" fmla="*/ 4455108 w 5032666"/>
              <a:gd name="connsiteY354" fmla="*/ 0 h 419100"/>
              <a:gd name="connsiteX355" fmla="*/ 4469480 w 5032666"/>
              <a:gd name="connsiteY355" fmla="*/ 0 h 419100"/>
              <a:gd name="connsiteX356" fmla="*/ 4480216 w 5032666"/>
              <a:gd name="connsiteY356" fmla="*/ 0 h 419100"/>
              <a:gd name="connsiteX357" fmla="*/ 4518763 w 5032666"/>
              <a:gd name="connsiteY357" fmla="*/ 0 h 419100"/>
              <a:gd name="connsiteX358" fmla="*/ 4526183 w 5032666"/>
              <a:gd name="connsiteY358" fmla="*/ 0 h 419100"/>
              <a:gd name="connsiteX359" fmla="*/ 4550804 w 5032666"/>
              <a:gd name="connsiteY359" fmla="*/ 0 h 419100"/>
              <a:gd name="connsiteX360" fmla="*/ 4575466 w 5032666"/>
              <a:gd name="connsiteY360" fmla="*/ 0 h 419100"/>
              <a:gd name="connsiteX361" fmla="*/ 4596771 w 5032666"/>
              <a:gd name="connsiteY361" fmla="*/ 0 h 419100"/>
              <a:gd name="connsiteX362" fmla="*/ 4607507 w 5032666"/>
              <a:gd name="connsiteY362" fmla="*/ 0 h 419100"/>
              <a:gd name="connsiteX363" fmla="*/ 4646054 w 5032666"/>
              <a:gd name="connsiteY363" fmla="*/ 0 h 419100"/>
              <a:gd name="connsiteX364" fmla="*/ 4653474 w 5032666"/>
              <a:gd name="connsiteY364" fmla="*/ 0 h 419100"/>
              <a:gd name="connsiteX365" fmla="*/ 4671162 w 5032666"/>
              <a:gd name="connsiteY365" fmla="*/ 0 h 419100"/>
              <a:gd name="connsiteX366" fmla="*/ 4702757 w 5032666"/>
              <a:gd name="connsiteY366" fmla="*/ 0 h 419100"/>
              <a:gd name="connsiteX367" fmla="*/ 4717129 w 5032666"/>
              <a:gd name="connsiteY367" fmla="*/ 0 h 419100"/>
              <a:gd name="connsiteX368" fmla="*/ 4727865 w 5032666"/>
              <a:gd name="connsiteY368" fmla="*/ 0 h 419100"/>
              <a:gd name="connsiteX369" fmla="*/ 4760355 w 5032666"/>
              <a:gd name="connsiteY369" fmla="*/ 0 h 419100"/>
              <a:gd name="connsiteX370" fmla="*/ 4766412 w 5032666"/>
              <a:gd name="connsiteY370" fmla="*/ 0 h 419100"/>
              <a:gd name="connsiteX371" fmla="*/ 4773832 w 5032666"/>
              <a:gd name="connsiteY371" fmla="*/ 0 h 419100"/>
              <a:gd name="connsiteX372" fmla="*/ 4806322 w 5032666"/>
              <a:gd name="connsiteY372" fmla="*/ 0 h 419100"/>
              <a:gd name="connsiteX373" fmla="*/ 4817058 w 5032666"/>
              <a:gd name="connsiteY373" fmla="*/ 0 h 419100"/>
              <a:gd name="connsiteX374" fmla="*/ 4823115 w 5032666"/>
              <a:gd name="connsiteY374" fmla="*/ 0 h 419100"/>
              <a:gd name="connsiteX375" fmla="*/ 4855605 w 5032666"/>
              <a:gd name="connsiteY375" fmla="*/ 0 h 419100"/>
              <a:gd name="connsiteX376" fmla="*/ 4863025 w 5032666"/>
              <a:gd name="connsiteY376" fmla="*/ 0 h 419100"/>
              <a:gd name="connsiteX377" fmla="*/ 4880713 w 5032666"/>
              <a:gd name="connsiteY377" fmla="*/ 0 h 419100"/>
              <a:gd name="connsiteX378" fmla="*/ 4912308 w 5032666"/>
              <a:gd name="connsiteY378" fmla="*/ 0 h 419100"/>
              <a:gd name="connsiteX379" fmla="*/ 4926680 w 5032666"/>
              <a:gd name="connsiteY379" fmla="*/ 0 h 419100"/>
              <a:gd name="connsiteX380" fmla="*/ 4937416 w 5032666"/>
              <a:gd name="connsiteY380" fmla="*/ 0 h 419100"/>
              <a:gd name="connsiteX381" fmla="*/ 4975963 w 5032666"/>
              <a:gd name="connsiteY381" fmla="*/ 0 h 419100"/>
              <a:gd name="connsiteX382" fmla="*/ 4983383 w 5032666"/>
              <a:gd name="connsiteY382" fmla="*/ 0 h 419100"/>
              <a:gd name="connsiteX383" fmla="*/ 5032666 w 5032666"/>
              <a:gd name="connsiteY383" fmla="*/ 0 h 419100"/>
              <a:gd name="connsiteX384" fmla="*/ 4927891 w 5032666"/>
              <a:gd name="connsiteY384" fmla="*/ 419100 h 419100"/>
              <a:gd name="connsiteX385" fmla="*/ 4878608 w 5032666"/>
              <a:gd name="connsiteY385" fmla="*/ 419100 h 419100"/>
              <a:gd name="connsiteX386" fmla="*/ 4871188 w 5032666"/>
              <a:gd name="connsiteY386" fmla="*/ 419100 h 419100"/>
              <a:gd name="connsiteX387" fmla="*/ 4832641 w 5032666"/>
              <a:gd name="connsiteY387" fmla="*/ 419100 h 419100"/>
              <a:gd name="connsiteX388" fmla="*/ 4821905 w 5032666"/>
              <a:gd name="connsiteY388" fmla="*/ 419100 h 419100"/>
              <a:gd name="connsiteX389" fmla="*/ 4807533 w 5032666"/>
              <a:gd name="connsiteY389" fmla="*/ 419100 h 419100"/>
              <a:gd name="connsiteX390" fmla="*/ 4775938 w 5032666"/>
              <a:gd name="connsiteY390" fmla="*/ 419100 h 419100"/>
              <a:gd name="connsiteX391" fmla="*/ 4758250 w 5032666"/>
              <a:gd name="connsiteY391" fmla="*/ 419100 h 419100"/>
              <a:gd name="connsiteX392" fmla="*/ 4750830 w 5032666"/>
              <a:gd name="connsiteY392" fmla="*/ 419100 h 419100"/>
              <a:gd name="connsiteX393" fmla="*/ 4718340 w 5032666"/>
              <a:gd name="connsiteY393" fmla="*/ 419100 h 419100"/>
              <a:gd name="connsiteX394" fmla="*/ 4712283 w 5032666"/>
              <a:gd name="connsiteY394" fmla="*/ 419100 h 419100"/>
              <a:gd name="connsiteX395" fmla="*/ 4701547 w 5032666"/>
              <a:gd name="connsiteY395" fmla="*/ 419100 h 419100"/>
              <a:gd name="connsiteX396" fmla="*/ 4669057 w 5032666"/>
              <a:gd name="connsiteY396" fmla="*/ 419100 h 419100"/>
              <a:gd name="connsiteX397" fmla="*/ 4661637 w 5032666"/>
              <a:gd name="connsiteY397" fmla="*/ 419100 h 419100"/>
              <a:gd name="connsiteX398" fmla="*/ 4655580 w 5032666"/>
              <a:gd name="connsiteY398" fmla="*/ 419100 h 419100"/>
              <a:gd name="connsiteX399" fmla="*/ 4623090 w 5032666"/>
              <a:gd name="connsiteY399" fmla="*/ 419100 h 419100"/>
              <a:gd name="connsiteX400" fmla="*/ 4612354 w 5032666"/>
              <a:gd name="connsiteY400" fmla="*/ 419100 h 419100"/>
              <a:gd name="connsiteX401" fmla="*/ 4597982 w 5032666"/>
              <a:gd name="connsiteY401" fmla="*/ 419100 h 419100"/>
              <a:gd name="connsiteX402" fmla="*/ 4566387 w 5032666"/>
              <a:gd name="connsiteY402" fmla="*/ 419100 h 419100"/>
              <a:gd name="connsiteX403" fmla="*/ 4548699 w 5032666"/>
              <a:gd name="connsiteY403" fmla="*/ 419100 h 419100"/>
              <a:gd name="connsiteX404" fmla="*/ 4541279 w 5032666"/>
              <a:gd name="connsiteY404" fmla="*/ 419100 h 419100"/>
              <a:gd name="connsiteX405" fmla="*/ 4502732 w 5032666"/>
              <a:gd name="connsiteY405" fmla="*/ 419100 h 419100"/>
              <a:gd name="connsiteX406" fmla="*/ 4491996 w 5032666"/>
              <a:gd name="connsiteY406" fmla="*/ 419100 h 419100"/>
              <a:gd name="connsiteX407" fmla="*/ 4470691 w 5032666"/>
              <a:gd name="connsiteY407" fmla="*/ 419100 h 419100"/>
              <a:gd name="connsiteX408" fmla="*/ 4446029 w 5032666"/>
              <a:gd name="connsiteY408" fmla="*/ 419100 h 419100"/>
              <a:gd name="connsiteX409" fmla="*/ 4421408 w 5032666"/>
              <a:gd name="connsiteY409" fmla="*/ 419100 h 419100"/>
              <a:gd name="connsiteX410" fmla="*/ 4413988 w 5032666"/>
              <a:gd name="connsiteY410" fmla="*/ 419100 h 419100"/>
              <a:gd name="connsiteX411" fmla="*/ 4375441 w 5032666"/>
              <a:gd name="connsiteY411" fmla="*/ 419100 h 419100"/>
              <a:gd name="connsiteX412" fmla="*/ 4364705 w 5032666"/>
              <a:gd name="connsiteY412" fmla="*/ 419100 h 419100"/>
              <a:gd name="connsiteX413" fmla="*/ 4350333 w 5032666"/>
              <a:gd name="connsiteY413" fmla="*/ 419100 h 419100"/>
              <a:gd name="connsiteX414" fmla="*/ 4318738 w 5032666"/>
              <a:gd name="connsiteY414" fmla="*/ 419100 h 419100"/>
              <a:gd name="connsiteX415" fmla="*/ 4301050 w 5032666"/>
              <a:gd name="connsiteY415" fmla="*/ 419100 h 419100"/>
              <a:gd name="connsiteX416" fmla="*/ 4293630 w 5032666"/>
              <a:gd name="connsiteY416" fmla="*/ 419100 h 419100"/>
              <a:gd name="connsiteX417" fmla="*/ 4282337 w 5032666"/>
              <a:gd name="connsiteY417" fmla="*/ 419100 h 419100"/>
              <a:gd name="connsiteX418" fmla="*/ 4261140 w 5032666"/>
              <a:gd name="connsiteY418" fmla="*/ 419100 h 419100"/>
              <a:gd name="connsiteX419" fmla="*/ 4255083 w 5032666"/>
              <a:gd name="connsiteY419" fmla="*/ 419100 h 419100"/>
              <a:gd name="connsiteX420" fmla="*/ 4244347 w 5032666"/>
              <a:gd name="connsiteY420" fmla="*/ 419100 h 419100"/>
              <a:gd name="connsiteX421" fmla="*/ 4233054 w 5032666"/>
              <a:gd name="connsiteY421" fmla="*/ 419100 h 419100"/>
              <a:gd name="connsiteX422" fmla="*/ 4225634 w 5032666"/>
              <a:gd name="connsiteY422" fmla="*/ 419100 h 419100"/>
              <a:gd name="connsiteX423" fmla="*/ 4211857 w 5032666"/>
              <a:gd name="connsiteY423" fmla="*/ 419100 h 419100"/>
              <a:gd name="connsiteX424" fmla="*/ 4204437 w 5032666"/>
              <a:gd name="connsiteY424" fmla="*/ 419100 h 419100"/>
              <a:gd name="connsiteX425" fmla="*/ 4198380 w 5032666"/>
              <a:gd name="connsiteY425" fmla="*/ 419100 h 419100"/>
              <a:gd name="connsiteX426" fmla="*/ 4187087 w 5032666"/>
              <a:gd name="connsiteY426" fmla="*/ 419100 h 419100"/>
              <a:gd name="connsiteX427" fmla="*/ 4176351 w 5032666"/>
              <a:gd name="connsiteY427" fmla="*/ 419100 h 419100"/>
              <a:gd name="connsiteX428" fmla="*/ 4165890 w 5032666"/>
              <a:gd name="connsiteY428" fmla="*/ 419100 h 419100"/>
              <a:gd name="connsiteX429" fmla="*/ 4161979 w 5032666"/>
              <a:gd name="connsiteY429" fmla="*/ 419100 h 419100"/>
              <a:gd name="connsiteX430" fmla="*/ 4155154 w 5032666"/>
              <a:gd name="connsiteY430" fmla="*/ 419100 h 419100"/>
              <a:gd name="connsiteX431" fmla="*/ 4140782 w 5032666"/>
              <a:gd name="connsiteY431" fmla="*/ 419100 h 419100"/>
              <a:gd name="connsiteX432" fmla="*/ 4130384 w 5032666"/>
              <a:gd name="connsiteY432" fmla="*/ 419100 h 419100"/>
              <a:gd name="connsiteX433" fmla="*/ 4112696 w 5032666"/>
              <a:gd name="connsiteY433" fmla="*/ 419100 h 419100"/>
              <a:gd name="connsiteX434" fmla="*/ 4109187 w 5032666"/>
              <a:gd name="connsiteY434" fmla="*/ 419100 h 419100"/>
              <a:gd name="connsiteX435" fmla="*/ 4105276 w 5032666"/>
              <a:gd name="connsiteY435" fmla="*/ 419100 h 419100"/>
              <a:gd name="connsiteX436" fmla="*/ 4091499 w 5032666"/>
              <a:gd name="connsiteY436" fmla="*/ 419100 h 419100"/>
              <a:gd name="connsiteX437" fmla="*/ 4084079 w 5032666"/>
              <a:gd name="connsiteY437" fmla="*/ 419100 h 419100"/>
              <a:gd name="connsiteX438" fmla="*/ 4072786 w 5032666"/>
              <a:gd name="connsiteY438" fmla="*/ 419100 h 419100"/>
              <a:gd name="connsiteX439" fmla="*/ 4066729 w 5032666"/>
              <a:gd name="connsiteY439" fmla="*/ 419100 h 419100"/>
              <a:gd name="connsiteX440" fmla="*/ 4055993 w 5032666"/>
              <a:gd name="connsiteY440" fmla="*/ 419100 h 419100"/>
              <a:gd name="connsiteX441" fmla="*/ 4045532 w 5032666"/>
              <a:gd name="connsiteY441" fmla="*/ 419100 h 419100"/>
              <a:gd name="connsiteX442" fmla="*/ 4034796 w 5032666"/>
              <a:gd name="connsiteY442" fmla="*/ 419100 h 419100"/>
              <a:gd name="connsiteX443" fmla="*/ 4023503 w 5032666"/>
              <a:gd name="connsiteY443" fmla="*/ 419100 h 419100"/>
              <a:gd name="connsiteX444" fmla="*/ 4016083 w 5032666"/>
              <a:gd name="connsiteY444" fmla="*/ 419100 h 419100"/>
              <a:gd name="connsiteX445" fmla="*/ 4010026 w 5032666"/>
              <a:gd name="connsiteY445" fmla="*/ 419100 h 419100"/>
              <a:gd name="connsiteX446" fmla="*/ 3988829 w 5032666"/>
              <a:gd name="connsiteY446" fmla="*/ 419100 h 419100"/>
              <a:gd name="connsiteX447" fmla="*/ 3977536 w 5032666"/>
              <a:gd name="connsiteY447" fmla="*/ 419100 h 419100"/>
              <a:gd name="connsiteX448" fmla="*/ 3966800 w 5032666"/>
              <a:gd name="connsiteY448" fmla="*/ 419100 h 419100"/>
              <a:gd name="connsiteX449" fmla="*/ 3952428 w 5032666"/>
              <a:gd name="connsiteY449" fmla="*/ 419100 h 419100"/>
              <a:gd name="connsiteX450" fmla="*/ 3920833 w 5032666"/>
              <a:gd name="connsiteY450" fmla="*/ 419100 h 419100"/>
              <a:gd name="connsiteX451" fmla="*/ 3903145 w 5032666"/>
              <a:gd name="connsiteY451" fmla="*/ 419100 h 419100"/>
              <a:gd name="connsiteX452" fmla="*/ 3895725 w 5032666"/>
              <a:gd name="connsiteY452" fmla="*/ 419100 h 419100"/>
              <a:gd name="connsiteX453" fmla="*/ 3857178 w 5032666"/>
              <a:gd name="connsiteY453" fmla="*/ 419100 h 419100"/>
              <a:gd name="connsiteX454" fmla="*/ 3846442 w 5032666"/>
              <a:gd name="connsiteY454" fmla="*/ 419100 h 419100"/>
              <a:gd name="connsiteX455" fmla="*/ 3825137 w 5032666"/>
              <a:gd name="connsiteY455" fmla="*/ 419100 h 419100"/>
              <a:gd name="connsiteX456" fmla="*/ 3800475 w 5032666"/>
              <a:gd name="connsiteY456" fmla="*/ 419100 h 419100"/>
              <a:gd name="connsiteX457" fmla="*/ 3775854 w 5032666"/>
              <a:gd name="connsiteY457" fmla="*/ 419100 h 419100"/>
              <a:gd name="connsiteX458" fmla="*/ 3768434 w 5032666"/>
              <a:gd name="connsiteY458" fmla="*/ 419100 h 419100"/>
              <a:gd name="connsiteX459" fmla="*/ 3729887 w 5032666"/>
              <a:gd name="connsiteY459" fmla="*/ 419100 h 419100"/>
              <a:gd name="connsiteX460" fmla="*/ 3719151 w 5032666"/>
              <a:gd name="connsiteY460" fmla="*/ 419100 h 419100"/>
              <a:gd name="connsiteX461" fmla="*/ 3704779 w 5032666"/>
              <a:gd name="connsiteY461" fmla="*/ 419100 h 419100"/>
              <a:gd name="connsiteX462" fmla="*/ 3673184 w 5032666"/>
              <a:gd name="connsiteY462" fmla="*/ 419100 h 419100"/>
              <a:gd name="connsiteX463" fmla="*/ 3655496 w 5032666"/>
              <a:gd name="connsiteY463" fmla="*/ 419100 h 419100"/>
              <a:gd name="connsiteX464" fmla="*/ 3648076 w 5032666"/>
              <a:gd name="connsiteY464" fmla="*/ 419100 h 419100"/>
              <a:gd name="connsiteX465" fmla="*/ 3615586 w 5032666"/>
              <a:gd name="connsiteY465" fmla="*/ 419100 h 419100"/>
              <a:gd name="connsiteX466" fmla="*/ 3609529 w 5032666"/>
              <a:gd name="connsiteY466" fmla="*/ 419100 h 419100"/>
              <a:gd name="connsiteX467" fmla="*/ 3598793 w 5032666"/>
              <a:gd name="connsiteY467" fmla="*/ 419100 h 419100"/>
              <a:gd name="connsiteX468" fmla="*/ 3566303 w 5032666"/>
              <a:gd name="connsiteY468" fmla="*/ 419100 h 419100"/>
              <a:gd name="connsiteX469" fmla="*/ 3558883 w 5032666"/>
              <a:gd name="connsiteY469" fmla="*/ 419100 h 419100"/>
              <a:gd name="connsiteX470" fmla="*/ 3552826 w 5032666"/>
              <a:gd name="connsiteY470" fmla="*/ 419100 h 419100"/>
              <a:gd name="connsiteX471" fmla="*/ 3537241 w 5032666"/>
              <a:gd name="connsiteY471" fmla="*/ 419100 h 419100"/>
              <a:gd name="connsiteX472" fmla="*/ 3520336 w 5032666"/>
              <a:gd name="connsiteY472" fmla="*/ 419100 h 419100"/>
              <a:gd name="connsiteX473" fmla="*/ 3509600 w 5032666"/>
              <a:gd name="connsiteY473" fmla="*/ 419100 h 419100"/>
              <a:gd name="connsiteX474" fmla="*/ 3495228 w 5032666"/>
              <a:gd name="connsiteY474" fmla="*/ 419100 h 419100"/>
              <a:gd name="connsiteX475" fmla="*/ 3487958 w 5032666"/>
              <a:gd name="connsiteY475" fmla="*/ 419100 h 419100"/>
              <a:gd name="connsiteX476" fmla="*/ 3480538 w 5032666"/>
              <a:gd name="connsiteY476" fmla="*/ 419100 h 419100"/>
              <a:gd name="connsiteX477" fmla="*/ 3463633 w 5032666"/>
              <a:gd name="connsiteY477" fmla="*/ 419100 h 419100"/>
              <a:gd name="connsiteX478" fmla="*/ 3445945 w 5032666"/>
              <a:gd name="connsiteY478" fmla="*/ 419100 h 419100"/>
              <a:gd name="connsiteX479" fmla="*/ 3441991 w 5032666"/>
              <a:gd name="connsiteY479" fmla="*/ 419100 h 419100"/>
              <a:gd name="connsiteX480" fmla="*/ 3438525 w 5032666"/>
              <a:gd name="connsiteY480" fmla="*/ 419100 h 419100"/>
              <a:gd name="connsiteX481" fmla="*/ 3431255 w 5032666"/>
              <a:gd name="connsiteY481" fmla="*/ 419100 h 419100"/>
              <a:gd name="connsiteX482" fmla="*/ 3416883 w 5032666"/>
              <a:gd name="connsiteY482" fmla="*/ 419100 h 419100"/>
              <a:gd name="connsiteX483" fmla="*/ 3399978 w 5032666"/>
              <a:gd name="connsiteY483" fmla="*/ 419100 h 419100"/>
              <a:gd name="connsiteX484" fmla="*/ 3389242 w 5032666"/>
              <a:gd name="connsiteY484" fmla="*/ 419100 h 419100"/>
              <a:gd name="connsiteX485" fmla="*/ 3385288 w 5032666"/>
              <a:gd name="connsiteY485" fmla="*/ 419100 h 419100"/>
              <a:gd name="connsiteX486" fmla="*/ 3367600 w 5032666"/>
              <a:gd name="connsiteY486" fmla="*/ 419100 h 419100"/>
              <a:gd name="connsiteX487" fmla="*/ 3360180 w 5032666"/>
              <a:gd name="connsiteY487" fmla="*/ 419100 h 419100"/>
              <a:gd name="connsiteX488" fmla="*/ 3343275 w 5032666"/>
              <a:gd name="connsiteY488" fmla="*/ 419100 h 419100"/>
              <a:gd name="connsiteX489" fmla="*/ 3327690 w 5032666"/>
              <a:gd name="connsiteY489" fmla="*/ 419100 h 419100"/>
              <a:gd name="connsiteX490" fmla="*/ 3321633 w 5032666"/>
              <a:gd name="connsiteY490" fmla="*/ 419100 h 419100"/>
              <a:gd name="connsiteX491" fmla="*/ 3310897 w 5032666"/>
              <a:gd name="connsiteY491" fmla="*/ 419100 h 419100"/>
              <a:gd name="connsiteX492" fmla="*/ 3278407 w 5032666"/>
              <a:gd name="connsiteY492" fmla="*/ 419100 h 419100"/>
              <a:gd name="connsiteX493" fmla="*/ 3270987 w 5032666"/>
              <a:gd name="connsiteY493" fmla="*/ 419100 h 419100"/>
              <a:gd name="connsiteX494" fmla="*/ 3264930 w 5032666"/>
              <a:gd name="connsiteY494" fmla="*/ 419100 h 419100"/>
              <a:gd name="connsiteX495" fmla="*/ 3232440 w 5032666"/>
              <a:gd name="connsiteY495" fmla="*/ 419100 h 419100"/>
              <a:gd name="connsiteX496" fmla="*/ 3221704 w 5032666"/>
              <a:gd name="connsiteY496" fmla="*/ 419100 h 419100"/>
              <a:gd name="connsiteX497" fmla="*/ 3207332 w 5032666"/>
              <a:gd name="connsiteY497" fmla="*/ 419100 h 419100"/>
              <a:gd name="connsiteX498" fmla="*/ 3175737 w 5032666"/>
              <a:gd name="connsiteY498" fmla="*/ 419100 h 419100"/>
              <a:gd name="connsiteX499" fmla="*/ 3158049 w 5032666"/>
              <a:gd name="connsiteY499" fmla="*/ 419100 h 419100"/>
              <a:gd name="connsiteX500" fmla="*/ 3150629 w 5032666"/>
              <a:gd name="connsiteY500" fmla="*/ 419100 h 419100"/>
              <a:gd name="connsiteX501" fmla="*/ 3112082 w 5032666"/>
              <a:gd name="connsiteY501" fmla="*/ 419100 h 419100"/>
              <a:gd name="connsiteX502" fmla="*/ 3101346 w 5032666"/>
              <a:gd name="connsiteY502" fmla="*/ 419100 h 419100"/>
              <a:gd name="connsiteX503" fmla="*/ 3080041 w 5032666"/>
              <a:gd name="connsiteY503" fmla="*/ 419100 h 419100"/>
              <a:gd name="connsiteX504" fmla="*/ 3055379 w 5032666"/>
              <a:gd name="connsiteY504" fmla="*/ 419100 h 419100"/>
              <a:gd name="connsiteX505" fmla="*/ 3030758 w 5032666"/>
              <a:gd name="connsiteY505" fmla="*/ 419100 h 419100"/>
              <a:gd name="connsiteX506" fmla="*/ 3023338 w 5032666"/>
              <a:gd name="connsiteY506" fmla="*/ 419100 h 419100"/>
              <a:gd name="connsiteX507" fmla="*/ 2984791 w 5032666"/>
              <a:gd name="connsiteY507" fmla="*/ 419100 h 419100"/>
              <a:gd name="connsiteX508" fmla="*/ 2975266 w 5032666"/>
              <a:gd name="connsiteY508" fmla="*/ 419100 h 419100"/>
              <a:gd name="connsiteX509" fmla="*/ 2974055 w 5032666"/>
              <a:gd name="connsiteY509" fmla="*/ 419100 h 419100"/>
              <a:gd name="connsiteX510" fmla="*/ 2959683 w 5032666"/>
              <a:gd name="connsiteY510" fmla="*/ 419100 h 419100"/>
              <a:gd name="connsiteX511" fmla="*/ 2928088 w 5032666"/>
              <a:gd name="connsiteY511" fmla="*/ 419100 h 419100"/>
              <a:gd name="connsiteX512" fmla="*/ 2925983 w 5032666"/>
              <a:gd name="connsiteY512" fmla="*/ 419100 h 419100"/>
              <a:gd name="connsiteX513" fmla="*/ 2918563 w 5032666"/>
              <a:gd name="connsiteY513" fmla="*/ 419100 h 419100"/>
              <a:gd name="connsiteX514" fmla="*/ 2910400 w 5032666"/>
              <a:gd name="connsiteY514" fmla="*/ 419100 h 419100"/>
              <a:gd name="connsiteX515" fmla="*/ 2902980 w 5032666"/>
              <a:gd name="connsiteY515" fmla="*/ 419100 h 419100"/>
              <a:gd name="connsiteX516" fmla="*/ 2891687 w 5032666"/>
              <a:gd name="connsiteY516" fmla="*/ 419100 h 419100"/>
              <a:gd name="connsiteX517" fmla="*/ 2880016 w 5032666"/>
              <a:gd name="connsiteY517" fmla="*/ 419100 h 419100"/>
              <a:gd name="connsiteX518" fmla="*/ 2870490 w 5032666"/>
              <a:gd name="connsiteY518" fmla="*/ 419100 h 419100"/>
              <a:gd name="connsiteX519" fmla="*/ 2869280 w 5032666"/>
              <a:gd name="connsiteY519" fmla="*/ 419100 h 419100"/>
              <a:gd name="connsiteX520" fmla="*/ 2864433 w 5032666"/>
              <a:gd name="connsiteY520" fmla="*/ 419100 h 419100"/>
              <a:gd name="connsiteX521" fmla="*/ 2854908 w 5032666"/>
              <a:gd name="connsiteY521" fmla="*/ 419100 h 419100"/>
              <a:gd name="connsiteX522" fmla="*/ 2853697 w 5032666"/>
              <a:gd name="connsiteY522" fmla="*/ 419100 h 419100"/>
              <a:gd name="connsiteX523" fmla="*/ 2842404 w 5032666"/>
              <a:gd name="connsiteY523" fmla="*/ 419100 h 419100"/>
              <a:gd name="connsiteX524" fmla="*/ 2834984 w 5032666"/>
              <a:gd name="connsiteY524" fmla="*/ 419100 h 419100"/>
              <a:gd name="connsiteX525" fmla="*/ 2823313 w 5032666"/>
              <a:gd name="connsiteY525" fmla="*/ 419100 h 419100"/>
              <a:gd name="connsiteX526" fmla="*/ 2821207 w 5032666"/>
              <a:gd name="connsiteY526" fmla="*/ 419100 h 419100"/>
              <a:gd name="connsiteX527" fmla="*/ 2813787 w 5032666"/>
              <a:gd name="connsiteY527" fmla="*/ 419100 h 419100"/>
              <a:gd name="connsiteX528" fmla="*/ 2807730 w 5032666"/>
              <a:gd name="connsiteY528" fmla="*/ 419100 h 419100"/>
              <a:gd name="connsiteX529" fmla="*/ 2805625 w 5032666"/>
              <a:gd name="connsiteY529" fmla="*/ 419100 h 419100"/>
              <a:gd name="connsiteX530" fmla="*/ 2798205 w 5032666"/>
              <a:gd name="connsiteY530" fmla="*/ 419100 h 419100"/>
              <a:gd name="connsiteX531" fmla="*/ 2796437 w 5032666"/>
              <a:gd name="connsiteY531" fmla="*/ 419100 h 419100"/>
              <a:gd name="connsiteX532" fmla="*/ 2785701 w 5032666"/>
              <a:gd name="connsiteY532" fmla="*/ 419100 h 419100"/>
              <a:gd name="connsiteX533" fmla="*/ 2775240 w 5032666"/>
              <a:gd name="connsiteY533" fmla="*/ 419100 h 419100"/>
              <a:gd name="connsiteX534" fmla="*/ 2771329 w 5032666"/>
              <a:gd name="connsiteY534" fmla="*/ 419100 h 419100"/>
              <a:gd name="connsiteX535" fmla="*/ 2765715 w 5032666"/>
              <a:gd name="connsiteY535" fmla="*/ 419100 h 419100"/>
              <a:gd name="connsiteX536" fmla="*/ 2764504 w 5032666"/>
              <a:gd name="connsiteY536" fmla="*/ 419100 h 419100"/>
              <a:gd name="connsiteX537" fmla="*/ 2759658 w 5032666"/>
              <a:gd name="connsiteY537" fmla="*/ 419100 h 419100"/>
              <a:gd name="connsiteX538" fmla="*/ 2750132 w 5032666"/>
              <a:gd name="connsiteY538" fmla="*/ 419100 h 419100"/>
              <a:gd name="connsiteX539" fmla="*/ 2748922 w 5032666"/>
              <a:gd name="connsiteY539" fmla="*/ 419100 h 419100"/>
              <a:gd name="connsiteX540" fmla="*/ 2739734 w 5032666"/>
              <a:gd name="connsiteY540" fmla="*/ 419100 h 419100"/>
              <a:gd name="connsiteX541" fmla="*/ 2722046 w 5032666"/>
              <a:gd name="connsiteY541" fmla="*/ 419100 h 419100"/>
              <a:gd name="connsiteX542" fmla="*/ 2718537 w 5032666"/>
              <a:gd name="connsiteY542" fmla="*/ 419100 h 419100"/>
              <a:gd name="connsiteX543" fmla="*/ 2716432 w 5032666"/>
              <a:gd name="connsiteY543" fmla="*/ 419100 h 419100"/>
              <a:gd name="connsiteX544" fmla="*/ 2714626 w 5032666"/>
              <a:gd name="connsiteY544" fmla="*/ 419100 h 419100"/>
              <a:gd name="connsiteX545" fmla="*/ 2709012 w 5032666"/>
              <a:gd name="connsiteY545" fmla="*/ 419100 h 419100"/>
              <a:gd name="connsiteX546" fmla="*/ 2702955 w 5032666"/>
              <a:gd name="connsiteY546" fmla="*/ 419100 h 419100"/>
              <a:gd name="connsiteX547" fmla="*/ 2700849 w 5032666"/>
              <a:gd name="connsiteY547" fmla="*/ 419100 h 419100"/>
              <a:gd name="connsiteX548" fmla="*/ 2693429 w 5032666"/>
              <a:gd name="connsiteY548" fmla="*/ 419100 h 419100"/>
              <a:gd name="connsiteX549" fmla="*/ 2682136 w 5032666"/>
              <a:gd name="connsiteY549" fmla="*/ 419100 h 419100"/>
              <a:gd name="connsiteX550" fmla="*/ 2676079 w 5032666"/>
              <a:gd name="connsiteY550" fmla="*/ 419100 h 419100"/>
              <a:gd name="connsiteX551" fmla="*/ 2670465 w 5032666"/>
              <a:gd name="connsiteY551" fmla="*/ 419100 h 419100"/>
              <a:gd name="connsiteX552" fmla="*/ 2665343 w 5032666"/>
              <a:gd name="connsiteY552" fmla="*/ 419100 h 419100"/>
              <a:gd name="connsiteX553" fmla="*/ 2659729 w 5032666"/>
              <a:gd name="connsiteY553" fmla="*/ 419100 h 419100"/>
              <a:gd name="connsiteX554" fmla="*/ 2654882 w 5032666"/>
              <a:gd name="connsiteY554" fmla="*/ 419100 h 419100"/>
              <a:gd name="connsiteX555" fmla="*/ 2645357 w 5032666"/>
              <a:gd name="connsiteY555" fmla="*/ 419100 h 419100"/>
              <a:gd name="connsiteX556" fmla="*/ 2644146 w 5032666"/>
              <a:gd name="connsiteY556" fmla="*/ 419100 h 419100"/>
              <a:gd name="connsiteX557" fmla="*/ 2632853 w 5032666"/>
              <a:gd name="connsiteY557" fmla="*/ 419100 h 419100"/>
              <a:gd name="connsiteX558" fmla="*/ 2625433 w 5032666"/>
              <a:gd name="connsiteY558" fmla="*/ 419100 h 419100"/>
              <a:gd name="connsiteX559" fmla="*/ 2619376 w 5032666"/>
              <a:gd name="connsiteY559" fmla="*/ 419100 h 419100"/>
              <a:gd name="connsiteX560" fmla="*/ 2613762 w 5032666"/>
              <a:gd name="connsiteY560" fmla="*/ 419100 h 419100"/>
              <a:gd name="connsiteX561" fmla="*/ 2598179 w 5032666"/>
              <a:gd name="connsiteY561" fmla="*/ 419100 h 419100"/>
              <a:gd name="connsiteX562" fmla="*/ 2596074 w 5032666"/>
              <a:gd name="connsiteY562" fmla="*/ 419100 h 419100"/>
              <a:gd name="connsiteX563" fmla="*/ 2588654 w 5032666"/>
              <a:gd name="connsiteY563" fmla="*/ 419100 h 419100"/>
              <a:gd name="connsiteX564" fmla="*/ 2586886 w 5032666"/>
              <a:gd name="connsiteY564" fmla="*/ 419100 h 419100"/>
              <a:gd name="connsiteX565" fmla="*/ 2576150 w 5032666"/>
              <a:gd name="connsiteY565" fmla="*/ 419100 h 419100"/>
              <a:gd name="connsiteX566" fmla="*/ 2561778 w 5032666"/>
              <a:gd name="connsiteY566" fmla="*/ 419100 h 419100"/>
              <a:gd name="connsiteX567" fmla="*/ 2550107 w 5032666"/>
              <a:gd name="connsiteY567" fmla="*/ 419100 h 419100"/>
              <a:gd name="connsiteX568" fmla="*/ 2539371 w 5032666"/>
              <a:gd name="connsiteY568" fmla="*/ 419100 h 419100"/>
              <a:gd name="connsiteX569" fmla="*/ 2530183 w 5032666"/>
              <a:gd name="connsiteY569" fmla="*/ 419100 h 419100"/>
              <a:gd name="connsiteX570" fmla="*/ 2518066 w 5032666"/>
              <a:gd name="connsiteY570" fmla="*/ 419100 h 419100"/>
              <a:gd name="connsiteX571" fmla="*/ 2512495 w 5032666"/>
              <a:gd name="connsiteY571" fmla="*/ 419100 h 419100"/>
              <a:gd name="connsiteX572" fmla="*/ 2505075 w 5032666"/>
              <a:gd name="connsiteY572" fmla="*/ 419100 h 419100"/>
              <a:gd name="connsiteX573" fmla="*/ 2493404 w 5032666"/>
              <a:gd name="connsiteY573" fmla="*/ 419100 h 419100"/>
              <a:gd name="connsiteX574" fmla="*/ 2468783 w 5032666"/>
              <a:gd name="connsiteY574" fmla="*/ 419100 h 419100"/>
              <a:gd name="connsiteX575" fmla="*/ 2466528 w 5032666"/>
              <a:gd name="connsiteY575" fmla="*/ 419100 h 419100"/>
              <a:gd name="connsiteX576" fmla="*/ 2461363 w 5032666"/>
              <a:gd name="connsiteY576" fmla="*/ 419100 h 419100"/>
              <a:gd name="connsiteX577" fmla="*/ 2455792 w 5032666"/>
              <a:gd name="connsiteY577" fmla="*/ 419100 h 419100"/>
              <a:gd name="connsiteX578" fmla="*/ 2434487 w 5032666"/>
              <a:gd name="connsiteY578" fmla="*/ 419100 h 419100"/>
              <a:gd name="connsiteX579" fmla="*/ 2422816 w 5032666"/>
              <a:gd name="connsiteY579" fmla="*/ 419100 h 419100"/>
              <a:gd name="connsiteX580" fmla="*/ 2412080 w 5032666"/>
              <a:gd name="connsiteY580" fmla="*/ 419100 h 419100"/>
              <a:gd name="connsiteX581" fmla="*/ 2409825 w 5032666"/>
              <a:gd name="connsiteY581" fmla="*/ 419100 h 419100"/>
              <a:gd name="connsiteX582" fmla="*/ 2397708 w 5032666"/>
              <a:gd name="connsiteY582" fmla="*/ 419100 h 419100"/>
              <a:gd name="connsiteX583" fmla="*/ 2385204 w 5032666"/>
              <a:gd name="connsiteY583" fmla="*/ 419100 h 419100"/>
              <a:gd name="connsiteX584" fmla="*/ 2377784 w 5032666"/>
              <a:gd name="connsiteY584" fmla="*/ 419100 h 419100"/>
              <a:gd name="connsiteX585" fmla="*/ 2366113 w 5032666"/>
              <a:gd name="connsiteY585" fmla="*/ 419100 h 419100"/>
              <a:gd name="connsiteX586" fmla="*/ 2348425 w 5032666"/>
              <a:gd name="connsiteY586" fmla="*/ 419100 h 419100"/>
              <a:gd name="connsiteX587" fmla="*/ 2341005 w 5032666"/>
              <a:gd name="connsiteY587" fmla="*/ 419100 h 419100"/>
              <a:gd name="connsiteX588" fmla="*/ 2339237 w 5032666"/>
              <a:gd name="connsiteY588" fmla="*/ 419100 h 419100"/>
              <a:gd name="connsiteX589" fmla="*/ 2329712 w 5032666"/>
              <a:gd name="connsiteY589" fmla="*/ 419100 h 419100"/>
              <a:gd name="connsiteX590" fmla="*/ 2328501 w 5032666"/>
              <a:gd name="connsiteY590" fmla="*/ 419100 h 419100"/>
              <a:gd name="connsiteX591" fmla="*/ 2314129 w 5032666"/>
              <a:gd name="connsiteY591" fmla="*/ 419100 h 419100"/>
              <a:gd name="connsiteX592" fmla="*/ 2308515 w 5032666"/>
              <a:gd name="connsiteY592" fmla="*/ 419100 h 419100"/>
              <a:gd name="connsiteX593" fmla="*/ 2302458 w 5032666"/>
              <a:gd name="connsiteY593" fmla="*/ 419100 h 419100"/>
              <a:gd name="connsiteX594" fmla="*/ 2291722 w 5032666"/>
              <a:gd name="connsiteY594" fmla="*/ 419100 h 419100"/>
              <a:gd name="connsiteX595" fmla="*/ 2282534 w 5032666"/>
              <a:gd name="connsiteY595" fmla="*/ 419100 h 419100"/>
              <a:gd name="connsiteX596" fmla="*/ 2280429 w 5032666"/>
              <a:gd name="connsiteY596" fmla="*/ 419100 h 419100"/>
              <a:gd name="connsiteX597" fmla="*/ 2273009 w 5032666"/>
              <a:gd name="connsiteY597" fmla="*/ 419100 h 419100"/>
              <a:gd name="connsiteX598" fmla="*/ 2264846 w 5032666"/>
              <a:gd name="connsiteY598" fmla="*/ 419100 h 419100"/>
              <a:gd name="connsiteX599" fmla="*/ 2259232 w 5032666"/>
              <a:gd name="connsiteY599" fmla="*/ 419100 h 419100"/>
              <a:gd name="connsiteX600" fmla="*/ 2257426 w 5032666"/>
              <a:gd name="connsiteY600" fmla="*/ 419100 h 419100"/>
              <a:gd name="connsiteX601" fmla="*/ 2251812 w 5032666"/>
              <a:gd name="connsiteY601" fmla="*/ 419100 h 419100"/>
              <a:gd name="connsiteX602" fmla="*/ 2245755 w 5032666"/>
              <a:gd name="connsiteY602" fmla="*/ 419100 h 419100"/>
              <a:gd name="connsiteX603" fmla="*/ 2234462 w 5032666"/>
              <a:gd name="connsiteY603" fmla="*/ 419100 h 419100"/>
              <a:gd name="connsiteX604" fmla="*/ 2224936 w 5032666"/>
              <a:gd name="connsiteY604" fmla="*/ 419100 h 419100"/>
              <a:gd name="connsiteX605" fmla="*/ 2223726 w 5032666"/>
              <a:gd name="connsiteY605" fmla="*/ 419100 h 419100"/>
              <a:gd name="connsiteX606" fmla="*/ 2218879 w 5032666"/>
              <a:gd name="connsiteY606" fmla="*/ 419100 h 419100"/>
              <a:gd name="connsiteX607" fmla="*/ 2213265 w 5032666"/>
              <a:gd name="connsiteY607" fmla="*/ 419100 h 419100"/>
              <a:gd name="connsiteX608" fmla="*/ 2209354 w 5032666"/>
              <a:gd name="connsiteY608" fmla="*/ 419100 h 419100"/>
              <a:gd name="connsiteX609" fmla="*/ 2208143 w 5032666"/>
              <a:gd name="connsiteY609" fmla="*/ 419100 h 419100"/>
              <a:gd name="connsiteX610" fmla="*/ 2202529 w 5032666"/>
              <a:gd name="connsiteY610" fmla="*/ 419100 h 419100"/>
              <a:gd name="connsiteX611" fmla="*/ 2188157 w 5032666"/>
              <a:gd name="connsiteY611" fmla="*/ 419100 h 419100"/>
              <a:gd name="connsiteX612" fmla="*/ 2177759 w 5032666"/>
              <a:gd name="connsiteY612" fmla="*/ 419100 h 419100"/>
              <a:gd name="connsiteX613" fmla="*/ 2175653 w 5032666"/>
              <a:gd name="connsiteY613" fmla="*/ 419100 h 419100"/>
              <a:gd name="connsiteX614" fmla="*/ 2168233 w 5032666"/>
              <a:gd name="connsiteY614" fmla="*/ 419100 h 419100"/>
              <a:gd name="connsiteX615" fmla="*/ 2162176 w 5032666"/>
              <a:gd name="connsiteY615" fmla="*/ 419100 h 419100"/>
              <a:gd name="connsiteX616" fmla="*/ 2160071 w 5032666"/>
              <a:gd name="connsiteY616" fmla="*/ 419100 h 419100"/>
              <a:gd name="connsiteX617" fmla="*/ 2156562 w 5032666"/>
              <a:gd name="connsiteY617" fmla="*/ 419100 h 419100"/>
              <a:gd name="connsiteX618" fmla="*/ 2152651 w 5032666"/>
              <a:gd name="connsiteY618" fmla="*/ 419100 h 419100"/>
              <a:gd name="connsiteX619" fmla="*/ 2138874 w 5032666"/>
              <a:gd name="connsiteY619" fmla="*/ 419100 h 419100"/>
              <a:gd name="connsiteX620" fmla="*/ 2131454 w 5032666"/>
              <a:gd name="connsiteY620" fmla="*/ 419100 h 419100"/>
              <a:gd name="connsiteX621" fmla="*/ 2129686 w 5032666"/>
              <a:gd name="connsiteY621" fmla="*/ 419100 h 419100"/>
              <a:gd name="connsiteX622" fmla="*/ 2120161 w 5032666"/>
              <a:gd name="connsiteY622" fmla="*/ 419100 h 419100"/>
              <a:gd name="connsiteX623" fmla="*/ 2118950 w 5032666"/>
              <a:gd name="connsiteY623" fmla="*/ 419100 h 419100"/>
              <a:gd name="connsiteX624" fmla="*/ 2114104 w 5032666"/>
              <a:gd name="connsiteY624" fmla="*/ 419100 h 419100"/>
              <a:gd name="connsiteX625" fmla="*/ 2104578 w 5032666"/>
              <a:gd name="connsiteY625" fmla="*/ 419100 h 419100"/>
              <a:gd name="connsiteX626" fmla="*/ 2103368 w 5032666"/>
              <a:gd name="connsiteY626" fmla="*/ 419100 h 419100"/>
              <a:gd name="connsiteX627" fmla="*/ 2092907 w 5032666"/>
              <a:gd name="connsiteY627" fmla="*/ 419100 h 419100"/>
              <a:gd name="connsiteX628" fmla="*/ 2082171 w 5032666"/>
              <a:gd name="connsiteY628" fmla="*/ 419100 h 419100"/>
              <a:gd name="connsiteX629" fmla="*/ 2072983 w 5032666"/>
              <a:gd name="connsiteY629" fmla="*/ 419100 h 419100"/>
              <a:gd name="connsiteX630" fmla="*/ 2070878 w 5032666"/>
              <a:gd name="connsiteY630" fmla="*/ 419100 h 419100"/>
              <a:gd name="connsiteX631" fmla="*/ 2063458 w 5032666"/>
              <a:gd name="connsiteY631" fmla="*/ 419100 h 419100"/>
              <a:gd name="connsiteX632" fmla="*/ 2057401 w 5032666"/>
              <a:gd name="connsiteY632" fmla="*/ 419100 h 419100"/>
              <a:gd name="connsiteX633" fmla="*/ 2055295 w 5032666"/>
              <a:gd name="connsiteY633" fmla="*/ 419100 h 419100"/>
              <a:gd name="connsiteX634" fmla="*/ 2047875 w 5032666"/>
              <a:gd name="connsiteY634" fmla="*/ 419100 h 419100"/>
              <a:gd name="connsiteX635" fmla="*/ 2036204 w 5032666"/>
              <a:gd name="connsiteY635" fmla="*/ 419100 h 419100"/>
              <a:gd name="connsiteX636" fmla="*/ 2024911 w 5032666"/>
              <a:gd name="connsiteY636" fmla="*/ 419100 h 419100"/>
              <a:gd name="connsiteX637" fmla="*/ 2014175 w 5032666"/>
              <a:gd name="connsiteY637" fmla="*/ 419100 h 419100"/>
              <a:gd name="connsiteX638" fmla="*/ 2009328 w 5032666"/>
              <a:gd name="connsiteY638" fmla="*/ 419100 h 419100"/>
              <a:gd name="connsiteX639" fmla="*/ 1999803 w 5032666"/>
              <a:gd name="connsiteY639" fmla="*/ 419100 h 419100"/>
              <a:gd name="connsiteX640" fmla="*/ 1998592 w 5032666"/>
              <a:gd name="connsiteY640" fmla="*/ 419100 h 419100"/>
              <a:gd name="connsiteX641" fmla="*/ 1968208 w 5032666"/>
              <a:gd name="connsiteY641" fmla="*/ 419100 h 419100"/>
              <a:gd name="connsiteX642" fmla="*/ 1952625 w 5032666"/>
              <a:gd name="connsiteY642" fmla="*/ 419100 h 419100"/>
              <a:gd name="connsiteX643" fmla="*/ 1950520 w 5032666"/>
              <a:gd name="connsiteY643" fmla="*/ 419100 h 419100"/>
              <a:gd name="connsiteX644" fmla="*/ 1943100 w 5032666"/>
              <a:gd name="connsiteY644" fmla="*/ 419100 h 419100"/>
              <a:gd name="connsiteX645" fmla="*/ 1904553 w 5032666"/>
              <a:gd name="connsiteY645" fmla="*/ 419100 h 419100"/>
              <a:gd name="connsiteX646" fmla="*/ 1893817 w 5032666"/>
              <a:gd name="connsiteY646" fmla="*/ 419100 h 419100"/>
              <a:gd name="connsiteX647" fmla="*/ 1872512 w 5032666"/>
              <a:gd name="connsiteY647" fmla="*/ 419100 h 419100"/>
              <a:gd name="connsiteX648" fmla="*/ 1847850 w 5032666"/>
              <a:gd name="connsiteY648" fmla="*/ 419100 h 419100"/>
              <a:gd name="connsiteX649" fmla="*/ 1823229 w 5032666"/>
              <a:gd name="connsiteY649" fmla="*/ 419100 h 419100"/>
              <a:gd name="connsiteX650" fmla="*/ 1815809 w 5032666"/>
              <a:gd name="connsiteY650" fmla="*/ 419100 h 419100"/>
              <a:gd name="connsiteX651" fmla="*/ 1777262 w 5032666"/>
              <a:gd name="connsiteY651" fmla="*/ 419100 h 419100"/>
              <a:gd name="connsiteX652" fmla="*/ 1766526 w 5032666"/>
              <a:gd name="connsiteY652" fmla="*/ 419100 h 419100"/>
              <a:gd name="connsiteX653" fmla="*/ 1752154 w 5032666"/>
              <a:gd name="connsiteY653" fmla="*/ 419100 h 419100"/>
              <a:gd name="connsiteX654" fmla="*/ 1720559 w 5032666"/>
              <a:gd name="connsiteY654" fmla="*/ 419100 h 419100"/>
              <a:gd name="connsiteX655" fmla="*/ 1702871 w 5032666"/>
              <a:gd name="connsiteY655" fmla="*/ 419100 h 419100"/>
              <a:gd name="connsiteX656" fmla="*/ 1695451 w 5032666"/>
              <a:gd name="connsiteY656" fmla="*/ 419100 h 419100"/>
              <a:gd name="connsiteX657" fmla="*/ 1662961 w 5032666"/>
              <a:gd name="connsiteY657" fmla="*/ 419100 h 419100"/>
              <a:gd name="connsiteX658" fmla="*/ 1656904 w 5032666"/>
              <a:gd name="connsiteY658" fmla="*/ 419100 h 419100"/>
              <a:gd name="connsiteX659" fmla="*/ 1646168 w 5032666"/>
              <a:gd name="connsiteY659" fmla="*/ 419100 h 419100"/>
              <a:gd name="connsiteX660" fmla="*/ 1613678 w 5032666"/>
              <a:gd name="connsiteY660" fmla="*/ 419100 h 419100"/>
              <a:gd name="connsiteX661" fmla="*/ 1606258 w 5032666"/>
              <a:gd name="connsiteY661" fmla="*/ 419100 h 419100"/>
              <a:gd name="connsiteX662" fmla="*/ 1600201 w 5032666"/>
              <a:gd name="connsiteY662" fmla="*/ 419100 h 419100"/>
              <a:gd name="connsiteX663" fmla="*/ 1584616 w 5032666"/>
              <a:gd name="connsiteY663" fmla="*/ 419100 h 419100"/>
              <a:gd name="connsiteX664" fmla="*/ 1567711 w 5032666"/>
              <a:gd name="connsiteY664" fmla="*/ 419100 h 419100"/>
              <a:gd name="connsiteX665" fmla="*/ 1556975 w 5032666"/>
              <a:gd name="connsiteY665" fmla="*/ 419100 h 419100"/>
              <a:gd name="connsiteX666" fmla="*/ 1542603 w 5032666"/>
              <a:gd name="connsiteY666" fmla="*/ 419100 h 419100"/>
              <a:gd name="connsiteX667" fmla="*/ 1535333 w 5032666"/>
              <a:gd name="connsiteY667" fmla="*/ 419100 h 419100"/>
              <a:gd name="connsiteX668" fmla="*/ 1527913 w 5032666"/>
              <a:gd name="connsiteY668" fmla="*/ 419100 h 419100"/>
              <a:gd name="connsiteX669" fmla="*/ 1511008 w 5032666"/>
              <a:gd name="connsiteY669" fmla="*/ 419100 h 419100"/>
              <a:gd name="connsiteX670" fmla="*/ 1493320 w 5032666"/>
              <a:gd name="connsiteY670" fmla="*/ 419100 h 419100"/>
              <a:gd name="connsiteX671" fmla="*/ 1489366 w 5032666"/>
              <a:gd name="connsiteY671" fmla="*/ 419100 h 419100"/>
              <a:gd name="connsiteX672" fmla="*/ 1485900 w 5032666"/>
              <a:gd name="connsiteY672" fmla="*/ 419100 h 419100"/>
              <a:gd name="connsiteX673" fmla="*/ 1478630 w 5032666"/>
              <a:gd name="connsiteY673" fmla="*/ 419100 h 419100"/>
              <a:gd name="connsiteX674" fmla="*/ 1464258 w 5032666"/>
              <a:gd name="connsiteY674" fmla="*/ 419100 h 419100"/>
              <a:gd name="connsiteX675" fmla="*/ 1447353 w 5032666"/>
              <a:gd name="connsiteY675" fmla="*/ 419100 h 419100"/>
              <a:gd name="connsiteX676" fmla="*/ 1436617 w 5032666"/>
              <a:gd name="connsiteY676" fmla="*/ 419100 h 419100"/>
              <a:gd name="connsiteX677" fmla="*/ 1432663 w 5032666"/>
              <a:gd name="connsiteY677" fmla="*/ 419100 h 419100"/>
              <a:gd name="connsiteX678" fmla="*/ 1414975 w 5032666"/>
              <a:gd name="connsiteY678" fmla="*/ 419100 h 419100"/>
              <a:gd name="connsiteX679" fmla="*/ 1407555 w 5032666"/>
              <a:gd name="connsiteY679" fmla="*/ 419100 h 419100"/>
              <a:gd name="connsiteX680" fmla="*/ 1390650 w 5032666"/>
              <a:gd name="connsiteY680" fmla="*/ 419100 h 419100"/>
              <a:gd name="connsiteX681" fmla="*/ 1375065 w 5032666"/>
              <a:gd name="connsiteY681" fmla="*/ 419100 h 419100"/>
              <a:gd name="connsiteX682" fmla="*/ 1369008 w 5032666"/>
              <a:gd name="connsiteY682" fmla="*/ 419100 h 419100"/>
              <a:gd name="connsiteX683" fmla="*/ 1358272 w 5032666"/>
              <a:gd name="connsiteY683" fmla="*/ 419100 h 419100"/>
              <a:gd name="connsiteX684" fmla="*/ 1325782 w 5032666"/>
              <a:gd name="connsiteY684" fmla="*/ 419100 h 419100"/>
              <a:gd name="connsiteX685" fmla="*/ 1318362 w 5032666"/>
              <a:gd name="connsiteY685" fmla="*/ 419100 h 419100"/>
              <a:gd name="connsiteX686" fmla="*/ 1312305 w 5032666"/>
              <a:gd name="connsiteY686" fmla="*/ 419100 h 419100"/>
              <a:gd name="connsiteX687" fmla="*/ 1279815 w 5032666"/>
              <a:gd name="connsiteY687" fmla="*/ 419100 h 419100"/>
              <a:gd name="connsiteX688" fmla="*/ 1269079 w 5032666"/>
              <a:gd name="connsiteY688" fmla="*/ 419100 h 419100"/>
              <a:gd name="connsiteX689" fmla="*/ 1254707 w 5032666"/>
              <a:gd name="connsiteY689" fmla="*/ 419100 h 419100"/>
              <a:gd name="connsiteX690" fmla="*/ 1223112 w 5032666"/>
              <a:gd name="connsiteY690" fmla="*/ 419100 h 419100"/>
              <a:gd name="connsiteX691" fmla="*/ 1205424 w 5032666"/>
              <a:gd name="connsiteY691" fmla="*/ 419100 h 419100"/>
              <a:gd name="connsiteX692" fmla="*/ 1198004 w 5032666"/>
              <a:gd name="connsiteY692" fmla="*/ 419100 h 419100"/>
              <a:gd name="connsiteX693" fmla="*/ 1159457 w 5032666"/>
              <a:gd name="connsiteY693" fmla="*/ 419100 h 419100"/>
              <a:gd name="connsiteX694" fmla="*/ 1148721 w 5032666"/>
              <a:gd name="connsiteY694" fmla="*/ 419100 h 419100"/>
              <a:gd name="connsiteX695" fmla="*/ 1127416 w 5032666"/>
              <a:gd name="connsiteY695" fmla="*/ 419100 h 419100"/>
              <a:gd name="connsiteX696" fmla="*/ 1102754 w 5032666"/>
              <a:gd name="connsiteY696" fmla="*/ 419100 h 419100"/>
              <a:gd name="connsiteX697" fmla="*/ 1078133 w 5032666"/>
              <a:gd name="connsiteY697" fmla="*/ 419100 h 419100"/>
              <a:gd name="connsiteX698" fmla="*/ 1070713 w 5032666"/>
              <a:gd name="connsiteY698" fmla="*/ 419100 h 419100"/>
              <a:gd name="connsiteX699" fmla="*/ 1032166 w 5032666"/>
              <a:gd name="connsiteY699" fmla="*/ 419100 h 419100"/>
              <a:gd name="connsiteX700" fmla="*/ 1021430 w 5032666"/>
              <a:gd name="connsiteY700" fmla="*/ 419100 h 419100"/>
              <a:gd name="connsiteX701" fmla="*/ 1007058 w 5032666"/>
              <a:gd name="connsiteY701" fmla="*/ 419100 h 419100"/>
              <a:gd name="connsiteX702" fmla="*/ 975463 w 5032666"/>
              <a:gd name="connsiteY702" fmla="*/ 419100 h 419100"/>
              <a:gd name="connsiteX703" fmla="*/ 957775 w 5032666"/>
              <a:gd name="connsiteY703" fmla="*/ 419100 h 419100"/>
              <a:gd name="connsiteX704" fmla="*/ 950355 w 5032666"/>
              <a:gd name="connsiteY704" fmla="*/ 419100 h 419100"/>
              <a:gd name="connsiteX705" fmla="*/ 939062 w 5032666"/>
              <a:gd name="connsiteY705" fmla="*/ 419100 h 419100"/>
              <a:gd name="connsiteX706" fmla="*/ 917865 w 5032666"/>
              <a:gd name="connsiteY706" fmla="*/ 419100 h 419100"/>
              <a:gd name="connsiteX707" fmla="*/ 911808 w 5032666"/>
              <a:gd name="connsiteY707" fmla="*/ 419100 h 419100"/>
              <a:gd name="connsiteX708" fmla="*/ 901072 w 5032666"/>
              <a:gd name="connsiteY708" fmla="*/ 419100 h 419100"/>
              <a:gd name="connsiteX709" fmla="*/ 889779 w 5032666"/>
              <a:gd name="connsiteY709" fmla="*/ 419100 h 419100"/>
              <a:gd name="connsiteX710" fmla="*/ 882359 w 5032666"/>
              <a:gd name="connsiteY710" fmla="*/ 419100 h 419100"/>
              <a:gd name="connsiteX711" fmla="*/ 868582 w 5032666"/>
              <a:gd name="connsiteY711" fmla="*/ 419100 h 419100"/>
              <a:gd name="connsiteX712" fmla="*/ 861162 w 5032666"/>
              <a:gd name="connsiteY712" fmla="*/ 419100 h 419100"/>
              <a:gd name="connsiteX713" fmla="*/ 855105 w 5032666"/>
              <a:gd name="connsiteY713" fmla="*/ 419100 h 419100"/>
              <a:gd name="connsiteX714" fmla="*/ 843812 w 5032666"/>
              <a:gd name="connsiteY714" fmla="*/ 419100 h 419100"/>
              <a:gd name="connsiteX715" fmla="*/ 833076 w 5032666"/>
              <a:gd name="connsiteY715" fmla="*/ 419100 h 419100"/>
              <a:gd name="connsiteX716" fmla="*/ 822615 w 5032666"/>
              <a:gd name="connsiteY716" fmla="*/ 419100 h 419100"/>
              <a:gd name="connsiteX717" fmla="*/ 818704 w 5032666"/>
              <a:gd name="connsiteY717" fmla="*/ 419100 h 419100"/>
              <a:gd name="connsiteX718" fmla="*/ 811879 w 5032666"/>
              <a:gd name="connsiteY718" fmla="*/ 419100 h 419100"/>
              <a:gd name="connsiteX719" fmla="*/ 797507 w 5032666"/>
              <a:gd name="connsiteY719" fmla="*/ 419100 h 419100"/>
              <a:gd name="connsiteX720" fmla="*/ 787109 w 5032666"/>
              <a:gd name="connsiteY720" fmla="*/ 419100 h 419100"/>
              <a:gd name="connsiteX721" fmla="*/ 769421 w 5032666"/>
              <a:gd name="connsiteY721" fmla="*/ 419100 h 419100"/>
              <a:gd name="connsiteX722" fmla="*/ 765912 w 5032666"/>
              <a:gd name="connsiteY722" fmla="*/ 419100 h 419100"/>
              <a:gd name="connsiteX723" fmla="*/ 762001 w 5032666"/>
              <a:gd name="connsiteY723" fmla="*/ 419100 h 419100"/>
              <a:gd name="connsiteX724" fmla="*/ 748224 w 5032666"/>
              <a:gd name="connsiteY724" fmla="*/ 419100 h 419100"/>
              <a:gd name="connsiteX725" fmla="*/ 740804 w 5032666"/>
              <a:gd name="connsiteY725" fmla="*/ 419100 h 419100"/>
              <a:gd name="connsiteX726" fmla="*/ 729511 w 5032666"/>
              <a:gd name="connsiteY726" fmla="*/ 419100 h 419100"/>
              <a:gd name="connsiteX727" fmla="*/ 723454 w 5032666"/>
              <a:gd name="connsiteY727" fmla="*/ 419100 h 419100"/>
              <a:gd name="connsiteX728" fmla="*/ 712718 w 5032666"/>
              <a:gd name="connsiteY728" fmla="*/ 419100 h 419100"/>
              <a:gd name="connsiteX729" fmla="*/ 702257 w 5032666"/>
              <a:gd name="connsiteY729" fmla="*/ 419100 h 419100"/>
              <a:gd name="connsiteX730" fmla="*/ 691521 w 5032666"/>
              <a:gd name="connsiteY730" fmla="*/ 419100 h 419100"/>
              <a:gd name="connsiteX731" fmla="*/ 680228 w 5032666"/>
              <a:gd name="connsiteY731" fmla="*/ 419100 h 419100"/>
              <a:gd name="connsiteX732" fmla="*/ 672808 w 5032666"/>
              <a:gd name="connsiteY732" fmla="*/ 419100 h 419100"/>
              <a:gd name="connsiteX733" fmla="*/ 666751 w 5032666"/>
              <a:gd name="connsiteY733" fmla="*/ 419100 h 419100"/>
              <a:gd name="connsiteX734" fmla="*/ 645554 w 5032666"/>
              <a:gd name="connsiteY734" fmla="*/ 419100 h 419100"/>
              <a:gd name="connsiteX735" fmla="*/ 634261 w 5032666"/>
              <a:gd name="connsiteY735" fmla="*/ 419100 h 419100"/>
              <a:gd name="connsiteX736" fmla="*/ 623525 w 5032666"/>
              <a:gd name="connsiteY736" fmla="*/ 419100 h 419100"/>
              <a:gd name="connsiteX737" fmla="*/ 609153 w 5032666"/>
              <a:gd name="connsiteY737" fmla="*/ 419100 h 419100"/>
              <a:gd name="connsiteX738" fmla="*/ 577558 w 5032666"/>
              <a:gd name="connsiteY738" fmla="*/ 419100 h 419100"/>
              <a:gd name="connsiteX739" fmla="*/ 559870 w 5032666"/>
              <a:gd name="connsiteY739" fmla="*/ 419100 h 419100"/>
              <a:gd name="connsiteX740" fmla="*/ 552450 w 5032666"/>
              <a:gd name="connsiteY740" fmla="*/ 419100 h 419100"/>
              <a:gd name="connsiteX741" fmla="*/ 513903 w 5032666"/>
              <a:gd name="connsiteY741" fmla="*/ 419100 h 419100"/>
              <a:gd name="connsiteX742" fmla="*/ 503167 w 5032666"/>
              <a:gd name="connsiteY742" fmla="*/ 419100 h 419100"/>
              <a:gd name="connsiteX743" fmla="*/ 481862 w 5032666"/>
              <a:gd name="connsiteY743" fmla="*/ 419100 h 419100"/>
              <a:gd name="connsiteX744" fmla="*/ 457200 w 5032666"/>
              <a:gd name="connsiteY744" fmla="*/ 419100 h 419100"/>
              <a:gd name="connsiteX745" fmla="*/ 432579 w 5032666"/>
              <a:gd name="connsiteY745" fmla="*/ 419100 h 419100"/>
              <a:gd name="connsiteX746" fmla="*/ 425159 w 5032666"/>
              <a:gd name="connsiteY746" fmla="*/ 419100 h 419100"/>
              <a:gd name="connsiteX747" fmla="*/ 386612 w 5032666"/>
              <a:gd name="connsiteY747" fmla="*/ 419100 h 419100"/>
              <a:gd name="connsiteX748" fmla="*/ 375876 w 5032666"/>
              <a:gd name="connsiteY748" fmla="*/ 419100 h 419100"/>
              <a:gd name="connsiteX749" fmla="*/ 361504 w 5032666"/>
              <a:gd name="connsiteY749" fmla="*/ 419100 h 419100"/>
              <a:gd name="connsiteX750" fmla="*/ 329909 w 5032666"/>
              <a:gd name="connsiteY750" fmla="*/ 419100 h 419100"/>
              <a:gd name="connsiteX751" fmla="*/ 312221 w 5032666"/>
              <a:gd name="connsiteY751" fmla="*/ 419100 h 419100"/>
              <a:gd name="connsiteX752" fmla="*/ 304801 w 5032666"/>
              <a:gd name="connsiteY752" fmla="*/ 419100 h 419100"/>
              <a:gd name="connsiteX753" fmla="*/ 272311 w 5032666"/>
              <a:gd name="connsiteY753" fmla="*/ 419100 h 419100"/>
              <a:gd name="connsiteX754" fmla="*/ 266254 w 5032666"/>
              <a:gd name="connsiteY754" fmla="*/ 419100 h 419100"/>
              <a:gd name="connsiteX755" fmla="*/ 255518 w 5032666"/>
              <a:gd name="connsiteY755" fmla="*/ 419100 h 419100"/>
              <a:gd name="connsiteX756" fmla="*/ 223028 w 5032666"/>
              <a:gd name="connsiteY756" fmla="*/ 419100 h 419100"/>
              <a:gd name="connsiteX757" fmla="*/ 215608 w 5032666"/>
              <a:gd name="connsiteY757" fmla="*/ 419100 h 419100"/>
              <a:gd name="connsiteX758" fmla="*/ 209551 w 5032666"/>
              <a:gd name="connsiteY758" fmla="*/ 419100 h 419100"/>
              <a:gd name="connsiteX759" fmla="*/ 177061 w 5032666"/>
              <a:gd name="connsiteY759" fmla="*/ 419100 h 419100"/>
              <a:gd name="connsiteX760" fmla="*/ 166325 w 5032666"/>
              <a:gd name="connsiteY760" fmla="*/ 419100 h 419100"/>
              <a:gd name="connsiteX761" fmla="*/ 151953 w 5032666"/>
              <a:gd name="connsiteY761" fmla="*/ 419100 h 419100"/>
              <a:gd name="connsiteX762" fmla="*/ 120358 w 5032666"/>
              <a:gd name="connsiteY762" fmla="*/ 419100 h 419100"/>
              <a:gd name="connsiteX763" fmla="*/ 102670 w 5032666"/>
              <a:gd name="connsiteY763" fmla="*/ 419100 h 419100"/>
              <a:gd name="connsiteX764" fmla="*/ 95250 w 5032666"/>
              <a:gd name="connsiteY764" fmla="*/ 419100 h 419100"/>
              <a:gd name="connsiteX765" fmla="*/ 56703 w 5032666"/>
              <a:gd name="connsiteY765" fmla="*/ 419100 h 419100"/>
              <a:gd name="connsiteX766" fmla="*/ 45967 w 5032666"/>
              <a:gd name="connsiteY766" fmla="*/ 419100 h 419100"/>
              <a:gd name="connsiteX767" fmla="*/ 0 w 5032666"/>
              <a:gd name="connsiteY767" fmla="*/ 41910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</a:cxnLst>
            <a:rect l="l" t="t" r="r" b="b"/>
            <a:pathLst>
              <a:path w="5032666" h="419100">
                <a:moveTo>
                  <a:pt x="104775" y="0"/>
                </a:moveTo>
                <a:lnTo>
                  <a:pt x="150742" y="0"/>
                </a:lnTo>
                <a:lnTo>
                  <a:pt x="161478" y="0"/>
                </a:lnTo>
                <a:lnTo>
                  <a:pt x="200025" y="0"/>
                </a:lnTo>
                <a:lnTo>
                  <a:pt x="207445" y="0"/>
                </a:lnTo>
                <a:lnTo>
                  <a:pt x="225133" y="0"/>
                </a:lnTo>
                <a:lnTo>
                  <a:pt x="256728" y="0"/>
                </a:lnTo>
                <a:lnTo>
                  <a:pt x="271100" y="0"/>
                </a:lnTo>
                <a:lnTo>
                  <a:pt x="281836" y="0"/>
                </a:lnTo>
                <a:lnTo>
                  <a:pt x="314326" y="0"/>
                </a:lnTo>
                <a:lnTo>
                  <a:pt x="320383" y="0"/>
                </a:lnTo>
                <a:lnTo>
                  <a:pt x="327803" y="0"/>
                </a:lnTo>
                <a:lnTo>
                  <a:pt x="360293" y="0"/>
                </a:lnTo>
                <a:lnTo>
                  <a:pt x="371029" y="0"/>
                </a:lnTo>
                <a:lnTo>
                  <a:pt x="377086" y="0"/>
                </a:lnTo>
                <a:lnTo>
                  <a:pt x="409576" y="0"/>
                </a:lnTo>
                <a:lnTo>
                  <a:pt x="416996" y="0"/>
                </a:lnTo>
                <a:lnTo>
                  <a:pt x="434684" y="0"/>
                </a:lnTo>
                <a:lnTo>
                  <a:pt x="466279" y="0"/>
                </a:lnTo>
                <a:lnTo>
                  <a:pt x="480651" y="0"/>
                </a:lnTo>
                <a:lnTo>
                  <a:pt x="491387" y="0"/>
                </a:lnTo>
                <a:lnTo>
                  <a:pt x="529934" y="0"/>
                </a:lnTo>
                <a:lnTo>
                  <a:pt x="537354" y="0"/>
                </a:lnTo>
                <a:lnTo>
                  <a:pt x="561975" y="0"/>
                </a:lnTo>
                <a:lnTo>
                  <a:pt x="586637" y="0"/>
                </a:lnTo>
                <a:lnTo>
                  <a:pt x="607942" y="0"/>
                </a:lnTo>
                <a:lnTo>
                  <a:pt x="618678" y="0"/>
                </a:lnTo>
                <a:lnTo>
                  <a:pt x="657225" y="0"/>
                </a:lnTo>
                <a:lnTo>
                  <a:pt x="664645" y="0"/>
                </a:lnTo>
                <a:lnTo>
                  <a:pt x="682333" y="0"/>
                </a:lnTo>
                <a:lnTo>
                  <a:pt x="713928" y="0"/>
                </a:lnTo>
                <a:lnTo>
                  <a:pt x="728300" y="0"/>
                </a:lnTo>
                <a:lnTo>
                  <a:pt x="739036" y="0"/>
                </a:lnTo>
                <a:lnTo>
                  <a:pt x="750329" y="0"/>
                </a:lnTo>
                <a:lnTo>
                  <a:pt x="771526" y="0"/>
                </a:lnTo>
                <a:lnTo>
                  <a:pt x="777583" y="0"/>
                </a:lnTo>
                <a:lnTo>
                  <a:pt x="785003" y="0"/>
                </a:lnTo>
                <a:lnTo>
                  <a:pt x="796296" y="0"/>
                </a:lnTo>
                <a:lnTo>
                  <a:pt x="807032" y="0"/>
                </a:lnTo>
                <a:lnTo>
                  <a:pt x="817493" y="0"/>
                </a:lnTo>
                <a:lnTo>
                  <a:pt x="828229" y="0"/>
                </a:lnTo>
                <a:lnTo>
                  <a:pt x="834286" y="0"/>
                </a:lnTo>
                <a:lnTo>
                  <a:pt x="845579" y="0"/>
                </a:lnTo>
                <a:lnTo>
                  <a:pt x="852999" y="0"/>
                </a:lnTo>
                <a:lnTo>
                  <a:pt x="866776" y="0"/>
                </a:lnTo>
                <a:lnTo>
                  <a:pt x="870687" y="0"/>
                </a:lnTo>
                <a:lnTo>
                  <a:pt x="874196" y="0"/>
                </a:lnTo>
                <a:lnTo>
                  <a:pt x="891884" y="0"/>
                </a:lnTo>
                <a:lnTo>
                  <a:pt x="902282" y="0"/>
                </a:lnTo>
                <a:lnTo>
                  <a:pt x="916654" y="0"/>
                </a:lnTo>
                <a:lnTo>
                  <a:pt x="923479" y="0"/>
                </a:lnTo>
                <a:lnTo>
                  <a:pt x="927390" y="0"/>
                </a:lnTo>
                <a:lnTo>
                  <a:pt x="937851" y="0"/>
                </a:lnTo>
                <a:lnTo>
                  <a:pt x="948587" y="0"/>
                </a:lnTo>
                <a:lnTo>
                  <a:pt x="959880" y="0"/>
                </a:lnTo>
                <a:lnTo>
                  <a:pt x="965937" y="0"/>
                </a:lnTo>
                <a:lnTo>
                  <a:pt x="973357" y="0"/>
                </a:lnTo>
                <a:lnTo>
                  <a:pt x="987134" y="0"/>
                </a:lnTo>
                <a:lnTo>
                  <a:pt x="994554" y="0"/>
                </a:lnTo>
                <a:lnTo>
                  <a:pt x="1005847" y="0"/>
                </a:lnTo>
                <a:lnTo>
                  <a:pt x="1016583" y="0"/>
                </a:lnTo>
                <a:lnTo>
                  <a:pt x="1022640" y="0"/>
                </a:lnTo>
                <a:lnTo>
                  <a:pt x="1043837" y="0"/>
                </a:lnTo>
                <a:lnTo>
                  <a:pt x="1055130" y="0"/>
                </a:lnTo>
                <a:lnTo>
                  <a:pt x="1062550" y="0"/>
                </a:lnTo>
                <a:lnTo>
                  <a:pt x="1080238" y="0"/>
                </a:lnTo>
                <a:lnTo>
                  <a:pt x="1111833" y="0"/>
                </a:lnTo>
                <a:lnTo>
                  <a:pt x="1126205" y="0"/>
                </a:lnTo>
                <a:lnTo>
                  <a:pt x="1136941" y="0"/>
                </a:lnTo>
                <a:lnTo>
                  <a:pt x="1175488" y="0"/>
                </a:lnTo>
                <a:lnTo>
                  <a:pt x="1182908" y="0"/>
                </a:lnTo>
                <a:lnTo>
                  <a:pt x="1207529" y="0"/>
                </a:lnTo>
                <a:lnTo>
                  <a:pt x="1232191" y="0"/>
                </a:lnTo>
                <a:lnTo>
                  <a:pt x="1253496" y="0"/>
                </a:lnTo>
                <a:lnTo>
                  <a:pt x="1264232" y="0"/>
                </a:lnTo>
                <a:lnTo>
                  <a:pt x="1302779" y="0"/>
                </a:lnTo>
                <a:lnTo>
                  <a:pt x="1310199" y="0"/>
                </a:lnTo>
                <a:lnTo>
                  <a:pt x="1327887" y="0"/>
                </a:lnTo>
                <a:lnTo>
                  <a:pt x="1359482" y="0"/>
                </a:lnTo>
                <a:lnTo>
                  <a:pt x="1373854" y="0"/>
                </a:lnTo>
                <a:lnTo>
                  <a:pt x="1384590" y="0"/>
                </a:lnTo>
                <a:lnTo>
                  <a:pt x="1417080" y="0"/>
                </a:lnTo>
                <a:lnTo>
                  <a:pt x="1423137" y="0"/>
                </a:lnTo>
                <a:lnTo>
                  <a:pt x="1430557" y="0"/>
                </a:lnTo>
                <a:lnTo>
                  <a:pt x="1463047" y="0"/>
                </a:lnTo>
                <a:lnTo>
                  <a:pt x="1473783" y="0"/>
                </a:lnTo>
                <a:lnTo>
                  <a:pt x="1479840" y="0"/>
                </a:lnTo>
                <a:lnTo>
                  <a:pt x="1495425" y="0"/>
                </a:lnTo>
                <a:lnTo>
                  <a:pt x="1512330" y="0"/>
                </a:lnTo>
                <a:lnTo>
                  <a:pt x="1519750" y="0"/>
                </a:lnTo>
                <a:lnTo>
                  <a:pt x="1537438" y="0"/>
                </a:lnTo>
                <a:lnTo>
                  <a:pt x="1541392" y="0"/>
                </a:lnTo>
                <a:lnTo>
                  <a:pt x="1552128" y="0"/>
                </a:lnTo>
                <a:lnTo>
                  <a:pt x="1569033" y="0"/>
                </a:lnTo>
                <a:lnTo>
                  <a:pt x="1583405" y="0"/>
                </a:lnTo>
                <a:lnTo>
                  <a:pt x="1590675" y="0"/>
                </a:lnTo>
                <a:lnTo>
                  <a:pt x="1594141" y="0"/>
                </a:lnTo>
                <a:lnTo>
                  <a:pt x="1598095" y="0"/>
                </a:lnTo>
                <a:lnTo>
                  <a:pt x="1615783" y="0"/>
                </a:lnTo>
                <a:lnTo>
                  <a:pt x="1632688" y="0"/>
                </a:lnTo>
                <a:lnTo>
                  <a:pt x="1640108" y="0"/>
                </a:lnTo>
                <a:lnTo>
                  <a:pt x="1647378" y="0"/>
                </a:lnTo>
                <a:lnTo>
                  <a:pt x="1661750" y="0"/>
                </a:lnTo>
                <a:lnTo>
                  <a:pt x="1672486" y="0"/>
                </a:lnTo>
                <a:lnTo>
                  <a:pt x="1689391" y="0"/>
                </a:lnTo>
                <a:lnTo>
                  <a:pt x="1704976" y="0"/>
                </a:lnTo>
                <a:lnTo>
                  <a:pt x="1711033" y="0"/>
                </a:lnTo>
                <a:lnTo>
                  <a:pt x="1718453" y="0"/>
                </a:lnTo>
                <a:lnTo>
                  <a:pt x="1750943" y="0"/>
                </a:lnTo>
                <a:lnTo>
                  <a:pt x="1761679" y="0"/>
                </a:lnTo>
                <a:lnTo>
                  <a:pt x="1767736" y="0"/>
                </a:lnTo>
                <a:lnTo>
                  <a:pt x="1800226" y="0"/>
                </a:lnTo>
                <a:lnTo>
                  <a:pt x="1807646" y="0"/>
                </a:lnTo>
                <a:lnTo>
                  <a:pt x="1825334" y="0"/>
                </a:lnTo>
                <a:lnTo>
                  <a:pt x="1856929" y="0"/>
                </a:lnTo>
                <a:lnTo>
                  <a:pt x="1871301" y="0"/>
                </a:lnTo>
                <a:lnTo>
                  <a:pt x="1882037" y="0"/>
                </a:lnTo>
                <a:lnTo>
                  <a:pt x="1920584" y="0"/>
                </a:lnTo>
                <a:lnTo>
                  <a:pt x="1928004" y="0"/>
                </a:lnTo>
                <a:lnTo>
                  <a:pt x="1952625" y="0"/>
                </a:lnTo>
                <a:lnTo>
                  <a:pt x="1977287" y="0"/>
                </a:lnTo>
                <a:lnTo>
                  <a:pt x="1998592" y="0"/>
                </a:lnTo>
                <a:lnTo>
                  <a:pt x="2009328" y="0"/>
                </a:lnTo>
                <a:lnTo>
                  <a:pt x="2047875" y="0"/>
                </a:lnTo>
                <a:lnTo>
                  <a:pt x="2055295" y="0"/>
                </a:lnTo>
                <a:lnTo>
                  <a:pt x="2057400" y="0"/>
                </a:lnTo>
                <a:lnTo>
                  <a:pt x="2072983" y="0"/>
                </a:lnTo>
                <a:lnTo>
                  <a:pt x="2103367" y="0"/>
                </a:lnTo>
                <a:lnTo>
                  <a:pt x="2104578" y="0"/>
                </a:lnTo>
                <a:lnTo>
                  <a:pt x="2114103" y="0"/>
                </a:lnTo>
                <a:lnTo>
                  <a:pt x="2118950" y="0"/>
                </a:lnTo>
                <a:lnTo>
                  <a:pt x="2129686" y="0"/>
                </a:lnTo>
                <a:lnTo>
                  <a:pt x="2140979" y="0"/>
                </a:lnTo>
                <a:lnTo>
                  <a:pt x="2152650" y="0"/>
                </a:lnTo>
                <a:lnTo>
                  <a:pt x="2160070" y="0"/>
                </a:lnTo>
                <a:lnTo>
                  <a:pt x="2162176" y="0"/>
                </a:lnTo>
                <a:lnTo>
                  <a:pt x="2168233" y="0"/>
                </a:lnTo>
                <a:lnTo>
                  <a:pt x="2175653" y="0"/>
                </a:lnTo>
                <a:lnTo>
                  <a:pt x="2177758" y="0"/>
                </a:lnTo>
                <a:lnTo>
                  <a:pt x="2186946" y="0"/>
                </a:lnTo>
                <a:lnTo>
                  <a:pt x="2197682" y="0"/>
                </a:lnTo>
                <a:lnTo>
                  <a:pt x="2208143" y="0"/>
                </a:lnTo>
                <a:lnTo>
                  <a:pt x="2209353" y="0"/>
                </a:lnTo>
                <a:lnTo>
                  <a:pt x="2218879" y="0"/>
                </a:lnTo>
                <a:lnTo>
                  <a:pt x="2223725" y="0"/>
                </a:lnTo>
                <a:lnTo>
                  <a:pt x="2224936" y="0"/>
                </a:lnTo>
                <a:lnTo>
                  <a:pt x="2234461" y="0"/>
                </a:lnTo>
                <a:lnTo>
                  <a:pt x="2236229" y="0"/>
                </a:lnTo>
                <a:lnTo>
                  <a:pt x="2243649" y="0"/>
                </a:lnTo>
                <a:lnTo>
                  <a:pt x="2257426" y="0"/>
                </a:lnTo>
                <a:lnTo>
                  <a:pt x="2261337" y="0"/>
                </a:lnTo>
                <a:lnTo>
                  <a:pt x="2264846" y="0"/>
                </a:lnTo>
                <a:lnTo>
                  <a:pt x="2266951" y="0"/>
                </a:lnTo>
                <a:lnTo>
                  <a:pt x="2273008" y="0"/>
                </a:lnTo>
                <a:lnTo>
                  <a:pt x="2280428" y="0"/>
                </a:lnTo>
                <a:lnTo>
                  <a:pt x="2282534" y="0"/>
                </a:lnTo>
                <a:lnTo>
                  <a:pt x="2292932" y="0"/>
                </a:lnTo>
                <a:lnTo>
                  <a:pt x="2307304" y="0"/>
                </a:lnTo>
                <a:lnTo>
                  <a:pt x="2312918" y="0"/>
                </a:lnTo>
                <a:lnTo>
                  <a:pt x="2314129" y="0"/>
                </a:lnTo>
                <a:lnTo>
                  <a:pt x="2318040" y="0"/>
                </a:lnTo>
                <a:lnTo>
                  <a:pt x="2323654" y="0"/>
                </a:lnTo>
                <a:lnTo>
                  <a:pt x="2328501" y="0"/>
                </a:lnTo>
                <a:lnTo>
                  <a:pt x="2329711" y="0"/>
                </a:lnTo>
                <a:lnTo>
                  <a:pt x="2339237" y="0"/>
                </a:lnTo>
                <a:lnTo>
                  <a:pt x="2350530" y="0"/>
                </a:lnTo>
                <a:lnTo>
                  <a:pt x="2356587" y="0"/>
                </a:lnTo>
                <a:lnTo>
                  <a:pt x="2362201" y="0"/>
                </a:lnTo>
                <a:lnTo>
                  <a:pt x="2364007" y="0"/>
                </a:lnTo>
                <a:lnTo>
                  <a:pt x="2369621" y="0"/>
                </a:lnTo>
                <a:lnTo>
                  <a:pt x="2377784" y="0"/>
                </a:lnTo>
                <a:lnTo>
                  <a:pt x="2385204" y="0"/>
                </a:lnTo>
                <a:lnTo>
                  <a:pt x="2387309" y="0"/>
                </a:lnTo>
                <a:lnTo>
                  <a:pt x="2396497" y="0"/>
                </a:lnTo>
                <a:lnTo>
                  <a:pt x="2407233" y="0"/>
                </a:lnTo>
                <a:lnTo>
                  <a:pt x="2413290" y="0"/>
                </a:lnTo>
                <a:lnTo>
                  <a:pt x="2418904" y="0"/>
                </a:lnTo>
                <a:lnTo>
                  <a:pt x="2433276" y="0"/>
                </a:lnTo>
                <a:lnTo>
                  <a:pt x="2434487" y="0"/>
                </a:lnTo>
                <a:lnTo>
                  <a:pt x="2444012" y="0"/>
                </a:lnTo>
                <a:lnTo>
                  <a:pt x="2445780" y="0"/>
                </a:lnTo>
                <a:lnTo>
                  <a:pt x="2453200" y="0"/>
                </a:lnTo>
                <a:lnTo>
                  <a:pt x="2470888" y="0"/>
                </a:lnTo>
                <a:lnTo>
                  <a:pt x="2482559" y="0"/>
                </a:lnTo>
                <a:lnTo>
                  <a:pt x="2489979" y="0"/>
                </a:lnTo>
                <a:lnTo>
                  <a:pt x="2502483" y="0"/>
                </a:lnTo>
                <a:lnTo>
                  <a:pt x="2514600" y="0"/>
                </a:lnTo>
                <a:lnTo>
                  <a:pt x="2516855" y="0"/>
                </a:lnTo>
                <a:lnTo>
                  <a:pt x="2527591" y="0"/>
                </a:lnTo>
                <a:lnTo>
                  <a:pt x="2539262" y="0"/>
                </a:lnTo>
                <a:lnTo>
                  <a:pt x="2560567" y="0"/>
                </a:lnTo>
                <a:lnTo>
                  <a:pt x="2566138" y="0"/>
                </a:lnTo>
                <a:lnTo>
                  <a:pt x="2571303" y="0"/>
                </a:lnTo>
                <a:lnTo>
                  <a:pt x="2573558" y="0"/>
                </a:lnTo>
                <a:lnTo>
                  <a:pt x="2598179" y="0"/>
                </a:lnTo>
                <a:lnTo>
                  <a:pt x="2609850" y="0"/>
                </a:lnTo>
                <a:lnTo>
                  <a:pt x="2617270" y="0"/>
                </a:lnTo>
                <a:lnTo>
                  <a:pt x="2622841" y="0"/>
                </a:lnTo>
                <a:lnTo>
                  <a:pt x="2634958" y="0"/>
                </a:lnTo>
                <a:lnTo>
                  <a:pt x="2644146" y="0"/>
                </a:lnTo>
                <a:lnTo>
                  <a:pt x="2654882" y="0"/>
                </a:lnTo>
                <a:lnTo>
                  <a:pt x="2666553" y="0"/>
                </a:lnTo>
                <a:lnTo>
                  <a:pt x="2680925" y="0"/>
                </a:lnTo>
                <a:lnTo>
                  <a:pt x="2691661" y="0"/>
                </a:lnTo>
                <a:lnTo>
                  <a:pt x="2693429" y="0"/>
                </a:lnTo>
                <a:lnTo>
                  <a:pt x="2700849" y="0"/>
                </a:lnTo>
                <a:lnTo>
                  <a:pt x="2702954" y="0"/>
                </a:lnTo>
                <a:lnTo>
                  <a:pt x="2718537" y="0"/>
                </a:lnTo>
                <a:lnTo>
                  <a:pt x="2724151" y="0"/>
                </a:lnTo>
                <a:lnTo>
                  <a:pt x="2730208" y="0"/>
                </a:lnTo>
                <a:lnTo>
                  <a:pt x="2737628" y="0"/>
                </a:lnTo>
                <a:lnTo>
                  <a:pt x="2748921" y="0"/>
                </a:lnTo>
                <a:lnTo>
                  <a:pt x="2750132" y="0"/>
                </a:lnTo>
                <a:lnTo>
                  <a:pt x="2759657" y="0"/>
                </a:lnTo>
                <a:lnTo>
                  <a:pt x="2764504" y="0"/>
                </a:lnTo>
                <a:lnTo>
                  <a:pt x="2770118" y="0"/>
                </a:lnTo>
                <a:lnTo>
                  <a:pt x="2775240" y="0"/>
                </a:lnTo>
                <a:lnTo>
                  <a:pt x="2780854" y="0"/>
                </a:lnTo>
                <a:lnTo>
                  <a:pt x="2786911" y="0"/>
                </a:lnTo>
                <a:lnTo>
                  <a:pt x="2798204" y="0"/>
                </a:lnTo>
                <a:lnTo>
                  <a:pt x="2805624" y="0"/>
                </a:lnTo>
                <a:lnTo>
                  <a:pt x="2807730" y="0"/>
                </a:lnTo>
                <a:lnTo>
                  <a:pt x="2813787" y="0"/>
                </a:lnTo>
                <a:lnTo>
                  <a:pt x="2819401" y="0"/>
                </a:lnTo>
                <a:lnTo>
                  <a:pt x="2821207" y="0"/>
                </a:lnTo>
                <a:lnTo>
                  <a:pt x="2823312" y="0"/>
                </a:lnTo>
                <a:lnTo>
                  <a:pt x="2826821" y="0"/>
                </a:lnTo>
                <a:lnTo>
                  <a:pt x="2844509" y="0"/>
                </a:lnTo>
                <a:lnTo>
                  <a:pt x="2853697" y="0"/>
                </a:lnTo>
                <a:lnTo>
                  <a:pt x="2854907" y="0"/>
                </a:lnTo>
                <a:lnTo>
                  <a:pt x="2864433" y="0"/>
                </a:lnTo>
                <a:lnTo>
                  <a:pt x="2869279" y="0"/>
                </a:lnTo>
                <a:lnTo>
                  <a:pt x="2870490" y="0"/>
                </a:lnTo>
                <a:lnTo>
                  <a:pt x="2876104" y="0"/>
                </a:lnTo>
                <a:lnTo>
                  <a:pt x="2880015" y="0"/>
                </a:lnTo>
                <a:lnTo>
                  <a:pt x="2890476" y="0"/>
                </a:lnTo>
                <a:lnTo>
                  <a:pt x="2901212" y="0"/>
                </a:lnTo>
                <a:lnTo>
                  <a:pt x="2902980" y="0"/>
                </a:lnTo>
                <a:lnTo>
                  <a:pt x="2910400" y="0"/>
                </a:lnTo>
                <a:lnTo>
                  <a:pt x="2912505" y="0"/>
                </a:lnTo>
                <a:lnTo>
                  <a:pt x="2918562" y="0"/>
                </a:lnTo>
                <a:lnTo>
                  <a:pt x="2925982" y="0"/>
                </a:lnTo>
                <a:lnTo>
                  <a:pt x="2928088" y="0"/>
                </a:lnTo>
                <a:lnTo>
                  <a:pt x="2939759" y="0"/>
                </a:lnTo>
                <a:lnTo>
                  <a:pt x="2947179" y="0"/>
                </a:lnTo>
                <a:lnTo>
                  <a:pt x="2958472" y="0"/>
                </a:lnTo>
                <a:lnTo>
                  <a:pt x="2959683" y="0"/>
                </a:lnTo>
                <a:lnTo>
                  <a:pt x="2969208" y="0"/>
                </a:lnTo>
                <a:lnTo>
                  <a:pt x="2974055" y="0"/>
                </a:lnTo>
                <a:lnTo>
                  <a:pt x="2975265" y="0"/>
                </a:lnTo>
                <a:lnTo>
                  <a:pt x="2984791" y="0"/>
                </a:lnTo>
                <a:lnTo>
                  <a:pt x="2996462" y="0"/>
                </a:lnTo>
                <a:lnTo>
                  <a:pt x="3007755" y="0"/>
                </a:lnTo>
                <a:lnTo>
                  <a:pt x="3015175" y="0"/>
                </a:lnTo>
                <a:lnTo>
                  <a:pt x="3023338" y="0"/>
                </a:lnTo>
                <a:lnTo>
                  <a:pt x="3030758" y="0"/>
                </a:lnTo>
                <a:lnTo>
                  <a:pt x="3032863" y="0"/>
                </a:lnTo>
                <a:lnTo>
                  <a:pt x="3064458" y="0"/>
                </a:lnTo>
                <a:lnTo>
                  <a:pt x="3078830" y="0"/>
                </a:lnTo>
                <a:lnTo>
                  <a:pt x="3080041" y="0"/>
                </a:lnTo>
                <a:lnTo>
                  <a:pt x="3089566" y="0"/>
                </a:lnTo>
                <a:lnTo>
                  <a:pt x="3128113" y="0"/>
                </a:lnTo>
                <a:lnTo>
                  <a:pt x="3135533" y="0"/>
                </a:lnTo>
                <a:lnTo>
                  <a:pt x="3160154" y="0"/>
                </a:lnTo>
                <a:lnTo>
                  <a:pt x="3184816" y="0"/>
                </a:lnTo>
                <a:lnTo>
                  <a:pt x="3206121" y="0"/>
                </a:lnTo>
                <a:lnTo>
                  <a:pt x="3216857" y="0"/>
                </a:lnTo>
                <a:lnTo>
                  <a:pt x="3255404" y="0"/>
                </a:lnTo>
                <a:lnTo>
                  <a:pt x="3262824" y="0"/>
                </a:lnTo>
                <a:lnTo>
                  <a:pt x="3280512" y="0"/>
                </a:lnTo>
                <a:lnTo>
                  <a:pt x="3312107" y="0"/>
                </a:lnTo>
                <a:lnTo>
                  <a:pt x="3326479" y="0"/>
                </a:lnTo>
                <a:lnTo>
                  <a:pt x="3337215" y="0"/>
                </a:lnTo>
                <a:lnTo>
                  <a:pt x="3369705" y="0"/>
                </a:lnTo>
                <a:lnTo>
                  <a:pt x="3375762" y="0"/>
                </a:lnTo>
                <a:lnTo>
                  <a:pt x="3383182" y="0"/>
                </a:lnTo>
                <a:lnTo>
                  <a:pt x="3415672" y="0"/>
                </a:lnTo>
                <a:lnTo>
                  <a:pt x="3426408" y="0"/>
                </a:lnTo>
                <a:lnTo>
                  <a:pt x="3432465" y="0"/>
                </a:lnTo>
                <a:lnTo>
                  <a:pt x="3448050" y="0"/>
                </a:lnTo>
                <a:lnTo>
                  <a:pt x="3464955" y="0"/>
                </a:lnTo>
                <a:lnTo>
                  <a:pt x="3472375" y="0"/>
                </a:lnTo>
                <a:lnTo>
                  <a:pt x="3490063" y="0"/>
                </a:lnTo>
                <a:lnTo>
                  <a:pt x="3494017" y="0"/>
                </a:lnTo>
                <a:lnTo>
                  <a:pt x="3504753" y="0"/>
                </a:lnTo>
                <a:lnTo>
                  <a:pt x="3521658" y="0"/>
                </a:lnTo>
                <a:lnTo>
                  <a:pt x="3536030" y="0"/>
                </a:lnTo>
                <a:lnTo>
                  <a:pt x="3543300" y="0"/>
                </a:lnTo>
                <a:lnTo>
                  <a:pt x="3546766" y="0"/>
                </a:lnTo>
                <a:lnTo>
                  <a:pt x="3550720" y="0"/>
                </a:lnTo>
                <a:lnTo>
                  <a:pt x="3568408" y="0"/>
                </a:lnTo>
                <a:lnTo>
                  <a:pt x="3585313" y="0"/>
                </a:lnTo>
                <a:lnTo>
                  <a:pt x="3592733" y="0"/>
                </a:lnTo>
                <a:lnTo>
                  <a:pt x="3600003" y="0"/>
                </a:lnTo>
                <a:lnTo>
                  <a:pt x="3614375" y="0"/>
                </a:lnTo>
                <a:lnTo>
                  <a:pt x="3625111" y="0"/>
                </a:lnTo>
                <a:lnTo>
                  <a:pt x="3642016" y="0"/>
                </a:lnTo>
                <a:lnTo>
                  <a:pt x="3657601" y="0"/>
                </a:lnTo>
                <a:lnTo>
                  <a:pt x="3663658" y="0"/>
                </a:lnTo>
                <a:lnTo>
                  <a:pt x="3671078" y="0"/>
                </a:lnTo>
                <a:lnTo>
                  <a:pt x="3703568" y="0"/>
                </a:lnTo>
                <a:lnTo>
                  <a:pt x="3714304" y="0"/>
                </a:lnTo>
                <a:lnTo>
                  <a:pt x="3720361" y="0"/>
                </a:lnTo>
                <a:lnTo>
                  <a:pt x="3752851" y="0"/>
                </a:lnTo>
                <a:lnTo>
                  <a:pt x="3760271" y="0"/>
                </a:lnTo>
                <a:lnTo>
                  <a:pt x="3777959" y="0"/>
                </a:lnTo>
                <a:lnTo>
                  <a:pt x="3809554" y="0"/>
                </a:lnTo>
                <a:lnTo>
                  <a:pt x="3823926" y="0"/>
                </a:lnTo>
                <a:lnTo>
                  <a:pt x="3834662" y="0"/>
                </a:lnTo>
                <a:lnTo>
                  <a:pt x="3873209" y="0"/>
                </a:lnTo>
                <a:lnTo>
                  <a:pt x="3880629" y="0"/>
                </a:lnTo>
                <a:lnTo>
                  <a:pt x="3905250" y="0"/>
                </a:lnTo>
                <a:lnTo>
                  <a:pt x="3929912" y="0"/>
                </a:lnTo>
                <a:lnTo>
                  <a:pt x="3951217" y="0"/>
                </a:lnTo>
                <a:lnTo>
                  <a:pt x="3961953" y="0"/>
                </a:lnTo>
                <a:lnTo>
                  <a:pt x="4000500" y="0"/>
                </a:lnTo>
                <a:lnTo>
                  <a:pt x="4007920" y="0"/>
                </a:lnTo>
                <a:lnTo>
                  <a:pt x="4025608" y="0"/>
                </a:lnTo>
                <a:lnTo>
                  <a:pt x="4057203" y="0"/>
                </a:lnTo>
                <a:lnTo>
                  <a:pt x="4071575" y="0"/>
                </a:lnTo>
                <a:lnTo>
                  <a:pt x="4082311" y="0"/>
                </a:lnTo>
                <a:lnTo>
                  <a:pt x="4093604" y="0"/>
                </a:lnTo>
                <a:lnTo>
                  <a:pt x="4114801" y="0"/>
                </a:lnTo>
                <a:lnTo>
                  <a:pt x="4120858" y="0"/>
                </a:lnTo>
                <a:lnTo>
                  <a:pt x="4128278" y="0"/>
                </a:lnTo>
                <a:lnTo>
                  <a:pt x="4139571" y="0"/>
                </a:lnTo>
                <a:lnTo>
                  <a:pt x="4150307" y="0"/>
                </a:lnTo>
                <a:lnTo>
                  <a:pt x="4160768" y="0"/>
                </a:lnTo>
                <a:lnTo>
                  <a:pt x="4171504" y="0"/>
                </a:lnTo>
                <a:lnTo>
                  <a:pt x="4177561" y="0"/>
                </a:lnTo>
                <a:lnTo>
                  <a:pt x="4188854" y="0"/>
                </a:lnTo>
                <a:lnTo>
                  <a:pt x="4196274" y="0"/>
                </a:lnTo>
                <a:lnTo>
                  <a:pt x="4210051" y="0"/>
                </a:lnTo>
                <a:lnTo>
                  <a:pt x="4213962" y="0"/>
                </a:lnTo>
                <a:lnTo>
                  <a:pt x="4217471" y="0"/>
                </a:lnTo>
                <a:lnTo>
                  <a:pt x="4235159" y="0"/>
                </a:lnTo>
                <a:lnTo>
                  <a:pt x="4245557" y="0"/>
                </a:lnTo>
                <a:lnTo>
                  <a:pt x="4259929" y="0"/>
                </a:lnTo>
                <a:lnTo>
                  <a:pt x="4266754" y="0"/>
                </a:lnTo>
                <a:lnTo>
                  <a:pt x="4270665" y="0"/>
                </a:lnTo>
                <a:lnTo>
                  <a:pt x="4281126" y="0"/>
                </a:lnTo>
                <a:lnTo>
                  <a:pt x="4291862" y="0"/>
                </a:lnTo>
                <a:lnTo>
                  <a:pt x="4303155" y="0"/>
                </a:lnTo>
                <a:lnTo>
                  <a:pt x="4309212" y="0"/>
                </a:lnTo>
                <a:lnTo>
                  <a:pt x="4316632" y="0"/>
                </a:lnTo>
                <a:lnTo>
                  <a:pt x="4330409" y="0"/>
                </a:lnTo>
                <a:lnTo>
                  <a:pt x="4337829" y="0"/>
                </a:lnTo>
                <a:lnTo>
                  <a:pt x="4349122" y="0"/>
                </a:lnTo>
                <a:lnTo>
                  <a:pt x="4359858" y="0"/>
                </a:lnTo>
                <a:lnTo>
                  <a:pt x="4365915" y="0"/>
                </a:lnTo>
                <a:lnTo>
                  <a:pt x="4387112" y="0"/>
                </a:lnTo>
                <a:lnTo>
                  <a:pt x="4398405" y="0"/>
                </a:lnTo>
                <a:lnTo>
                  <a:pt x="4405825" y="0"/>
                </a:lnTo>
                <a:lnTo>
                  <a:pt x="4423513" y="0"/>
                </a:lnTo>
                <a:lnTo>
                  <a:pt x="4455108" y="0"/>
                </a:lnTo>
                <a:lnTo>
                  <a:pt x="4469480" y="0"/>
                </a:lnTo>
                <a:lnTo>
                  <a:pt x="4480216" y="0"/>
                </a:lnTo>
                <a:lnTo>
                  <a:pt x="4518763" y="0"/>
                </a:lnTo>
                <a:lnTo>
                  <a:pt x="4526183" y="0"/>
                </a:lnTo>
                <a:lnTo>
                  <a:pt x="4550804" y="0"/>
                </a:lnTo>
                <a:lnTo>
                  <a:pt x="4575466" y="0"/>
                </a:lnTo>
                <a:lnTo>
                  <a:pt x="4596771" y="0"/>
                </a:lnTo>
                <a:lnTo>
                  <a:pt x="4607507" y="0"/>
                </a:lnTo>
                <a:lnTo>
                  <a:pt x="4646054" y="0"/>
                </a:lnTo>
                <a:lnTo>
                  <a:pt x="4653474" y="0"/>
                </a:lnTo>
                <a:lnTo>
                  <a:pt x="4671162" y="0"/>
                </a:lnTo>
                <a:lnTo>
                  <a:pt x="4702757" y="0"/>
                </a:lnTo>
                <a:lnTo>
                  <a:pt x="4717129" y="0"/>
                </a:lnTo>
                <a:lnTo>
                  <a:pt x="4727865" y="0"/>
                </a:lnTo>
                <a:lnTo>
                  <a:pt x="4760355" y="0"/>
                </a:lnTo>
                <a:lnTo>
                  <a:pt x="4766412" y="0"/>
                </a:lnTo>
                <a:lnTo>
                  <a:pt x="4773832" y="0"/>
                </a:lnTo>
                <a:lnTo>
                  <a:pt x="4806322" y="0"/>
                </a:lnTo>
                <a:lnTo>
                  <a:pt x="4817058" y="0"/>
                </a:lnTo>
                <a:lnTo>
                  <a:pt x="4823115" y="0"/>
                </a:lnTo>
                <a:lnTo>
                  <a:pt x="4855605" y="0"/>
                </a:lnTo>
                <a:lnTo>
                  <a:pt x="4863025" y="0"/>
                </a:lnTo>
                <a:lnTo>
                  <a:pt x="4880713" y="0"/>
                </a:lnTo>
                <a:lnTo>
                  <a:pt x="4912308" y="0"/>
                </a:lnTo>
                <a:lnTo>
                  <a:pt x="4926680" y="0"/>
                </a:lnTo>
                <a:lnTo>
                  <a:pt x="4937416" y="0"/>
                </a:lnTo>
                <a:lnTo>
                  <a:pt x="4975963" y="0"/>
                </a:lnTo>
                <a:lnTo>
                  <a:pt x="4983383" y="0"/>
                </a:lnTo>
                <a:lnTo>
                  <a:pt x="5032666" y="0"/>
                </a:lnTo>
                <a:lnTo>
                  <a:pt x="4927891" y="419100"/>
                </a:lnTo>
                <a:lnTo>
                  <a:pt x="4878608" y="419100"/>
                </a:lnTo>
                <a:lnTo>
                  <a:pt x="4871188" y="419100"/>
                </a:lnTo>
                <a:lnTo>
                  <a:pt x="4832641" y="419100"/>
                </a:lnTo>
                <a:lnTo>
                  <a:pt x="4821905" y="419100"/>
                </a:lnTo>
                <a:lnTo>
                  <a:pt x="4807533" y="419100"/>
                </a:lnTo>
                <a:lnTo>
                  <a:pt x="4775938" y="419100"/>
                </a:lnTo>
                <a:lnTo>
                  <a:pt x="4758250" y="419100"/>
                </a:lnTo>
                <a:lnTo>
                  <a:pt x="4750830" y="419100"/>
                </a:lnTo>
                <a:lnTo>
                  <a:pt x="4718340" y="419100"/>
                </a:lnTo>
                <a:lnTo>
                  <a:pt x="4712283" y="419100"/>
                </a:lnTo>
                <a:lnTo>
                  <a:pt x="4701547" y="419100"/>
                </a:lnTo>
                <a:lnTo>
                  <a:pt x="4669057" y="419100"/>
                </a:lnTo>
                <a:lnTo>
                  <a:pt x="4661637" y="419100"/>
                </a:lnTo>
                <a:lnTo>
                  <a:pt x="4655580" y="419100"/>
                </a:lnTo>
                <a:lnTo>
                  <a:pt x="4623090" y="419100"/>
                </a:lnTo>
                <a:lnTo>
                  <a:pt x="4612354" y="419100"/>
                </a:lnTo>
                <a:lnTo>
                  <a:pt x="4597982" y="419100"/>
                </a:lnTo>
                <a:lnTo>
                  <a:pt x="4566387" y="419100"/>
                </a:lnTo>
                <a:lnTo>
                  <a:pt x="4548699" y="419100"/>
                </a:lnTo>
                <a:lnTo>
                  <a:pt x="4541279" y="419100"/>
                </a:lnTo>
                <a:lnTo>
                  <a:pt x="4502732" y="419100"/>
                </a:lnTo>
                <a:lnTo>
                  <a:pt x="4491996" y="419100"/>
                </a:lnTo>
                <a:lnTo>
                  <a:pt x="4470691" y="419100"/>
                </a:lnTo>
                <a:lnTo>
                  <a:pt x="4446029" y="419100"/>
                </a:lnTo>
                <a:lnTo>
                  <a:pt x="4421408" y="419100"/>
                </a:lnTo>
                <a:lnTo>
                  <a:pt x="4413988" y="419100"/>
                </a:lnTo>
                <a:lnTo>
                  <a:pt x="4375441" y="419100"/>
                </a:lnTo>
                <a:lnTo>
                  <a:pt x="4364705" y="419100"/>
                </a:lnTo>
                <a:lnTo>
                  <a:pt x="4350333" y="419100"/>
                </a:lnTo>
                <a:lnTo>
                  <a:pt x="4318738" y="419100"/>
                </a:lnTo>
                <a:lnTo>
                  <a:pt x="4301050" y="419100"/>
                </a:lnTo>
                <a:lnTo>
                  <a:pt x="4293630" y="419100"/>
                </a:lnTo>
                <a:lnTo>
                  <a:pt x="4282337" y="419100"/>
                </a:lnTo>
                <a:lnTo>
                  <a:pt x="4261140" y="419100"/>
                </a:lnTo>
                <a:lnTo>
                  <a:pt x="4255083" y="419100"/>
                </a:lnTo>
                <a:lnTo>
                  <a:pt x="4244347" y="419100"/>
                </a:lnTo>
                <a:lnTo>
                  <a:pt x="4233054" y="419100"/>
                </a:lnTo>
                <a:lnTo>
                  <a:pt x="4225634" y="419100"/>
                </a:lnTo>
                <a:lnTo>
                  <a:pt x="4211857" y="419100"/>
                </a:lnTo>
                <a:lnTo>
                  <a:pt x="4204437" y="419100"/>
                </a:lnTo>
                <a:lnTo>
                  <a:pt x="4198380" y="419100"/>
                </a:lnTo>
                <a:lnTo>
                  <a:pt x="4187087" y="419100"/>
                </a:lnTo>
                <a:lnTo>
                  <a:pt x="4176351" y="419100"/>
                </a:lnTo>
                <a:lnTo>
                  <a:pt x="4165890" y="419100"/>
                </a:lnTo>
                <a:lnTo>
                  <a:pt x="4161979" y="419100"/>
                </a:lnTo>
                <a:lnTo>
                  <a:pt x="4155154" y="419100"/>
                </a:lnTo>
                <a:lnTo>
                  <a:pt x="4140782" y="419100"/>
                </a:lnTo>
                <a:lnTo>
                  <a:pt x="4130384" y="419100"/>
                </a:lnTo>
                <a:lnTo>
                  <a:pt x="4112696" y="419100"/>
                </a:lnTo>
                <a:lnTo>
                  <a:pt x="4109187" y="419100"/>
                </a:lnTo>
                <a:lnTo>
                  <a:pt x="4105276" y="419100"/>
                </a:lnTo>
                <a:lnTo>
                  <a:pt x="4091499" y="419100"/>
                </a:lnTo>
                <a:lnTo>
                  <a:pt x="4084079" y="419100"/>
                </a:lnTo>
                <a:lnTo>
                  <a:pt x="4072786" y="419100"/>
                </a:lnTo>
                <a:lnTo>
                  <a:pt x="4066729" y="419100"/>
                </a:lnTo>
                <a:lnTo>
                  <a:pt x="4055993" y="419100"/>
                </a:lnTo>
                <a:lnTo>
                  <a:pt x="4045532" y="419100"/>
                </a:lnTo>
                <a:lnTo>
                  <a:pt x="4034796" y="419100"/>
                </a:lnTo>
                <a:lnTo>
                  <a:pt x="4023503" y="419100"/>
                </a:lnTo>
                <a:lnTo>
                  <a:pt x="4016083" y="419100"/>
                </a:lnTo>
                <a:lnTo>
                  <a:pt x="4010026" y="419100"/>
                </a:lnTo>
                <a:lnTo>
                  <a:pt x="3988829" y="419100"/>
                </a:lnTo>
                <a:lnTo>
                  <a:pt x="3977536" y="419100"/>
                </a:lnTo>
                <a:lnTo>
                  <a:pt x="3966800" y="419100"/>
                </a:lnTo>
                <a:lnTo>
                  <a:pt x="3952428" y="419100"/>
                </a:lnTo>
                <a:lnTo>
                  <a:pt x="3920833" y="419100"/>
                </a:lnTo>
                <a:lnTo>
                  <a:pt x="3903145" y="419100"/>
                </a:lnTo>
                <a:lnTo>
                  <a:pt x="3895725" y="419100"/>
                </a:lnTo>
                <a:lnTo>
                  <a:pt x="3857178" y="419100"/>
                </a:lnTo>
                <a:lnTo>
                  <a:pt x="3846442" y="419100"/>
                </a:lnTo>
                <a:lnTo>
                  <a:pt x="3825137" y="419100"/>
                </a:lnTo>
                <a:lnTo>
                  <a:pt x="3800475" y="419100"/>
                </a:lnTo>
                <a:lnTo>
                  <a:pt x="3775854" y="419100"/>
                </a:lnTo>
                <a:lnTo>
                  <a:pt x="3768434" y="419100"/>
                </a:lnTo>
                <a:lnTo>
                  <a:pt x="3729887" y="419100"/>
                </a:lnTo>
                <a:lnTo>
                  <a:pt x="3719151" y="419100"/>
                </a:lnTo>
                <a:lnTo>
                  <a:pt x="3704779" y="419100"/>
                </a:lnTo>
                <a:lnTo>
                  <a:pt x="3673184" y="419100"/>
                </a:lnTo>
                <a:lnTo>
                  <a:pt x="3655496" y="419100"/>
                </a:lnTo>
                <a:lnTo>
                  <a:pt x="3648076" y="419100"/>
                </a:lnTo>
                <a:lnTo>
                  <a:pt x="3615586" y="419100"/>
                </a:lnTo>
                <a:lnTo>
                  <a:pt x="3609529" y="419100"/>
                </a:lnTo>
                <a:lnTo>
                  <a:pt x="3598793" y="419100"/>
                </a:lnTo>
                <a:lnTo>
                  <a:pt x="3566303" y="419100"/>
                </a:lnTo>
                <a:lnTo>
                  <a:pt x="3558883" y="419100"/>
                </a:lnTo>
                <a:lnTo>
                  <a:pt x="3552826" y="419100"/>
                </a:lnTo>
                <a:lnTo>
                  <a:pt x="3537241" y="419100"/>
                </a:lnTo>
                <a:lnTo>
                  <a:pt x="3520336" y="419100"/>
                </a:lnTo>
                <a:lnTo>
                  <a:pt x="3509600" y="419100"/>
                </a:lnTo>
                <a:lnTo>
                  <a:pt x="3495228" y="419100"/>
                </a:lnTo>
                <a:lnTo>
                  <a:pt x="3487958" y="419100"/>
                </a:lnTo>
                <a:lnTo>
                  <a:pt x="3480538" y="419100"/>
                </a:lnTo>
                <a:lnTo>
                  <a:pt x="3463633" y="419100"/>
                </a:lnTo>
                <a:lnTo>
                  <a:pt x="3445945" y="419100"/>
                </a:lnTo>
                <a:lnTo>
                  <a:pt x="3441991" y="419100"/>
                </a:lnTo>
                <a:lnTo>
                  <a:pt x="3438525" y="419100"/>
                </a:lnTo>
                <a:lnTo>
                  <a:pt x="3431255" y="419100"/>
                </a:lnTo>
                <a:lnTo>
                  <a:pt x="3416883" y="419100"/>
                </a:lnTo>
                <a:lnTo>
                  <a:pt x="3399978" y="419100"/>
                </a:lnTo>
                <a:lnTo>
                  <a:pt x="3389242" y="419100"/>
                </a:lnTo>
                <a:lnTo>
                  <a:pt x="3385288" y="419100"/>
                </a:lnTo>
                <a:lnTo>
                  <a:pt x="3367600" y="419100"/>
                </a:lnTo>
                <a:lnTo>
                  <a:pt x="3360180" y="419100"/>
                </a:lnTo>
                <a:lnTo>
                  <a:pt x="3343275" y="419100"/>
                </a:lnTo>
                <a:lnTo>
                  <a:pt x="3327690" y="419100"/>
                </a:lnTo>
                <a:lnTo>
                  <a:pt x="3321633" y="419100"/>
                </a:lnTo>
                <a:lnTo>
                  <a:pt x="3310897" y="419100"/>
                </a:lnTo>
                <a:lnTo>
                  <a:pt x="3278407" y="419100"/>
                </a:lnTo>
                <a:lnTo>
                  <a:pt x="3270987" y="419100"/>
                </a:lnTo>
                <a:lnTo>
                  <a:pt x="3264930" y="419100"/>
                </a:lnTo>
                <a:lnTo>
                  <a:pt x="3232440" y="419100"/>
                </a:lnTo>
                <a:lnTo>
                  <a:pt x="3221704" y="419100"/>
                </a:lnTo>
                <a:lnTo>
                  <a:pt x="3207332" y="419100"/>
                </a:lnTo>
                <a:lnTo>
                  <a:pt x="3175737" y="419100"/>
                </a:lnTo>
                <a:lnTo>
                  <a:pt x="3158049" y="419100"/>
                </a:lnTo>
                <a:lnTo>
                  <a:pt x="3150629" y="419100"/>
                </a:lnTo>
                <a:lnTo>
                  <a:pt x="3112082" y="419100"/>
                </a:lnTo>
                <a:lnTo>
                  <a:pt x="3101346" y="419100"/>
                </a:lnTo>
                <a:lnTo>
                  <a:pt x="3080041" y="419100"/>
                </a:lnTo>
                <a:lnTo>
                  <a:pt x="3055379" y="419100"/>
                </a:lnTo>
                <a:lnTo>
                  <a:pt x="3030758" y="419100"/>
                </a:lnTo>
                <a:lnTo>
                  <a:pt x="3023338" y="419100"/>
                </a:lnTo>
                <a:lnTo>
                  <a:pt x="2984791" y="419100"/>
                </a:lnTo>
                <a:lnTo>
                  <a:pt x="2975266" y="419100"/>
                </a:lnTo>
                <a:lnTo>
                  <a:pt x="2974055" y="419100"/>
                </a:lnTo>
                <a:lnTo>
                  <a:pt x="2959683" y="419100"/>
                </a:lnTo>
                <a:lnTo>
                  <a:pt x="2928088" y="419100"/>
                </a:lnTo>
                <a:lnTo>
                  <a:pt x="2925983" y="419100"/>
                </a:lnTo>
                <a:lnTo>
                  <a:pt x="2918563" y="419100"/>
                </a:lnTo>
                <a:lnTo>
                  <a:pt x="2910400" y="419100"/>
                </a:lnTo>
                <a:lnTo>
                  <a:pt x="2902980" y="419100"/>
                </a:lnTo>
                <a:lnTo>
                  <a:pt x="2891687" y="419100"/>
                </a:lnTo>
                <a:lnTo>
                  <a:pt x="2880016" y="419100"/>
                </a:lnTo>
                <a:lnTo>
                  <a:pt x="2870490" y="419100"/>
                </a:lnTo>
                <a:lnTo>
                  <a:pt x="2869280" y="419100"/>
                </a:lnTo>
                <a:lnTo>
                  <a:pt x="2864433" y="419100"/>
                </a:lnTo>
                <a:lnTo>
                  <a:pt x="2854908" y="419100"/>
                </a:lnTo>
                <a:lnTo>
                  <a:pt x="2853697" y="419100"/>
                </a:lnTo>
                <a:lnTo>
                  <a:pt x="2842404" y="419100"/>
                </a:lnTo>
                <a:lnTo>
                  <a:pt x="2834984" y="419100"/>
                </a:lnTo>
                <a:lnTo>
                  <a:pt x="2823313" y="419100"/>
                </a:lnTo>
                <a:lnTo>
                  <a:pt x="2821207" y="419100"/>
                </a:lnTo>
                <a:lnTo>
                  <a:pt x="2813787" y="419100"/>
                </a:lnTo>
                <a:lnTo>
                  <a:pt x="2807730" y="419100"/>
                </a:lnTo>
                <a:lnTo>
                  <a:pt x="2805625" y="419100"/>
                </a:lnTo>
                <a:lnTo>
                  <a:pt x="2798205" y="419100"/>
                </a:lnTo>
                <a:lnTo>
                  <a:pt x="2796437" y="419100"/>
                </a:lnTo>
                <a:lnTo>
                  <a:pt x="2785701" y="419100"/>
                </a:lnTo>
                <a:lnTo>
                  <a:pt x="2775240" y="419100"/>
                </a:lnTo>
                <a:lnTo>
                  <a:pt x="2771329" y="419100"/>
                </a:lnTo>
                <a:lnTo>
                  <a:pt x="2765715" y="419100"/>
                </a:lnTo>
                <a:lnTo>
                  <a:pt x="2764504" y="419100"/>
                </a:lnTo>
                <a:lnTo>
                  <a:pt x="2759658" y="419100"/>
                </a:lnTo>
                <a:lnTo>
                  <a:pt x="2750132" y="419100"/>
                </a:lnTo>
                <a:lnTo>
                  <a:pt x="2748922" y="419100"/>
                </a:lnTo>
                <a:lnTo>
                  <a:pt x="2739734" y="419100"/>
                </a:lnTo>
                <a:lnTo>
                  <a:pt x="2722046" y="419100"/>
                </a:lnTo>
                <a:lnTo>
                  <a:pt x="2718537" y="419100"/>
                </a:lnTo>
                <a:lnTo>
                  <a:pt x="2716432" y="419100"/>
                </a:lnTo>
                <a:lnTo>
                  <a:pt x="2714626" y="419100"/>
                </a:lnTo>
                <a:lnTo>
                  <a:pt x="2709012" y="419100"/>
                </a:lnTo>
                <a:lnTo>
                  <a:pt x="2702955" y="419100"/>
                </a:lnTo>
                <a:lnTo>
                  <a:pt x="2700849" y="419100"/>
                </a:lnTo>
                <a:lnTo>
                  <a:pt x="2693429" y="419100"/>
                </a:lnTo>
                <a:lnTo>
                  <a:pt x="2682136" y="419100"/>
                </a:lnTo>
                <a:lnTo>
                  <a:pt x="2676079" y="419100"/>
                </a:lnTo>
                <a:lnTo>
                  <a:pt x="2670465" y="419100"/>
                </a:lnTo>
                <a:lnTo>
                  <a:pt x="2665343" y="419100"/>
                </a:lnTo>
                <a:lnTo>
                  <a:pt x="2659729" y="419100"/>
                </a:lnTo>
                <a:lnTo>
                  <a:pt x="2654882" y="419100"/>
                </a:lnTo>
                <a:lnTo>
                  <a:pt x="2645357" y="419100"/>
                </a:lnTo>
                <a:lnTo>
                  <a:pt x="2644146" y="419100"/>
                </a:lnTo>
                <a:lnTo>
                  <a:pt x="2632853" y="419100"/>
                </a:lnTo>
                <a:lnTo>
                  <a:pt x="2625433" y="419100"/>
                </a:lnTo>
                <a:lnTo>
                  <a:pt x="2619376" y="419100"/>
                </a:lnTo>
                <a:lnTo>
                  <a:pt x="2613762" y="419100"/>
                </a:lnTo>
                <a:lnTo>
                  <a:pt x="2598179" y="419100"/>
                </a:lnTo>
                <a:lnTo>
                  <a:pt x="2596074" y="419100"/>
                </a:lnTo>
                <a:lnTo>
                  <a:pt x="2588654" y="419100"/>
                </a:lnTo>
                <a:lnTo>
                  <a:pt x="2586886" y="419100"/>
                </a:lnTo>
                <a:lnTo>
                  <a:pt x="2576150" y="419100"/>
                </a:lnTo>
                <a:lnTo>
                  <a:pt x="2561778" y="419100"/>
                </a:lnTo>
                <a:lnTo>
                  <a:pt x="2550107" y="419100"/>
                </a:lnTo>
                <a:lnTo>
                  <a:pt x="2539371" y="419100"/>
                </a:lnTo>
                <a:lnTo>
                  <a:pt x="2530183" y="419100"/>
                </a:lnTo>
                <a:lnTo>
                  <a:pt x="2518066" y="419100"/>
                </a:lnTo>
                <a:lnTo>
                  <a:pt x="2512495" y="419100"/>
                </a:lnTo>
                <a:lnTo>
                  <a:pt x="2505075" y="419100"/>
                </a:lnTo>
                <a:lnTo>
                  <a:pt x="2493404" y="419100"/>
                </a:lnTo>
                <a:lnTo>
                  <a:pt x="2468783" y="419100"/>
                </a:lnTo>
                <a:lnTo>
                  <a:pt x="2466528" y="419100"/>
                </a:lnTo>
                <a:lnTo>
                  <a:pt x="2461363" y="419100"/>
                </a:lnTo>
                <a:lnTo>
                  <a:pt x="2455792" y="419100"/>
                </a:lnTo>
                <a:lnTo>
                  <a:pt x="2434487" y="419100"/>
                </a:lnTo>
                <a:lnTo>
                  <a:pt x="2422816" y="419100"/>
                </a:lnTo>
                <a:lnTo>
                  <a:pt x="2412080" y="419100"/>
                </a:lnTo>
                <a:lnTo>
                  <a:pt x="2409825" y="419100"/>
                </a:lnTo>
                <a:lnTo>
                  <a:pt x="2397708" y="419100"/>
                </a:lnTo>
                <a:lnTo>
                  <a:pt x="2385204" y="419100"/>
                </a:lnTo>
                <a:lnTo>
                  <a:pt x="2377784" y="419100"/>
                </a:lnTo>
                <a:lnTo>
                  <a:pt x="2366113" y="419100"/>
                </a:lnTo>
                <a:lnTo>
                  <a:pt x="2348425" y="419100"/>
                </a:lnTo>
                <a:lnTo>
                  <a:pt x="2341005" y="419100"/>
                </a:lnTo>
                <a:lnTo>
                  <a:pt x="2339237" y="419100"/>
                </a:lnTo>
                <a:lnTo>
                  <a:pt x="2329712" y="419100"/>
                </a:lnTo>
                <a:lnTo>
                  <a:pt x="2328501" y="419100"/>
                </a:lnTo>
                <a:lnTo>
                  <a:pt x="2314129" y="419100"/>
                </a:lnTo>
                <a:lnTo>
                  <a:pt x="2308515" y="419100"/>
                </a:lnTo>
                <a:lnTo>
                  <a:pt x="2302458" y="419100"/>
                </a:lnTo>
                <a:lnTo>
                  <a:pt x="2291722" y="419100"/>
                </a:lnTo>
                <a:lnTo>
                  <a:pt x="2282534" y="419100"/>
                </a:lnTo>
                <a:lnTo>
                  <a:pt x="2280429" y="419100"/>
                </a:lnTo>
                <a:lnTo>
                  <a:pt x="2273009" y="419100"/>
                </a:lnTo>
                <a:lnTo>
                  <a:pt x="2264846" y="419100"/>
                </a:lnTo>
                <a:lnTo>
                  <a:pt x="2259232" y="419100"/>
                </a:lnTo>
                <a:lnTo>
                  <a:pt x="2257426" y="419100"/>
                </a:lnTo>
                <a:lnTo>
                  <a:pt x="2251812" y="419100"/>
                </a:lnTo>
                <a:lnTo>
                  <a:pt x="2245755" y="419100"/>
                </a:lnTo>
                <a:lnTo>
                  <a:pt x="2234462" y="419100"/>
                </a:lnTo>
                <a:lnTo>
                  <a:pt x="2224936" y="419100"/>
                </a:lnTo>
                <a:lnTo>
                  <a:pt x="2223726" y="419100"/>
                </a:lnTo>
                <a:lnTo>
                  <a:pt x="2218879" y="419100"/>
                </a:lnTo>
                <a:lnTo>
                  <a:pt x="2213265" y="419100"/>
                </a:lnTo>
                <a:lnTo>
                  <a:pt x="2209354" y="419100"/>
                </a:lnTo>
                <a:lnTo>
                  <a:pt x="2208143" y="419100"/>
                </a:lnTo>
                <a:lnTo>
                  <a:pt x="2202529" y="419100"/>
                </a:lnTo>
                <a:lnTo>
                  <a:pt x="2188157" y="419100"/>
                </a:lnTo>
                <a:lnTo>
                  <a:pt x="2177759" y="419100"/>
                </a:lnTo>
                <a:lnTo>
                  <a:pt x="2175653" y="419100"/>
                </a:lnTo>
                <a:lnTo>
                  <a:pt x="2168233" y="419100"/>
                </a:lnTo>
                <a:lnTo>
                  <a:pt x="2162176" y="419100"/>
                </a:lnTo>
                <a:lnTo>
                  <a:pt x="2160071" y="419100"/>
                </a:lnTo>
                <a:lnTo>
                  <a:pt x="2156562" y="419100"/>
                </a:lnTo>
                <a:lnTo>
                  <a:pt x="2152651" y="419100"/>
                </a:lnTo>
                <a:lnTo>
                  <a:pt x="2138874" y="419100"/>
                </a:lnTo>
                <a:lnTo>
                  <a:pt x="2131454" y="419100"/>
                </a:lnTo>
                <a:lnTo>
                  <a:pt x="2129686" y="419100"/>
                </a:lnTo>
                <a:lnTo>
                  <a:pt x="2120161" y="419100"/>
                </a:lnTo>
                <a:lnTo>
                  <a:pt x="2118950" y="419100"/>
                </a:lnTo>
                <a:lnTo>
                  <a:pt x="2114104" y="419100"/>
                </a:lnTo>
                <a:lnTo>
                  <a:pt x="2104578" y="419100"/>
                </a:lnTo>
                <a:lnTo>
                  <a:pt x="2103368" y="419100"/>
                </a:lnTo>
                <a:lnTo>
                  <a:pt x="2092907" y="419100"/>
                </a:lnTo>
                <a:lnTo>
                  <a:pt x="2082171" y="419100"/>
                </a:lnTo>
                <a:lnTo>
                  <a:pt x="2072983" y="419100"/>
                </a:lnTo>
                <a:lnTo>
                  <a:pt x="2070878" y="419100"/>
                </a:lnTo>
                <a:lnTo>
                  <a:pt x="2063458" y="419100"/>
                </a:lnTo>
                <a:lnTo>
                  <a:pt x="2057401" y="419100"/>
                </a:lnTo>
                <a:lnTo>
                  <a:pt x="2055295" y="419100"/>
                </a:lnTo>
                <a:lnTo>
                  <a:pt x="2047875" y="419100"/>
                </a:lnTo>
                <a:lnTo>
                  <a:pt x="2036204" y="419100"/>
                </a:lnTo>
                <a:lnTo>
                  <a:pt x="2024911" y="419100"/>
                </a:lnTo>
                <a:lnTo>
                  <a:pt x="2014175" y="419100"/>
                </a:lnTo>
                <a:lnTo>
                  <a:pt x="2009328" y="419100"/>
                </a:lnTo>
                <a:lnTo>
                  <a:pt x="1999803" y="419100"/>
                </a:lnTo>
                <a:lnTo>
                  <a:pt x="1998592" y="419100"/>
                </a:lnTo>
                <a:lnTo>
                  <a:pt x="1968208" y="419100"/>
                </a:lnTo>
                <a:lnTo>
                  <a:pt x="1952625" y="419100"/>
                </a:lnTo>
                <a:lnTo>
                  <a:pt x="1950520" y="419100"/>
                </a:lnTo>
                <a:lnTo>
                  <a:pt x="1943100" y="419100"/>
                </a:lnTo>
                <a:lnTo>
                  <a:pt x="1904553" y="419100"/>
                </a:lnTo>
                <a:lnTo>
                  <a:pt x="1893817" y="419100"/>
                </a:lnTo>
                <a:lnTo>
                  <a:pt x="1872512" y="419100"/>
                </a:lnTo>
                <a:lnTo>
                  <a:pt x="1847850" y="419100"/>
                </a:lnTo>
                <a:lnTo>
                  <a:pt x="1823229" y="419100"/>
                </a:lnTo>
                <a:lnTo>
                  <a:pt x="1815809" y="419100"/>
                </a:lnTo>
                <a:lnTo>
                  <a:pt x="1777262" y="419100"/>
                </a:lnTo>
                <a:lnTo>
                  <a:pt x="1766526" y="419100"/>
                </a:lnTo>
                <a:lnTo>
                  <a:pt x="1752154" y="419100"/>
                </a:lnTo>
                <a:lnTo>
                  <a:pt x="1720559" y="419100"/>
                </a:lnTo>
                <a:lnTo>
                  <a:pt x="1702871" y="419100"/>
                </a:lnTo>
                <a:lnTo>
                  <a:pt x="1695451" y="419100"/>
                </a:lnTo>
                <a:lnTo>
                  <a:pt x="1662961" y="419100"/>
                </a:lnTo>
                <a:lnTo>
                  <a:pt x="1656904" y="419100"/>
                </a:lnTo>
                <a:lnTo>
                  <a:pt x="1646168" y="419100"/>
                </a:lnTo>
                <a:lnTo>
                  <a:pt x="1613678" y="419100"/>
                </a:lnTo>
                <a:lnTo>
                  <a:pt x="1606258" y="419100"/>
                </a:lnTo>
                <a:lnTo>
                  <a:pt x="1600201" y="419100"/>
                </a:lnTo>
                <a:lnTo>
                  <a:pt x="1584616" y="419100"/>
                </a:lnTo>
                <a:lnTo>
                  <a:pt x="1567711" y="419100"/>
                </a:lnTo>
                <a:lnTo>
                  <a:pt x="1556975" y="419100"/>
                </a:lnTo>
                <a:lnTo>
                  <a:pt x="1542603" y="419100"/>
                </a:lnTo>
                <a:lnTo>
                  <a:pt x="1535333" y="419100"/>
                </a:lnTo>
                <a:lnTo>
                  <a:pt x="1527913" y="419100"/>
                </a:lnTo>
                <a:lnTo>
                  <a:pt x="1511008" y="419100"/>
                </a:lnTo>
                <a:lnTo>
                  <a:pt x="1493320" y="419100"/>
                </a:lnTo>
                <a:lnTo>
                  <a:pt x="1489366" y="419100"/>
                </a:lnTo>
                <a:lnTo>
                  <a:pt x="1485900" y="419100"/>
                </a:lnTo>
                <a:lnTo>
                  <a:pt x="1478630" y="419100"/>
                </a:lnTo>
                <a:lnTo>
                  <a:pt x="1464258" y="419100"/>
                </a:lnTo>
                <a:lnTo>
                  <a:pt x="1447353" y="419100"/>
                </a:lnTo>
                <a:lnTo>
                  <a:pt x="1436617" y="419100"/>
                </a:lnTo>
                <a:lnTo>
                  <a:pt x="1432663" y="419100"/>
                </a:lnTo>
                <a:lnTo>
                  <a:pt x="1414975" y="419100"/>
                </a:lnTo>
                <a:lnTo>
                  <a:pt x="1407555" y="419100"/>
                </a:lnTo>
                <a:lnTo>
                  <a:pt x="1390650" y="419100"/>
                </a:lnTo>
                <a:lnTo>
                  <a:pt x="1375065" y="419100"/>
                </a:lnTo>
                <a:lnTo>
                  <a:pt x="1369008" y="419100"/>
                </a:lnTo>
                <a:lnTo>
                  <a:pt x="1358272" y="419100"/>
                </a:lnTo>
                <a:lnTo>
                  <a:pt x="1325782" y="419100"/>
                </a:lnTo>
                <a:lnTo>
                  <a:pt x="1318362" y="419100"/>
                </a:lnTo>
                <a:lnTo>
                  <a:pt x="1312305" y="419100"/>
                </a:lnTo>
                <a:lnTo>
                  <a:pt x="1279815" y="419100"/>
                </a:lnTo>
                <a:lnTo>
                  <a:pt x="1269079" y="419100"/>
                </a:lnTo>
                <a:lnTo>
                  <a:pt x="1254707" y="419100"/>
                </a:lnTo>
                <a:lnTo>
                  <a:pt x="1223112" y="419100"/>
                </a:lnTo>
                <a:lnTo>
                  <a:pt x="1205424" y="419100"/>
                </a:lnTo>
                <a:lnTo>
                  <a:pt x="1198004" y="419100"/>
                </a:lnTo>
                <a:lnTo>
                  <a:pt x="1159457" y="419100"/>
                </a:lnTo>
                <a:lnTo>
                  <a:pt x="1148721" y="419100"/>
                </a:lnTo>
                <a:lnTo>
                  <a:pt x="1127416" y="419100"/>
                </a:lnTo>
                <a:lnTo>
                  <a:pt x="1102754" y="419100"/>
                </a:lnTo>
                <a:lnTo>
                  <a:pt x="1078133" y="419100"/>
                </a:lnTo>
                <a:lnTo>
                  <a:pt x="1070713" y="419100"/>
                </a:lnTo>
                <a:lnTo>
                  <a:pt x="1032166" y="419100"/>
                </a:lnTo>
                <a:lnTo>
                  <a:pt x="1021430" y="419100"/>
                </a:lnTo>
                <a:lnTo>
                  <a:pt x="1007058" y="419100"/>
                </a:lnTo>
                <a:lnTo>
                  <a:pt x="975463" y="419100"/>
                </a:lnTo>
                <a:lnTo>
                  <a:pt x="957775" y="419100"/>
                </a:lnTo>
                <a:lnTo>
                  <a:pt x="950355" y="419100"/>
                </a:lnTo>
                <a:lnTo>
                  <a:pt x="939062" y="419100"/>
                </a:lnTo>
                <a:lnTo>
                  <a:pt x="917865" y="419100"/>
                </a:lnTo>
                <a:lnTo>
                  <a:pt x="911808" y="419100"/>
                </a:lnTo>
                <a:lnTo>
                  <a:pt x="901072" y="419100"/>
                </a:lnTo>
                <a:lnTo>
                  <a:pt x="889779" y="419100"/>
                </a:lnTo>
                <a:lnTo>
                  <a:pt x="882359" y="419100"/>
                </a:lnTo>
                <a:lnTo>
                  <a:pt x="868582" y="419100"/>
                </a:lnTo>
                <a:lnTo>
                  <a:pt x="861162" y="419100"/>
                </a:lnTo>
                <a:lnTo>
                  <a:pt x="855105" y="419100"/>
                </a:lnTo>
                <a:lnTo>
                  <a:pt x="843812" y="419100"/>
                </a:lnTo>
                <a:lnTo>
                  <a:pt x="833076" y="419100"/>
                </a:lnTo>
                <a:lnTo>
                  <a:pt x="822615" y="419100"/>
                </a:lnTo>
                <a:lnTo>
                  <a:pt x="818704" y="419100"/>
                </a:lnTo>
                <a:lnTo>
                  <a:pt x="811879" y="419100"/>
                </a:lnTo>
                <a:lnTo>
                  <a:pt x="797507" y="419100"/>
                </a:lnTo>
                <a:lnTo>
                  <a:pt x="787109" y="419100"/>
                </a:lnTo>
                <a:lnTo>
                  <a:pt x="769421" y="419100"/>
                </a:lnTo>
                <a:lnTo>
                  <a:pt x="765912" y="419100"/>
                </a:lnTo>
                <a:lnTo>
                  <a:pt x="762001" y="419100"/>
                </a:lnTo>
                <a:lnTo>
                  <a:pt x="748224" y="419100"/>
                </a:lnTo>
                <a:lnTo>
                  <a:pt x="740804" y="419100"/>
                </a:lnTo>
                <a:lnTo>
                  <a:pt x="729511" y="419100"/>
                </a:lnTo>
                <a:lnTo>
                  <a:pt x="723454" y="419100"/>
                </a:lnTo>
                <a:lnTo>
                  <a:pt x="712718" y="419100"/>
                </a:lnTo>
                <a:lnTo>
                  <a:pt x="702257" y="419100"/>
                </a:lnTo>
                <a:lnTo>
                  <a:pt x="691521" y="419100"/>
                </a:lnTo>
                <a:lnTo>
                  <a:pt x="680228" y="419100"/>
                </a:lnTo>
                <a:lnTo>
                  <a:pt x="672808" y="419100"/>
                </a:lnTo>
                <a:lnTo>
                  <a:pt x="666751" y="419100"/>
                </a:lnTo>
                <a:lnTo>
                  <a:pt x="645554" y="419100"/>
                </a:lnTo>
                <a:lnTo>
                  <a:pt x="634261" y="419100"/>
                </a:lnTo>
                <a:lnTo>
                  <a:pt x="623525" y="419100"/>
                </a:lnTo>
                <a:lnTo>
                  <a:pt x="609153" y="419100"/>
                </a:lnTo>
                <a:lnTo>
                  <a:pt x="577558" y="419100"/>
                </a:lnTo>
                <a:lnTo>
                  <a:pt x="559870" y="419100"/>
                </a:lnTo>
                <a:lnTo>
                  <a:pt x="552450" y="419100"/>
                </a:lnTo>
                <a:lnTo>
                  <a:pt x="513903" y="419100"/>
                </a:lnTo>
                <a:lnTo>
                  <a:pt x="503167" y="419100"/>
                </a:lnTo>
                <a:lnTo>
                  <a:pt x="481862" y="419100"/>
                </a:lnTo>
                <a:lnTo>
                  <a:pt x="457200" y="419100"/>
                </a:lnTo>
                <a:lnTo>
                  <a:pt x="432579" y="419100"/>
                </a:lnTo>
                <a:lnTo>
                  <a:pt x="425159" y="419100"/>
                </a:lnTo>
                <a:lnTo>
                  <a:pt x="386612" y="419100"/>
                </a:lnTo>
                <a:lnTo>
                  <a:pt x="375876" y="419100"/>
                </a:lnTo>
                <a:lnTo>
                  <a:pt x="361504" y="419100"/>
                </a:lnTo>
                <a:lnTo>
                  <a:pt x="329909" y="419100"/>
                </a:lnTo>
                <a:lnTo>
                  <a:pt x="312221" y="419100"/>
                </a:lnTo>
                <a:lnTo>
                  <a:pt x="304801" y="419100"/>
                </a:lnTo>
                <a:lnTo>
                  <a:pt x="272311" y="419100"/>
                </a:lnTo>
                <a:lnTo>
                  <a:pt x="266254" y="419100"/>
                </a:lnTo>
                <a:lnTo>
                  <a:pt x="255518" y="419100"/>
                </a:lnTo>
                <a:lnTo>
                  <a:pt x="223028" y="419100"/>
                </a:lnTo>
                <a:lnTo>
                  <a:pt x="215608" y="419100"/>
                </a:lnTo>
                <a:lnTo>
                  <a:pt x="209551" y="419100"/>
                </a:lnTo>
                <a:lnTo>
                  <a:pt x="177061" y="419100"/>
                </a:lnTo>
                <a:lnTo>
                  <a:pt x="166325" y="419100"/>
                </a:lnTo>
                <a:lnTo>
                  <a:pt x="151953" y="419100"/>
                </a:lnTo>
                <a:lnTo>
                  <a:pt x="120358" y="419100"/>
                </a:lnTo>
                <a:lnTo>
                  <a:pt x="102670" y="419100"/>
                </a:lnTo>
                <a:lnTo>
                  <a:pt x="95250" y="419100"/>
                </a:lnTo>
                <a:lnTo>
                  <a:pt x="56703" y="419100"/>
                </a:lnTo>
                <a:lnTo>
                  <a:pt x="45967" y="419100"/>
                </a:lnTo>
                <a:lnTo>
                  <a:pt x="0" y="419100"/>
                </a:lnTo>
                <a:close/>
              </a:path>
            </a:pathLst>
          </a:cu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0" name="直接连接符 29"/>
          <p:cNvCxnSpPr/>
          <p:nvPr/>
        </p:nvCxnSpPr>
        <p:spPr>
          <a:xfrm>
            <a:off x="1026579" y="549329"/>
            <a:ext cx="11165421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83126" y="29663"/>
            <a:ext cx="1786617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800" b="1" dirty="0" smtClean="0">
                <a:solidFill>
                  <a:schemeClr val="bg1"/>
                </a:solidFill>
                <a:latin typeface="+mn-ea"/>
                <a:sym typeface="+mn-ea"/>
              </a:rPr>
              <a:t>下水作文</a:t>
            </a:r>
            <a:endParaRPr lang="en-US" altLang="zh-CN" sz="2800" b="1" dirty="0">
              <a:solidFill>
                <a:schemeClr val="bg1"/>
              </a:solidFill>
              <a:latin typeface="+mn-ea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0" y="549329"/>
            <a:ext cx="7588155" cy="61247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just" defTabSz="914400"/>
            <a:r>
              <a:rPr lang="en-US" altLang="zh-CN" sz="28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en-US" altLang="zh-CN" sz="28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Unfortunately</a:t>
            </a:r>
            <a:r>
              <a:rPr lang="en-US" altLang="zh-CN" sz="2800" i="1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, she came again soon, with her shoes in hands and preparing for an outing. </a:t>
            </a:r>
            <a:r>
              <a:rPr lang="en-US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 clearly knew that she wanted to  go to the park, with me for </a:t>
            </a:r>
            <a:r>
              <a:rPr lang="en-US" altLang="zh-CN" sz="2800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company</a:t>
            </a:r>
            <a:r>
              <a:rPr lang="en-US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 However, with the work in mind, I didn’t have the least intention of leaving the room, leaving the </a:t>
            </a:r>
            <a:r>
              <a:rPr lang="en-US" altLang="zh-CN" sz="2800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desk</a:t>
            </a:r>
            <a:r>
              <a:rPr lang="en-US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or leaving my test paper behind. Pressing a kiss on her forehead, I suggested that she play with </a:t>
            </a:r>
            <a:r>
              <a:rPr lang="en-US" altLang="zh-CN" sz="2800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Dumpty</a:t>
            </a:r>
            <a:r>
              <a:rPr lang="en-US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or watch cartoon for a while. Disappointedly, she pursed her lips and tore at my sleeve, pleading, “Daddy, Daddy, please!” Annoyed at her constant disturbing, I became quite impatient and shouted, “Leave me alone!” </a:t>
            </a:r>
            <a:r>
              <a:rPr lang="en-US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Sadly</a:t>
            </a:r>
            <a:r>
              <a:rPr lang="en-US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, she left, holding the poor Dumpty in her hands. And my attention </a:t>
            </a:r>
            <a:r>
              <a:rPr lang="en-US" altLang="zh-CN" sz="2800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returned</a:t>
            </a:r>
            <a:r>
              <a:rPr lang="en-US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to the test paper.</a:t>
            </a:r>
            <a:endParaRPr lang="zh-CN" altLang="zh-CN" sz="2800" dirty="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79224" y="426218"/>
            <a:ext cx="4189863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</a:rPr>
              <a:t>点评：</a:t>
            </a:r>
            <a:endParaRPr lang="en-US" altLang="zh-CN" sz="2800" b="1" dirty="0" smtClean="0">
              <a:solidFill>
                <a:srgbClr val="FF0000"/>
              </a:solidFill>
            </a:endParaRPr>
          </a:p>
          <a:p>
            <a:r>
              <a:rPr lang="en-US" altLang="zh-CN" sz="2400" dirty="0" smtClean="0"/>
              <a:t>   </a:t>
            </a:r>
            <a:r>
              <a:rPr lang="en-US" altLang="zh-CN" sz="2400" dirty="0" smtClean="0">
                <a:solidFill>
                  <a:srgbClr val="0000FF"/>
                </a:solidFill>
                <a:latin typeface="+mj-ea"/>
                <a:ea typeface="+mj-ea"/>
              </a:rPr>
              <a:t>1.</a:t>
            </a:r>
            <a:r>
              <a:rPr lang="zh-CN" altLang="en-US" sz="2400" dirty="0" smtClean="0">
                <a:solidFill>
                  <a:srgbClr val="0000FF"/>
                </a:solidFill>
                <a:latin typeface="+mj-ea"/>
                <a:ea typeface="+mj-ea"/>
              </a:rPr>
              <a:t>本段情节简练，人物设置简单，让读者马上进入故事情景中。 </a:t>
            </a:r>
            <a:endParaRPr lang="en-US" altLang="zh-CN" sz="2400" dirty="0" smtClean="0">
              <a:solidFill>
                <a:srgbClr val="0000FF"/>
              </a:solidFill>
              <a:latin typeface="+mj-ea"/>
              <a:ea typeface="+mj-ea"/>
            </a:endParaRPr>
          </a:p>
          <a:p>
            <a:r>
              <a:rPr lang="en-US" altLang="zh-CN" sz="2400" dirty="0">
                <a:solidFill>
                  <a:srgbClr val="0000FF"/>
                </a:solidFill>
                <a:latin typeface="+mj-ea"/>
                <a:ea typeface="+mj-ea"/>
              </a:rPr>
              <a:t> </a:t>
            </a:r>
            <a:r>
              <a:rPr lang="en-US" altLang="zh-CN" sz="2400" dirty="0" smtClean="0">
                <a:solidFill>
                  <a:srgbClr val="0000FF"/>
                </a:solidFill>
                <a:latin typeface="+mj-ea"/>
                <a:ea typeface="+mj-ea"/>
              </a:rPr>
              <a:t>  2.</a:t>
            </a:r>
            <a:r>
              <a:rPr lang="zh-CN" altLang="en-US" sz="2400" dirty="0" smtClean="0">
                <a:solidFill>
                  <a:srgbClr val="0000FF"/>
                </a:solidFill>
                <a:latin typeface="+mj-ea"/>
                <a:ea typeface="+mj-ea"/>
              </a:rPr>
              <a:t>语言表达丰富，像</a:t>
            </a:r>
            <a:r>
              <a:rPr lang="en-US" altLang="zh-CN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</a:rPr>
              <a:t>press a kiss on, purse her lips</a:t>
            </a:r>
            <a:r>
              <a:rPr lang="zh-CN" altLang="en-US" sz="2400" dirty="0" smtClean="0">
                <a:solidFill>
                  <a:srgbClr val="0000FF"/>
                </a:solidFill>
                <a:latin typeface="+mj-ea"/>
                <a:ea typeface="+mj-ea"/>
              </a:rPr>
              <a:t>等给读者以画面感的体验，也非常符合故事里角色的定位。简短的</a:t>
            </a:r>
            <a:r>
              <a:rPr lang="en-US" altLang="zh-CN" sz="2400" dirty="0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“Daddy, Daddy, please!”</a:t>
            </a:r>
            <a:r>
              <a:rPr lang="zh-CN" altLang="en-US" sz="2400" dirty="0" smtClean="0">
                <a:solidFill>
                  <a:srgbClr val="0000FF"/>
                </a:solidFill>
                <a:latin typeface="+mj-ea"/>
                <a:ea typeface="+mj-ea"/>
              </a:rPr>
              <a:t>一句对话，吻合一个</a:t>
            </a:r>
            <a:r>
              <a:rPr lang="en-US" altLang="zh-CN" sz="2400" dirty="0" smtClean="0">
                <a:solidFill>
                  <a:srgbClr val="0000FF"/>
                </a:solidFill>
                <a:latin typeface="+mj-ea"/>
                <a:ea typeface="+mj-ea"/>
              </a:rPr>
              <a:t>22</a:t>
            </a:r>
            <a:r>
              <a:rPr lang="zh-CN" altLang="en-US" sz="2400" dirty="0" smtClean="0">
                <a:solidFill>
                  <a:srgbClr val="0000FF"/>
                </a:solidFill>
                <a:latin typeface="+mj-ea"/>
                <a:ea typeface="+mj-ea"/>
              </a:rPr>
              <a:t>个月大的孩子的</a:t>
            </a:r>
            <a:r>
              <a:rPr lang="zh-CN" altLang="en-US" sz="2400" dirty="0">
                <a:solidFill>
                  <a:srgbClr val="0000FF"/>
                </a:solidFill>
                <a:latin typeface="+mj-ea"/>
                <a:ea typeface="+mj-ea"/>
              </a:rPr>
              <a:t>实际</a:t>
            </a:r>
            <a:r>
              <a:rPr lang="zh-CN" altLang="en-US" sz="2400" dirty="0" smtClean="0">
                <a:solidFill>
                  <a:srgbClr val="0000FF"/>
                </a:solidFill>
                <a:latin typeface="+mj-ea"/>
                <a:ea typeface="+mj-ea"/>
              </a:rPr>
              <a:t>情况。</a:t>
            </a:r>
            <a:endParaRPr lang="en-US" altLang="zh-CN" sz="2400" dirty="0" smtClean="0">
              <a:solidFill>
                <a:srgbClr val="0000FF"/>
              </a:solidFill>
              <a:latin typeface="+mj-ea"/>
              <a:ea typeface="+mj-ea"/>
            </a:endParaRPr>
          </a:p>
          <a:p>
            <a:r>
              <a:rPr lang="en-US" altLang="zh-CN" sz="2400" dirty="0">
                <a:solidFill>
                  <a:srgbClr val="0000FF"/>
                </a:solidFill>
                <a:latin typeface="+mj-ea"/>
                <a:ea typeface="+mj-ea"/>
              </a:rPr>
              <a:t> </a:t>
            </a:r>
            <a:r>
              <a:rPr lang="en-US" altLang="zh-CN" sz="2400" dirty="0" smtClean="0">
                <a:solidFill>
                  <a:srgbClr val="0000FF"/>
                </a:solidFill>
                <a:latin typeface="+mj-ea"/>
                <a:ea typeface="+mj-ea"/>
              </a:rPr>
              <a:t>  3.</a:t>
            </a:r>
            <a:r>
              <a:rPr lang="zh-CN" altLang="en-US" sz="2400" dirty="0" smtClean="0">
                <a:solidFill>
                  <a:srgbClr val="0000FF"/>
                </a:solidFill>
                <a:latin typeface="+mj-ea"/>
                <a:ea typeface="+mj-ea"/>
              </a:rPr>
              <a:t>运用了分词结构作状语、句子副词置于句首等，辅之以心理活动、身体动作、情绪描写等手段，使整篇文章简洁而不简单。</a:t>
            </a:r>
            <a:endParaRPr lang="en-US" altLang="zh-CN" sz="2400" dirty="0" smtClean="0">
              <a:solidFill>
                <a:srgbClr val="0000FF"/>
              </a:solidFill>
              <a:latin typeface="+mj-ea"/>
              <a:ea typeface="+mj-ea"/>
            </a:endParaRPr>
          </a:p>
          <a:p>
            <a:r>
              <a:rPr lang="en-US" altLang="zh-CN" sz="2400" dirty="0">
                <a:solidFill>
                  <a:srgbClr val="0000FF"/>
                </a:solidFill>
                <a:latin typeface="+mj-ea"/>
                <a:ea typeface="+mj-ea"/>
              </a:rPr>
              <a:t> </a:t>
            </a:r>
            <a:r>
              <a:rPr lang="en-US" altLang="zh-CN" sz="2400" dirty="0" smtClean="0">
                <a:solidFill>
                  <a:srgbClr val="0000FF"/>
                </a:solidFill>
                <a:latin typeface="+mj-ea"/>
                <a:ea typeface="+mj-ea"/>
              </a:rPr>
              <a:t> 4.</a:t>
            </a:r>
            <a:r>
              <a:rPr lang="zh-CN" altLang="en-US" sz="2400" dirty="0" smtClean="0">
                <a:solidFill>
                  <a:srgbClr val="0000FF"/>
                </a:solidFill>
                <a:latin typeface="+mj-ea"/>
                <a:ea typeface="+mj-ea"/>
              </a:rPr>
              <a:t>与第二段的承接水到渠成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en-US" altLang="zh-CN" sz="2400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8" name="图片 7" descr="水印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6019165" y="63500"/>
            <a:ext cx="6069330" cy="196469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任意多边形 13"/>
          <p:cNvSpPr/>
          <p:nvPr/>
        </p:nvSpPr>
        <p:spPr>
          <a:xfrm>
            <a:off x="41563" y="0"/>
            <a:ext cx="1983179" cy="521970"/>
          </a:xfrm>
          <a:custGeom>
            <a:avLst/>
            <a:gdLst>
              <a:gd name="connsiteX0" fmla="*/ 104775 w 5032666"/>
              <a:gd name="connsiteY0" fmla="*/ 0 h 419100"/>
              <a:gd name="connsiteX1" fmla="*/ 150742 w 5032666"/>
              <a:gd name="connsiteY1" fmla="*/ 0 h 419100"/>
              <a:gd name="connsiteX2" fmla="*/ 161478 w 5032666"/>
              <a:gd name="connsiteY2" fmla="*/ 0 h 419100"/>
              <a:gd name="connsiteX3" fmla="*/ 200025 w 5032666"/>
              <a:gd name="connsiteY3" fmla="*/ 0 h 419100"/>
              <a:gd name="connsiteX4" fmla="*/ 207445 w 5032666"/>
              <a:gd name="connsiteY4" fmla="*/ 0 h 419100"/>
              <a:gd name="connsiteX5" fmla="*/ 225133 w 5032666"/>
              <a:gd name="connsiteY5" fmla="*/ 0 h 419100"/>
              <a:gd name="connsiteX6" fmla="*/ 256728 w 5032666"/>
              <a:gd name="connsiteY6" fmla="*/ 0 h 419100"/>
              <a:gd name="connsiteX7" fmla="*/ 271100 w 5032666"/>
              <a:gd name="connsiteY7" fmla="*/ 0 h 419100"/>
              <a:gd name="connsiteX8" fmla="*/ 281836 w 5032666"/>
              <a:gd name="connsiteY8" fmla="*/ 0 h 419100"/>
              <a:gd name="connsiteX9" fmla="*/ 314326 w 5032666"/>
              <a:gd name="connsiteY9" fmla="*/ 0 h 419100"/>
              <a:gd name="connsiteX10" fmla="*/ 320383 w 5032666"/>
              <a:gd name="connsiteY10" fmla="*/ 0 h 419100"/>
              <a:gd name="connsiteX11" fmla="*/ 327803 w 5032666"/>
              <a:gd name="connsiteY11" fmla="*/ 0 h 419100"/>
              <a:gd name="connsiteX12" fmla="*/ 360293 w 5032666"/>
              <a:gd name="connsiteY12" fmla="*/ 0 h 419100"/>
              <a:gd name="connsiteX13" fmla="*/ 371029 w 5032666"/>
              <a:gd name="connsiteY13" fmla="*/ 0 h 419100"/>
              <a:gd name="connsiteX14" fmla="*/ 377086 w 5032666"/>
              <a:gd name="connsiteY14" fmla="*/ 0 h 419100"/>
              <a:gd name="connsiteX15" fmla="*/ 409576 w 5032666"/>
              <a:gd name="connsiteY15" fmla="*/ 0 h 419100"/>
              <a:gd name="connsiteX16" fmla="*/ 416996 w 5032666"/>
              <a:gd name="connsiteY16" fmla="*/ 0 h 419100"/>
              <a:gd name="connsiteX17" fmla="*/ 434684 w 5032666"/>
              <a:gd name="connsiteY17" fmla="*/ 0 h 419100"/>
              <a:gd name="connsiteX18" fmla="*/ 466279 w 5032666"/>
              <a:gd name="connsiteY18" fmla="*/ 0 h 419100"/>
              <a:gd name="connsiteX19" fmla="*/ 480651 w 5032666"/>
              <a:gd name="connsiteY19" fmla="*/ 0 h 419100"/>
              <a:gd name="connsiteX20" fmla="*/ 491387 w 5032666"/>
              <a:gd name="connsiteY20" fmla="*/ 0 h 419100"/>
              <a:gd name="connsiteX21" fmla="*/ 529934 w 5032666"/>
              <a:gd name="connsiteY21" fmla="*/ 0 h 419100"/>
              <a:gd name="connsiteX22" fmla="*/ 537354 w 5032666"/>
              <a:gd name="connsiteY22" fmla="*/ 0 h 419100"/>
              <a:gd name="connsiteX23" fmla="*/ 561975 w 5032666"/>
              <a:gd name="connsiteY23" fmla="*/ 0 h 419100"/>
              <a:gd name="connsiteX24" fmla="*/ 586637 w 5032666"/>
              <a:gd name="connsiteY24" fmla="*/ 0 h 419100"/>
              <a:gd name="connsiteX25" fmla="*/ 607942 w 5032666"/>
              <a:gd name="connsiteY25" fmla="*/ 0 h 419100"/>
              <a:gd name="connsiteX26" fmla="*/ 618678 w 5032666"/>
              <a:gd name="connsiteY26" fmla="*/ 0 h 419100"/>
              <a:gd name="connsiteX27" fmla="*/ 657225 w 5032666"/>
              <a:gd name="connsiteY27" fmla="*/ 0 h 419100"/>
              <a:gd name="connsiteX28" fmla="*/ 664645 w 5032666"/>
              <a:gd name="connsiteY28" fmla="*/ 0 h 419100"/>
              <a:gd name="connsiteX29" fmla="*/ 682333 w 5032666"/>
              <a:gd name="connsiteY29" fmla="*/ 0 h 419100"/>
              <a:gd name="connsiteX30" fmla="*/ 713928 w 5032666"/>
              <a:gd name="connsiteY30" fmla="*/ 0 h 419100"/>
              <a:gd name="connsiteX31" fmla="*/ 728300 w 5032666"/>
              <a:gd name="connsiteY31" fmla="*/ 0 h 419100"/>
              <a:gd name="connsiteX32" fmla="*/ 739036 w 5032666"/>
              <a:gd name="connsiteY32" fmla="*/ 0 h 419100"/>
              <a:gd name="connsiteX33" fmla="*/ 750329 w 5032666"/>
              <a:gd name="connsiteY33" fmla="*/ 0 h 419100"/>
              <a:gd name="connsiteX34" fmla="*/ 771526 w 5032666"/>
              <a:gd name="connsiteY34" fmla="*/ 0 h 419100"/>
              <a:gd name="connsiteX35" fmla="*/ 777583 w 5032666"/>
              <a:gd name="connsiteY35" fmla="*/ 0 h 419100"/>
              <a:gd name="connsiteX36" fmla="*/ 785003 w 5032666"/>
              <a:gd name="connsiteY36" fmla="*/ 0 h 419100"/>
              <a:gd name="connsiteX37" fmla="*/ 796296 w 5032666"/>
              <a:gd name="connsiteY37" fmla="*/ 0 h 419100"/>
              <a:gd name="connsiteX38" fmla="*/ 807032 w 5032666"/>
              <a:gd name="connsiteY38" fmla="*/ 0 h 419100"/>
              <a:gd name="connsiteX39" fmla="*/ 817493 w 5032666"/>
              <a:gd name="connsiteY39" fmla="*/ 0 h 419100"/>
              <a:gd name="connsiteX40" fmla="*/ 828229 w 5032666"/>
              <a:gd name="connsiteY40" fmla="*/ 0 h 419100"/>
              <a:gd name="connsiteX41" fmla="*/ 834286 w 5032666"/>
              <a:gd name="connsiteY41" fmla="*/ 0 h 419100"/>
              <a:gd name="connsiteX42" fmla="*/ 845579 w 5032666"/>
              <a:gd name="connsiteY42" fmla="*/ 0 h 419100"/>
              <a:gd name="connsiteX43" fmla="*/ 852999 w 5032666"/>
              <a:gd name="connsiteY43" fmla="*/ 0 h 419100"/>
              <a:gd name="connsiteX44" fmla="*/ 866776 w 5032666"/>
              <a:gd name="connsiteY44" fmla="*/ 0 h 419100"/>
              <a:gd name="connsiteX45" fmla="*/ 870687 w 5032666"/>
              <a:gd name="connsiteY45" fmla="*/ 0 h 419100"/>
              <a:gd name="connsiteX46" fmla="*/ 874196 w 5032666"/>
              <a:gd name="connsiteY46" fmla="*/ 0 h 419100"/>
              <a:gd name="connsiteX47" fmla="*/ 891884 w 5032666"/>
              <a:gd name="connsiteY47" fmla="*/ 0 h 419100"/>
              <a:gd name="connsiteX48" fmla="*/ 902282 w 5032666"/>
              <a:gd name="connsiteY48" fmla="*/ 0 h 419100"/>
              <a:gd name="connsiteX49" fmla="*/ 916654 w 5032666"/>
              <a:gd name="connsiteY49" fmla="*/ 0 h 419100"/>
              <a:gd name="connsiteX50" fmla="*/ 923479 w 5032666"/>
              <a:gd name="connsiteY50" fmla="*/ 0 h 419100"/>
              <a:gd name="connsiteX51" fmla="*/ 927390 w 5032666"/>
              <a:gd name="connsiteY51" fmla="*/ 0 h 419100"/>
              <a:gd name="connsiteX52" fmla="*/ 937851 w 5032666"/>
              <a:gd name="connsiteY52" fmla="*/ 0 h 419100"/>
              <a:gd name="connsiteX53" fmla="*/ 948587 w 5032666"/>
              <a:gd name="connsiteY53" fmla="*/ 0 h 419100"/>
              <a:gd name="connsiteX54" fmla="*/ 959880 w 5032666"/>
              <a:gd name="connsiteY54" fmla="*/ 0 h 419100"/>
              <a:gd name="connsiteX55" fmla="*/ 965937 w 5032666"/>
              <a:gd name="connsiteY55" fmla="*/ 0 h 419100"/>
              <a:gd name="connsiteX56" fmla="*/ 973357 w 5032666"/>
              <a:gd name="connsiteY56" fmla="*/ 0 h 419100"/>
              <a:gd name="connsiteX57" fmla="*/ 987134 w 5032666"/>
              <a:gd name="connsiteY57" fmla="*/ 0 h 419100"/>
              <a:gd name="connsiteX58" fmla="*/ 994554 w 5032666"/>
              <a:gd name="connsiteY58" fmla="*/ 0 h 419100"/>
              <a:gd name="connsiteX59" fmla="*/ 1005847 w 5032666"/>
              <a:gd name="connsiteY59" fmla="*/ 0 h 419100"/>
              <a:gd name="connsiteX60" fmla="*/ 1016583 w 5032666"/>
              <a:gd name="connsiteY60" fmla="*/ 0 h 419100"/>
              <a:gd name="connsiteX61" fmla="*/ 1022640 w 5032666"/>
              <a:gd name="connsiteY61" fmla="*/ 0 h 419100"/>
              <a:gd name="connsiteX62" fmla="*/ 1043837 w 5032666"/>
              <a:gd name="connsiteY62" fmla="*/ 0 h 419100"/>
              <a:gd name="connsiteX63" fmla="*/ 1055130 w 5032666"/>
              <a:gd name="connsiteY63" fmla="*/ 0 h 419100"/>
              <a:gd name="connsiteX64" fmla="*/ 1062550 w 5032666"/>
              <a:gd name="connsiteY64" fmla="*/ 0 h 419100"/>
              <a:gd name="connsiteX65" fmla="*/ 1080238 w 5032666"/>
              <a:gd name="connsiteY65" fmla="*/ 0 h 419100"/>
              <a:gd name="connsiteX66" fmla="*/ 1111833 w 5032666"/>
              <a:gd name="connsiteY66" fmla="*/ 0 h 419100"/>
              <a:gd name="connsiteX67" fmla="*/ 1126205 w 5032666"/>
              <a:gd name="connsiteY67" fmla="*/ 0 h 419100"/>
              <a:gd name="connsiteX68" fmla="*/ 1136941 w 5032666"/>
              <a:gd name="connsiteY68" fmla="*/ 0 h 419100"/>
              <a:gd name="connsiteX69" fmla="*/ 1175488 w 5032666"/>
              <a:gd name="connsiteY69" fmla="*/ 0 h 419100"/>
              <a:gd name="connsiteX70" fmla="*/ 1182908 w 5032666"/>
              <a:gd name="connsiteY70" fmla="*/ 0 h 419100"/>
              <a:gd name="connsiteX71" fmla="*/ 1207529 w 5032666"/>
              <a:gd name="connsiteY71" fmla="*/ 0 h 419100"/>
              <a:gd name="connsiteX72" fmla="*/ 1232191 w 5032666"/>
              <a:gd name="connsiteY72" fmla="*/ 0 h 419100"/>
              <a:gd name="connsiteX73" fmla="*/ 1253496 w 5032666"/>
              <a:gd name="connsiteY73" fmla="*/ 0 h 419100"/>
              <a:gd name="connsiteX74" fmla="*/ 1264232 w 5032666"/>
              <a:gd name="connsiteY74" fmla="*/ 0 h 419100"/>
              <a:gd name="connsiteX75" fmla="*/ 1302779 w 5032666"/>
              <a:gd name="connsiteY75" fmla="*/ 0 h 419100"/>
              <a:gd name="connsiteX76" fmla="*/ 1310199 w 5032666"/>
              <a:gd name="connsiteY76" fmla="*/ 0 h 419100"/>
              <a:gd name="connsiteX77" fmla="*/ 1327887 w 5032666"/>
              <a:gd name="connsiteY77" fmla="*/ 0 h 419100"/>
              <a:gd name="connsiteX78" fmla="*/ 1359482 w 5032666"/>
              <a:gd name="connsiteY78" fmla="*/ 0 h 419100"/>
              <a:gd name="connsiteX79" fmla="*/ 1373854 w 5032666"/>
              <a:gd name="connsiteY79" fmla="*/ 0 h 419100"/>
              <a:gd name="connsiteX80" fmla="*/ 1384590 w 5032666"/>
              <a:gd name="connsiteY80" fmla="*/ 0 h 419100"/>
              <a:gd name="connsiteX81" fmla="*/ 1417080 w 5032666"/>
              <a:gd name="connsiteY81" fmla="*/ 0 h 419100"/>
              <a:gd name="connsiteX82" fmla="*/ 1423137 w 5032666"/>
              <a:gd name="connsiteY82" fmla="*/ 0 h 419100"/>
              <a:gd name="connsiteX83" fmla="*/ 1430557 w 5032666"/>
              <a:gd name="connsiteY83" fmla="*/ 0 h 419100"/>
              <a:gd name="connsiteX84" fmla="*/ 1463047 w 5032666"/>
              <a:gd name="connsiteY84" fmla="*/ 0 h 419100"/>
              <a:gd name="connsiteX85" fmla="*/ 1473783 w 5032666"/>
              <a:gd name="connsiteY85" fmla="*/ 0 h 419100"/>
              <a:gd name="connsiteX86" fmla="*/ 1479840 w 5032666"/>
              <a:gd name="connsiteY86" fmla="*/ 0 h 419100"/>
              <a:gd name="connsiteX87" fmla="*/ 1495425 w 5032666"/>
              <a:gd name="connsiteY87" fmla="*/ 0 h 419100"/>
              <a:gd name="connsiteX88" fmla="*/ 1512330 w 5032666"/>
              <a:gd name="connsiteY88" fmla="*/ 0 h 419100"/>
              <a:gd name="connsiteX89" fmla="*/ 1519750 w 5032666"/>
              <a:gd name="connsiteY89" fmla="*/ 0 h 419100"/>
              <a:gd name="connsiteX90" fmla="*/ 1537438 w 5032666"/>
              <a:gd name="connsiteY90" fmla="*/ 0 h 419100"/>
              <a:gd name="connsiteX91" fmla="*/ 1541392 w 5032666"/>
              <a:gd name="connsiteY91" fmla="*/ 0 h 419100"/>
              <a:gd name="connsiteX92" fmla="*/ 1552128 w 5032666"/>
              <a:gd name="connsiteY92" fmla="*/ 0 h 419100"/>
              <a:gd name="connsiteX93" fmla="*/ 1569033 w 5032666"/>
              <a:gd name="connsiteY93" fmla="*/ 0 h 419100"/>
              <a:gd name="connsiteX94" fmla="*/ 1583405 w 5032666"/>
              <a:gd name="connsiteY94" fmla="*/ 0 h 419100"/>
              <a:gd name="connsiteX95" fmla="*/ 1590675 w 5032666"/>
              <a:gd name="connsiteY95" fmla="*/ 0 h 419100"/>
              <a:gd name="connsiteX96" fmla="*/ 1594141 w 5032666"/>
              <a:gd name="connsiteY96" fmla="*/ 0 h 419100"/>
              <a:gd name="connsiteX97" fmla="*/ 1598095 w 5032666"/>
              <a:gd name="connsiteY97" fmla="*/ 0 h 419100"/>
              <a:gd name="connsiteX98" fmla="*/ 1615783 w 5032666"/>
              <a:gd name="connsiteY98" fmla="*/ 0 h 419100"/>
              <a:gd name="connsiteX99" fmla="*/ 1632688 w 5032666"/>
              <a:gd name="connsiteY99" fmla="*/ 0 h 419100"/>
              <a:gd name="connsiteX100" fmla="*/ 1640108 w 5032666"/>
              <a:gd name="connsiteY100" fmla="*/ 0 h 419100"/>
              <a:gd name="connsiteX101" fmla="*/ 1647378 w 5032666"/>
              <a:gd name="connsiteY101" fmla="*/ 0 h 419100"/>
              <a:gd name="connsiteX102" fmla="*/ 1661750 w 5032666"/>
              <a:gd name="connsiteY102" fmla="*/ 0 h 419100"/>
              <a:gd name="connsiteX103" fmla="*/ 1672486 w 5032666"/>
              <a:gd name="connsiteY103" fmla="*/ 0 h 419100"/>
              <a:gd name="connsiteX104" fmla="*/ 1689391 w 5032666"/>
              <a:gd name="connsiteY104" fmla="*/ 0 h 419100"/>
              <a:gd name="connsiteX105" fmla="*/ 1704976 w 5032666"/>
              <a:gd name="connsiteY105" fmla="*/ 0 h 419100"/>
              <a:gd name="connsiteX106" fmla="*/ 1711033 w 5032666"/>
              <a:gd name="connsiteY106" fmla="*/ 0 h 419100"/>
              <a:gd name="connsiteX107" fmla="*/ 1718453 w 5032666"/>
              <a:gd name="connsiteY107" fmla="*/ 0 h 419100"/>
              <a:gd name="connsiteX108" fmla="*/ 1750943 w 5032666"/>
              <a:gd name="connsiteY108" fmla="*/ 0 h 419100"/>
              <a:gd name="connsiteX109" fmla="*/ 1761679 w 5032666"/>
              <a:gd name="connsiteY109" fmla="*/ 0 h 419100"/>
              <a:gd name="connsiteX110" fmla="*/ 1767736 w 5032666"/>
              <a:gd name="connsiteY110" fmla="*/ 0 h 419100"/>
              <a:gd name="connsiteX111" fmla="*/ 1800226 w 5032666"/>
              <a:gd name="connsiteY111" fmla="*/ 0 h 419100"/>
              <a:gd name="connsiteX112" fmla="*/ 1807646 w 5032666"/>
              <a:gd name="connsiteY112" fmla="*/ 0 h 419100"/>
              <a:gd name="connsiteX113" fmla="*/ 1825334 w 5032666"/>
              <a:gd name="connsiteY113" fmla="*/ 0 h 419100"/>
              <a:gd name="connsiteX114" fmla="*/ 1856929 w 5032666"/>
              <a:gd name="connsiteY114" fmla="*/ 0 h 419100"/>
              <a:gd name="connsiteX115" fmla="*/ 1871301 w 5032666"/>
              <a:gd name="connsiteY115" fmla="*/ 0 h 419100"/>
              <a:gd name="connsiteX116" fmla="*/ 1882037 w 5032666"/>
              <a:gd name="connsiteY116" fmla="*/ 0 h 419100"/>
              <a:gd name="connsiteX117" fmla="*/ 1920584 w 5032666"/>
              <a:gd name="connsiteY117" fmla="*/ 0 h 419100"/>
              <a:gd name="connsiteX118" fmla="*/ 1928004 w 5032666"/>
              <a:gd name="connsiteY118" fmla="*/ 0 h 419100"/>
              <a:gd name="connsiteX119" fmla="*/ 1952625 w 5032666"/>
              <a:gd name="connsiteY119" fmla="*/ 0 h 419100"/>
              <a:gd name="connsiteX120" fmla="*/ 1977287 w 5032666"/>
              <a:gd name="connsiteY120" fmla="*/ 0 h 419100"/>
              <a:gd name="connsiteX121" fmla="*/ 1998592 w 5032666"/>
              <a:gd name="connsiteY121" fmla="*/ 0 h 419100"/>
              <a:gd name="connsiteX122" fmla="*/ 2009328 w 5032666"/>
              <a:gd name="connsiteY122" fmla="*/ 0 h 419100"/>
              <a:gd name="connsiteX123" fmla="*/ 2047875 w 5032666"/>
              <a:gd name="connsiteY123" fmla="*/ 0 h 419100"/>
              <a:gd name="connsiteX124" fmla="*/ 2055295 w 5032666"/>
              <a:gd name="connsiteY124" fmla="*/ 0 h 419100"/>
              <a:gd name="connsiteX125" fmla="*/ 2057400 w 5032666"/>
              <a:gd name="connsiteY125" fmla="*/ 0 h 419100"/>
              <a:gd name="connsiteX126" fmla="*/ 2072983 w 5032666"/>
              <a:gd name="connsiteY126" fmla="*/ 0 h 419100"/>
              <a:gd name="connsiteX127" fmla="*/ 2103367 w 5032666"/>
              <a:gd name="connsiteY127" fmla="*/ 0 h 419100"/>
              <a:gd name="connsiteX128" fmla="*/ 2104578 w 5032666"/>
              <a:gd name="connsiteY128" fmla="*/ 0 h 419100"/>
              <a:gd name="connsiteX129" fmla="*/ 2114103 w 5032666"/>
              <a:gd name="connsiteY129" fmla="*/ 0 h 419100"/>
              <a:gd name="connsiteX130" fmla="*/ 2118950 w 5032666"/>
              <a:gd name="connsiteY130" fmla="*/ 0 h 419100"/>
              <a:gd name="connsiteX131" fmla="*/ 2129686 w 5032666"/>
              <a:gd name="connsiteY131" fmla="*/ 0 h 419100"/>
              <a:gd name="connsiteX132" fmla="*/ 2140979 w 5032666"/>
              <a:gd name="connsiteY132" fmla="*/ 0 h 419100"/>
              <a:gd name="connsiteX133" fmla="*/ 2152650 w 5032666"/>
              <a:gd name="connsiteY133" fmla="*/ 0 h 419100"/>
              <a:gd name="connsiteX134" fmla="*/ 2160070 w 5032666"/>
              <a:gd name="connsiteY134" fmla="*/ 0 h 419100"/>
              <a:gd name="connsiteX135" fmla="*/ 2162176 w 5032666"/>
              <a:gd name="connsiteY135" fmla="*/ 0 h 419100"/>
              <a:gd name="connsiteX136" fmla="*/ 2168233 w 5032666"/>
              <a:gd name="connsiteY136" fmla="*/ 0 h 419100"/>
              <a:gd name="connsiteX137" fmla="*/ 2175653 w 5032666"/>
              <a:gd name="connsiteY137" fmla="*/ 0 h 419100"/>
              <a:gd name="connsiteX138" fmla="*/ 2177758 w 5032666"/>
              <a:gd name="connsiteY138" fmla="*/ 0 h 419100"/>
              <a:gd name="connsiteX139" fmla="*/ 2186946 w 5032666"/>
              <a:gd name="connsiteY139" fmla="*/ 0 h 419100"/>
              <a:gd name="connsiteX140" fmla="*/ 2197682 w 5032666"/>
              <a:gd name="connsiteY140" fmla="*/ 0 h 419100"/>
              <a:gd name="connsiteX141" fmla="*/ 2208143 w 5032666"/>
              <a:gd name="connsiteY141" fmla="*/ 0 h 419100"/>
              <a:gd name="connsiteX142" fmla="*/ 2209353 w 5032666"/>
              <a:gd name="connsiteY142" fmla="*/ 0 h 419100"/>
              <a:gd name="connsiteX143" fmla="*/ 2218879 w 5032666"/>
              <a:gd name="connsiteY143" fmla="*/ 0 h 419100"/>
              <a:gd name="connsiteX144" fmla="*/ 2223725 w 5032666"/>
              <a:gd name="connsiteY144" fmla="*/ 0 h 419100"/>
              <a:gd name="connsiteX145" fmla="*/ 2224936 w 5032666"/>
              <a:gd name="connsiteY145" fmla="*/ 0 h 419100"/>
              <a:gd name="connsiteX146" fmla="*/ 2234461 w 5032666"/>
              <a:gd name="connsiteY146" fmla="*/ 0 h 419100"/>
              <a:gd name="connsiteX147" fmla="*/ 2236229 w 5032666"/>
              <a:gd name="connsiteY147" fmla="*/ 0 h 419100"/>
              <a:gd name="connsiteX148" fmla="*/ 2243649 w 5032666"/>
              <a:gd name="connsiteY148" fmla="*/ 0 h 419100"/>
              <a:gd name="connsiteX149" fmla="*/ 2257426 w 5032666"/>
              <a:gd name="connsiteY149" fmla="*/ 0 h 419100"/>
              <a:gd name="connsiteX150" fmla="*/ 2261337 w 5032666"/>
              <a:gd name="connsiteY150" fmla="*/ 0 h 419100"/>
              <a:gd name="connsiteX151" fmla="*/ 2264846 w 5032666"/>
              <a:gd name="connsiteY151" fmla="*/ 0 h 419100"/>
              <a:gd name="connsiteX152" fmla="*/ 2266951 w 5032666"/>
              <a:gd name="connsiteY152" fmla="*/ 0 h 419100"/>
              <a:gd name="connsiteX153" fmla="*/ 2273008 w 5032666"/>
              <a:gd name="connsiteY153" fmla="*/ 0 h 419100"/>
              <a:gd name="connsiteX154" fmla="*/ 2280428 w 5032666"/>
              <a:gd name="connsiteY154" fmla="*/ 0 h 419100"/>
              <a:gd name="connsiteX155" fmla="*/ 2282534 w 5032666"/>
              <a:gd name="connsiteY155" fmla="*/ 0 h 419100"/>
              <a:gd name="connsiteX156" fmla="*/ 2292932 w 5032666"/>
              <a:gd name="connsiteY156" fmla="*/ 0 h 419100"/>
              <a:gd name="connsiteX157" fmla="*/ 2307304 w 5032666"/>
              <a:gd name="connsiteY157" fmla="*/ 0 h 419100"/>
              <a:gd name="connsiteX158" fmla="*/ 2312918 w 5032666"/>
              <a:gd name="connsiteY158" fmla="*/ 0 h 419100"/>
              <a:gd name="connsiteX159" fmla="*/ 2314129 w 5032666"/>
              <a:gd name="connsiteY159" fmla="*/ 0 h 419100"/>
              <a:gd name="connsiteX160" fmla="*/ 2318040 w 5032666"/>
              <a:gd name="connsiteY160" fmla="*/ 0 h 419100"/>
              <a:gd name="connsiteX161" fmla="*/ 2323654 w 5032666"/>
              <a:gd name="connsiteY161" fmla="*/ 0 h 419100"/>
              <a:gd name="connsiteX162" fmla="*/ 2328501 w 5032666"/>
              <a:gd name="connsiteY162" fmla="*/ 0 h 419100"/>
              <a:gd name="connsiteX163" fmla="*/ 2329711 w 5032666"/>
              <a:gd name="connsiteY163" fmla="*/ 0 h 419100"/>
              <a:gd name="connsiteX164" fmla="*/ 2339237 w 5032666"/>
              <a:gd name="connsiteY164" fmla="*/ 0 h 419100"/>
              <a:gd name="connsiteX165" fmla="*/ 2350530 w 5032666"/>
              <a:gd name="connsiteY165" fmla="*/ 0 h 419100"/>
              <a:gd name="connsiteX166" fmla="*/ 2356587 w 5032666"/>
              <a:gd name="connsiteY166" fmla="*/ 0 h 419100"/>
              <a:gd name="connsiteX167" fmla="*/ 2362201 w 5032666"/>
              <a:gd name="connsiteY167" fmla="*/ 0 h 419100"/>
              <a:gd name="connsiteX168" fmla="*/ 2364007 w 5032666"/>
              <a:gd name="connsiteY168" fmla="*/ 0 h 419100"/>
              <a:gd name="connsiteX169" fmla="*/ 2369621 w 5032666"/>
              <a:gd name="connsiteY169" fmla="*/ 0 h 419100"/>
              <a:gd name="connsiteX170" fmla="*/ 2377784 w 5032666"/>
              <a:gd name="connsiteY170" fmla="*/ 0 h 419100"/>
              <a:gd name="connsiteX171" fmla="*/ 2385204 w 5032666"/>
              <a:gd name="connsiteY171" fmla="*/ 0 h 419100"/>
              <a:gd name="connsiteX172" fmla="*/ 2387309 w 5032666"/>
              <a:gd name="connsiteY172" fmla="*/ 0 h 419100"/>
              <a:gd name="connsiteX173" fmla="*/ 2396497 w 5032666"/>
              <a:gd name="connsiteY173" fmla="*/ 0 h 419100"/>
              <a:gd name="connsiteX174" fmla="*/ 2407233 w 5032666"/>
              <a:gd name="connsiteY174" fmla="*/ 0 h 419100"/>
              <a:gd name="connsiteX175" fmla="*/ 2413290 w 5032666"/>
              <a:gd name="connsiteY175" fmla="*/ 0 h 419100"/>
              <a:gd name="connsiteX176" fmla="*/ 2418904 w 5032666"/>
              <a:gd name="connsiteY176" fmla="*/ 0 h 419100"/>
              <a:gd name="connsiteX177" fmla="*/ 2433276 w 5032666"/>
              <a:gd name="connsiteY177" fmla="*/ 0 h 419100"/>
              <a:gd name="connsiteX178" fmla="*/ 2434487 w 5032666"/>
              <a:gd name="connsiteY178" fmla="*/ 0 h 419100"/>
              <a:gd name="connsiteX179" fmla="*/ 2444012 w 5032666"/>
              <a:gd name="connsiteY179" fmla="*/ 0 h 419100"/>
              <a:gd name="connsiteX180" fmla="*/ 2445780 w 5032666"/>
              <a:gd name="connsiteY180" fmla="*/ 0 h 419100"/>
              <a:gd name="connsiteX181" fmla="*/ 2453200 w 5032666"/>
              <a:gd name="connsiteY181" fmla="*/ 0 h 419100"/>
              <a:gd name="connsiteX182" fmla="*/ 2470888 w 5032666"/>
              <a:gd name="connsiteY182" fmla="*/ 0 h 419100"/>
              <a:gd name="connsiteX183" fmla="*/ 2482559 w 5032666"/>
              <a:gd name="connsiteY183" fmla="*/ 0 h 419100"/>
              <a:gd name="connsiteX184" fmla="*/ 2489979 w 5032666"/>
              <a:gd name="connsiteY184" fmla="*/ 0 h 419100"/>
              <a:gd name="connsiteX185" fmla="*/ 2502483 w 5032666"/>
              <a:gd name="connsiteY185" fmla="*/ 0 h 419100"/>
              <a:gd name="connsiteX186" fmla="*/ 2514600 w 5032666"/>
              <a:gd name="connsiteY186" fmla="*/ 0 h 419100"/>
              <a:gd name="connsiteX187" fmla="*/ 2516855 w 5032666"/>
              <a:gd name="connsiteY187" fmla="*/ 0 h 419100"/>
              <a:gd name="connsiteX188" fmla="*/ 2527591 w 5032666"/>
              <a:gd name="connsiteY188" fmla="*/ 0 h 419100"/>
              <a:gd name="connsiteX189" fmla="*/ 2539262 w 5032666"/>
              <a:gd name="connsiteY189" fmla="*/ 0 h 419100"/>
              <a:gd name="connsiteX190" fmla="*/ 2560567 w 5032666"/>
              <a:gd name="connsiteY190" fmla="*/ 0 h 419100"/>
              <a:gd name="connsiteX191" fmla="*/ 2566138 w 5032666"/>
              <a:gd name="connsiteY191" fmla="*/ 0 h 419100"/>
              <a:gd name="connsiteX192" fmla="*/ 2571303 w 5032666"/>
              <a:gd name="connsiteY192" fmla="*/ 0 h 419100"/>
              <a:gd name="connsiteX193" fmla="*/ 2573558 w 5032666"/>
              <a:gd name="connsiteY193" fmla="*/ 0 h 419100"/>
              <a:gd name="connsiteX194" fmla="*/ 2598179 w 5032666"/>
              <a:gd name="connsiteY194" fmla="*/ 0 h 419100"/>
              <a:gd name="connsiteX195" fmla="*/ 2609850 w 5032666"/>
              <a:gd name="connsiteY195" fmla="*/ 0 h 419100"/>
              <a:gd name="connsiteX196" fmla="*/ 2617270 w 5032666"/>
              <a:gd name="connsiteY196" fmla="*/ 0 h 419100"/>
              <a:gd name="connsiteX197" fmla="*/ 2622841 w 5032666"/>
              <a:gd name="connsiteY197" fmla="*/ 0 h 419100"/>
              <a:gd name="connsiteX198" fmla="*/ 2634958 w 5032666"/>
              <a:gd name="connsiteY198" fmla="*/ 0 h 419100"/>
              <a:gd name="connsiteX199" fmla="*/ 2644146 w 5032666"/>
              <a:gd name="connsiteY199" fmla="*/ 0 h 419100"/>
              <a:gd name="connsiteX200" fmla="*/ 2654882 w 5032666"/>
              <a:gd name="connsiteY200" fmla="*/ 0 h 419100"/>
              <a:gd name="connsiteX201" fmla="*/ 2666553 w 5032666"/>
              <a:gd name="connsiteY201" fmla="*/ 0 h 419100"/>
              <a:gd name="connsiteX202" fmla="*/ 2680925 w 5032666"/>
              <a:gd name="connsiteY202" fmla="*/ 0 h 419100"/>
              <a:gd name="connsiteX203" fmla="*/ 2691661 w 5032666"/>
              <a:gd name="connsiteY203" fmla="*/ 0 h 419100"/>
              <a:gd name="connsiteX204" fmla="*/ 2693429 w 5032666"/>
              <a:gd name="connsiteY204" fmla="*/ 0 h 419100"/>
              <a:gd name="connsiteX205" fmla="*/ 2700849 w 5032666"/>
              <a:gd name="connsiteY205" fmla="*/ 0 h 419100"/>
              <a:gd name="connsiteX206" fmla="*/ 2702954 w 5032666"/>
              <a:gd name="connsiteY206" fmla="*/ 0 h 419100"/>
              <a:gd name="connsiteX207" fmla="*/ 2718537 w 5032666"/>
              <a:gd name="connsiteY207" fmla="*/ 0 h 419100"/>
              <a:gd name="connsiteX208" fmla="*/ 2724151 w 5032666"/>
              <a:gd name="connsiteY208" fmla="*/ 0 h 419100"/>
              <a:gd name="connsiteX209" fmla="*/ 2730208 w 5032666"/>
              <a:gd name="connsiteY209" fmla="*/ 0 h 419100"/>
              <a:gd name="connsiteX210" fmla="*/ 2737628 w 5032666"/>
              <a:gd name="connsiteY210" fmla="*/ 0 h 419100"/>
              <a:gd name="connsiteX211" fmla="*/ 2748921 w 5032666"/>
              <a:gd name="connsiteY211" fmla="*/ 0 h 419100"/>
              <a:gd name="connsiteX212" fmla="*/ 2750132 w 5032666"/>
              <a:gd name="connsiteY212" fmla="*/ 0 h 419100"/>
              <a:gd name="connsiteX213" fmla="*/ 2759657 w 5032666"/>
              <a:gd name="connsiteY213" fmla="*/ 0 h 419100"/>
              <a:gd name="connsiteX214" fmla="*/ 2764504 w 5032666"/>
              <a:gd name="connsiteY214" fmla="*/ 0 h 419100"/>
              <a:gd name="connsiteX215" fmla="*/ 2770118 w 5032666"/>
              <a:gd name="connsiteY215" fmla="*/ 0 h 419100"/>
              <a:gd name="connsiteX216" fmla="*/ 2775240 w 5032666"/>
              <a:gd name="connsiteY216" fmla="*/ 0 h 419100"/>
              <a:gd name="connsiteX217" fmla="*/ 2780854 w 5032666"/>
              <a:gd name="connsiteY217" fmla="*/ 0 h 419100"/>
              <a:gd name="connsiteX218" fmla="*/ 2786911 w 5032666"/>
              <a:gd name="connsiteY218" fmla="*/ 0 h 419100"/>
              <a:gd name="connsiteX219" fmla="*/ 2798204 w 5032666"/>
              <a:gd name="connsiteY219" fmla="*/ 0 h 419100"/>
              <a:gd name="connsiteX220" fmla="*/ 2805624 w 5032666"/>
              <a:gd name="connsiteY220" fmla="*/ 0 h 419100"/>
              <a:gd name="connsiteX221" fmla="*/ 2807730 w 5032666"/>
              <a:gd name="connsiteY221" fmla="*/ 0 h 419100"/>
              <a:gd name="connsiteX222" fmla="*/ 2813787 w 5032666"/>
              <a:gd name="connsiteY222" fmla="*/ 0 h 419100"/>
              <a:gd name="connsiteX223" fmla="*/ 2819401 w 5032666"/>
              <a:gd name="connsiteY223" fmla="*/ 0 h 419100"/>
              <a:gd name="connsiteX224" fmla="*/ 2821207 w 5032666"/>
              <a:gd name="connsiteY224" fmla="*/ 0 h 419100"/>
              <a:gd name="connsiteX225" fmla="*/ 2823312 w 5032666"/>
              <a:gd name="connsiteY225" fmla="*/ 0 h 419100"/>
              <a:gd name="connsiteX226" fmla="*/ 2826821 w 5032666"/>
              <a:gd name="connsiteY226" fmla="*/ 0 h 419100"/>
              <a:gd name="connsiteX227" fmla="*/ 2844509 w 5032666"/>
              <a:gd name="connsiteY227" fmla="*/ 0 h 419100"/>
              <a:gd name="connsiteX228" fmla="*/ 2853697 w 5032666"/>
              <a:gd name="connsiteY228" fmla="*/ 0 h 419100"/>
              <a:gd name="connsiteX229" fmla="*/ 2854907 w 5032666"/>
              <a:gd name="connsiteY229" fmla="*/ 0 h 419100"/>
              <a:gd name="connsiteX230" fmla="*/ 2864433 w 5032666"/>
              <a:gd name="connsiteY230" fmla="*/ 0 h 419100"/>
              <a:gd name="connsiteX231" fmla="*/ 2869279 w 5032666"/>
              <a:gd name="connsiteY231" fmla="*/ 0 h 419100"/>
              <a:gd name="connsiteX232" fmla="*/ 2870490 w 5032666"/>
              <a:gd name="connsiteY232" fmla="*/ 0 h 419100"/>
              <a:gd name="connsiteX233" fmla="*/ 2876104 w 5032666"/>
              <a:gd name="connsiteY233" fmla="*/ 0 h 419100"/>
              <a:gd name="connsiteX234" fmla="*/ 2880015 w 5032666"/>
              <a:gd name="connsiteY234" fmla="*/ 0 h 419100"/>
              <a:gd name="connsiteX235" fmla="*/ 2890476 w 5032666"/>
              <a:gd name="connsiteY235" fmla="*/ 0 h 419100"/>
              <a:gd name="connsiteX236" fmla="*/ 2901212 w 5032666"/>
              <a:gd name="connsiteY236" fmla="*/ 0 h 419100"/>
              <a:gd name="connsiteX237" fmla="*/ 2902980 w 5032666"/>
              <a:gd name="connsiteY237" fmla="*/ 0 h 419100"/>
              <a:gd name="connsiteX238" fmla="*/ 2910400 w 5032666"/>
              <a:gd name="connsiteY238" fmla="*/ 0 h 419100"/>
              <a:gd name="connsiteX239" fmla="*/ 2912505 w 5032666"/>
              <a:gd name="connsiteY239" fmla="*/ 0 h 419100"/>
              <a:gd name="connsiteX240" fmla="*/ 2918562 w 5032666"/>
              <a:gd name="connsiteY240" fmla="*/ 0 h 419100"/>
              <a:gd name="connsiteX241" fmla="*/ 2925982 w 5032666"/>
              <a:gd name="connsiteY241" fmla="*/ 0 h 419100"/>
              <a:gd name="connsiteX242" fmla="*/ 2928088 w 5032666"/>
              <a:gd name="connsiteY242" fmla="*/ 0 h 419100"/>
              <a:gd name="connsiteX243" fmla="*/ 2939759 w 5032666"/>
              <a:gd name="connsiteY243" fmla="*/ 0 h 419100"/>
              <a:gd name="connsiteX244" fmla="*/ 2947179 w 5032666"/>
              <a:gd name="connsiteY244" fmla="*/ 0 h 419100"/>
              <a:gd name="connsiteX245" fmla="*/ 2958472 w 5032666"/>
              <a:gd name="connsiteY245" fmla="*/ 0 h 419100"/>
              <a:gd name="connsiteX246" fmla="*/ 2959683 w 5032666"/>
              <a:gd name="connsiteY246" fmla="*/ 0 h 419100"/>
              <a:gd name="connsiteX247" fmla="*/ 2969208 w 5032666"/>
              <a:gd name="connsiteY247" fmla="*/ 0 h 419100"/>
              <a:gd name="connsiteX248" fmla="*/ 2974055 w 5032666"/>
              <a:gd name="connsiteY248" fmla="*/ 0 h 419100"/>
              <a:gd name="connsiteX249" fmla="*/ 2975265 w 5032666"/>
              <a:gd name="connsiteY249" fmla="*/ 0 h 419100"/>
              <a:gd name="connsiteX250" fmla="*/ 2984791 w 5032666"/>
              <a:gd name="connsiteY250" fmla="*/ 0 h 419100"/>
              <a:gd name="connsiteX251" fmla="*/ 2996462 w 5032666"/>
              <a:gd name="connsiteY251" fmla="*/ 0 h 419100"/>
              <a:gd name="connsiteX252" fmla="*/ 3007755 w 5032666"/>
              <a:gd name="connsiteY252" fmla="*/ 0 h 419100"/>
              <a:gd name="connsiteX253" fmla="*/ 3015175 w 5032666"/>
              <a:gd name="connsiteY253" fmla="*/ 0 h 419100"/>
              <a:gd name="connsiteX254" fmla="*/ 3023338 w 5032666"/>
              <a:gd name="connsiteY254" fmla="*/ 0 h 419100"/>
              <a:gd name="connsiteX255" fmla="*/ 3030758 w 5032666"/>
              <a:gd name="connsiteY255" fmla="*/ 0 h 419100"/>
              <a:gd name="connsiteX256" fmla="*/ 3032863 w 5032666"/>
              <a:gd name="connsiteY256" fmla="*/ 0 h 419100"/>
              <a:gd name="connsiteX257" fmla="*/ 3064458 w 5032666"/>
              <a:gd name="connsiteY257" fmla="*/ 0 h 419100"/>
              <a:gd name="connsiteX258" fmla="*/ 3078830 w 5032666"/>
              <a:gd name="connsiteY258" fmla="*/ 0 h 419100"/>
              <a:gd name="connsiteX259" fmla="*/ 3080041 w 5032666"/>
              <a:gd name="connsiteY259" fmla="*/ 0 h 419100"/>
              <a:gd name="connsiteX260" fmla="*/ 3089566 w 5032666"/>
              <a:gd name="connsiteY260" fmla="*/ 0 h 419100"/>
              <a:gd name="connsiteX261" fmla="*/ 3128113 w 5032666"/>
              <a:gd name="connsiteY261" fmla="*/ 0 h 419100"/>
              <a:gd name="connsiteX262" fmla="*/ 3135533 w 5032666"/>
              <a:gd name="connsiteY262" fmla="*/ 0 h 419100"/>
              <a:gd name="connsiteX263" fmla="*/ 3160154 w 5032666"/>
              <a:gd name="connsiteY263" fmla="*/ 0 h 419100"/>
              <a:gd name="connsiteX264" fmla="*/ 3184816 w 5032666"/>
              <a:gd name="connsiteY264" fmla="*/ 0 h 419100"/>
              <a:gd name="connsiteX265" fmla="*/ 3206121 w 5032666"/>
              <a:gd name="connsiteY265" fmla="*/ 0 h 419100"/>
              <a:gd name="connsiteX266" fmla="*/ 3216857 w 5032666"/>
              <a:gd name="connsiteY266" fmla="*/ 0 h 419100"/>
              <a:gd name="connsiteX267" fmla="*/ 3255404 w 5032666"/>
              <a:gd name="connsiteY267" fmla="*/ 0 h 419100"/>
              <a:gd name="connsiteX268" fmla="*/ 3262824 w 5032666"/>
              <a:gd name="connsiteY268" fmla="*/ 0 h 419100"/>
              <a:gd name="connsiteX269" fmla="*/ 3280512 w 5032666"/>
              <a:gd name="connsiteY269" fmla="*/ 0 h 419100"/>
              <a:gd name="connsiteX270" fmla="*/ 3312107 w 5032666"/>
              <a:gd name="connsiteY270" fmla="*/ 0 h 419100"/>
              <a:gd name="connsiteX271" fmla="*/ 3326479 w 5032666"/>
              <a:gd name="connsiteY271" fmla="*/ 0 h 419100"/>
              <a:gd name="connsiteX272" fmla="*/ 3337215 w 5032666"/>
              <a:gd name="connsiteY272" fmla="*/ 0 h 419100"/>
              <a:gd name="connsiteX273" fmla="*/ 3369705 w 5032666"/>
              <a:gd name="connsiteY273" fmla="*/ 0 h 419100"/>
              <a:gd name="connsiteX274" fmla="*/ 3375762 w 5032666"/>
              <a:gd name="connsiteY274" fmla="*/ 0 h 419100"/>
              <a:gd name="connsiteX275" fmla="*/ 3383182 w 5032666"/>
              <a:gd name="connsiteY275" fmla="*/ 0 h 419100"/>
              <a:gd name="connsiteX276" fmla="*/ 3415672 w 5032666"/>
              <a:gd name="connsiteY276" fmla="*/ 0 h 419100"/>
              <a:gd name="connsiteX277" fmla="*/ 3426408 w 5032666"/>
              <a:gd name="connsiteY277" fmla="*/ 0 h 419100"/>
              <a:gd name="connsiteX278" fmla="*/ 3432465 w 5032666"/>
              <a:gd name="connsiteY278" fmla="*/ 0 h 419100"/>
              <a:gd name="connsiteX279" fmla="*/ 3448050 w 5032666"/>
              <a:gd name="connsiteY279" fmla="*/ 0 h 419100"/>
              <a:gd name="connsiteX280" fmla="*/ 3464955 w 5032666"/>
              <a:gd name="connsiteY280" fmla="*/ 0 h 419100"/>
              <a:gd name="connsiteX281" fmla="*/ 3472375 w 5032666"/>
              <a:gd name="connsiteY281" fmla="*/ 0 h 419100"/>
              <a:gd name="connsiteX282" fmla="*/ 3490063 w 5032666"/>
              <a:gd name="connsiteY282" fmla="*/ 0 h 419100"/>
              <a:gd name="connsiteX283" fmla="*/ 3494017 w 5032666"/>
              <a:gd name="connsiteY283" fmla="*/ 0 h 419100"/>
              <a:gd name="connsiteX284" fmla="*/ 3504753 w 5032666"/>
              <a:gd name="connsiteY284" fmla="*/ 0 h 419100"/>
              <a:gd name="connsiteX285" fmla="*/ 3521658 w 5032666"/>
              <a:gd name="connsiteY285" fmla="*/ 0 h 419100"/>
              <a:gd name="connsiteX286" fmla="*/ 3536030 w 5032666"/>
              <a:gd name="connsiteY286" fmla="*/ 0 h 419100"/>
              <a:gd name="connsiteX287" fmla="*/ 3543300 w 5032666"/>
              <a:gd name="connsiteY287" fmla="*/ 0 h 419100"/>
              <a:gd name="connsiteX288" fmla="*/ 3546766 w 5032666"/>
              <a:gd name="connsiteY288" fmla="*/ 0 h 419100"/>
              <a:gd name="connsiteX289" fmla="*/ 3550720 w 5032666"/>
              <a:gd name="connsiteY289" fmla="*/ 0 h 419100"/>
              <a:gd name="connsiteX290" fmla="*/ 3568408 w 5032666"/>
              <a:gd name="connsiteY290" fmla="*/ 0 h 419100"/>
              <a:gd name="connsiteX291" fmla="*/ 3585313 w 5032666"/>
              <a:gd name="connsiteY291" fmla="*/ 0 h 419100"/>
              <a:gd name="connsiteX292" fmla="*/ 3592733 w 5032666"/>
              <a:gd name="connsiteY292" fmla="*/ 0 h 419100"/>
              <a:gd name="connsiteX293" fmla="*/ 3600003 w 5032666"/>
              <a:gd name="connsiteY293" fmla="*/ 0 h 419100"/>
              <a:gd name="connsiteX294" fmla="*/ 3614375 w 5032666"/>
              <a:gd name="connsiteY294" fmla="*/ 0 h 419100"/>
              <a:gd name="connsiteX295" fmla="*/ 3625111 w 5032666"/>
              <a:gd name="connsiteY295" fmla="*/ 0 h 419100"/>
              <a:gd name="connsiteX296" fmla="*/ 3642016 w 5032666"/>
              <a:gd name="connsiteY296" fmla="*/ 0 h 419100"/>
              <a:gd name="connsiteX297" fmla="*/ 3657601 w 5032666"/>
              <a:gd name="connsiteY297" fmla="*/ 0 h 419100"/>
              <a:gd name="connsiteX298" fmla="*/ 3663658 w 5032666"/>
              <a:gd name="connsiteY298" fmla="*/ 0 h 419100"/>
              <a:gd name="connsiteX299" fmla="*/ 3671078 w 5032666"/>
              <a:gd name="connsiteY299" fmla="*/ 0 h 419100"/>
              <a:gd name="connsiteX300" fmla="*/ 3703568 w 5032666"/>
              <a:gd name="connsiteY300" fmla="*/ 0 h 419100"/>
              <a:gd name="connsiteX301" fmla="*/ 3714304 w 5032666"/>
              <a:gd name="connsiteY301" fmla="*/ 0 h 419100"/>
              <a:gd name="connsiteX302" fmla="*/ 3720361 w 5032666"/>
              <a:gd name="connsiteY302" fmla="*/ 0 h 419100"/>
              <a:gd name="connsiteX303" fmla="*/ 3752851 w 5032666"/>
              <a:gd name="connsiteY303" fmla="*/ 0 h 419100"/>
              <a:gd name="connsiteX304" fmla="*/ 3760271 w 5032666"/>
              <a:gd name="connsiteY304" fmla="*/ 0 h 419100"/>
              <a:gd name="connsiteX305" fmla="*/ 3777959 w 5032666"/>
              <a:gd name="connsiteY305" fmla="*/ 0 h 419100"/>
              <a:gd name="connsiteX306" fmla="*/ 3809554 w 5032666"/>
              <a:gd name="connsiteY306" fmla="*/ 0 h 419100"/>
              <a:gd name="connsiteX307" fmla="*/ 3823926 w 5032666"/>
              <a:gd name="connsiteY307" fmla="*/ 0 h 419100"/>
              <a:gd name="connsiteX308" fmla="*/ 3834662 w 5032666"/>
              <a:gd name="connsiteY308" fmla="*/ 0 h 419100"/>
              <a:gd name="connsiteX309" fmla="*/ 3873209 w 5032666"/>
              <a:gd name="connsiteY309" fmla="*/ 0 h 419100"/>
              <a:gd name="connsiteX310" fmla="*/ 3880629 w 5032666"/>
              <a:gd name="connsiteY310" fmla="*/ 0 h 419100"/>
              <a:gd name="connsiteX311" fmla="*/ 3905250 w 5032666"/>
              <a:gd name="connsiteY311" fmla="*/ 0 h 419100"/>
              <a:gd name="connsiteX312" fmla="*/ 3929912 w 5032666"/>
              <a:gd name="connsiteY312" fmla="*/ 0 h 419100"/>
              <a:gd name="connsiteX313" fmla="*/ 3951217 w 5032666"/>
              <a:gd name="connsiteY313" fmla="*/ 0 h 419100"/>
              <a:gd name="connsiteX314" fmla="*/ 3961953 w 5032666"/>
              <a:gd name="connsiteY314" fmla="*/ 0 h 419100"/>
              <a:gd name="connsiteX315" fmla="*/ 4000500 w 5032666"/>
              <a:gd name="connsiteY315" fmla="*/ 0 h 419100"/>
              <a:gd name="connsiteX316" fmla="*/ 4007920 w 5032666"/>
              <a:gd name="connsiteY316" fmla="*/ 0 h 419100"/>
              <a:gd name="connsiteX317" fmla="*/ 4025608 w 5032666"/>
              <a:gd name="connsiteY317" fmla="*/ 0 h 419100"/>
              <a:gd name="connsiteX318" fmla="*/ 4057203 w 5032666"/>
              <a:gd name="connsiteY318" fmla="*/ 0 h 419100"/>
              <a:gd name="connsiteX319" fmla="*/ 4071575 w 5032666"/>
              <a:gd name="connsiteY319" fmla="*/ 0 h 419100"/>
              <a:gd name="connsiteX320" fmla="*/ 4082311 w 5032666"/>
              <a:gd name="connsiteY320" fmla="*/ 0 h 419100"/>
              <a:gd name="connsiteX321" fmla="*/ 4093604 w 5032666"/>
              <a:gd name="connsiteY321" fmla="*/ 0 h 419100"/>
              <a:gd name="connsiteX322" fmla="*/ 4114801 w 5032666"/>
              <a:gd name="connsiteY322" fmla="*/ 0 h 419100"/>
              <a:gd name="connsiteX323" fmla="*/ 4120858 w 5032666"/>
              <a:gd name="connsiteY323" fmla="*/ 0 h 419100"/>
              <a:gd name="connsiteX324" fmla="*/ 4128278 w 5032666"/>
              <a:gd name="connsiteY324" fmla="*/ 0 h 419100"/>
              <a:gd name="connsiteX325" fmla="*/ 4139571 w 5032666"/>
              <a:gd name="connsiteY325" fmla="*/ 0 h 419100"/>
              <a:gd name="connsiteX326" fmla="*/ 4150307 w 5032666"/>
              <a:gd name="connsiteY326" fmla="*/ 0 h 419100"/>
              <a:gd name="connsiteX327" fmla="*/ 4160768 w 5032666"/>
              <a:gd name="connsiteY327" fmla="*/ 0 h 419100"/>
              <a:gd name="connsiteX328" fmla="*/ 4171504 w 5032666"/>
              <a:gd name="connsiteY328" fmla="*/ 0 h 419100"/>
              <a:gd name="connsiteX329" fmla="*/ 4177561 w 5032666"/>
              <a:gd name="connsiteY329" fmla="*/ 0 h 419100"/>
              <a:gd name="connsiteX330" fmla="*/ 4188854 w 5032666"/>
              <a:gd name="connsiteY330" fmla="*/ 0 h 419100"/>
              <a:gd name="connsiteX331" fmla="*/ 4196274 w 5032666"/>
              <a:gd name="connsiteY331" fmla="*/ 0 h 419100"/>
              <a:gd name="connsiteX332" fmla="*/ 4210051 w 5032666"/>
              <a:gd name="connsiteY332" fmla="*/ 0 h 419100"/>
              <a:gd name="connsiteX333" fmla="*/ 4213962 w 5032666"/>
              <a:gd name="connsiteY333" fmla="*/ 0 h 419100"/>
              <a:gd name="connsiteX334" fmla="*/ 4217471 w 5032666"/>
              <a:gd name="connsiteY334" fmla="*/ 0 h 419100"/>
              <a:gd name="connsiteX335" fmla="*/ 4235159 w 5032666"/>
              <a:gd name="connsiteY335" fmla="*/ 0 h 419100"/>
              <a:gd name="connsiteX336" fmla="*/ 4245557 w 5032666"/>
              <a:gd name="connsiteY336" fmla="*/ 0 h 419100"/>
              <a:gd name="connsiteX337" fmla="*/ 4259929 w 5032666"/>
              <a:gd name="connsiteY337" fmla="*/ 0 h 419100"/>
              <a:gd name="connsiteX338" fmla="*/ 4266754 w 5032666"/>
              <a:gd name="connsiteY338" fmla="*/ 0 h 419100"/>
              <a:gd name="connsiteX339" fmla="*/ 4270665 w 5032666"/>
              <a:gd name="connsiteY339" fmla="*/ 0 h 419100"/>
              <a:gd name="connsiteX340" fmla="*/ 4281126 w 5032666"/>
              <a:gd name="connsiteY340" fmla="*/ 0 h 419100"/>
              <a:gd name="connsiteX341" fmla="*/ 4291862 w 5032666"/>
              <a:gd name="connsiteY341" fmla="*/ 0 h 419100"/>
              <a:gd name="connsiteX342" fmla="*/ 4303155 w 5032666"/>
              <a:gd name="connsiteY342" fmla="*/ 0 h 419100"/>
              <a:gd name="connsiteX343" fmla="*/ 4309212 w 5032666"/>
              <a:gd name="connsiteY343" fmla="*/ 0 h 419100"/>
              <a:gd name="connsiteX344" fmla="*/ 4316632 w 5032666"/>
              <a:gd name="connsiteY344" fmla="*/ 0 h 419100"/>
              <a:gd name="connsiteX345" fmla="*/ 4330409 w 5032666"/>
              <a:gd name="connsiteY345" fmla="*/ 0 h 419100"/>
              <a:gd name="connsiteX346" fmla="*/ 4337829 w 5032666"/>
              <a:gd name="connsiteY346" fmla="*/ 0 h 419100"/>
              <a:gd name="connsiteX347" fmla="*/ 4349122 w 5032666"/>
              <a:gd name="connsiteY347" fmla="*/ 0 h 419100"/>
              <a:gd name="connsiteX348" fmla="*/ 4359858 w 5032666"/>
              <a:gd name="connsiteY348" fmla="*/ 0 h 419100"/>
              <a:gd name="connsiteX349" fmla="*/ 4365915 w 5032666"/>
              <a:gd name="connsiteY349" fmla="*/ 0 h 419100"/>
              <a:gd name="connsiteX350" fmla="*/ 4387112 w 5032666"/>
              <a:gd name="connsiteY350" fmla="*/ 0 h 419100"/>
              <a:gd name="connsiteX351" fmla="*/ 4398405 w 5032666"/>
              <a:gd name="connsiteY351" fmla="*/ 0 h 419100"/>
              <a:gd name="connsiteX352" fmla="*/ 4405825 w 5032666"/>
              <a:gd name="connsiteY352" fmla="*/ 0 h 419100"/>
              <a:gd name="connsiteX353" fmla="*/ 4423513 w 5032666"/>
              <a:gd name="connsiteY353" fmla="*/ 0 h 419100"/>
              <a:gd name="connsiteX354" fmla="*/ 4455108 w 5032666"/>
              <a:gd name="connsiteY354" fmla="*/ 0 h 419100"/>
              <a:gd name="connsiteX355" fmla="*/ 4469480 w 5032666"/>
              <a:gd name="connsiteY355" fmla="*/ 0 h 419100"/>
              <a:gd name="connsiteX356" fmla="*/ 4480216 w 5032666"/>
              <a:gd name="connsiteY356" fmla="*/ 0 h 419100"/>
              <a:gd name="connsiteX357" fmla="*/ 4518763 w 5032666"/>
              <a:gd name="connsiteY357" fmla="*/ 0 h 419100"/>
              <a:gd name="connsiteX358" fmla="*/ 4526183 w 5032666"/>
              <a:gd name="connsiteY358" fmla="*/ 0 h 419100"/>
              <a:gd name="connsiteX359" fmla="*/ 4550804 w 5032666"/>
              <a:gd name="connsiteY359" fmla="*/ 0 h 419100"/>
              <a:gd name="connsiteX360" fmla="*/ 4575466 w 5032666"/>
              <a:gd name="connsiteY360" fmla="*/ 0 h 419100"/>
              <a:gd name="connsiteX361" fmla="*/ 4596771 w 5032666"/>
              <a:gd name="connsiteY361" fmla="*/ 0 h 419100"/>
              <a:gd name="connsiteX362" fmla="*/ 4607507 w 5032666"/>
              <a:gd name="connsiteY362" fmla="*/ 0 h 419100"/>
              <a:gd name="connsiteX363" fmla="*/ 4646054 w 5032666"/>
              <a:gd name="connsiteY363" fmla="*/ 0 h 419100"/>
              <a:gd name="connsiteX364" fmla="*/ 4653474 w 5032666"/>
              <a:gd name="connsiteY364" fmla="*/ 0 h 419100"/>
              <a:gd name="connsiteX365" fmla="*/ 4671162 w 5032666"/>
              <a:gd name="connsiteY365" fmla="*/ 0 h 419100"/>
              <a:gd name="connsiteX366" fmla="*/ 4702757 w 5032666"/>
              <a:gd name="connsiteY366" fmla="*/ 0 h 419100"/>
              <a:gd name="connsiteX367" fmla="*/ 4717129 w 5032666"/>
              <a:gd name="connsiteY367" fmla="*/ 0 h 419100"/>
              <a:gd name="connsiteX368" fmla="*/ 4727865 w 5032666"/>
              <a:gd name="connsiteY368" fmla="*/ 0 h 419100"/>
              <a:gd name="connsiteX369" fmla="*/ 4760355 w 5032666"/>
              <a:gd name="connsiteY369" fmla="*/ 0 h 419100"/>
              <a:gd name="connsiteX370" fmla="*/ 4766412 w 5032666"/>
              <a:gd name="connsiteY370" fmla="*/ 0 h 419100"/>
              <a:gd name="connsiteX371" fmla="*/ 4773832 w 5032666"/>
              <a:gd name="connsiteY371" fmla="*/ 0 h 419100"/>
              <a:gd name="connsiteX372" fmla="*/ 4806322 w 5032666"/>
              <a:gd name="connsiteY372" fmla="*/ 0 h 419100"/>
              <a:gd name="connsiteX373" fmla="*/ 4817058 w 5032666"/>
              <a:gd name="connsiteY373" fmla="*/ 0 h 419100"/>
              <a:gd name="connsiteX374" fmla="*/ 4823115 w 5032666"/>
              <a:gd name="connsiteY374" fmla="*/ 0 h 419100"/>
              <a:gd name="connsiteX375" fmla="*/ 4855605 w 5032666"/>
              <a:gd name="connsiteY375" fmla="*/ 0 h 419100"/>
              <a:gd name="connsiteX376" fmla="*/ 4863025 w 5032666"/>
              <a:gd name="connsiteY376" fmla="*/ 0 h 419100"/>
              <a:gd name="connsiteX377" fmla="*/ 4880713 w 5032666"/>
              <a:gd name="connsiteY377" fmla="*/ 0 h 419100"/>
              <a:gd name="connsiteX378" fmla="*/ 4912308 w 5032666"/>
              <a:gd name="connsiteY378" fmla="*/ 0 h 419100"/>
              <a:gd name="connsiteX379" fmla="*/ 4926680 w 5032666"/>
              <a:gd name="connsiteY379" fmla="*/ 0 h 419100"/>
              <a:gd name="connsiteX380" fmla="*/ 4937416 w 5032666"/>
              <a:gd name="connsiteY380" fmla="*/ 0 h 419100"/>
              <a:gd name="connsiteX381" fmla="*/ 4975963 w 5032666"/>
              <a:gd name="connsiteY381" fmla="*/ 0 h 419100"/>
              <a:gd name="connsiteX382" fmla="*/ 4983383 w 5032666"/>
              <a:gd name="connsiteY382" fmla="*/ 0 h 419100"/>
              <a:gd name="connsiteX383" fmla="*/ 5032666 w 5032666"/>
              <a:gd name="connsiteY383" fmla="*/ 0 h 419100"/>
              <a:gd name="connsiteX384" fmla="*/ 4927891 w 5032666"/>
              <a:gd name="connsiteY384" fmla="*/ 419100 h 419100"/>
              <a:gd name="connsiteX385" fmla="*/ 4878608 w 5032666"/>
              <a:gd name="connsiteY385" fmla="*/ 419100 h 419100"/>
              <a:gd name="connsiteX386" fmla="*/ 4871188 w 5032666"/>
              <a:gd name="connsiteY386" fmla="*/ 419100 h 419100"/>
              <a:gd name="connsiteX387" fmla="*/ 4832641 w 5032666"/>
              <a:gd name="connsiteY387" fmla="*/ 419100 h 419100"/>
              <a:gd name="connsiteX388" fmla="*/ 4821905 w 5032666"/>
              <a:gd name="connsiteY388" fmla="*/ 419100 h 419100"/>
              <a:gd name="connsiteX389" fmla="*/ 4807533 w 5032666"/>
              <a:gd name="connsiteY389" fmla="*/ 419100 h 419100"/>
              <a:gd name="connsiteX390" fmla="*/ 4775938 w 5032666"/>
              <a:gd name="connsiteY390" fmla="*/ 419100 h 419100"/>
              <a:gd name="connsiteX391" fmla="*/ 4758250 w 5032666"/>
              <a:gd name="connsiteY391" fmla="*/ 419100 h 419100"/>
              <a:gd name="connsiteX392" fmla="*/ 4750830 w 5032666"/>
              <a:gd name="connsiteY392" fmla="*/ 419100 h 419100"/>
              <a:gd name="connsiteX393" fmla="*/ 4718340 w 5032666"/>
              <a:gd name="connsiteY393" fmla="*/ 419100 h 419100"/>
              <a:gd name="connsiteX394" fmla="*/ 4712283 w 5032666"/>
              <a:gd name="connsiteY394" fmla="*/ 419100 h 419100"/>
              <a:gd name="connsiteX395" fmla="*/ 4701547 w 5032666"/>
              <a:gd name="connsiteY395" fmla="*/ 419100 h 419100"/>
              <a:gd name="connsiteX396" fmla="*/ 4669057 w 5032666"/>
              <a:gd name="connsiteY396" fmla="*/ 419100 h 419100"/>
              <a:gd name="connsiteX397" fmla="*/ 4661637 w 5032666"/>
              <a:gd name="connsiteY397" fmla="*/ 419100 h 419100"/>
              <a:gd name="connsiteX398" fmla="*/ 4655580 w 5032666"/>
              <a:gd name="connsiteY398" fmla="*/ 419100 h 419100"/>
              <a:gd name="connsiteX399" fmla="*/ 4623090 w 5032666"/>
              <a:gd name="connsiteY399" fmla="*/ 419100 h 419100"/>
              <a:gd name="connsiteX400" fmla="*/ 4612354 w 5032666"/>
              <a:gd name="connsiteY400" fmla="*/ 419100 h 419100"/>
              <a:gd name="connsiteX401" fmla="*/ 4597982 w 5032666"/>
              <a:gd name="connsiteY401" fmla="*/ 419100 h 419100"/>
              <a:gd name="connsiteX402" fmla="*/ 4566387 w 5032666"/>
              <a:gd name="connsiteY402" fmla="*/ 419100 h 419100"/>
              <a:gd name="connsiteX403" fmla="*/ 4548699 w 5032666"/>
              <a:gd name="connsiteY403" fmla="*/ 419100 h 419100"/>
              <a:gd name="connsiteX404" fmla="*/ 4541279 w 5032666"/>
              <a:gd name="connsiteY404" fmla="*/ 419100 h 419100"/>
              <a:gd name="connsiteX405" fmla="*/ 4502732 w 5032666"/>
              <a:gd name="connsiteY405" fmla="*/ 419100 h 419100"/>
              <a:gd name="connsiteX406" fmla="*/ 4491996 w 5032666"/>
              <a:gd name="connsiteY406" fmla="*/ 419100 h 419100"/>
              <a:gd name="connsiteX407" fmla="*/ 4470691 w 5032666"/>
              <a:gd name="connsiteY407" fmla="*/ 419100 h 419100"/>
              <a:gd name="connsiteX408" fmla="*/ 4446029 w 5032666"/>
              <a:gd name="connsiteY408" fmla="*/ 419100 h 419100"/>
              <a:gd name="connsiteX409" fmla="*/ 4421408 w 5032666"/>
              <a:gd name="connsiteY409" fmla="*/ 419100 h 419100"/>
              <a:gd name="connsiteX410" fmla="*/ 4413988 w 5032666"/>
              <a:gd name="connsiteY410" fmla="*/ 419100 h 419100"/>
              <a:gd name="connsiteX411" fmla="*/ 4375441 w 5032666"/>
              <a:gd name="connsiteY411" fmla="*/ 419100 h 419100"/>
              <a:gd name="connsiteX412" fmla="*/ 4364705 w 5032666"/>
              <a:gd name="connsiteY412" fmla="*/ 419100 h 419100"/>
              <a:gd name="connsiteX413" fmla="*/ 4350333 w 5032666"/>
              <a:gd name="connsiteY413" fmla="*/ 419100 h 419100"/>
              <a:gd name="connsiteX414" fmla="*/ 4318738 w 5032666"/>
              <a:gd name="connsiteY414" fmla="*/ 419100 h 419100"/>
              <a:gd name="connsiteX415" fmla="*/ 4301050 w 5032666"/>
              <a:gd name="connsiteY415" fmla="*/ 419100 h 419100"/>
              <a:gd name="connsiteX416" fmla="*/ 4293630 w 5032666"/>
              <a:gd name="connsiteY416" fmla="*/ 419100 h 419100"/>
              <a:gd name="connsiteX417" fmla="*/ 4282337 w 5032666"/>
              <a:gd name="connsiteY417" fmla="*/ 419100 h 419100"/>
              <a:gd name="connsiteX418" fmla="*/ 4261140 w 5032666"/>
              <a:gd name="connsiteY418" fmla="*/ 419100 h 419100"/>
              <a:gd name="connsiteX419" fmla="*/ 4255083 w 5032666"/>
              <a:gd name="connsiteY419" fmla="*/ 419100 h 419100"/>
              <a:gd name="connsiteX420" fmla="*/ 4244347 w 5032666"/>
              <a:gd name="connsiteY420" fmla="*/ 419100 h 419100"/>
              <a:gd name="connsiteX421" fmla="*/ 4233054 w 5032666"/>
              <a:gd name="connsiteY421" fmla="*/ 419100 h 419100"/>
              <a:gd name="connsiteX422" fmla="*/ 4225634 w 5032666"/>
              <a:gd name="connsiteY422" fmla="*/ 419100 h 419100"/>
              <a:gd name="connsiteX423" fmla="*/ 4211857 w 5032666"/>
              <a:gd name="connsiteY423" fmla="*/ 419100 h 419100"/>
              <a:gd name="connsiteX424" fmla="*/ 4204437 w 5032666"/>
              <a:gd name="connsiteY424" fmla="*/ 419100 h 419100"/>
              <a:gd name="connsiteX425" fmla="*/ 4198380 w 5032666"/>
              <a:gd name="connsiteY425" fmla="*/ 419100 h 419100"/>
              <a:gd name="connsiteX426" fmla="*/ 4187087 w 5032666"/>
              <a:gd name="connsiteY426" fmla="*/ 419100 h 419100"/>
              <a:gd name="connsiteX427" fmla="*/ 4176351 w 5032666"/>
              <a:gd name="connsiteY427" fmla="*/ 419100 h 419100"/>
              <a:gd name="connsiteX428" fmla="*/ 4165890 w 5032666"/>
              <a:gd name="connsiteY428" fmla="*/ 419100 h 419100"/>
              <a:gd name="connsiteX429" fmla="*/ 4161979 w 5032666"/>
              <a:gd name="connsiteY429" fmla="*/ 419100 h 419100"/>
              <a:gd name="connsiteX430" fmla="*/ 4155154 w 5032666"/>
              <a:gd name="connsiteY430" fmla="*/ 419100 h 419100"/>
              <a:gd name="connsiteX431" fmla="*/ 4140782 w 5032666"/>
              <a:gd name="connsiteY431" fmla="*/ 419100 h 419100"/>
              <a:gd name="connsiteX432" fmla="*/ 4130384 w 5032666"/>
              <a:gd name="connsiteY432" fmla="*/ 419100 h 419100"/>
              <a:gd name="connsiteX433" fmla="*/ 4112696 w 5032666"/>
              <a:gd name="connsiteY433" fmla="*/ 419100 h 419100"/>
              <a:gd name="connsiteX434" fmla="*/ 4109187 w 5032666"/>
              <a:gd name="connsiteY434" fmla="*/ 419100 h 419100"/>
              <a:gd name="connsiteX435" fmla="*/ 4105276 w 5032666"/>
              <a:gd name="connsiteY435" fmla="*/ 419100 h 419100"/>
              <a:gd name="connsiteX436" fmla="*/ 4091499 w 5032666"/>
              <a:gd name="connsiteY436" fmla="*/ 419100 h 419100"/>
              <a:gd name="connsiteX437" fmla="*/ 4084079 w 5032666"/>
              <a:gd name="connsiteY437" fmla="*/ 419100 h 419100"/>
              <a:gd name="connsiteX438" fmla="*/ 4072786 w 5032666"/>
              <a:gd name="connsiteY438" fmla="*/ 419100 h 419100"/>
              <a:gd name="connsiteX439" fmla="*/ 4066729 w 5032666"/>
              <a:gd name="connsiteY439" fmla="*/ 419100 h 419100"/>
              <a:gd name="connsiteX440" fmla="*/ 4055993 w 5032666"/>
              <a:gd name="connsiteY440" fmla="*/ 419100 h 419100"/>
              <a:gd name="connsiteX441" fmla="*/ 4045532 w 5032666"/>
              <a:gd name="connsiteY441" fmla="*/ 419100 h 419100"/>
              <a:gd name="connsiteX442" fmla="*/ 4034796 w 5032666"/>
              <a:gd name="connsiteY442" fmla="*/ 419100 h 419100"/>
              <a:gd name="connsiteX443" fmla="*/ 4023503 w 5032666"/>
              <a:gd name="connsiteY443" fmla="*/ 419100 h 419100"/>
              <a:gd name="connsiteX444" fmla="*/ 4016083 w 5032666"/>
              <a:gd name="connsiteY444" fmla="*/ 419100 h 419100"/>
              <a:gd name="connsiteX445" fmla="*/ 4010026 w 5032666"/>
              <a:gd name="connsiteY445" fmla="*/ 419100 h 419100"/>
              <a:gd name="connsiteX446" fmla="*/ 3988829 w 5032666"/>
              <a:gd name="connsiteY446" fmla="*/ 419100 h 419100"/>
              <a:gd name="connsiteX447" fmla="*/ 3977536 w 5032666"/>
              <a:gd name="connsiteY447" fmla="*/ 419100 h 419100"/>
              <a:gd name="connsiteX448" fmla="*/ 3966800 w 5032666"/>
              <a:gd name="connsiteY448" fmla="*/ 419100 h 419100"/>
              <a:gd name="connsiteX449" fmla="*/ 3952428 w 5032666"/>
              <a:gd name="connsiteY449" fmla="*/ 419100 h 419100"/>
              <a:gd name="connsiteX450" fmla="*/ 3920833 w 5032666"/>
              <a:gd name="connsiteY450" fmla="*/ 419100 h 419100"/>
              <a:gd name="connsiteX451" fmla="*/ 3903145 w 5032666"/>
              <a:gd name="connsiteY451" fmla="*/ 419100 h 419100"/>
              <a:gd name="connsiteX452" fmla="*/ 3895725 w 5032666"/>
              <a:gd name="connsiteY452" fmla="*/ 419100 h 419100"/>
              <a:gd name="connsiteX453" fmla="*/ 3857178 w 5032666"/>
              <a:gd name="connsiteY453" fmla="*/ 419100 h 419100"/>
              <a:gd name="connsiteX454" fmla="*/ 3846442 w 5032666"/>
              <a:gd name="connsiteY454" fmla="*/ 419100 h 419100"/>
              <a:gd name="connsiteX455" fmla="*/ 3825137 w 5032666"/>
              <a:gd name="connsiteY455" fmla="*/ 419100 h 419100"/>
              <a:gd name="connsiteX456" fmla="*/ 3800475 w 5032666"/>
              <a:gd name="connsiteY456" fmla="*/ 419100 h 419100"/>
              <a:gd name="connsiteX457" fmla="*/ 3775854 w 5032666"/>
              <a:gd name="connsiteY457" fmla="*/ 419100 h 419100"/>
              <a:gd name="connsiteX458" fmla="*/ 3768434 w 5032666"/>
              <a:gd name="connsiteY458" fmla="*/ 419100 h 419100"/>
              <a:gd name="connsiteX459" fmla="*/ 3729887 w 5032666"/>
              <a:gd name="connsiteY459" fmla="*/ 419100 h 419100"/>
              <a:gd name="connsiteX460" fmla="*/ 3719151 w 5032666"/>
              <a:gd name="connsiteY460" fmla="*/ 419100 h 419100"/>
              <a:gd name="connsiteX461" fmla="*/ 3704779 w 5032666"/>
              <a:gd name="connsiteY461" fmla="*/ 419100 h 419100"/>
              <a:gd name="connsiteX462" fmla="*/ 3673184 w 5032666"/>
              <a:gd name="connsiteY462" fmla="*/ 419100 h 419100"/>
              <a:gd name="connsiteX463" fmla="*/ 3655496 w 5032666"/>
              <a:gd name="connsiteY463" fmla="*/ 419100 h 419100"/>
              <a:gd name="connsiteX464" fmla="*/ 3648076 w 5032666"/>
              <a:gd name="connsiteY464" fmla="*/ 419100 h 419100"/>
              <a:gd name="connsiteX465" fmla="*/ 3615586 w 5032666"/>
              <a:gd name="connsiteY465" fmla="*/ 419100 h 419100"/>
              <a:gd name="connsiteX466" fmla="*/ 3609529 w 5032666"/>
              <a:gd name="connsiteY466" fmla="*/ 419100 h 419100"/>
              <a:gd name="connsiteX467" fmla="*/ 3598793 w 5032666"/>
              <a:gd name="connsiteY467" fmla="*/ 419100 h 419100"/>
              <a:gd name="connsiteX468" fmla="*/ 3566303 w 5032666"/>
              <a:gd name="connsiteY468" fmla="*/ 419100 h 419100"/>
              <a:gd name="connsiteX469" fmla="*/ 3558883 w 5032666"/>
              <a:gd name="connsiteY469" fmla="*/ 419100 h 419100"/>
              <a:gd name="connsiteX470" fmla="*/ 3552826 w 5032666"/>
              <a:gd name="connsiteY470" fmla="*/ 419100 h 419100"/>
              <a:gd name="connsiteX471" fmla="*/ 3537241 w 5032666"/>
              <a:gd name="connsiteY471" fmla="*/ 419100 h 419100"/>
              <a:gd name="connsiteX472" fmla="*/ 3520336 w 5032666"/>
              <a:gd name="connsiteY472" fmla="*/ 419100 h 419100"/>
              <a:gd name="connsiteX473" fmla="*/ 3509600 w 5032666"/>
              <a:gd name="connsiteY473" fmla="*/ 419100 h 419100"/>
              <a:gd name="connsiteX474" fmla="*/ 3495228 w 5032666"/>
              <a:gd name="connsiteY474" fmla="*/ 419100 h 419100"/>
              <a:gd name="connsiteX475" fmla="*/ 3487958 w 5032666"/>
              <a:gd name="connsiteY475" fmla="*/ 419100 h 419100"/>
              <a:gd name="connsiteX476" fmla="*/ 3480538 w 5032666"/>
              <a:gd name="connsiteY476" fmla="*/ 419100 h 419100"/>
              <a:gd name="connsiteX477" fmla="*/ 3463633 w 5032666"/>
              <a:gd name="connsiteY477" fmla="*/ 419100 h 419100"/>
              <a:gd name="connsiteX478" fmla="*/ 3445945 w 5032666"/>
              <a:gd name="connsiteY478" fmla="*/ 419100 h 419100"/>
              <a:gd name="connsiteX479" fmla="*/ 3441991 w 5032666"/>
              <a:gd name="connsiteY479" fmla="*/ 419100 h 419100"/>
              <a:gd name="connsiteX480" fmla="*/ 3438525 w 5032666"/>
              <a:gd name="connsiteY480" fmla="*/ 419100 h 419100"/>
              <a:gd name="connsiteX481" fmla="*/ 3431255 w 5032666"/>
              <a:gd name="connsiteY481" fmla="*/ 419100 h 419100"/>
              <a:gd name="connsiteX482" fmla="*/ 3416883 w 5032666"/>
              <a:gd name="connsiteY482" fmla="*/ 419100 h 419100"/>
              <a:gd name="connsiteX483" fmla="*/ 3399978 w 5032666"/>
              <a:gd name="connsiteY483" fmla="*/ 419100 h 419100"/>
              <a:gd name="connsiteX484" fmla="*/ 3389242 w 5032666"/>
              <a:gd name="connsiteY484" fmla="*/ 419100 h 419100"/>
              <a:gd name="connsiteX485" fmla="*/ 3385288 w 5032666"/>
              <a:gd name="connsiteY485" fmla="*/ 419100 h 419100"/>
              <a:gd name="connsiteX486" fmla="*/ 3367600 w 5032666"/>
              <a:gd name="connsiteY486" fmla="*/ 419100 h 419100"/>
              <a:gd name="connsiteX487" fmla="*/ 3360180 w 5032666"/>
              <a:gd name="connsiteY487" fmla="*/ 419100 h 419100"/>
              <a:gd name="connsiteX488" fmla="*/ 3343275 w 5032666"/>
              <a:gd name="connsiteY488" fmla="*/ 419100 h 419100"/>
              <a:gd name="connsiteX489" fmla="*/ 3327690 w 5032666"/>
              <a:gd name="connsiteY489" fmla="*/ 419100 h 419100"/>
              <a:gd name="connsiteX490" fmla="*/ 3321633 w 5032666"/>
              <a:gd name="connsiteY490" fmla="*/ 419100 h 419100"/>
              <a:gd name="connsiteX491" fmla="*/ 3310897 w 5032666"/>
              <a:gd name="connsiteY491" fmla="*/ 419100 h 419100"/>
              <a:gd name="connsiteX492" fmla="*/ 3278407 w 5032666"/>
              <a:gd name="connsiteY492" fmla="*/ 419100 h 419100"/>
              <a:gd name="connsiteX493" fmla="*/ 3270987 w 5032666"/>
              <a:gd name="connsiteY493" fmla="*/ 419100 h 419100"/>
              <a:gd name="connsiteX494" fmla="*/ 3264930 w 5032666"/>
              <a:gd name="connsiteY494" fmla="*/ 419100 h 419100"/>
              <a:gd name="connsiteX495" fmla="*/ 3232440 w 5032666"/>
              <a:gd name="connsiteY495" fmla="*/ 419100 h 419100"/>
              <a:gd name="connsiteX496" fmla="*/ 3221704 w 5032666"/>
              <a:gd name="connsiteY496" fmla="*/ 419100 h 419100"/>
              <a:gd name="connsiteX497" fmla="*/ 3207332 w 5032666"/>
              <a:gd name="connsiteY497" fmla="*/ 419100 h 419100"/>
              <a:gd name="connsiteX498" fmla="*/ 3175737 w 5032666"/>
              <a:gd name="connsiteY498" fmla="*/ 419100 h 419100"/>
              <a:gd name="connsiteX499" fmla="*/ 3158049 w 5032666"/>
              <a:gd name="connsiteY499" fmla="*/ 419100 h 419100"/>
              <a:gd name="connsiteX500" fmla="*/ 3150629 w 5032666"/>
              <a:gd name="connsiteY500" fmla="*/ 419100 h 419100"/>
              <a:gd name="connsiteX501" fmla="*/ 3112082 w 5032666"/>
              <a:gd name="connsiteY501" fmla="*/ 419100 h 419100"/>
              <a:gd name="connsiteX502" fmla="*/ 3101346 w 5032666"/>
              <a:gd name="connsiteY502" fmla="*/ 419100 h 419100"/>
              <a:gd name="connsiteX503" fmla="*/ 3080041 w 5032666"/>
              <a:gd name="connsiteY503" fmla="*/ 419100 h 419100"/>
              <a:gd name="connsiteX504" fmla="*/ 3055379 w 5032666"/>
              <a:gd name="connsiteY504" fmla="*/ 419100 h 419100"/>
              <a:gd name="connsiteX505" fmla="*/ 3030758 w 5032666"/>
              <a:gd name="connsiteY505" fmla="*/ 419100 h 419100"/>
              <a:gd name="connsiteX506" fmla="*/ 3023338 w 5032666"/>
              <a:gd name="connsiteY506" fmla="*/ 419100 h 419100"/>
              <a:gd name="connsiteX507" fmla="*/ 2984791 w 5032666"/>
              <a:gd name="connsiteY507" fmla="*/ 419100 h 419100"/>
              <a:gd name="connsiteX508" fmla="*/ 2975266 w 5032666"/>
              <a:gd name="connsiteY508" fmla="*/ 419100 h 419100"/>
              <a:gd name="connsiteX509" fmla="*/ 2974055 w 5032666"/>
              <a:gd name="connsiteY509" fmla="*/ 419100 h 419100"/>
              <a:gd name="connsiteX510" fmla="*/ 2959683 w 5032666"/>
              <a:gd name="connsiteY510" fmla="*/ 419100 h 419100"/>
              <a:gd name="connsiteX511" fmla="*/ 2928088 w 5032666"/>
              <a:gd name="connsiteY511" fmla="*/ 419100 h 419100"/>
              <a:gd name="connsiteX512" fmla="*/ 2925983 w 5032666"/>
              <a:gd name="connsiteY512" fmla="*/ 419100 h 419100"/>
              <a:gd name="connsiteX513" fmla="*/ 2918563 w 5032666"/>
              <a:gd name="connsiteY513" fmla="*/ 419100 h 419100"/>
              <a:gd name="connsiteX514" fmla="*/ 2910400 w 5032666"/>
              <a:gd name="connsiteY514" fmla="*/ 419100 h 419100"/>
              <a:gd name="connsiteX515" fmla="*/ 2902980 w 5032666"/>
              <a:gd name="connsiteY515" fmla="*/ 419100 h 419100"/>
              <a:gd name="connsiteX516" fmla="*/ 2891687 w 5032666"/>
              <a:gd name="connsiteY516" fmla="*/ 419100 h 419100"/>
              <a:gd name="connsiteX517" fmla="*/ 2880016 w 5032666"/>
              <a:gd name="connsiteY517" fmla="*/ 419100 h 419100"/>
              <a:gd name="connsiteX518" fmla="*/ 2870490 w 5032666"/>
              <a:gd name="connsiteY518" fmla="*/ 419100 h 419100"/>
              <a:gd name="connsiteX519" fmla="*/ 2869280 w 5032666"/>
              <a:gd name="connsiteY519" fmla="*/ 419100 h 419100"/>
              <a:gd name="connsiteX520" fmla="*/ 2864433 w 5032666"/>
              <a:gd name="connsiteY520" fmla="*/ 419100 h 419100"/>
              <a:gd name="connsiteX521" fmla="*/ 2854908 w 5032666"/>
              <a:gd name="connsiteY521" fmla="*/ 419100 h 419100"/>
              <a:gd name="connsiteX522" fmla="*/ 2853697 w 5032666"/>
              <a:gd name="connsiteY522" fmla="*/ 419100 h 419100"/>
              <a:gd name="connsiteX523" fmla="*/ 2842404 w 5032666"/>
              <a:gd name="connsiteY523" fmla="*/ 419100 h 419100"/>
              <a:gd name="connsiteX524" fmla="*/ 2834984 w 5032666"/>
              <a:gd name="connsiteY524" fmla="*/ 419100 h 419100"/>
              <a:gd name="connsiteX525" fmla="*/ 2823313 w 5032666"/>
              <a:gd name="connsiteY525" fmla="*/ 419100 h 419100"/>
              <a:gd name="connsiteX526" fmla="*/ 2821207 w 5032666"/>
              <a:gd name="connsiteY526" fmla="*/ 419100 h 419100"/>
              <a:gd name="connsiteX527" fmla="*/ 2813787 w 5032666"/>
              <a:gd name="connsiteY527" fmla="*/ 419100 h 419100"/>
              <a:gd name="connsiteX528" fmla="*/ 2807730 w 5032666"/>
              <a:gd name="connsiteY528" fmla="*/ 419100 h 419100"/>
              <a:gd name="connsiteX529" fmla="*/ 2805625 w 5032666"/>
              <a:gd name="connsiteY529" fmla="*/ 419100 h 419100"/>
              <a:gd name="connsiteX530" fmla="*/ 2798205 w 5032666"/>
              <a:gd name="connsiteY530" fmla="*/ 419100 h 419100"/>
              <a:gd name="connsiteX531" fmla="*/ 2796437 w 5032666"/>
              <a:gd name="connsiteY531" fmla="*/ 419100 h 419100"/>
              <a:gd name="connsiteX532" fmla="*/ 2785701 w 5032666"/>
              <a:gd name="connsiteY532" fmla="*/ 419100 h 419100"/>
              <a:gd name="connsiteX533" fmla="*/ 2775240 w 5032666"/>
              <a:gd name="connsiteY533" fmla="*/ 419100 h 419100"/>
              <a:gd name="connsiteX534" fmla="*/ 2771329 w 5032666"/>
              <a:gd name="connsiteY534" fmla="*/ 419100 h 419100"/>
              <a:gd name="connsiteX535" fmla="*/ 2765715 w 5032666"/>
              <a:gd name="connsiteY535" fmla="*/ 419100 h 419100"/>
              <a:gd name="connsiteX536" fmla="*/ 2764504 w 5032666"/>
              <a:gd name="connsiteY536" fmla="*/ 419100 h 419100"/>
              <a:gd name="connsiteX537" fmla="*/ 2759658 w 5032666"/>
              <a:gd name="connsiteY537" fmla="*/ 419100 h 419100"/>
              <a:gd name="connsiteX538" fmla="*/ 2750132 w 5032666"/>
              <a:gd name="connsiteY538" fmla="*/ 419100 h 419100"/>
              <a:gd name="connsiteX539" fmla="*/ 2748922 w 5032666"/>
              <a:gd name="connsiteY539" fmla="*/ 419100 h 419100"/>
              <a:gd name="connsiteX540" fmla="*/ 2739734 w 5032666"/>
              <a:gd name="connsiteY540" fmla="*/ 419100 h 419100"/>
              <a:gd name="connsiteX541" fmla="*/ 2722046 w 5032666"/>
              <a:gd name="connsiteY541" fmla="*/ 419100 h 419100"/>
              <a:gd name="connsiteX542" fmla="*/ 2718537 w 5032666"/>
              <a:gd name="connsiteY542" fmla="*/ 419100 h 419100"/>
              <a:gd name="connsiteX543" fmla="*/ 2716432 w 5032666"/>
              <a:gd name="connsiteY543" fmla="*/ 419100 h 419100"/>
              <a:gd name="connsiteX544" fmla="*/ 2714626 w 5032666"/>
              <a:gd name="connsiteY544" fmla="*/ 419100 h 419100"/>
              <a:gd name="connsiteX545" fmla="*/ 2709012 w 5032666"/>
              <a:gd name="connsiteY545" fmla="*/ 419100 h 419100"/>
              <a:gd name="connsiteX546" fmla="*/ 2702955 w 5032666"/>
              <a:gd name="connsiteY546" fmla="*/ 419100 h 419100"/>
              <a:gd name="connsiteX547" fmla="*/ 2700849 w 5032666"/>
              <a:gd name="connsiteY547" fmla="*/ 419100 h 419100"/>
              <a:gd name="connsiteX548" fmla="*/ 2693429 w 5032666"/>
              <a:gd name="connsiteY548" fmla="*/ 419100 h 419100"/>
              <a:gd name="connsiteX549" fmla="*/ 2682136 w 5032666"/>
              <a:gd name="connsiteY549" fmla="*/ 419100 h 419100"/>
              <a:gd name="connsiteX550" fmla="*/ 2676079 w 5032666"/>
              <a:gd name="connsiteY550" fmla="*/ 419100 h 419100"/>
              <a:gd name="connsiteX551" fmla="*/ 2670465 w 5032666"/>
              <a:gd name="connsiteY551" fmla="*/ 419100 h 419100"/>
              <a:gd name="connsiteX552" fmla="*/ 2665343 w 5032666"/>
              <a:gd name="connsiteY552" fmla="*/ 419100 h 419100"/>
              <a:gd name="connsiteX553" fmla="*/ 2659729 w 5032666"/>
              <a:gd name="connsiteY553" fmla="*/ 419100 h 419100"/>
              <a:gd name="connsiteX554" fmla="*/ 2654882 w 5032666"/>
              <a:gd name="connsiteY554" fmla="*/ 419100 h 419100"/>
              <a:gd name="connsiteX555" fmla="*/ 2645357 w 5032666"/>
              <a:gd name="connsiteY555" fmla="*/ 419100 h 419100"/>
              <a:gd name="connsiteX556" fmla="*/ 2644146 w 5032666"/>
              <a:gd name="connsiteY556" fmla="*/ 419100 h 419100"/>
              <a:gd name="connsiteX557" fmla="*/ 2632853 w 5032666"/>
              <a:gd name="connsiteY557" fmla="*/ 419100 h 419100"/>
              <a:gd name="connsiteX558" fmla="*/ 2625433 w 5032666"/>
              <a:gd name="connsiteY558" fmla="*/ 419100 h 419100"/>
              <a:gd name="connsiteX559" fmla="*/ 2619376 w 5032666"/>
              <a:gd name="connsiteY559" fmla="*/ 419100 h 419100"/>
              <a:gd name="connsiteX560" fmla="*/ 2613762 w 5032666"/>
              <a:gd name="connsiteY560" fmla="*/ 419100 h 419100"/>
              <a:gd name="connsiteX561" fmla="*/ 2598179 w 5032666"/>
              <a:gd name="connsiteY561" fmla="*/ 419100 h 419100"/>
              <a:gd name="connsiteX562" fmla="*/ 2596074 w 5032666"/>
              <a:gd name="connsiteY562" fmla="*/ 419100 h 419100"/>
              <a:gd name="connsiteX563" fmla="*/ 2588654 w 5032666"/>
              <a:gd name="connsiteY563" fmla="*/ 419100 h 419100"/>
              <a:gd name="connsiteX564" fmla="*/ 2586886 w 5032666"/>
              <a:gd name="connsiteY564" fmla="*/ 419100 h 419100"/>
              <a:gd name="connsiteX565" fmla="*/ 2576150 w 5032666"/>
              <a:gd name="connsiteY565" fmla="*/ 419100 h 419100"/>
              <a:gd name="connsiteX566" fmla="*/ 2561778 w 5032666"/>
              <a:gd name="connsiteY566" fmla="*/ 419100 h 419100"/>
              <a:gd name="connsiteX567" fmla="*/ 2550107 w 5032666"/>
              <a:gd name="connsiteY567" fmla="*/ 419100 h 419100"/>
              <a:gd name="connsiteX568" fmla="*/ 2539371 w 5032666"/>
              <a:gd name="connsiteY568" fmla="*/ 419100 h 419100"/>
              <a:gd name="connsiteX569" fmla="*/ 2530183 w 5032666"/>
              <a:gd name="connsiteY569" fmla="*/ 419100 h 419100"/>
              <a:gd name="connsiteX570" fmla="*/ 2518066 w 5032666"/>
              <a:gd name="connsiteY570" fmla="*/ 419100 h 419100"/>
              <a:gd name="connsiteX571" fmla="*/ 2512495 w 5032666"/>
              <a:gd name="connsiteY571" fmla="*/ 419100 h 419100"/>
              <a:gd name="connsiteX572" fmla="*/ 2505075 w 5032666"/>
              <a:gd name="connsiteY572" fmla="*/ 419100 h 419100"/>
              <a:gd name="connsiteX573" fmla="*/ 2493404 w 5032666"/>
              <a:gd name="connsiteY573" fmla="*/ 419100 h 419100"/>
              <a:gd name="connsiteX574" fmla="*/ 2468783 w 5032666"/>
              <a:gd name="connsiteY574" fmla="*/ 419100 h 419100"/>
              <a:gd name="connsiteX575" fmla="*/ 2466528 w 5032666"/>
              <a:gd name="connsiteY575" fmla="*/ 419100 h 419100"/>
              <a:gd name="connsiteX576" fmla="*/ 2461363 w 5032666"/>
              <a:gd name="connsiteY576" fmla="*/ 419100 h 419100"/>
              <a:gd name="connsiteX577" fmla="*/ 2455792 w 5032666"/>
              <a:gd name="connsiteY577" fmla="*/ 419100 h 419100"/>
              <a:gd name="connsiteX578" fmla="*/ 2434487 w 5032666"/>
              <a:gd name="connsiteY578" fmla="*/ 419100 h 419100"/>
              <a:gd name="connsiteX579" fmla="*/ 2422816 w 5032666"/>
              <a:gd name="connsiteY579" fmla="*/ 419100 h 419100"/>
              <a:gd name="connsiteX580" fmla="*/ 2412080 w 5032666"/>
              <a:gd name="connsiteY580" fmla="*/ 419100 h 419100"/>
              <a:gd name="connsiteX581" fmla="*/ 2409825 w 5032666"/>
              <a:gd name="connsiteY581" fmla="*/ 419100 h 419100"/>
              <a:gd name="connsiteX582" fmla="*/ 2397708 w 5032666"/>
              <a:gd name="connsiteY582" fmla="*/ 419100 h 419100"/>
              <a:gd name="connsiteX583" fmla="*/ 2385204 w 5032666"/>
              <a:gd name="connsiteY583" fmla="*/ 419100 h 419100"/>
              <a:gd name="connsiteX584" fmla="*/ 2377784 w 5032666"/>
              <a:gd name="connsiteY584" fmla="*/ 419100 h 419100"/>
              <a:gd name="connsiteX585" fmla="*/ 2366113 w 5032666"/>
              <a:gd name="connsiteY585" fmla="*/ 419100 h 419100"/>
              <a:gd name="connsiteX586" fmla="*/ 2348425 w 5032666"/>
              <a:gd name="connsiteY586" fmla="*/ 419100 h 419100"/>
              <a:gd name="connsiteX587" fmla="*/ 2341005 w 5032666"/>
              <a:gd name="connsiteY587" fmla="*/ 419100 h 419100"/>
              <a:gd name="connsiteX588" fmla="*/ 2339237 w 5032666"/>
              <a:gd name="connsiteY588" fmla="*/ 419100 h 419100"/>
              <a:gd name="connsiteX589" fmla="*/ 2329712 w 5032666"/>
              <a:gd name="connsiteY589" fmla="*/ 419100 h 419100"/>
              <a:gd name="connsiteX590" fmla="*/ 2328501 w 5032666"/>
              <a:gd name="connsiteY590" fmla="*/ 419100 h 419100"/>
              <a:gd name="connsiteX591" fmla="*/ 2314129 w 5032666"/>
              <a:gd name="connsiteY591" fmla="*/ 419100 h 419100"/>
              <a:gd name="connsiteX592" fmla="*/ 2308515 w 5032666"/>
              <a:gd name="connsiteY592" fmla="*/ 419100 h 419100"/>
              <a:gd name="connsiteX593" fmla="*/ 2302458 w 5032666"/>
              <a:gd name="connsiteY593" fmla="*/ 419100 h 419100"/>
              <a:gd name="connsiteX594" fmla="*/ 2291722 w 5032666"/>
              <a:gd name="connsiteY594" fmla="*/ 419100 h 419100"/>
              <a:gd name="connsiteX595" fmla="*/ 2282534 w 5032666"/>
              <a:gd name="connsiteY595" fmla="*/ 419100 h 419100"/>
              <a:gd name="connsiteX596" fmla="*/ 2280429 w 5032666"/>
              <a:gd name="connsiteY596" fmla="*/ 419100 h 419100"/>
              <a:gd name="connsiteX597" fmla="*/ 2273009 w 5032666"/>
              <a:gd name="connsiteY597" fmla="*/ 419100 h 419100"/>
              <a:gd name="connsiteX598" fmla="*/ 2264846 w 5032666"/>
              <a:gd name="connsiteY598" fmla="*/ 419100 h 419100"/>
              <a:gd name="connsiteX599" fmla="*/ 2259232 w 5032666"/>
              <a:gd name="connsiteY599" fmla="*/ 419100 h 419100"/>
              <a:gd name="connsiteX600" fmla="*/ 2257426 w 5032666"/>
              <a:gd name="connsiteY600" fmla="*/ 419100 h 419100"/>
              <a:gd name="connsiteX601" fmla="*/ 2251812 w 5032666"/>
              <a:gd name="connsiteY601" fmla="*/ 419100 h 419100"/>
              <a:gd name="connsiteX602" fmla="*/ 2245755 w 5032666"/>
              <a:gd name="connsiteY602" fmla="*/ 419100 h 419100"/>
              <a:gd name="connsiteX603" fmla="*/ 2234462 w 5032666"/>
              <a:gd name="connsiteY603" fmla="*/ 419100 h 419100"/>
              <a:gd name="connsiteX604" fmla="*/ 2224936 w 5032666"/>
              <a:gd name="connsiteY604" fmla="*/ 419100 h 419100"/>
              <a:gd name="connsiteX605" fmla="*/ 2223726 w 5032666"/>
              <a:gd name="connsiteY605" fmla="*/ 419100 h 419100"/>
              <a:gd name="connsiteX606" fmla="*/ 2218879 w 5032666"/>
              <a:gd name="connsiteY606" fmla="*/ 419100 h 419100"/>
              <a:gd name="connsiteX607" fmla="*/ 2213265 w 5032666"/>
              <a:gd name="connsiteY607" fmla="*/ 419100 h 419100"/>
              <a:gd name="connsiteX608" fmla="*/ 2209354 w 5032666"/>
              <a:gd name="connsiteY608" fmla="*/ 419100 h 419100"/>
              <a:gd name="connsiteX609" fmla="*/ 2208143 w 5032666"/>
              <a:gd name="connsiteY609" fmla="*/ 419100 h 419100"/>
              <a:gd name="connsiteX610" fmla="*/ 2202529 w 5032666"/>
              <a:gd name="connsiteY610" fmla="*/ 419100 h 419100"/>
              <a:gd name="connsiteX611" fmla="*/ 2188157 w 5032666"/>
              <a:gd name="connsiteY611" fmla="*/ 419100 h 419100"/>
              <a:gd name="connsiteX612" fmla="*/ 2177759 w 5032666"/>
              <a:gd name="connsiteY612" fmla="*/ 419100 h 419100"/>
              <a:gd name="connsiteX613" fmla="*/ 2175653 w 5032666"/>
              <a:gd name="connsiteY613" fmla="*/ 419100 h 419100"/>
              <a:gd name="connsiteX614" fmla="*/ 2168233 w 5032666"/>
              <a:gd name="connsiteY614" fmla="*/ 419100 h 419100"/>
              <a:gd name="connsiteX615" fmla="*/ 2162176 w 5032666"/>
              <a:gd name="connsiteY615" fmla="*/ 419100 h 419100"/>
              <a:gd name="connsiteX616" fmla="*/ 2160071 w 5032666"/>
              <a:gd name="connsiteY616" fmla="*/ 419100 h 419100"/>
              <a:gd name="connsiteX617" fmla="*/ 2156562 w 5032666"/>
              <a:gd name="connsiteY617" fmla="*/ 419100 h 419100"/>
              <a:gd name="connsiteX618" fmla="*/ 2152651 w 5032666"/>
              <a:gd name="connsiteY618" fmla="*/ 419100 h 419100"/>
              <a:gd name="connsiteX619" fmla="*/ 2138874 w 5032666"/>
              <a:gd name="connsiteY619" fmla="*/ 419100 h 419100"/>
              <a:gd name="connsiteX620" fmla="*/ 2131454 w 5032666"/>
              <a:gd name="connsiteY620" fmla="*/ 419100 h 419100"/>
              <a:gd name="connsiteX621" fmla="*/ 2129686 w 5032666"/>
              <a:gd name="connsiteY621" fmla="*/ 419100 h 419100"/>
              <a:gd name="connsiteX622" fmla="*/ 2120161 w 5032666"/>
              <a:gd name="connsiteY622" fmla="*/ 419100 h 419100"/>
              <a:gd name="connsiteX623" fmla="*/ 2118950 w 5032666"/>
              <a:gd name="connsiteY623" fmla="*/ 419100 h 419100"/>
              <a:gd name="connsiteX624" fmla="*/ 2114104 w 5032666"/>
              <a:gd name="connsiteY624" fmla="*/ 419100 h 419100"/>
              <a:gd name="connsiteX625" fmla="*/ 2104578 w 5032666"/>
              <a:gd name="connsiteY625" fmla="*/ 419100 h 419100"/>
              <a:gd name="connsiteX626" fmla="*/ 2103368 w 5032666"/>
              <a:gd name="connsiteY626" fmla="*/ 419100 h 419100"/>
              <a:gd name="connsiteX627" fmla="*/ 2092907 w 5032666"/>
              <a:gd name="connsiteY627" fmla="*/ 419100 h 419100"/>
              <a:gd name="connsiteX628" fmla="*/ 2082171 w 5032666"/>
              <a:gd name="connsiteY628" fmla="*/ 419100 h 419100"/>
              <a:gd name="connsiteX629" fmla="*/ 2072983 w 5032666"/>
              <a:gd name="connsiteY629" fmla="*/ 419100 h 419100"/>
              <a:gd name="connsiteX630" fmla="*/ 2070878 w 5032666"/>
              <a:gd name="connsiteY630" fmla="*/ 419100 h 419100"/>
              <a:gd name="connsiteX631" fmla="*/ 2063458 w 5032666"/>
              <a:gd name="connsiteY631" fmla="*/ 419100 h 419100"/>
              <a:gd name="connsiteX632" fmla="*/ 2057401 w 5032666"/>
              <a:gd name="connsiteY632" fmla="*/ 419100 h 419100"/>
              <a:gd name="connsiteX633" fmla="*/ 2055295 w 5032666"/>
              <a:gd name="connsiteY633" fmla="*/ 419100 h 419100"/>
              <a:gd name="connsiteX634" fmla="*/ 2047875 w 5032666"/>
              <a:gd name="connsiteY634" fmla="*/ 419100 h 419100"/>
              <a:gd name="connsiteX635" fmla="*/ 2036204 w 5032666"/>
              <a:gd name="connsiteY635" fmla="*/ 419100 h 419100"/>
              <a:gd name="connsiteX636" fmla="*/ 2024911 w 5032666"/>
              <a:gd name="connsiteY636" fmla="*/ 419100 h 419100"/>
              <a:gd name="connsiteX637" fmla="*/ 2014175 w 5032666"/>
              <a:gd name="connsiteY637" fmla="*/ 419100 h 419100"/>
              <a:gd name="connsiteX638" fmla="*/ 2009328 w 5032666"/>
              <a:gd name="connsiteY638" fmla="*/ 419100 h 419100"/>
              <a:gd name="connsiteX639" fmla="*/ 1999803 w 5032666"/>
              <a:gd name="connsiteY639" fmla="*/ 419100 h 419100"/>
              <a:gd name="connsiteX640" fmla="*/ 1998592 w 5032666"/>
              <a:gd name="connsiteY640" fmla="*/ 419100 h 419100"/>
              <a:gd name="connsiteX641" fmla="*/ 1968208 w 5032666"/>
              <a:gd name="connsiteY641" fmla="*/ 419100 h 419100"/>
              <a:gd name="connsiteX642" fmla="*/ 1952625 w 5032666"/>
              <a:gd name="connsiteY642" fmla="*/ 419100 h 419100"/>
              <a:gd name="connsiteX643" fmla="*/ 1950520 w 5032666"/>
              <a:gd name="connsiteY643" fmla="*/ 419100 h 419100"/>
              <a:gd name="connsiteX644" fmla="*/ 1943100 w 5032666"/>
              <a:gd name="connsiteY644" fmla="*/ 419100 h 419100"/>
              <a:gd name="connsiteX645" fmla="*/ 1904553 w 5032666"/>
              <a:gd name="connsiteY645" fmla="*/ 419100 h 419100"/>
              <a:gd name="connsiteX646" fmla="*/ 1893817 w 5032666"/>
              <a:gd name="connsiteY646" fmla="*/ 419100 h 419100"/>
              <a:gd name="connsiteX647" fmla="*/ 1872512 w 5032666"/>
              <a:gd name="connsiteY647" fmla="*/ 419100 h 419100"/>
              <a:gd name="connsiteX648" fmla="*/ 1847850 w 5032666"/>
              <a:gd name="connsiteY648" fmla="*/ 419100 h 419100"/>
              <a:gd name="connsiteX649" fmla="*/ 1823229 w 5032666"/>
              <a:gd name="connsiteY649" fmla="*/ 419100 h 419100"/>
              <a:gd name="connsiteX650" fmla="*/ 1815809 w 5032666"/>
              <a:gd name="connsiteY650" fmla="*/ 419100 h 419100"/>
              <a:gd name="connsiteX651" fmla="*/ 1777262 w 5032666"/>
              <a:gd name="connsiteY651" fmla="*/ 419100 h 419100"/>
              <a:gd name="connsiteX652" fmla="*/ 1766526 w 5032666"/>
              <a:gd name="connsiteY652" fmla="*/ 419100 h 419100"/>
              <a:gd name="connsiteX653" fmla="*/ 1752154 w 5032666"/>
              <a:gd name="connsiteY653" fmla="*/ 419100 h 419100"/>
              <a:gd name="connsiteX654" fmla="*/ 1720559 w 5032666"/>
              <a:gd name="connsiteY654" fmla="*/ 419100 h 419100"/>
              <a:gd name="connsiteX655" fmla="*/ 1702871 w 5032666"/>
              <a:gd name="connsiteY655" fmla="*/ 419100 h 419100"/>
              <a:gd name="connsiteX656" fmla="*/ 1695451 w 5032666"/>
              <a:gd name="connsiteY656" fmla="*/ 419100 h 419100"/>
              <a:gd name="connsiteX657" fmla="*/ 1662961 w 5032666"/>
              <a:gd name="connsiteY657" fmla="*/ 419100 h 419100"/>
              <a:gd name="connsiteX658" fmla="*/ 1656904 w 5032666"/>
              <a:gd name="connsiteY658" fmla="*/ 419100 h 419100"/>
              <a:gd name="connsiteX659" fmla="*/ 1646168 w 5032666"/>
              <a:gd name="connsiteY659" fmla="*/ 419100 h 419100"/>
              <a:gd name="connsiteX660" fmla="*/ 1613678 w 5032666"/>
              <a:gd name="connsiteY660" fmla="*/ 419100 h 419100"/>
              <a:gd name="connsiteX661" fmla="*/ 1606258 w 5032666"/>
              <a:gd name="connsiteY661" fmla="*/ 419100 h 419100"/>
              <a:gd name="connsiteX662" fmla="*/ 1600201 w 5032666"/>
              <a:gd name="connsiteY662" fmla="*/ 419100 h 419100"/>
              <a:gd name="connsiteX663" fmla="*/ 1584616 w 5032666"/>
              <a:gd name="connsiteY663" fmla="*/ 419100 h 419100"/>
              <a:gd name="connsiteX664" fmla="*/ 1567711 w 5032666"/>
              <a:gd name="connsiteY664" fmla="*/ 419100 h 419100"/>
              <a:gd name="connsiteX665" fmla="*/ 1556975 w 5032666"/>
              <a:gd name="connsiteY665" fmla="*/ 419100 h 419100"/>
              <a:gd name="connsiteX666" fmla="*/ 1542603 w 5032666"/>
              <a:gd name="connsiteY666" fmla="*/ 419100 h 419100"/>
              <a:gd name="connsiteX667" fmla="*/ 1535333 w 5032666"/>
              <a:gd name="connsiteY667" fmla="*/ 419100 h 419100"/>
              <a:gd name="connsiteX668" fmla="*/ 1527913 w 5032666"/>
              <a:gd name="connsiteY668" fmla="*/ 419100 h 419100"/>
              <a:gd name="connsiteX669" fmla="*/ 1511008 w 5032666"/>
              <a:gd name="connsiteY669" fmla="*/ 419100 h 419100"/>
              <a:gd name="connsiteX670" fmla="*/ 1493320 w 5032666"/>
              <a:gd name="connsiteY670" fmla="*/ 419100 h 419100"/>
              <a:gd name="connsiteX671" fmla="*/ 1489366 w 5032666"/>
              <a:gd name="connsiteY671" fmla="*/ 419100 h 419100"/>
              <a:gd name="connsiteX672" fmla="*/ 1485900 w 5032666"/>
              <a:gd name="connsiteY672" fmla="*/ 419100 h 419100"/>
              <a:gd name="connsiteX673" fmla="*/ 1478630 w 5032666"/>
              <a:gd name="connsiteY673" fmla="*/ 419100 h 419100"/>
              <a:gd name="connsiteX674" fmla="*/ 1464258 w 5032666"/>
              <a:gd name="connsiteY674" fmla="*/ 419100 h 419100"/>
              <a:gd name="connsiteX675" fmla="*/ 1447353 w 5032666"/>
              <a:gd name="connsiteY675" fmla="*/ 419100 h 419100"/>
              <a:gd name="connsiteX676" fmla="*/ 1436617 w 5032666"/>
              <a:gd name="connsiteY676" fmla="*/ 419100 h 419100"/>
              <a:gd name="connsiteX677" fmla="*/ 1432663 w 5032666"/>
              <a:gd name="connsiteY677" fmla="*/ 419100 h 419100"/>
              <a:gd name="connsiteX678" fmla="*/ 1414975 w 5032666"/>
              <a:gd name="connsiteY678" fmla="*/ 419100 h 419100"/>
              <a:gd name="connsiteX679" fmla="*/ 1407555 w 5032666"/>
              <a:gd name="connsiteY679" fmla="*/ 419100 h 419100"/>
              <a:gd name="connsiteX680" fmla="*/ 1390650 w 5032666"/>
              <a:gd name="connsiteY680" fmla="*/ 419100 h 419100"/>
              <a:gd name="connsiteX681" fmla="*/ 1375065 w 5032666"/>
              <a:gd name="connsiteY681" fmla="*/ 419100 h 419100"/>
              <a:gd name="connsiteX682" fmla="*/ 1369008 w 5032666"/>
              <a:gd name="connsiteY682" fmla="*/ 419100 h 419100"/>
              <a:gd name="connsiteX683" fmla="*/ 1358272 w 5032666"/>
              <a:gd name="connsiteY683" fmla="*/ 419100 h 419100"/>
              <a:gd name="connsiteX684" fmla="*/ 1325782 w 5032666"/>
              <a:gd name="connsiteY684" fmla="*/ 419100 h 419100"/>
              <a:gd name="connsiteX685" fmla="*/ 1318362 w 5032666"/>
              <a:gd name="connsiteY685" fmla="*/ 419100 h 419100"/>
              <a:gd name="connsiteX686" fmla="*/ 1312305 w 5032666"/>
              <a:gd name="connsiteY686" fmla="*/ 419100 h 419100"/>
              <a:gd name="connsiteX687" fmla="*/ 1279815 w 5032666"/>
              <a:gd name="connsiteY687" fmla="*/ 419100 h 419100"/>
              <a:gd name="connsiteX688" fmla="*/ 1269079 w 5032666"/>
              <a:gd name="connsiteY688" fmla="*/ 419100 h 419100"/>
              <a:gd name="connsiteX689" fmla="*/ 1254707 w 5032666"/>
              <a:gd name="connsiteY689" fmla="*/ 419100 h 419100"/>
              <a:gd name="connsiteX690" fmla="*/ 1223112 w 5032666"/>
              <a:gd name="connsiteY690" fmla="*/ 419100 h 419100"/>
              <a:gd name="connsiteX691" fmla="*/ 1205424 w 5032666"/>
              <a:gd name="connsiteY691" fmla="*/ 419100 h 419100"/>
              <a:gd name="connsiteX692" fmla="*/ 1198004 w 5032666"/>
              <a:gd name="connsiteY692" fmla="*/ 419100 h 419100"/>
              <a:gd name="connsiteX693" fmla="*/ 1159457 w 5032666"/>
              <a:gd name="connsiteY693" fmla="*/ 419100 h 419100"/>
              <a:gd name="connsiteX694" fmla="*/ 1148721 w 5032666"/>
              <a:gd name="connsiteY694" fmla="*/ 419100 h 419100"/>
              <a:gd name="connsiteX695" fmla="*/ 1127416 w 5032666"/>
              <a:gd name="connsiteY695" fmla="*/ 419100 h 419100"/>
              <a:gd name="connsiteX696" fmla="*/ 1102754 w 5032666"/>
              <a:gd name="connsiteY696" fmla="*/ 419100 h 419100"/>
              <a:gd name="connsiteX697" fmla="*/ 1078133 w 5032666"/>
              <a:gd name="connsiteY697" fmla="*/ 419100 h 419100"/>
              <a:gd name="connsiteX698" fmla="*/ 1070713 w 5032666"/>
              <a:gd name="connsiteY698" fmla="*/ 419100 h 419100"/>
              <a:gd name="connsiteX699" fmla="*/ 1032166 w 5032666"/>
              <a:gd name="connsiteY699" fmla="*/ 419100 h 419100"/>
              <a:gd name="connsiteX700" fmla="*/ 1021430 w 5032666"/>
              <a:gd name="connsiteY700" fmla="*/ 419100 h 419100"/>
              <a:gd name="connsiteX701" fmla="*/ 1007058 w 5032666"/>
              <a:gd name="connsiteY701" fmla="*/ 419100 h 419100"/>
              <a:gd name="connsiteX702" fmla="*/ 975463 w 5032666"/>
              <a:gd name="connsiteY702" fmla="*/ 419100 h 419100"/>
              <a:gd name="connsiteX703" fmla="*/ 957775 w 5032666"/>
              <a:gd name="connsiteY703" fmla="*/ 419100 h 419100"/>
              <a:gd name="connsiteX704" fmla="*/ 950355 w 5032666"/>
              <a:gd name="connsiteY704" fmla="*/ 419100 h 419100"/>
              <a:gd name="connsiteX705" fmla="*/ 939062 w 5032666"/>
              <a:gd name="connsiteY705" fmla="*/ 419100 h 419100"/>
              <a:gd name="connsiteX706" fmla="*/ 917865 w 5032666"/>
              <a:gd name="connsiteY706" fmla="*/ 419100 h 419100"/>
              <a:gd name="connsiteX707" fmla="*/ 911808 w 5032666"/>
              <a:gd name="connsiteY707" fmla="*/ 419100 h 419100"/>
              <a:gd name="connsiteX708" fmla="*/ 901072 w 5032666"/>
              <a:gd name="connsiteY708" fmla="*/ 419100 h 419100"/>
              <a:gd name="connsiteX709" fmla="*/ 889779 w 5032666"/>
              <a:gd name="connsiteY709" fmla="*/ 419100 h 419100"/>
              <a:gd name="connsiteX710" fmla="*/ 882359 w 5032666"/>
              <a:gd name="connsiteY710" fmla="*/ 419100 h 419100"/>
              <a:gd name="connsiteX711" fmla="*/ 868582 w 5032666"/>
              <a:gd name="connsiteY711" fmla="*/ 419100 h 419100"/>
              <a:gd name="connsiteX712" fmla="*/ 861162 w 5032666"/>
              <a:gd name="connsiteY712" fmla="*/ 419100 h 419100"/>
              <a:gd name="connsiteX713" fmla="*/ 855105 w 5032666"/>
              <a:gd name="connsiteY713" fmla="*/ 419100 h 419100"/>
              <a:gd name="connsiteX714" fmla="*/ 843812 w 5032666"/>
              <a:gd name="connsiteY714" fmla="*/ 419100 h 419100"/>
              <a:gd name="connsiteX715" fmla="*/ 833076 w 5032666"/>
              <a:gd name="connsiteY715" fmla="*/ 419100 h 419100"/>
              <a:gd name="connsiteX716" fmla="*/ 822615 w 5032666"/>
              <a:gd name="connsiteY716" fmla="*/ 419100 h 419100"/>
              <a:gd name="connsiteX717" fmla="*/ 818704 w 5032666"/>
              <a:gd name="connsiteY717" fmla="*/ 419100 h 419100"/>
              <a:gd name="connsiteX718" fmla="*/ 811879 w 5032666"/>
              <a:gd name="connsiteY718" fmla="*/ 419100 h 419100"/>
              <a:gd name="connsiteX719" fmla="*/ 797507 w 5032666"/>
              <a:gd name="connsiteY719" fmla="*/ 419100 h 419100"/>
              <a:gd name="connsiteX720" fmla="*/ 787109 w 5032666"/>
              <a:gd name="connsiteY720" fmla="*/ 419100 h 419100"/>
              <a:gd name="connsiteX721" fmla="*/ 769421 w 5032666"/>
              <a:gd name="connsiteY721" fmla="*/ 419100 h 419100"/>
              <a:gd name="connsiteX722" fmla="*/ 765912 w 5032666"/>
              <a:gd name="connsiteY722" fmla="*/ 419100 h 419100"/>
              <a:gd name="connsiteX723" fmla="*/ 762001 w 5032666"/>
              <a:gd name="connsiteY723" fmla="*/ 419100 h 419100"/>
              <a:gd name="connsiteX724" fmla="*/ 748224 w 5032666"/>
              <a:gd name="connsiteY724" fmla="*/ 419100 h 419100"/>
              <a:gd name="connsiteX725" fmla="*/ 740804 w 5032666"/>
              <a:gd name="connsiteY725" fmla="*/ 419100 h 419100"/>
              <a:gd name="connsiteX726" fmla="*/ 729511 w 5032666"/>
              <a:gd name="connsiteY726" fmla="*/ 419100 h 419100"/>
              <a:gd name="connsiteX727" fmla="*/ 723454 w 5032666"/>
              <a:gd name="connsiteY727" fmla="*/ 419100 h 419100"/>
              <a:gd name="connsiteX728" fmla="*/ 712718 w 5032666"/>
              <a:gd name="connsiteY728" fmla="*/ 419100 h 419100"/>
              <a:gd name="connsiteX729" fmla="*/ 702257 w 5032666"/>
              <a:gd name="connsiteY729" fmla="*/ 419100 h 419100"/>
              <a:gd name="connsiteX730" fmla="*/ 691521 w 5032666"/>
              <a:gd name="connsiteY730" fmla="*/ 419100 h 419100"/>
              <a:gd name="connsiteX731" fmla="*/ 680228 w 5032666"/>
              <a:gd name="connsiteY731" fmla="*/ 419100 h 419100"/>
              <a:gd name="connsiteX732" fmla="*/ 672808 w 5032666"/>
              <a:gd name="connsiteY732" fmla="*/ 419100 h 419100"/>
              <a:gd name="connsiteX733" fmla="*/ 666751 w 5032666"/>
              <a:gd name="connsiteY733" fmla="*/ 419100 h 419100"/>
              <a:gd name="connsiteX734" fmla="*/ 645554 w 5032666"/>
              <a:gd name="connsiteY734" fmla="*/ 419100 h 419100"/>
              <a:gd name="connsiteX735" fmla="*/ 634261 w 5032666"/>
              <a:gd name="connsiteY735" fmla="*/ 419100 h 419100"/>
              <a:gd name="connsiteX736" fmla="*/ 623525 w 5032666"/>
              <a:gd name="connsiteY736" fmla="*/ 419100 h 419100"/>
              <a:gd name="connsiteX737" fmla="*/ 609153 w 5032666"/>
              <a:gd name="connsiteY737" fmla="*/ 419100 h 419100"/>
              <a:gd name="connsiteX738" fmla="*/ 577558 w 5032666"/>
              <a:gd name="connsiteY738" fmla="*/ 419100 h 419100"/>
              <a:gd name="connsiteX739" fmla="*/ 559870 w 5032666"/>
              <a:gd name="connsiteY739" fmla="*/ 419100 h 419100"/>
              <a:gd name="connsiteX740" fmla="*/ 552450 w 5032666"/>
              <a:gd name="connsiteY740" fmla="*/ 419100 h 419100"/>
              <a:gd name="connsiteX741" fmla="*/ 513903 w 5032666"/>
              <a:gd name="connsiteY741" fmla="*/ 419100 h 419100"/>
              <a:gd name="connsiteX742" fmla="*/ 503167 w 5032666"/>
              <a:gd name="connsiteY742" fmla="*/ 419100 h 419100"/>
              <a:gd name="connsiteX743" fmla="*/ 481862 w 5032666"/>
              <a:gd name="connsiteY743" fmla="*/ 419100 h 419100"/>
              <a:gd name="connsiteX744" fmla="*/ 457200 w 5032666"/>
              <a:gd name="connsiteY744" fmla="*/ 419100 h 419100"/>
              <a:gd name="connsiteX745" fmla="*/ 432579 w 5032666"/>
              <a:gd name="connsiteY745" fmla="*/ 419100 h 419100"/>
              <a:gd name="connsiteX746" fmla="*/ 425159 w 5032666"/>
              <a:gd name="connsiteY746" fmla="*/ 419100 h 419100"/>
              <a:gd name="connsiteX747" fmla="*/ 386612 w 5032666"/>
              <a:gd name="connsiteY747" fmla="*/ 419100 h 419100"/>
              <a:gd name="connsiteX748" fmla="*/ 375876 w 5032666"/>
              <a:gd name="connsiteY748" fmla="*/ 419100 h 419100"/>
              <a:gd name="connsiteX749" fmla="*/ 361504 w 5032666"/>
              <a:gd name="connsiteY749" fmla="*/ 419100 h 419100"/>
              <a:gd name="connsiteX750" fmla="*/ 329909 w 5032666"/>
              <a:gd name="connsiteY750" fmla="*/ 419100 h 419100"/>
              <a:gd name="connsiteX751" fmla="*/ 312221 w 5032666"/>
              <a:gd name="connsiteY751" fmla="*/ 419100 h 419100"/>
              <a:gd name="connsiteX752" fmla="*/ 304801 w 5032666"/>
              <a:gd name="connsiteY752" fmla="*/ 419100 h 419100"/>
              <a:gd name="connsiteX753" fmla="*/ 272311 w 5032666"/>
              <a:gd name="connsiteY753" fmla="*/ 419100 h 419100"/>
              <a:gd name="connsiteX754" fmla="*/ 266254 w 5032666"/>
              <a:gd name="connsiteY754" fmla="*/ 419100 h 419100"/>
              <a:gd name="connsiteX755" fmla="*/ 255518 w 5032666"/>
              <a:gd name="connsiteY755" fmla="*/ 419100 h 419100"/>
              <a:gd name="connsiteX756" fmla="*/ 223028 w 5032666"/>
              <a:gd name="connsiteY756" fmla="*/ 419100 h 419100"/>
              <a:gd name="connsiteX757" fmla="*/ 215608 w 5032666"/>
              <a:gd name="connsiteY757" fmla="*/ 419100 h 419100"/>
              <a:gd name="connsiteX758" fmla="*/ 209551 w 5032666"/>
              <a:gd name="connsiteY758" fmla="*/ 419100 h 419100"/>
              <a:gd name="connsiteX759" fmla="*/ 177061 w 5032666"/>
              <a:gd name="connsiteY759" fmla="*/ 419100 h 419100"/>
              <a:gd name="connsiteX760" fmla="*/ 166325 w 5032666"/>
              <a:gd name="connsiteY760" fmla="*/ 419100 h 419100"/>
              <a:gd name="connsiteX761" fmla="*/ 151953 w 5032666"/>
              <a:gd name="connsiteY761" fmla="*/ 419100 h 419100"/>
              <a:gd name="connsiteX762" fmla="*/ 120358 w 5032666"/>
              <a:gd name="connsiteY762" fmla="*/ 419100 h 419100"/>
              <a:gd name="connsiteX763" fmla="*/ 102670 w 5032666"/>
              <a:gd name="connsiteY763" fmla="*/ 419100 h 419100"/>
              <a:gd name="connsiteX764" fmla="*/ 95250 w 5032666"/>
              <a:gd name="connsiteY764" fmla="*/ 419100 h 419100"/>
              <a:gd name="connsiteX765" fmla="*/ 56703 w 5032666"/>
              <a:gd name="connsiteY765" fmla="*/ 419100 h 419100"/>
              <a:gd name="connsiteX766" fmla="*/ 45967 w 5032666"/>
              <a:gd name="connsiteY766" fmla="*/ 419100 h 419100"/>
              <a:gd name="connsiteX767" fmla="*/ 0 w 5032666"/>
              <a:gd name="connsiteY767" fmla="*/ 41910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</a:cxnLst>
            <a:rect l="l" t="t" r="r" b="b"/>
            <a:pathLst>
              <a:path w="5032666" h="419100">
                <a:moveTo>
                  <a:pt x="104775" y="0"/>
                </a:moveTo>
                <a:lnTo>
                  <a:pt x="150742" y="0"/>
                </a:lnTo>
                <a:lnTo>
                  <a:pt x="161478" y="0"/>
                </a:lnTo>
                <a:lnTo>
                  <a:pt x="200025" y="0"/>
                </a:lnTo>
                <a:lnTo>
                  <a:pt x="207445" y="0"/>
                </a:lnTo>
                <a:lnTo>
                  <a:pt x="225133" y="0"/>
                </a:lnTo>
                <a:lnTo>
                  <a:pt x="256728" y="0"/>
                </a:lnTo>
                <a:lnTo>
                  <a:pt x="271100" y="0"/>
                </a:lnTo>
                <a:lnTo>
                  <a:pt x="281836" y="0"/>
                </a:lnTo>
                <a:lnTo>
                  <a:pt x="314326" y="0"/>
                </a:lnTo>
                <a:lnTo>
                  <a:pt x="320383" y="0"/>
                </a:lnTo>
                <a:lnTo>
                  <a:pt x="327803" y="0"/>
                </a:lnTo>
                <a:lnTo>
                  <a:pt x="360293" y="0"/>
                </a:lnTo>
                <a:lnTo>
                  <a:pt x="371029" y="0"/>
                </a:lnTo>
                <a:lnTo>
                  <a:pt x="377086" y="0"/>
                </a:lnTo>
                <a:lnTo>
                  <a:pt x="409576" y="0"/>
                </a:lnTo>
                <a:lnTo>
                  <a:pt x="416996" y="0"/>
                </a:lnTo>
                <a:lnTo>
                  <a:pt x="434684" y="0"/>
                </a:lnTo>
                <a:lnTo>
                  <a:pt x="466279" y="0"/>
                </a:lnTo>
                <a:lnTo>
                  <a:pt x="480651" y="0"/>
                </a:lnTo>
                <a:lnTo>
                  <a:pt x="491387" y="0"/>
                </a:lnTo>
                <a:lnTo>
                  <a:pt x="529934" y="0"/>
                </a:lnTo>
                <a:lnTo>
                  <a:pt x="537354" y="0"/>
                </a:lnTo>
                <a:lnTo>
                  <a:pt x="561975" y="0"/>
                </a:lnTo>
                <a:lnTo>
                  <a:pt x="586637" y="0"/>
                </a:lnTo>
                <a:lnTo>
                  <a:pt x="607942" y="0"/>
                </a:lnTo>
                <a:lnTo>
                  <a:pt x="618678" y="0"/>
                </a:lnTo>
                <a:lnTo>
                  <a:pt x="657225" y="0"/>
                </a:lnTo>
                <a:lnTo>
                  <a:pt x="664645" y="0"/>
                </a:lnTo>
                <a:lnTo>
                  <a:pt x="682333" y="0"/>
                </a:lnTo>
                <a:lnTo>
                  <a:pt x="713928" y="0"/>
                </a:lnTo>
                <a:lnTo>
                  <a:pt x="728300" y="0"/>
                </a:lnTo>
                <a:lnTo>
                  <a:pt x="739036" y="0"/>
                </a:lnTo>
                <a:lnTo>
                  <a:pt x="750329" y="0"/>
                </a:lnTo>
                <a:lnTo>
                  <a:pt x="771526" y="0"/>
                </a:lnTo>
                <a:lnTo>
                  <a:pt x="777583" y="0"/>
                </a:lnTo>
                <a:lnTo>
                  <a:pt x="785003" y="0"/>
                </a:lnTo>
                <a:lnTo>
                  <a:pt x="796296" y="0"/>
                </a:lnTo>
                <a:lnTo>
                  <a:pt x="807032" y="0"/>
                </a:lnTo>
                <a:lnTo>
                  <a:pt x="817493" y="0"/>
                </a:lnTo>
                <a:lnTo>
                  <a:pt x="828229" y="0"/>
                </a:lnTo>
                <a:lnTo>
                  <a:pt x="834286" y="0"/>
                </a:lnTo>
                <a:lnTo>
                  <a:pt x="845579" y="0"/>
                </a:lnTo>
                <a:lnTo>
                  <a:pt x="852999" y="0"/>
                </a:lnTo>
                <a:lnTo>
                  <a:pt x="866776" y="0"/>
                </a:lnTo>
                <a:lnTo>
                  <a:pt x="870687" y="0"/>
                </a:lnTo>
                <a:lnTo>
                  <a:pt x="874196" y="0"/>
                </a:lnTo>
                <a:lnTo>
                  <a:pt x="891884" y="0"/>
                </a:lnTo>
                <a:lnTo>
                  <a:pt x="902282" y="0"/>
                </a:lnTo>
                <a:lnTo>
                  <a:pt x="916654" y="0"/>
                </a:lnTo>
                <a:lnTo>
                  <a:pt x="923479" y="0"/>
                </a:lnTo>
                <a:lnTo>
                  <a:pt x="927390" y="0"/>
                </a:lnTo>
                <a:lnTo>
                  <a:pt x="937851" y="0"/>
                </a:lnTo>
                <a:lnTo>
                  <a:pt x="948587" y="0"/>
                </a:lnTo>
                <a:lnTo>
                  <a:pt x="959880" y="0"/>
                </a:lnTo>
                <a:lnTo>
                  <a:pt x="965937" y="0"/>
                </a:lnTo>
                <a:lnTo>
                  <a:pt x="973357" y="0"/>
                </a:lnTo>
                <a:lnTo>
                  <a:pt x="987134" y="0"/>
                </a:lnTo>
                <a:lnTo>
                  <a:pt x="994554" y="0"/>
                </a:lnTo>
                <a:lnTo>
                  <a:pt x="1005847" y="0"/>
                </a:lnTo>
                <a:lnTo>
                  <a:pt x="1016583" y="0"/>
                </a:lnTo>
                <a:lnTo>
                  <a:pt x="1022640" y="0"/>
                </a:lnTo>
                <a:lnTo>
                  <a:pt x="1043837" y="0"/>
                </a:lnTo>
                <a:lnTo>
                  <a:pt x="1055130" y="0"/>
                </a:lnTo>
                <a:lnTo>
                  <a:pt x="1062550" y="0"/>
                </a:lnTo>
                <a:lnTo>
                  <a:pt x="1080238" y="0"/>
                </a:lnTo>
                <a:lnTo>
                  <a:pt x="1111833" y="0"/>
                </a:lnTo>
                <a:lnTo>
                  <a:pt x="1126205" y="0"/>
                </a:lnTo>
                <a:lnTo>
                  <a:pt x="1136941" y="0"/>
                </a:lnTo>
                <a:lnTo>
                  <a:pt x="1175488" y="0"/>
                </a:lnTo>
                <a:lnTo>
                  <a:pt x="1182908" y="0"/>
                </a:lnTo>
                <a:lnTo>
                  <a:pt x="1207529" y="0"/>
                </a:lnTo>
                <a:lnTo>
                  <a:pt x="1232191" y="0"/>
                </a:lnTo>
                <a:lnTo>
                  <a:pt x="1253496" y="0"/>
                </a:lnTo>
                <a:lnTo>
                  <a:pt x="1264232" y="0"/>
                </a:lnTo>
                <a:lnTo>
                  <a:pt x="1302779" y="0"/>
                </a:lnTo>
                <a:lnTo>
                  <a:pt x="1310199" y="0"/>
                </a:lnTo>
                <a:lnTo>
                  <a:pt x="1327887" y="0"/>
                </a:lnTo>
                <a:lnTo>
                  <a:pt x="1359482" y="0"/>
                </a:lnTo>
                <a:lnTo>
                  <a:pt x="1373854" y="0"/>
                </a:lnTo>
                <a:lnTo>
                  <a:pt x="1384590" y="0"/>
                </a:lnTo>
                <a:lnTo>
                  <a:pt x="1417080" y="0"/>
                </a:lnTo>
                <a:lnTo>
                  <a:pt x="1423137" y="0"/>
                </a:lnTo>
                <a:lnTo>
                  <a:pt x="1430557" y="0"/>
                </a:lnTo>
                <a:lnTo>
                  <a:pt x="1463047" y="0"/>
                </a:lnTo>
                <a:lnTo>
                  <a:pt x="1473783" y="0"/>
                </a:lnTo>
                <a:lnTo>
                  <a:pt x="1479840" y="0"/>
                </a:lnTo>
                <a:lnTo>
                  <a:pt x="1495425" y="0"/>
                </a:lnTo>
                <a:lnTo>
                  <a:pt x="1512330" y="0"/>
                </a:lnTo>
                <a:lnTo>
                  <a:pt x="1519750" y="0"/>
                </a:lnTo>
                <a:lnTo>
                  <a:pt x="1537438" y="0"/>
                </a:lnTo>
                <a:lnTo>
                  <a:pt x="1541392" y="0"/>
                </a:lnTo>
                <a:lnTo>
                  <a:pt x="1552128" y="0"/>
                </a:lnTo>
                <a:lnTo>
                  <a:pt x="1569033" y="0"/>
                </a:lnTo>
                <a:lnTo>
                  <a:pt x="1583405" y="0"/>
                </a:lnTo>
                <a:lnTo>
                  <a:pt x="1590675" y="0"/>
                </a:lnTo>
                <a:lnTo>
                  <a:pt x="1594141" y="0"/>
                </a:lnTo>
                <a:lnTo>
                  <a:pt x="1598095" y="0"/>
                </a:lnTo>
                <a:lnTo>
                  <a:pt x="1615783" y="0"/>
                </a:lnTo>
                <a:lnTo>
                  <a:pt x="1632688" y="0"/>
                </a:lnTo>
                <a:lnTo>
                  <a:pt x="1640108" y="0"/>
                </a:lnTo>
                <a:lnTo>
                  <a:pt x="1647378" y="0"/>
                </a:lnTo>
                <a:lnTo>
                  <a:pt x="1661750" y="0"/>
                </a:lnTo>
                <a:lnTo>
                  <a:pt x="1672486" y="0"/>
                </a:lnTo>
                <a:lnTo>
                  <a:pt x="1689391" y="0"/>
                </a:lnTo>
                <a:lnTo>
                  <a:pt x="1704976" y="0"/>
                </a:lnTo>
                <a:lnTo>
                  <a:pt x="1711033" y="0"/>
                </a:lnTo>
                <a:lnTo>
                  <a:pt x="1718453" y="0"/>
                </a:lnTo>
                <a:lnTo>
                  <a:pt x="1750943" y="0"/>
                </a:lnTo>
                <a:lnTo>
                  <a:pt x="1761679" y="0"/>
                </a:lnTo>
                <a:lnTo>
                  <a:pt x="1767736" y="0"/>
                </a:lnTo>
                <a:lnTo>
                  <a:pt x="1800226" y="0"/>
                </a:lnTo>
                <a:lnTo>
                  <a:pt x="1807646" y="0"/>
                </a:lnTo>
                <a:lnTo>
                  <a:pt x="1825334" y="0"/>
                </a:lnTo>
                <a:lnTo>
                  <a:pt x="1856929" y="0"/>
                </a:lnTo>
                <a:lnTo>
                  <a:pt x="1871301" y="0"/>
                </a:lnTo>
                <a:lnTo>
                  <a:pt x="1882037" y="0"/>
                </a:lnTo>
                <a:lnTo>
                  <a:pt x="1920584" y="0"/>
                </a:lnTo>
                <a:lnTo>
                  <a:pt x="1928004" y="0"/>
                </a:lnTo>
                <a:lnTo>
                  <a:pt x="1952625" y="0"/>
                </a:lnTo>
                <a:lnTo>
                  <a:pt x="1977287" y="0"/>
                </a:lnTo>
                <a:lnTo>
                  <a:pt x="1998592" y="0"/>
                </a:lnTo>
                <a:lnTo>
                  <a:pt x="2009328" y="0"/>
                </a:lnTo>
                <a:lnTo>
                  <a:pt x="2047875" y="0"/>
                </a:lnTo>
                <a:lnTo>
                  <a:pt x="2055295" y="0"/>
                </a:lnTo>
                <a:lnTo>
                  <a:pt x="2057400" y="0"/>
                </a:lnTo>
                <a:lnTo>
                  <a:pt x="2072983" y="0"/>
                </a:lnTo>
                <a:lnTo>
                  <a:pt x="2103367" y="0"/>
                </a:lnTo>
                <a:lnTo>
                  <a:pt x="2104578" y="0"/>
                </a:lnTo>
                <a:lnTo>
                  <a:pt x="2114103" y="0"/>
                </a:lnTo>
                <a:lnTo>
                  <a:pt x="2118950" y="0"/>
                </a:lnTo>
                <a:lnTo>
                  <a:pt x="2129686" y="0"/>
                </a:lnTo>
                <a:lnTo>
                  <a:pt x="2140979" y="0"/>
                </a:lnTo>
                <a:lnTo>
                  <a:pt x="2152650" y="0"/>
                </a:lnTo>
                <a:lnTo>
                  <a:pt x="2160070" y="0"/>
                </a:lnTo>
                <a:lnTo>
                  <a:pt x="2162176" y="0"/>
                </a:lnTo>
                <a:lnTo>
                  <a:pt x="2168233" y="0"/>
                </a:lnTo>
                <a:lnTo>
                  <a:pt x="2175653" y="0"/>
                </a:lnTo>
                <a:lnTo>
                  <a:pt x="2177758" y="0"/>
                </a:lnTo>
                <a:lnTo>
                  <a:pt x="2186946" y="0"/>
                </a:lnTo>
                <a:lnTo>
                  <a:pt x="2197682" y="0"/>
                </a:lnTo>
                <a:lnTo>
                  <a:pt x="2208143" y="0"/>
                </a:lnTo>
                <a:lnTo>
                  <a:pt x="2209353" y="0"/>
                </a:lnTo>
                <a:lnTo>
                  <a:pt x="2218879" y="0"/>
                </a:lnTo>
                <a:lnTo>
                  <a:pt x="2223725" y="0"/>
                </a:lnTo>
                <a:lnTo>
                  <a:pt x="2224936" y="0"/>
                </a:lnTo>
                <a:lnTo>
                  <a:pt x="2234461" y="0"/>
                </a:lnTo>
                <a:lnTo>
                  <a:pt x="2236229" y="0"/>
                </a:lnTo>
                <a:lnTo>
                  <a:pt x="2243649" y="0"/>
                </a:lnTo>
                <a:lnTo>
                  <a:pt x="2257426" y="0"/>
                </a:lnTo>
                <a:lnTo>
                  <a:pt x="2261337" y="0"/>
                </a:lnTo>
                <a:lnTo>
                  <a:pt x="2264846" y="0"/>
                </a:lnTo>
                <a:lnTo>
                  <a:pt x="2266951" y="0"/>
                </a:lnTo>
                <a:lnTo>
                  <a:pt x="2273008" y="0"/>
                </a:lnTo>
                <a:lnTo>
                  <a:pt x="2280428" y="0"/>
                </a:lnTo>
                <a:lnTo>
                  <a:pt x="2282534" y="0"/>
                </a:lnTo>
                <a:lnTo>
                  <a:pt x="2292932" y="0"/>
                </a:lnTo>
                <a:lnTo>
                  <a:pt x="2307304" y="0"/>
                </a:lnTo>
                <a:lnTo>
                  <a:pt x="2312918" y="0"/>
                </a:lnTo>
                <a:lnTo>
                  <a:pt x="2314129" y="0"/>
                </a:lnTo>
                <a:lnTo>
                  <a:pt x="2318040" y="0"/>
                </a:lnTo>
                <a:lnTo>
                  <a:pt x="2323654" y="0"/>
                </a:lnTo>
                <a:lnTo>
                  <a:pt x="2328501" y="0"/>
                </a:lnTo>
                <a:lnTo>
                  <a:pt x="2329711" y="0"/>
                </a:lnTo>
                <a:lnTo>
                  <a:pt x="2339237" y="0"/>
                </a:lnTo>
                <a:lnTo>
                  <a:pt x="2350530" y="0"/>
                </a:lnTo>
                <a:lnTo>
                  <a:pt x="2356587" y="0"/>
                </a:lnTo>
                <a:lnTo>
                  <a:pt x="2362201" y="0"/>
                </a:lnTo>
                <a:lnTo>
                  <a:pt x="2364007" y="0"/>
                </a:lnTo>
                <a:lnTo>
                  <a:pt x="2369621" y="0"/>
                </a:lnTo>
                <a:lnTo>
                  <a:pt x="2377784" y="0"/>
                </a:lnTo>
                <a:lnTo>
                  <a:pt x="2385204" y="0"/>
                </a:lnTo>
                <a:lnTo>
                  <a:pt x="2387309" y="0"/>
                </a:lnTo>
                <a:lnTo>
                  <a:pt x="2396497" y="0"/>
                </a:lnTo>
                <a:lnTo>
                  <a:pt x="2407233" y="0"/>
                </a:lnTo>
                <a:lnTo>
                  <a:pt x="2413290" y="0"/>
                </a:lnTo>
                <a:lnTo>
                  <a:pt x="2418904" y="0"/>
                </a:lnTo>
                <a:lnTo>
                  <a:pt x="2433276" y="0"/>
                </a:lnTo>
                <a:lnTo>
                  <a:pt x="2434487" y="0"/>
                </a:lnTo>
                <a:lnTo>
                  <a:pt x="2444012" y="0"/>
                </a:lnTo>
                <a:lnTo>
                  <a:pt x="2445780" y="0"/>
                </a:lnTo>
                <a:lnTo>
                  <a:pt x="2453200" y="0"/>
                </a:lnTo>
                <a:lnTo>
                  <a:pt x="2470888" y="0"/>
                </a:lnTo>
                <a:lnTo>
                  <a:pt x="2482559" y="0"/>
                </a:lnTo>
                <a:lnTo>
                  <a:pt x="2489979" y="0"/>
                </a:lnTo>
                <a:lnTo>
                  <a:pt x="2502483" y="0"/>
                </a:lnTo>
                <a:lnTo>
                  <a:pt x="2514600" y="0"/>
                </a:lnTo>
                <a:lnTo>
                  <a:pt x="2516855" y="0"/>
                </a:lnTo>
                <a:lnTo>
                  <a:pt x="2527591" y="0"/>
                </a:lnTo>
                <a:lnTo>
                  <a:pt x="2539262" y="0"/>
                </a:lnTo>
                <a:lnTo>
                  <a:pt x="2560567" y="0"/>
                </a:lnTo>
                <a:lnTo>
                  <a:pt x="2566138" y="0"/>
                </a:lnTo>
                <a:lnTo>
                  <a:pt x="2571303" y="0"/>
                </a:lnTo>
                <a:lnTo>
                  <a:pt x="2573558" y="0"/>
                </a:lnTo>
                <a:lnTo>
                  <a:pt x="2598179" y="0"/>
                </a:lnTo>
                <a:lnTo>
                  <a:pt x="2609850" y="0"/>
                </a:lnTo>
                <a:lnTo>
                  <a:pt x="2617270" y="0"/>
                </a:lnTo>
                <a:lnTo>
                  <a:pt x="2622841" y="0"/>
                </a:lnTo>
                <a:lnTo>
                  <a:pt x="2634958" y="0"/>
                </a:lnTo>
                <a:lnTo>
                  <a:pt x="2644146" y="0"/>
                </a:lnTo>
                <a:lnTo>
                  <a:pt x="2654882" y="0"/>
                </a:lnTo>
                <a:lnTo>
                  <a:pt x="2666553" y="0"/>
                </a:lnTo>
                <a:lnTo>
                  <a:pt x="2680925" y="0"/>
                </a:lnTo>
                <a:lnTo>
                  <a:pt x="2691661" y="0"/>
                </a:lnTo>
                <a:lnTo>
                  <a:pt x="2693429" y="0"/>
                </a:lnTo>
                <a:lnTo>
                  <a:pt x="2700849" y="0"/>
                </a:lnTo>
                <a:lnTo>
                  <a:pt x="2702954" y="0"/>
                </a:lnTo>
                <a:lnTo>
                  <a:pt x="2718537" y="0"/>
                </a:lnTo>
                <a:lnTo>
                  <a:pt x="2724151" y="0"/>
                </a:lnTo>
                <a:lnTo>
                  <a:pt x="2730208" y="0"/>
                </a:lnTo>
                <a:lnTo>
                  <a:pt x="2737628" y="0"/>
                </a:lnTo>
                <a:lnTo>
                  <a:pt x="2748921" y="0"/>
                </a:lnTo>
                <a:lnTo>
                  <a:pt x="2750132" y="0"/>
                </a:lnTo>
                <a:lnTo>
                  <a:pt x="2759657" y="0"/>
                </a:lnTo>
                <a:lnTo>
                  <a:pt x="2764504" y="0"/>
                </a:lnTo>
                <a:lnTo>
                  <a:pt x="2770118" y="0"/>
                </a:lnTo>
                <a:lnTo>
                  <a:pt x="2775240" y="0"/>
                </a:lnTo>
                <a:lnTo>
                  <a:pt x="2780854" y="0"/>
                </a:lnTo>
                <a:lnTo>
                  <a:pt x="2786911" y="0"/>
                </a:lnTo>
                <a:lnTo>
                  <a:pt x="2798204" y="0"/>
                </a:lnTo>
                <a:lnTo>
                  <a:pt x="2805624" y="0"/>
                </a:lnTo>
                <a:lnTo>
                  <a:pt x="2807730" y="0"/>
                </a:lnTo>
                <a:lnTo>
                  <a:pt x="2813787" y="0"/>
                </a:lnTo>
                <a:lnTo>
                  <a:pt x="2819401" y="0"/>
                </a:lnTo>
                <a:lnTo>
                  <a:pt x="2821207" y="0"/>
                </a:lnTo>
                <a:lnTo>
                  <a:pt x="2823312" y="0"/>
                </a:lnTo>
                <a:lnTo>
                  <a:pt x="2826821" y="0"/>
                </a:lnTo>
                <a:lnTo>
                  <a:pt x="2844509" y="0"/>
                </a:lnTo>
                <a:lnTo>
                  <a:pt x="2853697" y="0"/>
                </a:lnTo>
                <a:lnTo>
                  <a:pt x="2854907" y="0"/>
                </a:lnTo>
                <a:lnTo>
                  <a:pt x="2864433" y="0"/>
                </a:lnTo>
                <a:lnTo>
                  <a:pt x="2869279" y="0"/>
                </a:lnTo>
                <a:lnTo>
                  <a:pt x="2870490" y="0"/>
                </a:lnTo>
                <a:lnTo>
                  <a:pt x="2876104" y="0"/>
                </a:lnTo>
                <a:lnTo>
                  <a:pt x="2880015" y="0"/>
                </a:lnTo>
                <a:lnTo>
                  <a:pt x="2890476" y="0"/>
                </a:lnTo>
                <a:lnTo>
                  <a:pt x="2901212" y="0"/>
                </a:lnTo>
                <a:lnTo>
                  <a:pt x="2902980" y="0"/>
                </a:lnTo>
                <a:lnTo>
                  <a:pt x="2910400" y="0"/>
                </a:lnTo>
                <a:lnTo>
                  <a:pt x="2912505" y="0"/>
                </a:lnTo>
                <a:lnTo>
                  <a:pt x="2918562" y="0"/>
                </a:lnTo>
                <a:lnTo>
                  <a:pt x="2925982" y="0"/>
                </a:lnTo>
                <a:lnTo>
                  <a:pt x="2928088" y="0"/>
                </a:lnTo>
                <a:lnTo>
                  <a:pt x="2939759" y="0"/>
                </a:lnTo>
                <a:lnTo>
                  <a:pt x="2947179" y="0"/>
                </a:lnTo>
                <a:lnTo>
                  <a:pt x="2958472" y="0"/>
                </a:lnTo>
                <a:lnTo>
                  <a:pt x="2959683" y="0"/>
                </a:lnTo>
                <a:lnTo>
                  <a:pt x="2969208" y="0"/>
                </a:lnTo>
                <a:lnTo>
                  <a:pt x="2974055" y="0"/>
                </a:lnTo>
                <a:lnTo>
                  <a:pt x="2975265" y="0"/>
                </a:lnTo>
                <a:lnTo>
                  <a:pt x="2984791" y="0"/>
                </a:lnTo>
                <a:lnTo>
                  <a:pt x="2996462" y="0"/>
                </a:lnTo>
                <a:lnTo>
                  <a:pt x="3007755" y="0"/>
                </a:lnTo>
                <a:lnTo>
                  <a:pt x="3015175" y="0"/>
                </a:lnTo>
                <a:lnTo>
                  <a:pt x="3023338" y="0"/>
                </a:lnTo>
                <a:lnTo>
                  <a:pt x="3030758" y="0"/>
                </a:lnTo>
                <a:lnTo>
                  <a:pt x="3032863" y="0"/>
                </a:lnTo>
                <a:lnTo>
                  <a:pt x="3064458" y="0"/>
                </a:lnTo>
                <a:lnTo>
                  <a:pt x="3078830" y="0"/>
                </a:lnTo>
                <a:lnTo>
                  <a:pt x="3080041" y="0"/>
                </a:lnTo>
                <a:lnTo>
                  <a:pt x="3089566" y="0"/>
                </a:lnTo>
                <a:lnTo>
                  <a:pt x="3128113" y="0"/>
                </a:lnTo>
                <a:lnTo>
                  <a:pt x="3135533" y="0"/>
                </a:lnTo>
                <a:lnTo>
                  <a:pt x="3160154" y="0"/>
                </a:lnTo>
                <a:lnTo>
                  <a:pt x="3184816" y="0"/>
                </a:lnTo>
                <a:lnTo>
                  <a:pt x="3206121" y="0"/>
                </a:lnTo>
                <a:lnTo>
                  <a:pt x="3216857" y="0"/>
                </a:lnTo>
                <a:lnTo>
                  <a:pt x="3255404" y="0"/>
                </a:lnTo>
                <a:lnTo>
                  <a:pt x="3262824" y="0"/>
                </a:lnTo>
                <a:lnTo>
                  <a:pt x="3280512" y="0"/>
                </a:lnTo>
                <a:lnTo>
                  <a:pt x="3312107" y="0"/>
                </a:lnTo>
                <a:lnTo>
                  <a:pt x="3326479" y="0"/>
                </a:lnTo>
                <a:lnTo>
                  <a:pt x="3337215" y="0"/>
                </a:lnTo>
                <a:lnTo>
                  <a:pt x="3369705" y="0"/>
                </a:lnTo>
                <a:lnTo>
                  <a:pt x="3375762" y="0"/>
                </a:lnTo>
                <a:lnTo>
                  <a:pt x="3383182" y="0"/>
                </a:lnTo>
                <a:lnTo>
                  <a:pt x="3415672" y="0"/>
                </a:lnTo>
                <a:lnTo>
                  <a:pt x="3426408" y="0"/>
                </a:lnTo>
                <a:lnTo>
                  <a:pt x="3432465" y="0"/>
                </a:lnTo>
                <a:lnTo>
                  <a:pt x="3448050" y="0"/>
                </a:lnTo>
                <a:lnTo>
                  <a:pt x="3464955" y="0"/>
                </a:lnTo>
                <a:lnTo>
                  <a:pt x="3472375" y="0"/>
                </a:lnTo>
                <a:lnTo>
                  <a:pt x="3490063" y="0"/>
                </a:lnTo>
                <a:lnTo>
                  <a:pt x="3494017" y="0"/>
                </a:lnTo>
                <a:lnTo>
                  <a:pt x="3504753" y="0"/>
                </a:lnTo>
                <a:lnTo>
                  <a:pt x="3521658" y="0"/>
                </a:lnTo>
                <a:lnTo>
                  <a:pt x="3536030" y="0"/>
                </a:lnTo>
                <a:lnTo>
                  <a:pt x="3543300" y="0"/>
                </a:lnTo>
                <a:lnTo>
                  <a:pt x="3546766" y="0"/>
                </a:lnTo>
                <a:lnTo>
                  <a:pt x="3550720" y="0"/>
                </a:lnTo>
                <a:lnTo>
                  <a:pt x="3568408" y="0"/>
                </a:lnTo>
                <a:lnTo>
                  <a:pt x="3585313" y="0"/>
                </a:lnTo>
                <a:lnTo>
                  <a:pt x="3592733" y="0"/>
                </a:lnTo>
                <a:lnTo>
                  <a:pt x="3600003" y="0"/>
                </a:lnTo>
                <a:lnTo>
                  <a:pt x="3614375" y="0"/>
                </a:lnTo>
                <a:lnTo>
                  <a:pt x="3625111" y="0"/>
                </a:lnTo>
                <a:lnTo>
                  <a:pt x="3642016" y="0"/>
                </a:lnTo>
                <a:lnTo>
                  <a:pt x="3657601" y="0"/>
                </a:lnTo>
                <a:lnTo>
                  <a:pt x="3663658" y="0"/>
                </a:lnTo>
                <a:lnTo>
                  <a:pt x="3671078" y="0"/>
                </a:lnTo>
                <a:lnTo>
                  <a:pt x="3703568" y="0"/>
                </a:lnTo>
                <a:lnTo>
                  <a:pt x="3714304" y="0"/>
                </a:lnTo>
                <a:lnTo>
                  <a:pt x="3720361" y="0"/>
                </a:lnTo>
                <a:lnTo>
                  <a:pt x="3752851" y="0"/>
                </a:lnTo>
                <a:lnTo>
                  <a:pt x="3760271" y="0"/>
                </a:lnTo>
                <a:lnTo>
                  <a:pt x="3777959" y="0"/>
                </a:lnTo>
                <a:lnTo>
                  <a:pt x="3809554" y="0"/>
                </a:lnTo>
                <a:lnTo>
                  <a:pt x="3823926" y="0"/>
                </a:lnTo>
                <a:lnTo>
                  <a:pt x="3834662" y="0"/>
                </a:lnTo>
                <a:lnTo>
                  <a:pt x="3873209" y="0"/>
                </a:lnTo>
                <a:lnTo>
                  <a:pt x="3880629" y="0"/>
                </a:lnTo>
                <a:lnTo>
                  <a:pt x="3905250" y="0"/>
                </a:lnTo>
                <a:lnTo>
                  <a:pt x="3929912" y="0"/>
                </a:lnTo>
                <a:lnTo>
                  <a:pt x="3951217" y="0"/>
                </a:lnTo>
                <a:lnTo>
                  <a:pt x="3961953" y="0"/>
                </a:lnTo>
                <a:lnTo>
                  <a:pt x="4000500" y="0"/>
                </a:lnTo>
                <a:lnTo>
                  <a:pt x="4007920" y="0"/>
                </a:lnTo>
                <a:lnTo>
                  <a:pt x="4025608" y="0"/>
                </a:lnTo>
                <a:lnTo>
                  <a:pt x="4057203" y="0"/>
                </a:lnTo>
                <a:lnTo>
                  <a:pt x="4071575" y="0"/>
                </a:lnTo>
                <a:lnTo>
                  <a:pt x="4082311" y="0"/>
                </a:lnTo>
                <a:lnTo>
                  <a:pt x="4093604" y="0"/>
                </a:lnTo>
                <a:lnTo>
                  <a:pt x="4114801" y="0"/>
                </a:lnTo>
                <a:lnTo>
                  <a:pt x="4120858" y="0"/>
                </a:lnTo>
                <a:lnTo>
                  <a:pt x="4128278" y="0"/>
                </a:lnTo>
                <a:lnTo>
                  <a:pt x="4139571" y="0"/>
                </a:lnTo>
                <a:lnTo>
                  <a:pt x="4150307" y="0"/>
                </a:lnTo>
                <a:lnTo>
                  <a:pt x="4160768" y="0"/>
                </a:lnTo>
                <a:lnTo>
                  <a:pt x="4171504" y="0"/>
                </a:lnTo>
                <a:lnTo>
                  <a:pt x="4177561" y="0"/>
                </a:lnTo>
                <a:lnTo>
                  <a:pt x="4188854" y="0"/>
                </a:lnTo>
                <a:lnTo>
                  <a:pt x="4196274" y="0"/>
                </a:lnTo>
                <a:lnTo>
                  <a:pt x="4210051" y="0"/>
                </a:lnTo>
                <a:lnTo>
                  <a:pt x="4213962" y="0"/>
                </a:lnTo>
                <a:lnTo>
                  <a:pt x="4217471" y="0"/>
                </a:lnTo>
                <a:lnTo>
                  <a:pt x="4235159" y="0"/>
                </a:lnTo>
                <a:lnTo>
                  <a:pt x="4245557" y="0"/>
                </a:lnTo>
                <a:lnTo>
                  <a:pt x="4259929" y="0"/>
                </a:lnTo>
                <a:lnTo>
                  <a:pt x="4266754" y="0"/>
                </a:lnTo>
                <a:lnTo>
                  <a:pt x="4270665" y="0"/>
                </a:lnTo>
                <a:lnTo>
                  <a:pt x="4281126" y="0"/>
                </a:lnTo>
                <a:lnTo>
                  <a:pt x="4291862" y="0"/>
                </a:lnTo>
                <a:lnTo>
                  <a:pt x="4303155" y="0"/>
                </a:lnTo>
                <a:lnTo>
                  <a:pt x="4309212" y="0"/>
                </a:lnTo>
                <a:lnTo>
                  <a:pt x="4316632" y="0"/>
                </a:lnTo>
                <a:lnTo>
                  <a:pt x="4330409" y="0"/>
                </a:lnTo>
                <a:lnTo>
                  <a:pt x="4337829" y="0"/>
                </a:lnTo>
                <a:lnTo>
                  <a:pt x="4349122" y="0"/>
                </a:lnTo>
                <a:lnTo>
                  <a:pt x="4359858" y="0"/>
                </a:lnTo>
                <a:lnTo>
                  <a:pt x="4365915" y="0"/>
                </a:lnTo>
                <a:lnTo>
                  <a:pt x="4387112" y="0"/>
                </a:lnTo>
                <a:lnTo>
                  <a:pt x="4398405" y="0"/>
                </a:lnTo>
                <a:lnTo>
                  <a:pt x="4405825" y="0"/>
                </a:lnTo>
                <a:lnTo>
                  <a:pt x="4423513" y="0"/>
                </a:lnTo>
                <a:lnTo>
                  <a:pt x="4455108" y="0"/>
                </a:lnTo>
                <a:lnTo>
                  <a:pt x="4469480" y="0"/>
                </a:lnTo>
                <a:lnTo>
                  <a:pt x="4480216" y="0"/>
                </a:lnTo>
                <a:lnTo>
                  <a:pt x="4518763" y="0"/>
                </a:lnTo>
                <a:lnTo>
                  <a:pt x="4526183" y="0"/>
                </a:lnTo>
                <a:lnTo>
                  <a:pt x="4550804" y="0"/>
                </a:lnTo>
                <a:lnTo>
                  <a:pt x="4575466" y="0"/>
                </a:lnTo>
                <a:lnTo>
                  <a:pt x="4596771" y="0"/>
                </a:lnTo>
                <a:lnTo>
                  <a:pt x="4607507" y="0"/>
                </a:lnTo>
                <a:lnTo>
                  <a:pt x="4646054" y="0"/>
                </a:lnTo>
                <a:lnTo>
                  <a:pt x="4653474" y="0"/>
                </a:lnTo>
                <a:lnTo>
                  <a:pt x="4671162" y="0"/>
                </a:lnTo>
                <a:lnTo>
                  <a:pt x="4702757" y="0"/>
                </a:lnTo>
                <a:lnTo>
                  <a:pt x="4717129" y="0"/>
                </a:lnTo>
                <a:lnTo>
                  <a:pt x="4727865" y="0"/>
                </a:lnTo>
                <a:lnTo>
                  <a:pt x="4760355" y="0"/>
                </a:lnTo>
                <a:lnTo>
                  <a:pt x="4766412" y="0"/>
                </a:lnTo>
                <a:lnTo>
                  <a:pt x="4773832" y="0"/>
                </a:lnTo>
                <a:lnTo>
                  <a:pt x="4806322" y="0"/>
                </a:lnTo>
                <a:lnTo>
                  <a:pt x="4817058" y="0"/>
                </a:lnTo>
                <a:lnTo>
                  <a:pt x="4823115" y="0"/>
                </a:lnTo>
                <a:lnTo>
                  <a:pt x="4855605" y="0"/>
                </a:lnTo>
                <a:lnTo>
                  <a:pt x="4863025" y="0"/>
                </a:lnTo>
                <a:lnTo>
                  <a:pt x="4880713" y="0"/>
                </a:lnTo>
                <a:lnTo>
                  <a:pt x="4912308" y="0"/>
                </a:lnTo>
                <a:lnTo>
                  <a:pt x="4926680" y="0"/>
                </a:lnTo>
                <a:lnTo>
                  <a:pt x="4937416" y="0"/>
                </a:lnTo>
                <a:lnTo>
                  <a:pt x="4975963" y="0"/>
                </a:lnTo>
                <a:lnTo>
                  <a:pt x="4983383" y="0"/>
                </a:lnTo>
                <a:lnTo>
                  <a:pt x="5032666" y="0"/>
                </a:lnTo>
                <a:lnTo>
                  <a:pt x="4927891" y="419100"/>
                </a:lnTo>
                <a:lnTo>
                  <a:pt x="4878608" y="419100"/>
                </a:lnTo>
                <a:lnTo>
                  <a:pt x="4871188" y="419100"/>
                </a:lnTo>
                <a:lnTo>
                  <a:pt x="4832641" y="419100"/>
                </a:lnTo>
                <a:lnTo>
                  <a:pt x="4821905" y="419100"/>
                </a:lnTo>
                <a:lnTo>
                  <a:pt x="4807533" y="419100"/>
                </a:lnTo>
                <a:lnTo>
                  <a:pt x="4775938" y="419100"/>
                </a:lnTo>
                <a:lnTo>
                  <a:pt x="4758250" y="419100"/>
                </a:lnTo>
                <a:lnTo>
                  <a:pt x="4750830" y="419100"/>
                </a:lnTo>
                <a:lnTo>
                  <a:pt x="4718340" y="419100"/>
                </a:lnTo>
                <a:lnTo>
                  <a:pt x="4712283" y="419100"/>
                </a:lnTo>
                <a:lnTo>
                  <a:pt x="4701547" y="419100"/>
                </a:lnTo>
                <a:lnTo>
                  <a:pt x="4669057" y="419100"/>
                </a:lnTo>
                <a:lnTo>
                  <a:pt x="4661637" y="419100"/>
                </a:lnTo>
                <a:lnTo>
                  <a:pt x="4655580" y="419100"/>
                </a:lnTo>
                <a:lnTo>
                  <a:pt x="4623090" y="419100"/>
                </a:lnTo>
                <a:lnTo>
                  <a:pt x="4612354" y="419100"/>
                </a:lnTo>
                <a:lnTo>
                  <a:pt x="4597982" y="419100"/>
                </a:lnTo>
                <a:lnTo>
                  <a:pt x="4566387" y="419100"/>
                </a:lnTo>
                <a:lnTo>
                  <a:pt x="4548699" y="419100"/>
                </a:lnTo>
                <a:lnTo>
                  <a:pt x="4541279" y="419100"/>
                </a:lnTo>
                <a:lnTo>
                  <a:pt x="4502732" y="419100"/>
                </a:lnTo>
                <a:lnTo>
                  <a:pt x="4491996" y="419100"/>
                </a:lnTo>
                <a:lnTo>
                  <a:pt x="4470691" y="419100"/>
                </a:lnTo>
                <a:lnTo>
                  <a:pt x="4446029" y="419100"/>
                </a:lnTo>
                <a:lnTo>
                  <a:pt x="4421408" y="419100"/>
                </a:lnTo>
                <a:lnTo>
                  <a:pt x="4413988" y="419100"/>
                </a:lnTo>
                <a:lnTo>
                  <a:pt x="4375441" y="419100"/>
                </a:lnTo>
                <a:lnTo>
                  <a:pt x="4364705" y="419100"/>
                </a:lnTo>
                <a:lnTo>
                  <a:pt x="4350333" y="419100"/>
                </a:lnTo>
                <a:lnTo>
                  <a:pt x="4318738" y="419100"/>
                </a:lnTo>
                <a:lnTo>
                  <a:pt x="4301050" y="419100"/>
                </a:lnTo>
                <a:lnTo>
                  <a:pt x="4293630" y="419100"/>
                </a:lnTo>
                <a:lnTo>
                  <a:pt x="4282337" y="419100"/>
                </a:lnTo>
                <a:lnTo>
                  <a:pt x="4261140" y="419100"/>
                </a:lnTo>
                <a:lnTo>
                  <a:pt x="4255083" y="419100"/>
                </a:lnTo>
                <a:lnTo>
                  <a:pt x="4244347" y="419100"/>
                </a:lnTo>
                <a:lnTo>
                  <a:pt x="4233054" y="419100"/>
                </a:lnTo>
                <a:lnTo>
                  <a:pt x="4225634" y="419100"/>
                </a:lnTo>
                <a:lnTo>
                  <a:pt x="4211857" y="419100"/>
                </a:lnTo>
                <a:lnTo>
                  <a:pt x="4204437" y="419100"/>
                </a:lnTo>
                <a:lnTo>
                  <a:pt x="4198380" y="419100"/>
                </a:lnTo>
                <a:lnTo>
                  <a:pt x="4187087" y="419100"/>
                </a:lnTo>
                <a:lnTo>
                  <a:pt x="4176351" y="419100"/>
                </a:lnTo>
                <a:lnTo>
                  <a:pt x="4165890" y="419100"/>
                </a:lnTo>
                <a:lnTo>
                  <a:pt x="4161979" y="419100"/>
                </a:lnTo>
                <a:lnTo>
                  <a:pt x="4155154" y="419100"/>
                </a:lnTo>
                <a:lnTo>
                  <a:pt x="4140782" y="419100"/>
                </a:lnTo>
                <a:lnTo>
                  <a:pt x="4130384" y="419100"/>
                </a:lnTo>
                <a:lnTo>
                  <a:pt x="4112696" y="419100"/>
                </a:lnTo>
                <a:lnTo>
                  <a:pt x="4109187" y="419100"/>
                </a:lnTo>
                <a:lnTo>
                  <a:pt x="4105276" y="419100"/>
                </a:lnTo>
                <a:lnTo>
                  <a:pt x="4091499" y="419100"/>
                </a:lnTo>
                <a:lnTo>
                  <a:pt x="4084079" y="419100"/>
                </a:lnTo>
                <a:lnTo>
                  <a:pt x="4072786" y="419100"/>
                </a:lnTo>
                <a:lnTo>
                  <a:pt x="4066729" y="419100"/>
                </a:lnTo>
                <a:lnTo>
                  <a:pt x="4055993" y="419100"/>
                </a:lnTo>
                <a:lnTo>
                  <a:pt x="4045532" y="419100"/>
                </a:lnTo>
                <a:lnTo>
                  <a:pt x="4034796" y="419100"/>
                </a:lnTo>
                <a:lnTo>
                  <a:pt x="4023503" y="419100"/>
                </a:lnTo>
                <a:lnTo>
                  <a:pt x="4016083" y="419100"/>
                </a:lnTo>
                <a:lnTo>
                  <a:pt x="4010026" y="419100"/>
                </a:lnTo>
                <a:lnTo>
                  <a:pt x="3988829" y="419100"/>
                </a:lnTo>
                <a:lnTo>
                  <a:pt x="3977536" y="419100"/>
                </a:lnTo>
                <a:lnTo>
                  <a:pt x="3966800" y="419100"/>
                </a:lnTo>
                <a:lnTo>
                  <a:pt x="3952428" y="419100"/>
                </a:lnTo>
                <a:lnTo>
                  <a:pt x="3920833" y="419100"/>
                </a:lnTo>
                <a:lnTo>
                  <a:pt x="3903145" y="419100"/>
                </a:lnTo>
                <a:lnTo>
                  <a:pt x="3895725" y="419100"/>
                </a:lnTo>
                <a:lnTo>
                  <a:pt x="3857178" y="419100"/>
                </a:lnTo>
                <a:lnTo>
                  <a:pt x="3846442" y="419100"/>
                </a:lnTo>
                <a:lnTo>
                  <a:pt x="3825137" y="419100"/>
                </a:lnTo>
                <a:lnTo>
                  <a:pt x="3800475" y="419100"/>
                </a:lnTo>
                <a:lnTo>
                  <a:pt x="3775854" y="419100"/>
                </a:lnTo>
                <a:lnTo>
                  <a:pt x="3768434" y="419100"/>
                </a:lnTo>
                <a:lnTo>
                  <a:pt x="3729887" y="419100"/>
                </a:lnTo>
                <a:lnTo>
                  <a:pt x="3719151" y="419100"/>
                </a:lnTo>
                <a:lnTo>
                  <a:pt x="3704779" y="419100"/>
                </a:lnTo>
                <a:lnTo>
                  <a:pt x="3673184" y="419100"/>
                </a:lnTo>
                <a:lnTo>
                  <a:pt x="3655496" y="419100"/>
                </a:lnTo>
                <a:lnTo>
                  <a:pt x="3648076" y="419100"/>
                </a:lnTo>
                <a:lnTo>
                  <a:pt x="3615586" y="419100"/>
                </a:lnTo>
                <a:lnTo>
                  <a:pt x="3609529" y="419100"/>
                </a:lnTo>
                <a:lnTo>
                  <a:pt x="3598793" y="419100"/>
                </a:lnTo>
                <a:lnTo>
                  <a:pt x="3566303" y="419100"/>
                </a:lnTo>
                <a:lnTo>
                  <a:pt x="3558883" y="419100"/>
                </a:lnTo>
                <a:lnTo>
                  <a:pt x="3552826" y="419100"/>
                </a:lnTo>
                <a:lnTo>
                  <a:pt x="3537241" y="419100"/>
                </a:lnTo>
                <a:lnTo>
                  <a:pt x="3520336" y="419100"/>
                </a:lnTo>
                <a:lnTo>
                  <a:pt x="3509600" y="419100"/>
                </a:lnTo>
                <a:lnTo>
                  <a:pt x="3495228" y="419100"/>
                </a:lnTo>
                <a:lnTo>
                  <a:pt x="3487958" y="419100"/>
                </a:lnTo>
                <a:lnTo>
                  <a:pt x="3480538" y="419100"/>
                </a:lnTo>
                <a:lnTo>
                  <a:pt x="3463633" y="419100"/>
                </a:lnTo>
                <a:lnTo>
                  <a:pt x="3445945" y="419100"/>
                </a:lnTo>
                <a:lnTo>
                  <a:pt x="3441991" y="419100"/>
                </a:lnTo>
                <a:lnTo>
                  <a:pt x="3438525" y="419100"/>
                </a:lnTo>
                <a:lnTo>
                  <a:pt x="3431255" y="419100"/>
                </a:lnTo>
                <a:lnTo>
                  <a:pt x="3416883" y="419100"/>
                </a:lnTo>
                <a:lnTo>
                  <a:pt x="3399978" y="419100"/>
                </a:lnTo>
                <a:lnTo>
                  <a:pt x="3389242" y="419100"/>
                </a:lnTo>
                <a:lnTo>
                  <a:pt x="3385288" y="419100"/>
                </a:lnTo>
                <a:lnTo>
                  <a:pt x="3367600" y="419100"/>
                </a:lnTo>
                <a:lnTo>
                  <a:pt x="3360180" y="419100"/>
                </a:lnTo>
                <a:lnTo>
                  <a:pt x="3343275" y="419100"/>
                </a:lnTo>
                <a:lnTo>
                  <a:pt x="3327690" y="419100"/>
                </a:lnTo>
                <a:lnTo>
                  <a:pt x="3321633" y="419100"/>
                </a:lnTo>
                <a:lnTo>
                  <a:pt x="3310897" y="419100"/>
                </a:lnTo>
                <a:lnTo>
                  <a:pt x="3278407" y="419100"/>
                </a:lnTo>
                <a:lnTo>
                  <a:pt x="3270987" y="419100"/>
                </a:lnTo>
                <a:lnTo>
                  <a:pt x="3264930" y="419100"/>
                </a:lnTo>
                <a:lnTo>
                  <a:pt x="3232440" y="419100"/>
                </a:lnTo>
                <a:lnTo>
                  <a:pt x="3221704" y="419100"/>
                </a:lnTo>
                <a:lnTo>
                  <a:pt x="3207332" y="419100"/>
                </a:lnTo>
                <a:lnTo>
                  <a:pt x="3175737" y="419100"/>
                </a:lnTo>
                <a:lnTo>
                  <a:pt x="3158049" y="419100"/>
                </a:lnTo>
                <a:lnTo>
                  <a:pt x="3150629" y="419100"/>
                </a:lnTo>
                <a:lnTo>
                  <a:pt x="3112082" y="419100"/>
                </a:lnTo>
                <a:lnTo>
                  <a:pt x="3101346" y="419100"/>
                </a:lnTo>
                <a:lnTo>
                  <a:pt x="3080041" y="419100"/>
                </a:lnTo>
                <a:lnTo>
                  <a:pt x="3055379" y="419100"/>
                </a:lnTo>
                <a:lnTo>
                  <a:pt x="3030758" y="419100"/>
                </a:lnTo>
                <a:lnTo>
                  <a:pt x="3023338" y="419100"/>
                </a:lnTo>
                <a:lnTo>
                  <a:pt x="2984791" y="419100"/>
                </a:lnTo>
                <a:lnTo>
                  <a:pt x="2975266" y="419100"/>
                </a:lnTo>
                <a:lnTo>
                  <a:pt x="2974055" y="419100"/>
                </a:lnTo>
                <a:lnTo>
                  <a:pt x="2959683" y="419100"/>
                </a:lnTo>
                <a:lnTo>
                  <a:pt x="2928088" y="419100"/>
                </a:lnTo>
                <a:lnTo>
                  <a:pt x="2925983" y="419100"/>
                </a:lnTo>
                <a:lnTo>
                  <a:pt x="2918563" y="419100"/>
                </a:lnTo>
                <a:lnTo>
                  <a:pt x="2910400" y="419100"/>
                </a:lnTo>
                <a:lnTo>
                  <a:pt x="2902980" y="419100"/>
                </a:lnTo>
                <a:lnTo>
                  <a:pt x="2891687" y="419100"/>
                </a:lnTo>
                <a:lnTo>
                  <a:pt x="2880016" y="419100"/>
                </a:lnTo>
                <a:lnTo>
                  <a:pt x="2870490" y="419100"/>
                </a:lnTo>
                <a:lnTo>
                  <a:pt x="2869280" y="419100"/>
                </a:lnTo>
                <a:lnTo>
                  <a:pt x="2864433" y="419100"/>
                </a:lnTo>
                <a:lnTo>
                  <a:pt x="2854908" y="419100"/>
                </a:lnTo>
                <a:lnTo>
                  <a:pt x="2853697" y="419100"/>
                </a:lnTo>
                <a:lnTo>
                  <a:pt x="2842404" y="419100"/>
                </a:lnTo>
                <a:lnTo>
                  <a:pt x="2834984" y="419100"/>
                </a:lnTo>
                <a:lnTo>
                  <a:pt x="2823313" y="419100"/>
                </a:lnTo>
                <a:lnTo>
                  <a:pt x="2821207" y="419100"/>
                </a:lnTo>
                <a:lnTo>
                  <a:pt x="2813787" y="419100"/>
                </a:lnTo>
                <a:lnTo>
                  <a:pt x="2807730" y="419100"/>
                </a:lnTo>
                <a:lnTo>
                  <a:pt x="2805625" y="419100"/>
                </a:lnTo>
                <a:lnTo>
                  <a:pt x="2798205" y="419100"/>
                </a:lnTo>
                <a:lnTo>
                  <a:pt x="2796437" y="419100"/>
                </a:lnTo>
                <a:lnTo>
                  <a:pt x="2785701" y="419100"/>
                </a:lnTo>
                <a:lnTo>
                  <a:pt x="2775240" y="419100"/>
                </a:lnTo>
                <a:lnTo>
                  <a:pt x="2771329" y="419100"/>
                </a:lnTo>
                <a:lnTo>
                  <a:pt x="2765715" y="419100"/>
                </a:lnTo>
                <a:lnTo>
                  <a:pt x="2764504" y="419100"/>
                </a:lnTo>
                <a:lnTo>
                  <a:pt x="2759658" y="419100"/>
                </a:lnTo>
                <a:lnTo>
                  <a:pt x="2750132" y="419100"/>
                </a:lnTo>
                <a:lnTo>
                  <a:pt x="2748922" y="419100"/>
                </a:lnTo>
                <a:lnTo>
                  <a:pt x="2739734" y="419100"/>
                </a:lnTo>
                <a:lnTo>
                  <a:pt x="2722046" y="419100"/>
                </a:lnTo>
                <a:lnTo>
                  <a:pt x="2718537" y="419100"/>
                </a:lnTo>
                <a:lnTo>
                  <a:pt x="2716432" y="419100"/>
                </a:lnTo>
                <a:lnTo>
                  <a:pt x="2714626" y="419100"/>
                </a:lnTo>
                <a:lnTo>
                  <a:pt x="2709012" y="419100"/>
                </a:lnTo>
                <a:lnTo>
                  <a:pt x="2702955" y="419100"/>
                </a:lnTo>
                <a:lnTo>
                  <a:pt x="2700849" y="419100"/>
                </a:lnTo>
                <a:lnTo>
                  <a:pt x="2693429" y="419100"/>
                </a:lnTo>
                <a:lnTo>
                  <a:pt x="2682136" y="419100"/>
                </a:lnTo>
                <a:lnTo>
                  <a:pt x="2676079" y="419100"/>
                </a:lnTo>
                <a:lnTo>
                  <a:pt x="2670465" y="419100"/>
                </a:lnTo>
                <a:lnTo>
                  <a:pt x="2665343" y="419100"/>
                </a:lnTo>
                <a:lnTo>
                  <a:pt x="2659729" y="419100"/>
                </a:lnTo>
                <a:lnTo>
                  <a:pt x="2654882" y="419100"/>
                </a:lnTo>
                <a:lnTo>
                  <a:pt x="2645357" y="419100"/>
                </a:lnTo>
                <a:lnTo>
                  <a:pt x="2644146" y="419100"/>
                </a:lnTo>
                <a:lnTo>
                  <a:pt x="2632853" y="419100"/>
                </a:lnTo>
                <a:lnTo>
                  <a:pt x="2625433" y="419100"/>
                </a:lnTo>
                <a:lnTo>
                  <a:pt x="2619376" y="419100"/>
                </a:lnTo>
                <a:lnTo>
                  <a:pt x="2613762" y="419100"/>
                </a:lnTo>
                <a:lnTo>
                  <a:pt x="2598179" y="419100"/>
                </a:lnTo>
                <a:lnTo>
                  <a:pt x="2596074" y="419100"/>
                </a:lnTo>
                <a:lnTo>
                  <a:pt x="2588654" y="419100"/>
                </a:lnTo>
                <a:lnTo>
                  <a:pt x="2586886" y="419100"/>
                </a:lnTo>
                <a:lnTo>
                  <a:pt x="2576150" y="419100"/>
                </a:lnTo>
                <a:lnTo>
                  <a:pt x="2561778" y="419100"/>
                </a:lnTo>
                <a:lnTo>
                  <a:pt x="2550107" y="419100"/>
                </a:lnTo>
                <a:lnTo>
                  <a:pt x="2539371" y="419100"/>
                </a:lnTo>
                <a:lnTo>
                  <a:pt x="2530183" y="419100"/>
                </a:lnTo>
                <a:lnTo>
                  <a:pt x="2518066" y="419100"/>
                </a:lnTo>
                <a:lnTo>
                  <a:pt x="2512495" y="419100"/>
                </a:lnTo>
                <a:lnTo>
                  <a:pt x="2505075" y="419100"/>
                </a:lnTo>
                <a:lnTo>
                  <a:pt x="2493404" y="419100"/>
                </a:lnTo>
                <a:lnTo>
                  <a:pt x="2468783" y="419100"/>
                </a:lnTo>
                <a:lnTo>
                  <a:pt x="2466528" y="419100"/>
                </a:lnTo>
                <a:lnTo>
                  <a:pt x="2461363" y="419100"/>
                </a:lnTo>
                <a:lnTo>
                  <a:pt x="2455792" y="419100"/>
                </a:lnTo>
                <a:lnTo>
                  <a:pt x="2434487" y="419100"/>
                </a:lnTo>
                <a:lnTo>
                  <a:pt x="2422816" y="419100"/>
                </a:lnTo>
                <a:lnTo>
                  <a:pt x="2412080" y="419100"/>
                </a:lnTo>
                <a:lnTo>
                  <a:pt x="2409825" y="419100"/>
                </a:lnTo>
                <a:lnTo>
                  <a:pt x="2397708" y="419100"/>
                </a:lnTo>
                <a:lnTo>
                  <a:pt x="2385204" y="419100"/>
                </a:lnTo>
                <a:lnTo>
                  <a:pt x="2377784" y="419100"/>
                </a:lnTo>
                <a:lnTo>
                  <a:pt x="2366113" y="419100"/>
                </a:lnTo>
                <a:lnTo>
                  <a:pt x="2348425" y="419100"/>
                </a:lnTo>
                <a:lnTo>
                  <a:pt x="2341005" y="419100"/>
                </a:lnTo>
                <a:lnTo>
                  <a:pt x="2339237" y="419100"/>
                </a:lnTo>
                <a:lnTo>
                  <a:pt x="2329712" y="419100"/>
                </a:lnTo>
                <a:lnTo>
                  <a:pt x="2328501" y="419100"/>
                </a:lnTo>
                <a:lnTo>
                  <a:pt x="2314129" y="419100"/>
                </a:lnTo>
                <a:lnTo>
                  <a:pt x="2308515" y="419100"/>
                </a:lnTo>
                <a:lnTo>
                  <a:pt x="2302458" y="419100"/>
                </a:lnTo>
                <a:lnTo>
                  <a:pt x="2291722" y="419100"/>
                </a:lnTo>
                <a:lnTo>
                  <a:pt x="2282534" y="419100"/>
                </a:lnTo>
                <a:lnTo>
                  <a:pt x="2280429" y="419100"/>
                </a:lnTo>
                <a:lnTo>
                  <a:pt x="2273009" y="419100"/>
                </a:lnTo>
                <a:lnTo>
                  <a:pt x="2264846" y="419100"/>
                </a:lnTo>
                <a:lnTo>
                  <a:pt x="2259232" y="419100"/>
                </a:lnTo>
                <a:lnTo>
                  <a:pt x="2257426" y="419100"/>
                </a:lnTo>
                <a:lnTo>
                  <a:pt x="2251812" y="419100"/>
                </a:lnTo>
                <a:lnTo>
                  <a:pt x="2245755" y="419100"/>
                </a:lnTo>
                <a:lnTo>
                  <a:pt x="2234462" y="419100"/>
                </a:lnTo>
                <a:lnTo>
                  <a:pt x="2224936" y="419100"/>
                </a:lnTo>
                <a:lnTo>
                  <a:pt x="2223726" y="419100"/>
                </a:lnTo>
                <a:lnTo>
                  <a:pt x="2218879" y="419100"/>
                </a:lnTo>
                <a:lnTo>
                  <a:pt x="2213265" y="419100"/>
                </a:lnTo>
                <a:lnTo>
                  <a:pt x="2209354" y="419100"/>
                </a:lnTo>
                <a:lnTo>
                  <a:pt x="2208143" y="419100"/>
                </a:lnTo>
                <a:lnTo>
                  <a:pt x="2202529" y="419100"/>
                </a:lnTo>
                <a:lnTo>
                  <a:pt x="2188157" y="419100"/>
                </a:lnTo>
                <a:lnTo>
                  <a:pt x="2177759" y="419100"/>
                </a:lnTo>
                <a:lnTo>
                  <a:pt x="2175653" y="419100"/>
                </a:lnTo>
                <a:lnTo>
                  <a:pt x="2168233" y="419100"/>
                </a:lnTo>
                <a:lnTo>
                  <a:pt x="2162176" y="419100"/>
                </a:lnTo>
                <a:lnTo>
                  <a:pt x="2160071" y="419100"/>
                </a:lnTo>
                <a:lnTo>
                  <a:pt x="2156562" y="419100"/>
                </a:lnTo>
                <a:lnTo>
                  <a:pt x="2152651" y="419100"/>
                </a:lnTo>
                <a:lnTo>
                  <a:pt x="2138874" y="419100"/>
                </a:lnTo>
                <a:lnTo>
                  <a:pt x="2131454" y="419100"/>
                </a:lnTo>
                <a:lnTo>
                  <a:pt x="2129686" y="419100"/>
                </a:lnTo>
                <a:lnTo>
                  <a:pt x="2120161" y="419100"/>
                </a:lnTo>
                <a:lnTo>
                  <a:pt x="2118950" y="419100"/>
                </a:lnTo>
                <a:lnTo>
                  <a:pt x="2114104" y="419100"/>
                </a:lnTo>
                <a:lnTo>
                  <a:pt x="2104578" y="419100"/>
                </a:lnTo>
                <a:lnTo>
                  <a:pt x="2103368" y="419100"/>
                </a:lnTo>
                <a:lnTo>
                  <a:pt x="2092907" y="419100"/>
                </a:lnTo>
                <a:lnTo>
                  <a:pt x="2082171" y="419100"/>
                </a:lnTo>
                <a:lnTo>
                  <a:pt x="2072983" y="419100"/>
                </a:lnTo>
                <a:lnTo>
                  <a:pt x="2070878" y="419100"/>
                </a:lnTo>
                <a:lnTo>
                  <a:pt x="2063458" y="419100"/>
                </a:lnTo>
                <a:lnTo>
                  <a:pt x="2057401" y="419100"/>
                </a:lnTo>
                <a:lnTo>
                  <a:pt x="2055295" y="419100"/>
                </a:lnTo>
                <a:lnTo>
                  <a:pt x="2047875" y="419100"/>
                </a:lnTo>
                <a:lnTo>
                  <a:pt x="2036204" y="419100"/>
                </a:lnTo>
                <a:lnTo>
                  <a:pt x="2024911" y="419100"/>
                </a:lnTo>
                <a:lnTo>
                  <a:pt x="2014175" y="419100"/>
                </a:lnTo>
                <a:lnTo>
                  <a:pt x="2009328" y="419100"/>
                </a:lnTo>
                <a:lnTo>
                  <a:pt x="1999803" y="419100"/>
                </a:lnTo>
                <a:lnTo>
                  <a:pt x="1998592" y="419100"/>
                </a:lnTo>
                <a:lnTo>
                  <a:pt x="1968208" y="419100"/>
                </a:lnTo>
                <a:lnTo>
                  <a:pt x="1952625" y="419100"/>
                </a:lnTo>
                <a:lnTo>
                  <a:pt x="1950520" y="419100"/>
                </a:lnTo>
                <a:lnTo>
                  <a:pt x="1943100" y="419100"/>
                </a:lnTo>
                <a:lnTo>
                  <a:pt x="1904553" y="419100"/>
                </a:lnTo>
                <a:lnTo>
                  <a:pt x="1893817" y="419100"/>
                </a:lnTo>
                <a:lnTo>
                  <a:pt x="1872512" y="419100"/>
                </a:lnTo>
                <a:lnTo>
                  <a:pt x="1847850" y="419100"/>
                </a:lnTo>
                <a:lnTo>
                  <a:pt x="1823229" y="419100"/>
                </a:lnTo>
                <a:lnTo>
                  <a:pt x="1815809" y="419100"/>
                </a:lnTo>
                <a:lnTo>
                  <a:pt x="1777262" y="419100"/>
                </a:lnTo>
                <a:lnTo>
                  <a:pt x="1766526" y="419100"/>
                </a:lnTo>
                <a:lnTo>
                  <a:pt x="1752154" y="419100"/>
                </a:lnTo>
                <a:lnTo>
                  <a:pt x="1720559" y="419100"/>
                </a:lnTo>
                <a:lnTo>
                  <a:pt x="1702871" y="419100"/>
                </a:lnTo>
                <a:lnTo>
                  <a:pt x="1695451" y="419100"/>
                </a:lnTo>
                <a:lnTo>
                  <a:pt x="1662961" y="419100"/>
                </a:lnTo>
                <a:lnTo>
                  <a:pt x="1656904" y="419100"/>
                </a:lnTo>
                <a:lnTo>
                  <a:pt x="1646168" y="419100"/>
                </a:lnTo>
                <a:lnTo>
                  <a:pt x="1613678" y="419100"/>
                </a:lnTo>
                <a:lnTo>
                  <a:pt x="1606258" y="419100"/>
                </a:lnTo>
                <a:lnTo>
                  <a:pt x="1600201" y="419100"/>
                </a:lnTo>
                <a:lnTo>
                  <a:pt x="1584616" y="419100"/>
                </a:lnTo>
                <a:lnTo>
                  <a:pt x="1567711" y="419100"/>
                </a:lnTo>
                <a:lnTo>
                  <a:pt x="1556975" y="419100"/>
                </a:lnTo>
                <a:lnTo>
                  <a:pt x="1542603" y="419100"/>
                </a:lnTo>
                <a:lnTo>
                  <a:pt x="1535333" y="419100"/>
                </a:lnTo>
                <a:lnTo>
                  <a:pt x="1527913" y="419100"/>
                </a:lnTo>
                <a:lnTo>
                  <a:pt x="1511008" y="419100"/>
                </a:lnTo>
                <a:lnTo>
                  <a:pt x="1493320" y="419100"/>
                </a:lnTo>
                <a:lnTo>
                  <a:pt x="1489366" y="419100"/>
                </a:lnTo>
                <a:lnTo>
                  <a:pt x="1485900" y="419100"/>
                </a:lnTo>
                <a:lnTo>
                  <a:pt x="1478630" y="419100"/>
                </a:lnTo>
                <a:lnTo>
                  <a:pt x="1464258" y="419100"/>
                </a:lnTo>
                <a:lnTo>
                  <a:pt x="1447353" y="419100"/>
                </a:lnTo>
                <a:lnTo>
                  <a:pt x="1436617" y="419100"/>
                </a:lnTo>
                <a:lnTo>
                  <a:pt x="1432663" y="419100"/>
                </a:lnTo>
                <a:lnTo>
                  <a:pt x="1414975" y="419100"/>
                </a:lnTo>
                <a:lnTo>
                  <a:pt x="1407555" y="419100"/>
                </a:lnTo>
                <a:lnTo>
                  <a:pt x="1390650" y="419100"/>
                </a:lnTo>
                <a:lnTo>
                  <a:pt x="1375065" y="419100"/>
                </a:lnTo>
                <a:lnTo>
                  <a:pt x="1369008" y="419100"/>
                </a:lnTo>
                <a:lnTo>
                  <a:pt x="1358272" y="419100"/>
                </a:lnTo>
                <a:lnTo>
                  <a:pt x="1325782" y="419100"/>
                </a:lnTo>
                <a:lnTo>
                  <a:pt x="1318362" y="419100"/>
                </a:lnTo>
                <a:lnTo>
                  <a:pt x="1312305" y="419100"/>
                </a:lnTo>
                <a:lnTo>
                  <a:pt x="1279815" y="419100"/>
                </a:lnTo>
                <a:lnTo>
                  <a:pt x="1269079" y="419100"/>
                </a:lnTo>
                <a:lnTo>
                  <a:pt x="1254707" y="419100"/>
                </a:lnTo>
                <a:lnTo>
                  <a:pt x="1223112" y="419100"/>
                </a:lnTo>
                <a:lnTo>
                  <a:pt x="1205424" y="419100"/>
                </a:lnTo>
                <a:lnTo>
                  <a:pt x="1198004" y="419100"/>
                </a:lnTo>
                <a:lnTo>
                  <a:pt x="1159457" y="419100"/>
                </a:lnTo>
                <a:lnTo>
                  <a:pt x="1148721" y="419100"/>
                </a:lnTo>
                <a:lnTo>
                  <a:pt x="1127416" y="419100"/>
                </a:lnTo>
                <a:lnTo>
                  <a:pt x="1102754" y="419100"/>
                </a:lnTo>
                <a:lnTo>
                  <a:pt x="1078133" y="419100"/>
                </a:lnTo>
                <a:lnTo>
                  <a:pt x="1070713" y="419100"/>
                </a:lnTo>
                <a:lnTo>
                  <a:pt x="1032166" y="419100"/>
                </a:lnTo>
                <a:lnTo>
                  <a:pt x="1021430" y="419100"/>
                </a:lnTo>
                <a:lnTo>
                  <a:pt x="1007058" y="419100"/>
                </a:lnTo>
                <a:lnTo>
                  <a:pt x="975463" y="419100"/>
                </a:lnTo>
                <a:lnTo>
                  <a:pt x="957775" y="419100"/>
                </a:lnTo>
                <a:lnTo>
                  <a:pt x="950355" y="419100"/>
                </a:lnTo>
                <a:lnTo>
                  <a:pt x="939062" y="419100"/>
                </a:lnTo>
                <a:lnTo>
                  <a:pt x="917865" y="419100"/>
                </a:lnTo>
                <a:lnTo>
                  <a:pt x="911808" y="419100"/>
                </a:lnTo>
                <a:lnTo>
                  <a:pt x="901072" y="419100"/>
                </a:lnTo>
                <a:lnTo>
                  <a:pt x="889779" y="419100"/>
                </a:lnTo>
                <a:lnTo>
                  <a:pt x="882359" y="419100"/>
                </a:lnTo>
                <a:lnTo>
                  <a:pt x="868582" y="419100"/>
                </a:lnTo>
                <a:lnTo>
                  <a:pt x="861162" y="419100"/>
                </a:lnTo>
                <a:lnTo>
                  <a:pt x="855105" y="419100"/>
                </a:lnTo>
                <a:lnTo>
                  <a:pt x="843812" y="419100"/>
                </a:lnTo>
                <a:lnTo>
                  <a:pt x="833076" y="419100"/>
                </a:lnTo>
                <a:lnTo>
                  <a:pt x="822615" y="419100"/>
                </a:lnTo>
                <a:lnTo>
                  <a:pt x="818704" y="419100"/>
                </a:lnTo>
                <a:lnTo>
                  <a:pt x="811879" y="419100"/>
                </a:lnTo>
                <a:lnTo>
                  <a:pt x="797507" y="419100"/>
                </a:lnTo>
                <a:lnTo>
                  <a:pt x="787109" y="419100"/>
                </a:lnTo>
                <a:lnTo>
                  <a:pt x="769421" y="419100"/>
                </a:lnTo>
                <a:lnTo>
                  <a:pt x="765912" y="419100"/>
                </a:lnTo>
                <a:lnTo>
                  <a:pt x="762001" y="419100"/>
                </a:lnTo>
                <a:lnTo>
                  <a:pt x="748224" y="419100"/>
                </a:lnTo>
                <a:lnTo>
                  <a:pt x="740804" y="419100"/>
                </a:lnTo>
                <a:lnTo>
                  <a:pt x="729511" y="419100"/>
                </a:lnTo>
                <a:lnTo>
                  <a:pt x="723454" y="419100"/>
                </a:lnTo>
                <a:lnTo>
                  <a:pt x="712718" y="419100"/>
                </a:lnTo>
                <a:lnTo>
                  <a:pt x="702257" y="419100"/>
                </a:lnTo>
                <a:lnTo>
                  <a:pt x="691521" y="419100"/>
                </a:lnTo>
                <a:lnTo>
                  <a:pt x="680228" y="419100"/>
                </a:lnTo>
                <a:lnTo>
                  <a:pt x="672808" y="419100"/>
                </a:lnTo>
                <a:lnTo>
                  <a:pt x="666751" y="419100"/>
                </a:lnTo>
                <a:lnTo>
                  <a:pt x="645554" y="419100"/>
                </a:lnTo>
                <a:lnTo>
                  <a:pt x="634261" y="419100"/>
                </a:lnTo>
                <a:lnTo>
                  <a:pt x="623525" y="419100"/>
                </a:lnTo>
                <a:lnTo>
                  <a:pt x="609153" y="419100"/>
                </a:lnTo>
                <a:lnTo>
                  <a:pt x="577558" y="419100"/>
                </a:lnTo>
                <a:lnTo>
                  <a:pt x="559870" y="419100"/>
                </a:lnTo>
                <a:lnTo>
                  <a:pt x="552450" y="419100"/>
                </a:lnTo>
                <a:lnTo>
                  <a:pt x="513903" y="419100"/>
                </a:lnTo>
                <a:lnTo>
                  <a:pt x="503167" y="419100"/>
                </a:lnTo>
                <a:lnTo>
                  <a:pt x="481862" y="419100"/>
                </a:lnTo>
                <a:lnTo>
                  <a:pt x="457200" y="419100"/>
                </a:lnTo>
                <a:lnTo>
                  <a:pt x="432579" y="419100"/>
                </a:lnTo>
                <a:lnTo>
                  <a:pt x="425159" y="419100"/>
                </a:lnTo>
                <a:lnTo>
                  <a:pt x="386612" y="419100"/>
                </a:lnTo>
                <a:lnTo>
                  <a:pt x="375876" y="419100"/>
                </a:lnTo>
                <a:lnTo>
                  <a:pt x="361504" y="419100"/>
                </a:lnTo>
                <a:lnTo>
                  <a:pt x="329909" y="419100"/>
                </a:lnTo>
                <a:lnTo>
                  <a:pt x="312221" y="419100"/>
                </a:lnTo>
                <a:lnTo>
                  <a:pt x="304801" y="419100"/>
                </a:lnTo>
                <a:lnTo>
                  <a:pt x="272311" y="419100"/>
                </a:lnTo>
                <a:lnTo>
                  <a:pt x="266254" y="419100"/>
                </a:lnTo>
                <a:lnTo>
                  <a:pt x="255518" y="419100"/>
                </a:lnTo>
                <a:lnTo>
                  <a:pt x="223028" y="419100"/>
                </a:lnTo>
                <a:lnTo>
                  <a:pt x="215608" y="419100"/>
                </a:lnTo>
                <a:lnTo>
                  <a:pt x="209551" y="419100"/>
                </a:lnTo>
                <a:lnTo>
                  <a:pt x="177061" y="419100"/>
                </a:lnTo>
                <a:lnTo>
                  <a:pt x="166325" y="419100"/>
                </a:lnTo>
                <a:lnTo>
                  <a:pt x="151953" y="419100"/>
                </a:lnTo>
                <a:lnTo>
                  <a:pt x="120358" y="419100"/>
                </a:lnTo>
                <a:lnTo>
                  <a:pt x="102670" y="419100"/>
                </a:lnTo>
                <a:lnTo>
                  <a:pt x="95250" y="419100"/>
                </a:lnTo>
                <a:lnTo>
                  <a:pt x="56703" y="419100"/>
                </a:lnTo>
                <a:lnTo>
                  <a:pt x="45967" y="419100"/>
                </a:lnTo>
                <a:lnTo>
                  <a:pt x="0" y="419100"/>
                </a:lnTo>
                <a:close/>
              </a:path>
            </a:pathLst>
          </a:cu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0" name="直接连接符 29"/>
          <p:cNvCxnSpPr/>
          <p:nvPr/>
        </p:nvCxnSpPr>
        <p:spPr>
          <a:xfrm>
            <a:off x="1026579" y="549329"/>
            <a:ext cx="11165421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124691" y="19218"/>
            <a:ext cx="2754988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+mn-ea"/>
                <a:sym typeface="+mn-ea"/>
              </a:rPr>
              <a:t>下水作文</a:t>
            </a:r>
            <a:endParaRPr lang="en-US" altLang="zh-CN" sz="2800" b="1" dirty="0">
              <a:solidFill>
                <a:schemeClr val="bg1"/>
              </a:solidFill>
              <a:latin typeface="+mn-ea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1563" y="549329"/>
            <a:ext cx="7777983" cy="706347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just" defTabSz="914400"/>
            <a:r>
              <a:rPr lang="en-US" altLang="zh-CN" sz="28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en-US" altLang="zh-CN" sz="25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Out </a:t>
            </a:r>
            <a:r>
              <a:rPr lang="en-US" altLang="zh-CN" sz="2500" i="1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of the </a:t>
            </a:r>
            <a:r>
              <a:rPr lang="en-US" altLang="zh-CN" sz="25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corner </a:t>
            </a:r>
            <a:r>
              <a:rPr lang="en-US" altLang="zh-CN" sz="2500" i="1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of my eye I could see </a:t>
            </a:r>
            <a:r>
              <a:rPr lang="en-US" altLang="zh-CN" sz="25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the </a:t>
            </a:r>
            <a:r>
              <a:rPr lang="en-US" altLang="zh-CN" sz="2500" i="1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little girl sobbing because I didn’t have time for her. </a:t>
            </a:r>
            <a:r>
              <a:rPr lang="en-US" altLang="zh-CN" sz="2500" dirty="0" smtClean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Immediately, I rose from my seat and dashed towards </a:t>
            </a:r>
            <a:r>
              <a:rPr lang="en-US" altLang="zh-CN" sz="2500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Meghan</a:t>
            </a:r>
            <a:r>
              <a:rPr lang="en-US" altLang="zh-CN" sz="2500" dirty="0" smtClean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 </a:t>
            </a:r>
            <a:r>
              <a:rPr lang="en-US" altLang="zh-CN" sz="2500" dirty="0" smtClean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With </a:t>
            </a:r>
            <a:r>
              <a:rPr lang="en-US" altLang="zh-CN" sz="2500" dirty="0" smtClean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repeated “sorry”, I scooped her up into my arms and patted gently her on the back until she calmed down. Not wanting to disappoint her any more, I suggested taking a walk in the park and observing bib-bibs with her. Unbelievably </a:t>
            </a:r>
            <a:r>
              <a:rPr lang="en-US" altLang="zh-CN" sz="2500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excited</a:t>
            </a:r>
            <a:r>
              <a:rPr lang="en-US" altLang="zh-CN" sz="2500" dirty="0" smtClean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at my idea, she took my hand and ran down the stairs. The rest time witnessed Meghan’s playing on the swings, running over the lawn and intimate interaction with the bib-bibs, her silver voice flying through the park. I also fully enjoyed the relaxing time with my daughter, totally forgetting the test paper. (101)</a:t>
            </a:r>
            <a:endParaRPr lang="en-US" altLang="zh-CN" sz="2500" dirty="0" smtClean="0">
              <a:solidFill>
                <a:prstClr val="black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0" algn="just" defTabSz="914400"/>
            <a:r>
              <a:rPr lang="en-US" altLang="zh-CN" sz="25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Reflecting, I realized that my company with Meghan should be the top priority for both me and my daughter, however busy I was.</a:t>
            </a:r>
            <a:endParaRPr lang="en-US" altLang="zh-CN" sz="2500" dirty="0">
              <a:solidFill>
                <a:prstClr val="black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0" algn="just" defTabSz="914400"/>
            <a:endParaRPr lang="en-US" altLang="zh-CN" sz="2500" dirty="0" smtClean="0">
              <a:solidFill>
                <a:prstClr val="black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0" algn="just" defTabSz="914400"/>
            <a:r>
              <a:rPr lang="en-US" altLang="zh-CN" sz="25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500" dirty="0" smtClean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</a:t>
            </a:r>
            <a:endParaRPr lang="zh-CN" altLang="zh-CN" sz="2500" dirty="0">
              <a:solidFill>
                <a:prstClr val="black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24884" y="425470"/>
            <a:ext cx="3984525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</a:rPr>
              <a:t>点评：</a:t>
            </a:r>
            <a:endParaRPr lang="en-US" altLang="zh-CN" sz="2800" b="1" dirty="0" smtClean="0">
              <a:solidFill>
                <a:srgbClr val="FF0000"/>
              </a:solidFill>
            </a:endParaRPr>
          </a:p>
          <a:p>
            <a:r>
              <a:rPr lang="en-US" altLang="zh-CN" sz="2400" dirty="0" smtClean="0"/>
              <a:t>   </a:t>
            </a:r>
            <a:r>
              <a:rPr lang="en-US" altLang="zh-CN" sz="2400" dirty="0" smtClean="0">
                <a:solidFill>
                  <a:srgbClr val="0000FF"/>
                </a:solidFill>
                <a:latin typeface="+mn-ea"/>
              </a:rPr>
              <a:t>1.</a:t>
            </a:r>
            <a:r>
              <a:rPr lang="zh-CN" altLang="en-US" sz="2400" dirty="0" smtClean="0">
                <a:solidFill>
                  <a:srgbClr val="0000FF"/>
                </a:solidFill>
                <a:latin typeface="+mn-ea"/>
              </a:rPr>
              <a:t>采用连动手法，</a:t>
            </a:r>
            <a:r>
              <a:rPr lang="en-US" altLang="zh-CN" sz="2400" dirty="0" smtClean="0">
                <a:solidFill>
                  <a:srgbClr val="0000FF"/>
                </a:solidFill>
                <a:latin typeface="+mn-ea"/>
              </a:rPr>
              <a:t>rose, dash, scoop up, pat</a:t>
            </a:r>
            <a:r>
              <a:rPr lang="zh-CN" altLang="en-US" sz="2400" dirty="0" smtClean="0">
                <a:solidFill>
                  <a:srgbClr val="0000FF"/>
                </a:solidFill>
                <a:latin typeface="+mn-ea"/>
              </a:rPr>
              <a:t>一系列动词，把爸爸的焦急、爱女的情感刻画得淋漓尽致。</a:t>
            </a:r>
            <a:endParaRPr lang="en-US" altLang="zh-CN" sz="2400" dirty="0" smtClean="0">
              <a:solidFill>
                <a:srgbClr val="0000FF"/>
              </a:solidFill>
              <a:latin typeface="+mn-ea"/>
            </a:endParaRPr>
          </a:p>
          <a:p>
            <a:r>
              <a:rPr lang="en-US" altLang="zh-CN" sz="2400" dirty="0">
                <a:solidFill>
                  <a:srgbClr val="0000FF"/>
                </a:solidFill>
                <a:latin typeface="+mn-ea"/>
              </a:rPr>
              <a:t> </a:t>
            </a:r>
            <a:r>
              <a:rPr lang="en-US" altLang="zh-CN" sz="2400" dirty="0" smtClean="0">
                <a:solidFill>
                  <a:srgbClr val="0000FF"/>
                </a:solidFill>
                <a:latin typeface="+mn-ea"/>
              </a:rPr>
              <a:t>  2.</a:t>
            </a:r>
            <a:r>
              <a:rPr lang="zh-CN" altLang="en-US" sz="2400" dirty="0" smtClean="0">
                <a:solidFill>
                  <a:srgbClr val="0000FF"/>
                </a:solidFill>
                <a:latin typeface="+mn-ea"/>
              </a:rPr>
              <a:t>使用独立主格结构、拟人手法、分词作状语，使表达变得丰富，文章变得丰满。</a:t>
            </a:r>
            <a:endParaRPr lang="en-US" altLang="zh-CN" sz="2400" dirty="0" smtClean="0">
              <a:solidFill>
                <a:srgbClr val="0000FF"/>
              </a:solidFill>
              <a:latin typeface="+mn-ea"/>
            </a:endParaRPr>
          </a:p>
          <a:p>
            <a:r>
              <a:rPr lang="en-US" altLang="zh-CN" sz="2400" dirty="0">
                <a:solidFill>
                  <a:srgbClr val="0000FF"/>
                </a:solidFill>
                <a:latin typeface="+mn-ea"/>
              </a:rPr>
              <a:t> </a:t>
            </a:r>
            <a:r>
              <a:rPr lang="en-US" altLang="zh-CN" sz="2400" dirty="0" smtClean="0">
                <a:solidFill>
                  <a:srgbClr val="0000FF"/>
                </a:solidFill>
                <a:latin typeface="+mn-ea"/>
              </a:rPr>
              <a:t>  </a:t>
            </a:r>
            <a:r>
              <a:rPr lang="en-US" altLang="zh-CN" sz="2400" dirty="0">
                <a:solidFill>
                  <a:srgbClr val="0000FF"/>
                </a:solidFill>
                <a:latin typeface="+mn-ea"/>
              </a:rPr>
              <a:t>3. </a:t>
            </a:r>
            <a:r>
              <a:rPr lang="en-US" altLang="zh-CN" sz="2400" dirty="0" smtClean="0">
                <a:solidFill>
                  <a:srgbClr val="0000FF"/>
                </a:solidFill>
                <a:latin typeface="+mn-ea"/>
              </a:rPr>
              <a:t>totally </a:t>
            </a:r>
            <a:r>
              <a:rPr lang="en-US" altLang="zh-CN" sz="2400" dirty="0">
                <a:solidFill>
                  <a:srgbClr val="0000FF"/>
                </a:solidFill>
                <a:latin typeface="+mn-ea"/>
              </a:rPr>
              <a:t>forgetting the test </a:t>
            </a:r>
            <a:r>
              <a:rPr lang="en-US" altLang="zh-CN" sz="2400" dirty="0" smtClean="0">
                <a:solidFill>
                  <a:srgbClr val="0000FF"/>
                </a:solidFill>
                <a:latin typeface="+mn-ea"/>
              </a:rPr>
              <a:t>paper.</a:t>
            </a:r>
            <a:r>
              <a:rPr lang="zh-CN" altLang="en-US" sz="2400" dirty="0" smtClean="0">
                <a:solidFill>
                  <a:srgbClr val="0000FF"/>
                </a:solidFill>
                <a:latin typeface="+mn-ea"/>
              </a:rPr>
              <a:t>呼应了文本的开头，为整篇文章画了一个满圆。</a:t>
            </a:r>
            <a:endParaRPr lang="en-US" altLang="zh-CN" sz="2400" dirty="0" smtClean="0">
              <a:solidFill>
                <a:srgbClr val="0000FF"/>
              </a:solidFill>
              <a:latin typeface="+mn-ea"/>
            </a:endParaRPr>
          </a:p>
          <a:p>
            <a:r>
              <a:rPr lang="en-US" altLang="zh-CN" sz="2400" dirty="0">
                <a:solidFill>
                  <a:srgbClr val="0000FF"/>
                </a:solidFill>
                <a:latin typeface="+mn-ea"/>
              </a:rPr>
              <a:t> </a:t>
            </a:r>
            <a:r>
              <a:rPr lang="en-US" altLang="zh-CN" sz="2400" dirty="0" smtClean="0">
                <a:solidFill>
                  <a:srgbClr val="0000FF"/>
                </a:solidFill>
                <a:latin typeface="+mn-ea"/>
              </a:rPr>
              <a:t>  4.</a:t>
            </a:r>
            <a:r>
              <a:rPr lang="zh-CN" altLang="en-US" sz="2400" dirty="0" smtClean="0">
                <a:solidFill>
                  <a:srgbClr val="0000FF"/>
                </a:solidFill>
                <a:latin typeface="+mn-ea"/>
              </a:rPr>
              <a:t>文章最后的点题：陪伴其实是成就双方的，使得立意得到了提升，从而达到了思维和表达的两个高度。</a:t>
            </a:r>
            <a:endParaRPr lang="en-US" altLang="zh-CN" sz="2400" dirty="0" smtClean="0">
              <a:solidFill>
                <a:srgbClr val="0000FF"/>
              </a:solidFill>
              <a:latin typeface="+mn-ea"/>
            </a:endParaRPr>
          </a:p>
        </p:txBody>
      </p:sp>
      <p:pic>
        <p:nvPicPr>
          <p:cNvPr id="8" name="图片 7" descr="水印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6019165" y="63500"/>
            <a:ext cx="6069330" cy="196469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任意多边形 13"/>
          <p:cNvSpPr/>
          <p:nvPr/>
        </p:nvSpPr>
        <p:spPr>
          <a:xfrm>
            <a:off x="41563" y="0"/>
            <a:ext cx="4585028" cy="521970"/>
          </a:xfrm>
          <a:custGeom>
            <a:avLst/>
            <a:gdLst>
              <a:gd name="connsiteX0" fmla="*/ 104775 w 5032666"/>
              <a:gd name="connsiteY0" fmla="*/ 0 h 419100"/>
              <a:gd name="connsiteX1" fmla="*/ 150742 w 5032666"/>
              <a:gd name="connsiteY1" fmla="*/ 0 h 419100"/>
              <a:gd name="connsiteX2" fmla="*/ 161478 w 5032666"/>
              <a:gd name="connsiteY2" fmla="*/ 0 h 419100"/>
              <a:gd name="connsiteX3" fmla="*/ 200025 w 5032666"/>
              <a:gd name="connsiteY3" fmla="*/ 0 h 419100"/>
              <a:gd name="connsiteX4" fmla="*/ 207445 w 5032666"/>
              <a:gd name="connsiteY4" fmla="*/ 0 h 419100"/>
              <a:gd name="connsiteX5" fmla="*/ 225133 w 5032666"/>
              <a:gd name="connsiteY5" fmla="*/ 0 h 419100"/>
              <a:gd name="connsiteX6" fmla="*/ 256728 w 5032666"/>
              <a:gd name="connsiteY6" fmla="*/ 0 h 419100"/>
              <a:gd name="connsiteX7" fmla="*/ 271100 w 5032666"/>
              <a:gd name="connsiteY7" fmla="*/ 0 h 419100"/>
              <a:gd name="connsiteX8" fmla="*/ 281836 w 5032666"/>
              <a:gd name="connsiteY8" fmla="*/ 0 h 419100"/>
              <a:gd name="connsiteX9" fmla="*/ 314326 w 5032666"/>
              <a:gd name="connsiteY9" fmla="*/ 0 h 419100"/>
              <a:gd name="connsiteX10" fmla="*/ 320383 w 5032666"/>
              <a:gd name="connsiteY10" fmla="*/ 0 h 419100"/>
              <a:gd name="connsiteX11" fmla="*/ 327803 w 5032666"/>
              <a:gd name="connsiteY11" fmla="*/ 0 h 419100"/>
              <a:gd name="connsiteX12" fmla="*/ 360293 w 5032666"/>
              <a:gd name="connsiteY12" fmla="*/ 0 h 419100"/>
              <a:gd name="connsiteX13" fmla="*/ 371029 w 5032666"/>
              <a:gd name="connsiteY13" fmla="*/ 0 h 419100"/>
              <a:gd name="connsiteX14" fmla="*/ 377086 w 5032666"/>
              <a:gd name="connsiteY14" fmla="*/ 0 h 419100"/>
              <a:gd name="connsiteX15" fmla="*/ 409576 w 5032666"/>
              <a:gd name="connsiteY15" fmla="*/ 0 h 419100"/>
              <a:gd name="connsiteX16" fmla="*/ 416996 w 5032666"/>
              <a:gd name="connsiteY16" fmla="*/ 0 h 419100"/>
              <a:gd name="connsiteX17" fmla="*/ 434684 w 5032666"/>
              <a:gd name="connsiteY17" fmla="*/ 0 h 419100"/>
              <a:gd name="connsiteX18" fmla="*/ 466279 w 5032666"/>
              <a:gd name="connsiteY18" fmla="*/ 0 h 419100"/>
              <a:gd name="connsiteX19" fmla="*/ 480651 w 5032666"/>
              <a:gd name="connsiteY19" fmla="*/ 0 h 419100"/>
              <a:gd name="connsiteX20" fmla="*/ 491387 w 5032666"/>
              <a:gd name="connsiteY20" fmla="*/ 0 h 419100"/>
              <a:gd name="connsiteX21" fmla="*/ 529934 w 5032666"/>
              <a:gd name="connsiteY21" fmla="*/ 0 h 419100"/>
              <a:gd name="connsiteX22" fmla="*/ 537354 w 5032666"/>
              <a:gd name="connsiteY22" fmla="*/ 0 h 419100"/>
              <a:gd name="connsiteX23" fmla="*/ 561975 w 5032666"/>
              <a:gd name="connsiteY23" fmla="*/ 0 h 419100"/>
              <a:gd name="connsiteX24" fmla="*/ 586637 w 5032666"/>
              <a:gd name="connsiteY24" fmla="*/ 0 h 419100"/>
              <a:gd name="connsiteX25" fmla="*/ 607942 w 5032666"/>
              <a:gd name="connsiteY25" fmla="*/ 0 h 419100"/>
              <a:gd name="connsiteX26" fmla="*/ 618678 w 5032666"/>
              <a:gd name="connsiteY26" fmla="*/ 0 h 419100"/>
              <a:gd name="connsiteX27" fmla="*/ 657225 w 5032666"/>
              <a:gd name="connsiteY27" fmla="*/ 0 h 419100"/>
              <a:gd name="connsiteX28" fmla="*/ 664645 w 5032666"/>
              <a:gd name="connsiteY28" fmla="*/ 0 h 419100"/>
              <a:gd name="connsiteX29" fmla="*/ 682333 w 5032666"/>
              <a:gd name="connsiteY29" fmla="*/ 0 h 419100"/>
              <a:gd name="connsiteX30" fmla="*/ 713928 w 5032666"/>
              <a:gd name="connsiteY30" fmla="*/ 0 h 419100"/>
              <a:gd name="connsiteX31" fmla="*/ 728300 w 5032666"/>
              <a:gd name="connsiteY31" fmla="*/ 0 h 419100"/>
              <a:gd name="connsiteX32" fmla="*/ 739036 w 5032666"/>
              <a:gd name="connsiteY32" fmla="*/ 0 h 419100"/>
              <a:gd name="connsiteX33" fmla="*/ 750329 w 5032666"/>
              <a:gd name="connsiteY33" fmla="*/ 0 h 419100"/>
              <a:gd name="connsiteX34" fmla="*/ 771526 w 5032666"/>
              <a:gd name="connsiteY34" fmla="*/ 0 h 419100"/>
              <a:gd name="connsiteX35" fmla="*/ 777583 w 5032666"/>
              <a:gd name="connsiteY35" fmla="*/ 0 h 419100"/>
              <a:gd name="connsiteX36" fmla="*/ 785003 w 5032666"/>
              <a:gd name="connsiteY36" fmla="*/ 0 h 419100"/>
              <a:gd name="connsiteX37" fmla="*/ 796296 w 5032666"/>
              <a:gd name="connsiteY37" fmla="*/ 0 h 419100"/>
              <a:gd name="connsiteX38" fmla="*/ 807032 w 5032666"/>
              <a:gd name="connsiteY38" fmla="*/ 0 h 419100"/>
              <a:gd name="connsiteX39" fmla="*/ 817493 w 5032666"/>
              <a:gd name="connsiteY39" fmla="*/ 0 h 419100"/>
              <a:gd name="connsiteX40" fmla="*/ 828229 w 5032666"/>
              <a:gd name="connsiteY40" fmla="*/ 0 h 419100"/>
              <a:gd name="connsiteX41" fmla="*/ 834286 w 5032666"/>
              <a:gd name="connsiteY41" fmla="*/ 0 h 419100"/>
              <a:gd name="connsiteX42" fmla="*/ 845579 w 5032666"/>
              <a:gd name="connsiteY42" fmla="*/ 0 h 419100"/>
              <a:gd name="connsiteX43" fmla="*/ 852999 w 5032666"/>
              <a:gd name="connsiteY43" fmla="*/ 0 h 419100"/>
              <a:gd name="connsiteX44" fmla="*/ 866776 w 5032666"/>
              <a:gd name="connsiteY44" fmla="*/ 0 h 419100"/>
              <a:gd name="connsiteX45" fmla="*/ 870687 w 5032666"/>
              <a:gd name="connsiteY45" fmla="*/ 0 h 419100"/>
              <a:gd name="connsiteX46" fmla="*/ 874196 w 5032666"/>
              <a:gd name="connsiteY46" fmla="*/ 0 h 419100"/>
              <a:gd name="connsiteX47" fmla="*/ 891884 w 5032666"/>
              <a:gd name="connsiteY47" fmla="*/ 0 h 419100"/>
              <a:gd name="connsiteX48" fmla="*/ 902282 w 5032666"/>
              <a:gd name="connsiteY48" fmla="*/ 0 h 419100"/>
              <a:gd name="connsiteX49" fmla="*/ 916654 w 5032666"/>
              <a:gd name="connsiteY49" fmla="*/ 0 h 419100"/>
              <a:gd name="connsiteX50" fmla="*/ 923479 w 5032666"/>
              <a:gd name="connsiteY50" fmla="*/ 0 h 419100"/>
              <a:gd name="connsiteX51" fmla="*/ 927390 w 5032666"/>
              <a:gd name="connsiteY51" fmla="*/ 0 h 419100"/>
              <a:gd name="connsiteX52" fmla="*/ 937851 w 5032666"/>
              <a:gd name="connsiteY52" fmla="*/ 0 h 419100"/>
              <a:gd name="connsiteX53" fmla="*/ 948587 w 5032666"/>
              <a:gd name="connsiteY53" fmla="*/ 0 h 419100"/>
              <a:gd name="connsiteX54" fmla="*/ 959880 w 5032666"/>
              <a:gd name="connsiteY54" fmla="*/ 0 h 419100"/>
              <a:gd name="connsiteX55" fmla="*/ 965937 w 5032666"/>
              <a:gd name="connsiteY55" fmla="*/ 0 h 419100"/>
              <a:gd name="connsiteX56" fmla="*/ 973357 w 5032666"/>
              <a:gd name="connsiteY56" fmla="*/ 0 h 419100"/>
              <a:gd name="connsiteX57" fmla="*/ 987134 w 5032666"/>
              <a:gd name="connsiteY57" fmla="*/ 0 h 419100"/>
              <a:gd name="connsiteX58" fmla="*/ 994554 w 5032666"/>
              <a:gd name="connsiteY58" fmla="*/ 0 h 419100"/>
              <a:gd name="connsiteX59" fmla="*/ 1005847 w 5032666"/>
              <a:gd name="connsiteY59" fmla="*/ 0 h 419100"/>
              <a:gd name="connsiteX60" fmla="*/ 1016583 w 5032666"/>
              <a:gd name="connsiteY60" fmla="*/ 0 h 419100"/>
              <a:gd name="connsiteX61" fmla="*/ 1022640 w 5032666"/>
              <a:gd name="connsiteY61" fmla="*/ 0 h 419100"/>
              <a:gd name="connsiteX62" fmla="*/ 1043837 w 5032666"/>
              <a:gd name="connsiteY62" fmla="*/ 0 h 419100"/>
              <a:gd name="connsiteX63" fmla="*/ 1055130 w 5032666"/>
              <a:gd name="connsiteY63" fmla="*/ 0 h 419100"/>
              <a:gd name="connsiteX64" fmla="*/ 1062550 w 5032666"/>
              <a:gd name="connsiteY64" fmla="*/ 0 h 419100"/>
              <a:gd name="connsiteX65" fmla="*/ 1080238 w 5032666"/>
              <a:gd name="connsiteY65" fmla="*/ 0 h 419100"/>
              <a:gd name="connsiteX66" fmla="*/ 1111833 w 5032666"/>
              <a:gd name="connsiteY66" fmla="*/ 0 h 419100"/>
              <a:gd name="connsiteX67" fmla="*/ 1126205 w 5032666"/>
              <a:gd name="connsiteY67" fmla="*/ 0 h 419100"/>
              <a:gd name="connsiteX68" fmla="*/ 1136941 w 5032666"/>
              <a:gd name="connsiteY68" fmla="*/ 0 h 419100"/>
              <a:gd name="connsiteX69" fmla="*/ 1175488 w 5032666"/>
              <a:gd name="connsiteY69" fmla="*/ 0 h 419100"/>
              <a:gd name="connsiteX70" fmla="*/ 1182908 w 5032666"/>
              <a:gd name="connsiteY70" fmla="*/ 0 h 419100"/>
              <a:gd name="connsiteX71" fmla="*/ 1207529 w 5032666"/>
              <a:gd name="connsiteY71" fmla="*/ 0 h 419100"/>
              <a:gd name="connsiteX72" fmla="*/ 1232191 w 5032666"/>
              <a:gd name="connsiteY72" fmla="*/ 0 h 419100"/>
              <a:gd name="connsiteX73" fmla="*/ 1253496 w 5032666"/>
              <a:gd name="connsiteY73" fmla="*/ 0 h 419100"/>
              <a:gd name="connsiteX74" fmla="*/ 1264232 w 5032666"/>
              <a:gd name="connsiteY74" fmla="*/ 0 h 419100"/>
              <a:gd name="connsiteX75" fmla="*/ 1302779 w 5032666"/>
              <a:gd name="connsiteY75" fmla="*/ 0 h 419100"/>
              <a:gd name="connsiteX76" fmla="*/ 1310199 w 5032666"/>
              <a:gd name="connsiteY76" fmla="*/ 0 h 419100"/>
              <a:gd name="connsiteX77" fmla="*/ 1327887 w 5032666"/>
              <a:gd name="connsiteY77" fmla="*/ 0 h 419100"/>
              <a:gd name="connsiteX78" fmla="*/ 1359482 w 5032666"/>
              <a:gd name="connsiteY78" fmla="*/ 0 h 419100"/>
              <a:gd name="connsiteX79" fmla="*/ 1373854 w 5032666"/>
              <a:gd name="connsiteY79" fmla="*/ 0 h 419100"/>
              <a:gd name="connsiteX80" fmla="*/ 1384590 w 5032666"/>
              <a:gd name="connsiteY80" fmla="*/ 0 h 419100"/>
              <a:gd name="connsiteX81" fmla="*/ 1417080 w 5032666"/>
              <a:gd name="connsiteY81" fmla="*/ 0 h 419100"/>
              <a:gd name="connsiteX82" fmla="*/ 1423137 w 5032666"/>
              <a:gd name="connsiteY82" fmla="*/ 0 h 419100"/>
              <a:gd name="connsiteX83" fmla="*/ 1430557 w 5032666"/>
              <a:gd name="connsiteY83" fmla="*/ 0 h 419100"/>
              <a:gd name="connsiteX84" fmla="*/ 1463047 w 5032666"/>
              <a:gd name="connsiteY84" fmla="*/ 0 h 419100"/>
              <a:gd name="connsiteX85" fmla="*/ 1473783 w 5032666"/>
              <a:gd name="connsiteY85" fmla="*/ 0 h 419100"/>
              <a:gd name="connsiteX86" fmla="*/ 1479840 w 5032666"/>
              <a:gd name="connsiteY86" fmla="*/ 0 h 419100"/>
              <a:gd name="connsiteX87" fmla="*/ 1495425 w 5032666"/>
              <a:gd name="connsiteY87" fmla="*/ 0 h 419100"/>
              <a:gd name="connsiteX88" fmla="*/ 1512330 w 5032666"/>
              <a:gd name="connsiteY88" fmla="*/ 0 h 419100"/>
              <a:gd name="connsiteX89" fmla="*/ 1519750 w 5032666"/>
              <a:gd name="connsiteY89" fmla="*/ 0 h 419100"/>
              <a:gd name="connsiteX90" fmla="*/ 1537438 w 5032666"/>
              <a:gd name="connsiteY90" fmla="*/ 0 h 419100"/>
              <a:gd name="connsiteX91" fmla="*/ 1541392 w 5032666"/>
              <a:gd name="connsiteY91" fmla="*/ 0 h 419100"/>
              <a:gd name="connsiteX92" fmla="*/ 1552128 w 5032666"/>
              <a:gd name="connsiteY92" fmla="*/ 0 h 419100"/>
              <a:gd name="connsiteX93" fmla="*/ 1569033 w 5032666"/>
              <a:gd name="connsiteY93" fmla="*/ 0 h 419100"/>
              <a:gd name="connsiteX94" fmla="*/ 1583405 w 5032666"/>
              <a:gd name="connsiteY94" fmla="*/ 0 h 419100"/>
              <a:gd name="connsiteX95" fmla="*/ 1590675 w 5032666"/>
              <a:gd name="connsiteY95" fmla="*/ 0 h 419100"/>
              <a:gd name="connsiteX96" fmla="*/ 1594141 w 5032666"/>
              <a:gd name="connsiteY96" fmla="*/ 0 h 419100"/>
              <a:gd name="connsiteX97" fmla="*/ 1598095 w 5032666"/>
              <a:gd name="connsiteY97" fmla="*/ 0 h 419100"/>
              <a:gd name="connsiteX98" fmla="*/ 1615783 w 5032666"/>
              <a:gd name="connsiteY98" fmla="*/ 0 h 419100"/>
              <a:gd name="connsiteX99" fmla="*/ 1632688 w 5032666"/>
              <a:gd name="connsiteY99" fmla="*/ 0 h 419100"/>
              <a:gd name="connsiteX100" fmla="*/ 1640108 w 5032666"/>
              <a:gd name="connsiteY100" fmla="*/ 0 h 419100"/>
              <a:gd name="connsiteX101" fmla="*/ 1647378 w 5032666"/>
              <a:gd name="connsiteY101" fmla="*/ 0 h 419100"/>
              <a:gd name="connsiteX102" fmla="*/ 1661750 w 5032666"/>
              <a:gd name="connsiteY102" fmla="*/ 0 h 419100"/>
              <a:gd name="connsiteX103" fmla="*/ 1672486 w 5032666"/>
              <a:gd name="connsiteY103" fmla="*/ 0 h 419100"/>
              <a:gd name="connsiteX104" fmla="*/ 1689391 w 5032666"/>
              <a:gd name="connsiteY104" fmla="*/ 0 h 419100"/>
              <a:gd name="connsiteX105" fmla="*/ 1704976 w 5032666"/>
              <a:gd name="connsiteY105" fmla="*/ 0 h 419100"/>
              <a:gd name="connsiteX106" fmla="*/ 1711033 w 5032666"/>
              <a:gd name="connsiteY106" fmla="*/ 0 h 419100"/>
              <a:gd name="connsiteX107" fmla="*/ 1718453 w 5032666"/>
              <a:gd name="connsiteY107" fmla="*/ 0 h 419100"/>
              <a:gd name="connsiteX108" fmla="*/ 1750943 w 5032666"/>
              <a:gd name="connsiteY108" fmla="*/ 0 h 419100"/>
              <a:gd name="connsiteX109" fmla="*/ 1761679 w 5032666"/>
              <a:gd name="connsiteY109" fmla="*/ 0 h 419100"/>
              <a:gd name="connsiteX110" fmla="*/ 1767736 w 5032666"/>
              <a:gd name="connsiteY110" fmla="*/ 0 h 419100"/>
              <a:gd name="connsiteX111" fmla="*/ 1800226 w 5032666"/>
              <a:gd name="connsiteY111" fmla="*/ 0 h 419100"/>
              <a:gd name="connsiteX112" fmla="*/ 1807646 w 5032666"/>
              <a:gd name="connsiteY112" fmla="*/ 0 h 419100"/>
              <a:gd name="connsiteX113" fmla="*/ 1825334 w 5032666"/>
              <a:gd name="connsiteY113" fmla="*/ 0 h 419100"/>
              <a:gd name="connsiteX114" fmla="*/ 1856929 w 5032666"/>
              <a:gd name="connsiteY114" fmla="*/ 0 h 419100"/>
              <a:gd name="connsiteX115" fmla="*/ 1871301 w 5032666"/>
              <a:gd name="connsiteY115" fmla="*/ 0 h 419100"/>
              <a:gd name="connsiteX116" fmla="*/ 1882037 w 5032666"/>
              <a:gd name="connsiteY116" fmla="*/ 0 h 419100"/>
              <a:gd name="connsiteX117" fmla="*/ 1920584 w 5032666"/>
              <a:gd name="connsiteY117" fmla="*/ 0 h 419100"/>
              <a:gd name="connsiteX118" fmla="*/ 1928004 w 5032666"/>
              <a:gd name="connsiteY118" fmla="*/ 0 h 419100"/>
              <a:gd name="connsiteX119" fmla="*/ 1952625 w 5032666"/>
              <a:gd name="connsiteY119" fmla="*/ 0 h 419100"/>
              <a:gd name="connsiteX120" fmla="*/ 1977287 w 5032666"/>
              <a:gd name="connsiteY120" fmla="*/ 0 h 419100"/>
              <a:gd name="connsiteX121" fmla="*/ 1998592 w 5032666"/>
              <a:gd name="connsiteY121" fmla="*/ 0 h 419100"/>
              <a:gd name="connsiteX122" fmla="*/ 2009328 w 5032666"/>
              <a:gd name="connsiteY122" fmla="*/ 0 h 419100"/>
              <a:gd name="connsiteX123" fmla="*/ 2047875 w 5032666"/>
              <a:gd name="connsiteY123" fmla="*/ 0 h 419100"/>
              <a:gd name="connsiteX124" fmla="*/ 2055295 w 5032666"/>
              <a:gd name="connsiteY124" fmla="*/ 0 h 419100"/>
              <a:gd name="connsiteX125" fmla="*/ 2057400 w 5032666"/>
              <a:gd name="connsiteY125" fmla="*/ 0 h 419100"/>
              <a:gd name="connsiteX126" fmla="*/ 2072983 w 5032666"/>
              <a:gd name="connsiteY126" fmla="*/ 0 h 419100"/>
              <a:gd name="connsiteX127" fmla="*/ 2103367 w 5032666"/>
              <a:gd name="connsiteY127" fmla="*/ 0 h 419100"/>
              <a:gd name="connsiteX128" fmla="*/ 2104578 w 5032666"/>
              <a:gd name="connsiteY128" fmla="*/ 0 h 419100"/>
              <a:gd name="connsiteX129" fmla="*/ 2114103 w 5032666"/>
              <a:gd name="connsiteY129" fmla="*/ 0 h 419100"/>
              <a:gd name="connsiteX130" fmla="*/ 2118950 w 5032666"/>
              <a:gd name="connsiteY130" fmla="*/ 0 h 419100"/>
              <a:gd name="connsiteX131" fmla="*/ 2129686 w 5032666"/>
              <a:gd name="connsiteY131" fmla="*/ 0 h 419100"/>
              <a:gd name="connsiteX132" fmla="*/ 2140979 w 5032666"/>
              <a:gd name="connsiteY132" fmla="*/ 0 h 419100"/>
              <a:gd name="connsiteX133" fmla="*/ 2152650 w 5032666"/>
              <a:gd name="connsiteY133" fmla="*/ 0 h 419100"/>
              <a:gd name="connsiteX134" fmla="*/ 2160070 w 5032666"/>
              <a:gd name="connsiteY134" fmla="*/ 0 h 419100"/>
              <a:gd name="connsiteX135" fmla="*/ 2162176 w 5032666"/>
              <a:gd name="connsiteY135" fmla="*/ 0 h 419100"/>
              <a:gd name="connsiteX136" fmla="*/ 2168233 w 5032666"/>
              <a:gd name="connsiteY136" fmla="*/ 0 h 419100"/>
              <a:gd name="connsiteX137" fmla="*/ 2175653 w 5032666"/>
              <a:gd name="connsiteY137" fmla="*/ 0 h 419100"/>
              <a:gd name="connsiteX138" fmla="*/ 2177758 w 5032666"/>
              <a:gd name="connsiteY138" fmla="*/ 0 h 419100"/>
              <a:gd name="connsiteX139" fmla="*/ 2186946 w 5032666"/>
              <a:gd name="connsiteY139" fmla="*/ 0 h 419100"/>
              <a:gd name="connsiteX140" fmla="*/ 2197682 w 5032666"/>
              <a:gd name="connsiteY140" fmla="*/ 0 h 419100"/>
              <a:gd name="connsiteX141" fmla="*/ 2208143 w 5032666"/>
              <a:gd name="connsiteY141" fmla="*/ 0 h 419100"/>
              <a:gd name="connsiteX142" fmla="*/ 2209353 w 5032666"/>
              <a:gd name="connsiteY142" fmla="*/ 0 h 419100"/>
              <a:gd name="connsiteX143" fmla="*/ 2218879 w 5032666"/>
              <a:gd name="connsiteY143" fmla="*/ 0 h 419100"/>
              <a:gd name="connsiteX144" fmla="*/ 2223725 w 5032666"/>
              <a:gd name="connsiteY144" fmla="*/ 0 h 419100"/>
              <a:gd name="connsiteX145" fmla="*/ 2224936 w 5032666"/>
              <a:gd name="connsiteY145" fmla="*/ 0 h 419100"/>
              <a:gd name="connsiteX146" fmla="*/ 2234461 w 5032666"/>
              <a:gd name="connsiteY146" fmla="*/ 0 h 419100"/>
              <a:gd name="connsiteX147" fmla="*/ 2236229 w 5032666"/>
              <a:gd name="connsiteY147" fmla="*/ 0 h 419100"/>
              <a:gd name="connsiteX148" fmla="*/ 2243649 w 5032666"/>
              <a:gd name="connsiteY148" fmla="*/ 0 h 419100"/>
              <a:gd name="connsiteX149" fmla="*/ 2257426 w 5032666"/>
              <a:gd name="connsiteY149" fmla="*/ 0 h 419100"/>
              <a:gd name="connsiteX150" fmla="*/ 2261337 w 5032666"/>
              <a:gd name="connsiteY150" fmla="*/ 0 h 419100"/>
              <a:gd name="connsiteX151" fmla="*/ 2264846 w 5032666"/>
              <a:gd name="connsiteY151" fmla="*/ 0 h 419100"/>
              <a:gd name="connsiteX152" fmla="*/ 2266951 w 5032666"/>
              <a:gd name="connsiteY152" fmla="*/ 0 h 419100"/>
              <a:gd name="connsiteX153" fmla="*/ 2273008 w 5032666"/>
              <a:gd name="connsiteY153" fmla="*/ 0 h 419100"/>
              <a:gd name="connsiteX154" fmla="*/ 2280428 w 5032666"/>
              <a:gd name="connsiteY154" fmla="*/ 0 h 419100"/>
              <a:gd name="connsiteX155" fmla="*/ 2282534 w 5032666"/>
              <a:gd name="connsiteY155" fmla="*/ 0 h 419100"/>
              <a:gd name="connsiteX156" fmla="*/ 2292932 w 5032666"/>
              <a:gd name="connsiteY156" fmla="*/ 0 h 419100"/>
              <a:gd name="connsiteX157" fmla="*/ 2307304 w 5032666"/>
              <a:gd name="connsiteY157" fmla="*/ 0 h 419100"/>
              <a:gd name="connsiteX158" fmla="*/ 2312918 w 5032666"/>
              <a:gd name="connsiteY158" fmla="*/ 0 h 419100"/>
              <a:gd name="connsiteX159" fmla="*/ 2314129 w 5032666"/>
              <a:gd name="connsiteY159" fmla="*/ 0 h 419100"/>
              <a:gd name="connsiteX160" fmla="*/ 2318040 w 5032666"/>
              <a:gd name="connsiteY160" fmla="*/ 0 h 419100"/>
              <a:gd name="connsiteX161" fmla="*/ 2323654 w 5032666"/>
              <a:gd name="connsiteY161" fmla="*/ 0 h 419100"/>
              <a:gd name="connsiteX162" fmla="*/ 2328501 w 5032666"/>
              <a:gd name="connsiteY162" fmla="*/ 0 h 419100"/>
              <a:gd name="connsiteX163" fmla="*/ 2329711 w 5032666"/>
              <a:gd name="connsiteY163" fmla="*/ 0 h 419100"/>
              <a:gd name="connsiteX164" fmla="*/ 2339237 w 5032666"/>
              <a:gd name="connsiteY164" fmla="*/ 0 h 419100"/>
              <a:gd name="connsiteX165" fmla="*/ 2350530 w 5032666"/>
              <a:gd name="connsiteY165" fmla="*/ 0 h 419100"/>
              <a:gd name="connsiteX166" fmla="*/ 2356587 w 5032666"/>
              <a:gd name="connsiteY166" fmla="*/ 0 h 419100"/>
              <a:gd name="connsiteX167" fmla="*/ 2362201 w 5032666"/>
              <a:gd name="connsiteY167" fmla="*/ 0 h 419100"/>
              <a:gd name="connsiteX168" fmla="*/ 2364007 w 5032666"/>
              <a:gd name="connsiteY168" fmla="*/ 0 h 419100"/>
              <a:gd name="connsiteX169" fmla="*/ 2369621 w 5032666"/>
              <a:gd name="connsiteY169" fmla="*/ 0 h 419100"/>
              <a:gd name="connsiteX170" fmla="*/ 2377784 w 5032666"/>
              <a:gd name="connsiteY170" fmla="*/ 0 h 419100"/>
              <a:gd name="connsiteX171" fmla="*/ 2385204 w 5032666"/>
              <a:gd name="connsiteY171" fmla="*/ 0 h 419100"/>
              <a:gd name="connsiteX172" fmla="*/ 2387309 w 5032666"/>
              <a:gd name="connsiteY172" fmla="*/ 0 h 419100"/>
              <a:gd name="connsiteX173" fmla="*/ 2396497 w 5032666"/>
              <a:gd name="connsiteY173" fmla="*/ 0 h 419100"/>
              <a:gd name="connsiteX174" fmla="*/ 2407233 w 5032666"/>
              <a:gd name="connsiteY174" fmla="*/ 0 h 419100"/>
              <a:gd name="connsiteX175" fmla="*/ 2413290 w 5032666"/>
              <a:gd name="connsiteY175" fmla="*/ 0 h 419100"/>
              <a:gd name="connsiteX176" fmla="*/ 2418904 w 5032666"/>
              <a:gd name="connsiteY176" fmla="*/ 0 h 419100"/>
              <a:gd name="connsiteX177" fmla="*/ 2433276 w 5032666"/>
              <a:gd name="connsiteY177" fmla="*/ 0 h 419100"/>
              <a:gd name="connsiteX178" fmla="*/ 2434487 w 5032666"/>
              <a:gd name="connsiteY178" fmla="*/ 0 h 419100"/>
              <a:gd name="connsiteX179" fmla="*/ 2444012 w 5032666"/>
              <a:gd name="connsiteY179" fmla="*/ 0 h 419100"/>
              <a:gd name="connsiteX180" fmla="*/ 2445780 w 5032666"/>
              <a:gd name="connsiteY180" fmla="*/ 0 h 419100"/>
              <a:gd name="connsiteX181" fmla="*/ 2453200 w 5032666"/>
              <a:gd name="connsiteY181" fmla="*/ 0 h 419100"/>
              <a:gd name="connsiteX182" fmla="*/ 2470888 w 5032666"/>
              <a:gd name="connsiteY182" fmla="*/ 0 h 419100"/>
              <a:gd name="connsiteX183" fmla="*/ 2482559 w 5032666"/>
              <a:gd name="connsiteY183" fmla="*/ 0 h 419100"/>
              <a:gd name="connsiteX184" fmla="*/ 2489979 w 5032666"/>
              <a:gd name="connsiteY184" fmla="*/ 0 h 419100"/>
              <a:gd name="connsiteX185" fmla="*/ 2502483 w 5032666"/>
              <a:gd name="connsiteY185" fmla="*/ 0 h 419100"/>
              <a:gd name="connsiteX186" fmla="*/ 2514600 w 5032666"/>
              <a:gd name="connsiteY186" fmla="*/ 0 h 419100"/>
              <a:gd name="connsiteX187" fmla="*/ 2516855 w 5032666"/>
              <a:gd name="connsiteY187" fmla="*/ 0 h 419100"/>
              <a:gd name="connsiteX188" fmla="*/ 2527591 w 5032666"/>
              <a:gd name="connsiteY188" fmla="*/ 0 h 419100"/>
              <a:gd name="connsiteX189" fmla="*/ 2539262 w 5032666"/>
              <a:gd name="connsiteY189" fmla="*/ 0 h 419100"/>
              <a:gd name="connsiteX190" fmla="*/ 2560567 w 5032666"/>
              <a:gd name="connsiteY190" fmla="*/ 0 h 419100"/>
              <a:gd name="connsiteX191" fmla="*/ 2566138 w 5032666"/>
              <a:gd name="connsiteY191" fmla="*/ 0 h 419100"/>
              <a:gd name="connsiteX192" fmla="*/ 2571303 w 5032666"/>
              <a:gd name="connsiteY192" fmla="*/ 0 h 419100"/>
              <a:gd name="connsiteX193" fmla="*/ 2573558 w 5032666"/>
              <a:gd name="connsiteY193" fmla="*/ 0 h 419100"/>
              <a:gd name="connsiteX194" fmla="*/ 2598179 w 5032666"/>
              <a:gd name="connsiteY194" fmla="*/ 0 h 419100"/>
              <a:gd name="connsiteX195" fmla="*/ 2609850 w 5032666"/>
              <a:gd name="connsiteY195" fmla="*/ 0 h 419100"/>
              <a:gd name="connsiteX196" fmla="*/ 2617270 w 5032666"/>
              <a:gd name="connsiteY196" fmla="*/ 0 h 419100"/>
              <a:gd name="connsiteX197" fmla="*/ 2622841 w 5032666"/>
              <a:gd name="connsiteY197" fmla="*/ 0 h 419100"/>
              <a:gd name="connsiteX198" fmla="*/ 2634958 w 5032666"/>
              <a:gd name="connsiteY198" fmla="*/ 0 h 419100"/>
              <a:gd name="connsiteX199" fmla="*/ 2644146 w 5032666"/>
              <a:gd name="connsiteY199" fmla="*/ 0 h 419100"/>
              <a:gd name="connsiteX200" fmla="*/ 2654882 w 5032666"/>
              <a:gd name="connsiteY200" fmla="*/ 0 h 419100"/>
              <a:gd name="connsiteX201" fmla="*/ 2666553 w 5032666"/>
              <a:gd name="connsiteY201" fmla="*/ 0 h 419100"/>
              <a:gd name="connsiteX202" fmla="*/ 2680925 w 5032666"/>
              <a:gd name="connsiteY202" fmla="*/ 0 h 419100"/>
              <a:gd name="connsiteX203" fmla="*/ 2691661 w 5032666"/>
              <a:gd name="connsiteY203" fmla="*/ 0 h 419100"/>
              <a:gd name="connsiteX204" fmla="*/ 2693429 w 5032666"/>
              <a:gd name="connsiteY204" fmla="*/ 0 h 419100"/>
              <a:gd name="connsiteX205" fmla="*/ 2700849 w 5032666"/>
              <a:gd name="connsiteY205" fmla="*/ 0 h 419100"/>
              <a:gd name="connsiteX206" fmla="*/ 2702954 w 5032666"/>
              <a:gd name="connsiteY206" fmla="*/ 0 h 419100"/>
              <a:gd name="connsiteX207" fmla="*/ 2718537 w 5032666"/>
              <a:gd name="connsiteY207" fmla="*/ 0 h 419100"/>
              <a:gd name="connsiteX208" fmla="*/ 2724151 w 5032666"/>
              <a:gd name="connsiteY208" fmla="*/ 0 h 419100"/>
              <a:gd name="connsiteX209" fmla="*/ 2730208 w 5032666"/>
              <a:gd name="connsiteY209" fmla="*/ 0 h 419100"/>
              <a:gd name="connsiteX210" fmla="*/ 2737628 w 5032666"/>
              <a:gd name="connsiteY210" fmla="*/ 0 h 419100"/>
              <a:gd name="connsiteX211" fmla="*/ 2748921 w 5032666"/>
              <a:gd name="connsiteY211" fmla="*/ 0 h 419100"/>
              <a:gd name="connsiteX212" fmla="*/ 2750132 w 5032666"/>
              <a:gd name="connsiteY212" fmla="*/ 0 h 419100"/>
              <a:gd name="connsiteX213" fmla="*/ 2759657 w 5032666"/>
              <a:gd name="connsiteY213" fmla="*/ 0 h 419100"/>
              <a:gd name="connsiteX214" fmla="*/ 2764504 w 5032666"/>
              <a:gd name="connsiteY214" fmla="*/ 0 h 419100"/>
              <a:gd name="connsiteX215" fmla="*/ 2770118 w 5032666"/>
              <a:gd name="connsiteY215" fmla="*/ 0 h 419100"/>
              <a:gd name="connsiteX216" fmla="*/ 2775240 w 5032666"/>
              <a:gd name="connsiteY216" fmla="*/ 0 h 419100"/>
              <a:gd name="connsiteX217" fmla="*/ 2780854 w 5032666"/>
              <a:gd name="connsiteY217" fmla="*/ 0 h 419100"/>
              <a:gd name="connsiteX218" fmla="*/ 2786911 w 5032666"/>
              <a:gd name="connsiteY218" fmla="*/ 0 h 419100"/>
              <a:gd name="connsiteX219" fmla="*/ 2798204 w 5032666"/>
              <a:gd name="connsiteY219" fmla="*/ 0 h 419100"/>
              <a:gd name="connsiteX220" fmla="*/ 2805624 w 5032666"/>
              <a:gd name="connsiteY220" fmla="*/ 0 h 419100"/>
              <a:gd name="connsiteX221" fmla="*/ 2807730 w 5032666"/>
              <a:gd name="connsiteY221" fmla="*/ 0 h 419100"/>
              <a:gd name="connsiteX222" fmla="*/ 2813787 w 5032666"/>
              <a:gd name="connsiteY222" fmla="*/ 0 h 419100"/>
              <a:gd name="connsiteX223" fmla="*/ 2819401 w 5032666"/>
              <a:gd name="connsiteY223" fmla="*/ 0 h 419100"/>
              <a:gd name="connsiteX224" fmla="*/ 2821207 w 5032666"/>
              <a:gd name="connsiteY224" fmla="*/ 0 h 419100"/>
              <a:gd name="connsiteX225" fmla="*/ 2823312 w 5032666"/>
              <a:gd name="connsiteY225" fmla="*/ 0 h 419100"/>
              <a:gd name="connsiteX226" fmla="*/ 2826821 w 5032666"/>
              <a:gd name="connsiteY226" fmla="*/ 0 h 419100"/>
              <a:gd name="connsiteX227" fmla="*/ 2844509 w 5032666"/>
              <a:gd name="connsiteY227" fmla="*/ 0 h 419100"/>
              <a:gd name="connsiteX228" fmla="*/ 2853697 w 5032666"/>
              <a:gd name="connsiteY228" fmla="*/ 0 h 419100"/>
              <a:gd name="connsiteX229" fmla="*/ 2854907 w 5032666"/>
              <a:gd name="connsiteY229" fmla="*/ 0 h 419100"/>
              <a:gd name="connsiteX230" fmla="*/ 2864433 w 5032666"/>
              <a:gd name="connsiteY230" fmla="*/ 0 h 419100"/>
              <a:gd name="connsiteX231" fmla="*/ 2869279 w 5032666"/>
              <a:gd name="connsiteY231" fmla="*/ 0 h 419100"/>
              <a:gd name="connsiteX232" fmla="*/ 2870490 w 5032666"/>
              <a:gd name="connsiteY232" fmla="*/ 0 h 419100"/>
              <a:gd name="connsiteX233" fmla="*/ 2876104 w 5032666"/>
              <a:gd name="connsiteY233" fmla="*/ 0 h 419100"/>
              <a:gd name="connsiteX234" fmla="*/ 2880015 w 5032666"/>
              <a:gd name="connsiteY234" fmla="*/ 0 h 419100"/>
              <a:gd name="connsiteX235" fmla="*/ 2890476 w 5032666"/>
              <a:gd name="connsiteY235" fmla="*/ 0 h 419100"/>
              <a:gd name="connsiteX236" fmla="*/ 2901212 w 5032666"/>
              <a:gd name="connsiteY236" fmla="*/ 0 h 419100"/>
              <a:gd name="connsiteX237" fmla="*/ 2902980 w 5032666"/>
              <a:gd name="connsiteY237" fmla="*/ 0 h 419100"/>
              <a:gd name="connsiteX238" fmla="*/ 2910400 w 5032666"/>
              <a:gd name="connsiteY238" fmla="*/ 0 h 419100"/>
              <a:gd name="connsiteX239" fmla="*/ 2912505 w 5032666"/>
              <a:gd name="connsiteY239" fmla="*/ 0 h 419100"/>
              <a:gd name="connsiteX240" fmla="*/ 2918562 w 5032666"/>
              <a:gd name="connsiteY240" fmla="*/ 0 h 419100"/>
              <a:gd name="connsiteX241" fmla="*/ 2925982 w 5032666"/>
              <a:gd name="connsiteY241" fmla="*/ 0 h 419100"/>
              <a:gd name="connsiteX242" fmla="*/ 2928088 w 5032666"/>
              <a:gd name="connsiteY242" fmla="*/ 0 h 419100"/>
              <a:gd name="connsiteX243" fmla="*/ 2939759 w 5032666"/>
              <a:gd name="connsiteY243" fmla="*/ 0 h 419100"/>
              <a:gd name="connsiteX244" fmla="*/ 2947179 w 5032666"/>
              <a:gd name="connsiteY244" fmla="*/ 0 h 419100"/>
              <a:gd name="connsiteX245" fmla="*/ 2958472 w 5032666"/>
              <a:gd name="connsiteY245" fmla="*/ 0 h 419100"/>
              <a:gd name="connsiteX246" fmla="*/ 2959683 w 5032666"/>
              <a:gd name="connsiteY246" fmla="*/ 0 h 419100"/>
              <a:gd name="connsiteX247" fmla="*/ 2969208 w 5032666"/>
              <a:gd name="connsiteY247" fmla="*/ 0 h 419100"/>
              <a:gd name="connsiteX248" fmla="*/ 2974055 w 5032666"/>
              <a:gd name="connsiteY248" fmla="*/ 0 h 419100"/>
              <a:gd name="connsiteX249" fmla="*/ 2975265 w 5032666"/>
              <a:gd name="connsiteY249" fmla="*/ 0 h 419100"/>
              <a:gd name="connsiteX250" fmla="*/ 2984791 w 5032666"/>
              <a:gd name="connsiteY250" fmla="*/ 0 h 419100"/>
              <a:gd name="connsiteX251" fmla="*/ 2996462 w 5032666"/>
              <a:gd name="connsiteY251" fmla="*/ 0 h 419100"/>
              <a:gd name="connsiteX252" fmla="*/ 3007755 w 5032666"/>
              <a:gd name="connsiteY252" fmla="*/ 0 h 419100"/>
              <a:gd name="connsiteX253" fmla="*/ 3015175 w 5032666"/>
              <a:gd name="connsiteY253" fmla="*/ 0 h 419100"/>
              <a:gd name="connsiteX254" fmla="*/ 3023338 w 5032666"/>
              <a:gd name="connsiteY254" fmla="*/ 0 h 419100"/>
              <a:gd name="connsiteX255" fmla="*/ 3030758 w 5032666"/>
              <a:gd name="connsiteY255" fmla="*/ 0 h 419100"/>
              <a:gd name="connsiteX256" fmla="*/ 3032863 w 5032666"/>
              <a:gd name="connsiteY256" fmla="*/ 0 h 419100"/>
              <a:gd name="connsiteX257" fmla="*/ 3064458 w 5032666"/>
              <a:gd name="connsiteY257" fmla="*/ 0 h 419100"/>
              <a:gd name="connsiteX258" fmla="*/ 3078830 w 5032666"/>
              <a:gd name="connsiteY258" fmla="*/ 0 h 419100"/>
              <a:gd name="connsiteX259" fmla="*/ 3080041 w 5032666"/>
              <a:gd name="connsiteY259" fmla="*/ 0 h 419100"/>
              <a:gd name="connsiteX260" fmla="*/ 3089566 w 5032666"/>
              <a:gd name="connsiteY260" fmla="*/ 0 h 419100"/>
              <a:gd name="connsiteX261" fmla="*/ 3128113 w 5032666"/>
              <a:gd name="connsiteY261" fmla="*/ 0 h 419100"/>
              <a:gd name="connsiteX262" fmla="*/ 3135533 w 5032666"/>
              <a:gd name="connsiteY262" fmla="*/ 0 h 419100"/>
              <a:gd name="connsiteX263" fmla="*/ 3160154 w 5032666"/>
              <a:gd name="connsiteY263" fmla="*/ 0 h 419100"/>
              <a:gd name="connsiteX264" fmla="*/ 3184816 w 5032666"/>
              <a:gd name="connsiteY264" fmla="*/ 0 h 419100"/>
              <a:gd name="connsiteX265" fmla="*/ 3206121 w 5032666"/>
              <a:gd name="connsiteY265" fmla="*/ 0 h 419100"/>
              <a:gd name="connsiteX266" fmla="*/ 3216857 w 5032666"/>
              <a:gd name="connsiteY266" fmla="*/ 0 h 419100"/>
              <a:gd name="connsiteX267" fmla="*/ 3255404 w 5032666"/>
              <a:gd name="connsiteY267" fmla="*/ 0 h 419100"/>
              <a:gd name="connsiteX268" fmla="*/ 3262824 w 5032666"/>
              <a:gd name="connsiteY268" fmla="*/ 0 h 419100"/>
              <a:gd name="connsiteX269" fmla="*/ 3280512 w 5032666"/>
              <a:gd name="connsiteY269" fmla="*/ 0 h 419100"/>
              <a:gd name="connsiteX270" fmla="*/ 3312107 w 5032666"/>
              <a:gd name="connsiteY270" fmla="*/ 0 h 419100"/>
              <a:gd name="connsiteX271" fmla="*/ 3326479 w 5032666"/>
              <a:gd name="connsiteY271" fmla="*/ 0 h 419100"/>
              <a:gd name="connsiteX272" fmla="*/ 3337215 w 5032666"/>
              <a:gd name="connsiteY272" fmla="*/ 0 h 419100"/>
              <a:gd name="connsiteX273" fmla="*/ 3369705 w 5032666"/>
              <a:gd name="connsiteY273" fmla="*/ 0 h 419100"/>
              <a:gd name="connsiteX274" fmla="*/ 3375762 w 5032666"/>
              <a:gd name="connsiteY274" fmla="*/ 0 h 419100"/>
              <a:gd name="connsiteX275" fmla="*/ 3383182 w 5032666"/>
              <a:gd name="connsiteY275" fmla="*/ 0 h 419100"/>
              <a:gd name="connsiteX276" fmla="*/ 3415672 w 5032666"/>
              <a:gd name="connsiteY276" fmla="*/ 0 h 419100"/>
              <a:gd name="connsiteX277" fmla="*/ 3426408 w 5032666"/>
              <a:gd name="connsiteY277" fmla="*/ 0 h 419100"/>
              <a:gd name="connsiteX278" fmla="*/ 3432465 w 5032666"/>
              <a:gd name="connsiteY278" fmla="*/ 0 h 419100"/>
              <a:gd name="connsiteX279" fmla="*/ 3448050 w 5032666"/>
              <a:gd name="connsiteY279" fmla="*/ 0 h 419100"/>
              <a:gd name="connsiteX280" fmla="*/ 3464955 w 5032666"/>
              <a:gd name="connsiteY280" fmla="*/ 0 h 419100"/>
              <a:gd name="connsiteX281" fmla="*/ 3472375 w 5032666"/>
              <a:gd name="connsiteY281" fmla="*/ 0 h 419100"/>
              <a:gd name="connsiteX282" fmla="*/ 3490063 w 5032666"/>
              <a:gd name="connsiteY282" fmla="*/ 0 h 419100"/>
              <a:gd name="connsiteX283" fmla="*/ 3494017 w 5032666"/>
              <a:gd name="connsiteY283" fmla="*/ 0 h 419100"/>
              <a:gd name="connsiteX284" fmla="*/ 3504753 w 5032666"/>
              <a:gd name="connsiteY284" fmla="*/ 0 h 419100"/>
              <a:gd name="connsiteX285" fmla="*/ 3521658 w 5032666"/>
              <a:gd name="connsiteY285" fmla="*/ 0 h 419100"/>
              <a:gd name="connsiteX286" fmla="*/ 3536030 w 5032666"/>
              <a:gd name="connsiteY286" fmla="*/ 0 h 419100"/>
              <a:gd name="connsiteX287" fmla="*/ 3543300 w 5032666"/>
              <a:gd name="connsiteY287" fmla="*/ 0 h 419100"/>
              <a:gd name="connsiteX288" fmla="*/ 3546766 w 5032666"/>
              <a:gd name="connsiteY288" fmla="*/ 0 h 419100"/>
              <a:gd name="connsiteX289" fmla="*/ 3550720 w 5032666"/>
              <a:gd name="connsiteY289" fmla="*/ 0 h 419100"/>
              <a:gd name="connsiteX290" fmla="*/ 3568408 w 5032666"/>
              <a:gd name="connsiteY290" fmla="*/ 0 h 419100"/>
              <a:gd name="connsiteX291" fmla="*/ 3585313 w 5032666"/>
              <a:gd name="connsiteY291" fmla="*/ 0 h 419100"/>
              <a:gd name="connsiteX292" fmla="*/ 3592733 w 5032666"/>
              <a:gd name="connsiteY292" fmla="*/ 0 h 419100"/>
              <a:gd name="connsiteX293" fmla="*/ 3600003 w 5032666"/>
              <a:gd name="connsiteY293" fmla="*/ 0 h 419100"/>
              <a:gd name="connsiteX294" fmla="*/ 3614375 w 5032666"/>
              <a:gd name="connsiteY294" fmla="*/ 0 h 419100"/>
              <a:gd name="connsiteX295" fmla="*/ 3625111 w 5032666"/>
              <a:gd name="connsiteY295" fmla="*/ 0 h 419100"/>
              <a:gd name="connsiteX296" fmla="*/ 3642016 w 5032666"/>
              <a:gd name="connsiteY296" fmla="*/ 0 h 419100"/>
              <a:gd name="connsiteX297" fmla="*/ 3657601 w 5032666"/>
              <a:gd name="connsiteY297" fmla="*/ 0 h 419100"/>
              <a:gd name="connsiteX298" fmla="*/ 3663658 w 5032666"/>
              <a:gd name="connsiteY298" fmla="*/ 0 h 419100"/>
              <a:gd name="connsiteX299" fmla="*/ 3671078 w 5032666"/>
              <a:gd name="connsiteY299" fmla="*/ 0 h 419100"/>
              <a:gd name="connsiteX300" fmla="*/ 3703568 w 5032666"/>
              <a:gd name="connsiteY300" fmla="*/ 0 h 419100"/>
              <a:gd name="connsiteX301" fmla="*/ 3714304 w 5032666"/>
              <a:gd name="connsiteY301" fmla="*/ 0 h 419100"/>
              <a:gd name="connsiteX302" fmla="*/ 3720361 w 5032666"/>
              <a:gd name="connsiteY302" fmla="*/ 0 h 419100"/>
              <a:gd name="connsiteX303" fmla="*/ 3752851 w 5032666"/>
              <a:gd name="connsiteY303" fmla="*/ 0 h 419100"/>
              <a:gd name="connsiteX304" fmla="*/ 3760271 w 5032666"/>
              <a:gd name="connsiteY304" fmla="*/ 0 h 419100"/>
              <a:gd name="connsiteX305" fmla="*/ 3777959 w 5032666"/>
              <a:gd name="connsiteY305" fmla="*/ 0 h 419100"/>
              <a:gd name="connsiteX306" fmla="*/ 3809554 w 5032666"/>
              <a:gd name="connsiteY306" fmla="*/ 0 h 419100"/>
              <a:gd name="connsiteX307" fmla="*/ 3823926 w 5032666"/>
              <a:gd name="connsiteY307" fmla="*/ 0 h 419100"/>
              <a:gd name="connsiteX308" fmla="*/ 3834662 w 5032666"/>
              <a:gd name="connsiteY308" fmla="*/ 0 h 419100"/>
              <a:gd name="connsiteX309" fmla="*/ 3873209 w 5032666"/>
              <a:gd name="connsiteY309" fmla="*/ 0 h 419100"/>
              <a:gd name="connsiteX310" fmla="*/ 3880629 w 5032666"/>
              <a:gd name="connsiteY310" fmla="*/ 0 h 419100"/>
              <a:gd name="connsiteX311" fmla="*/ 3905250 w 5032666"/>
              <a:gd name="connsiteY311" fmla="*/ 0 h 419100"/>
              <a:gd name="connsiteX312" fmla="*/ 3929912 w 5032666"/>
              <a:gd name="connsiteY312" fmla="*/ 0 h 419100"/>
              <a:gd name="connsiteX313" fmla="*/ 3951217 w 5032666"/>
              <a:gd name="connsiteY313" fmla="*/ 0 h 419100"/>
              <a:gd name="connsiteX314" fmla="*/ 3961953 w 5032666"/>
              <a:gd name="connsiteY314" fmla="*/ 0 h 419100"/>
              <a:gd name="connsiteX315" fmla="*/ 4000500 w 5032666"/>
              <a:gd name="connsiteY315" fmla="*/ 0 h 419100"/>
              <a:gd name="connsiteX316" fmla="*/ 4007920 w 5032666"/>
              <a:gd name="connsiteY316" fmla="*/ 0 h 419100"/>
              <a:gd name="connsiteX317" fmla="*/ 4025608 w 5032666"/>
              <a:gd name="connsiteY317" fmla="*/ 0 h 419100"/>
              <a:gd name="connsiteX318" fmla="*/ 4057203 w 5032666"/>
              <a:gd name="connsiteY318" fmla="*/ 0 h 419100"/>
              <a:gd name="connsiteX319" fmla="*/ 4071575 w 5032666"/>
              <a:gd name="connsiteY319" fmla="*/ 0 h 419100"/>
              <a:gd name="connsiteX320" fmla="*/ 4082311 w 5032666"/>
              <a:gd name="connsiteY320" fmla="*/ 0 h 419100"/>
              <a:gd name="connsiteX321" fmla="*/ 4093604 w 5032666"/>
              <a:gd name="connsiteY321" fmla="*/ 0 h 419100"/>
              <a:gd name="connsiteX322" fmla="*/ 4114801 w 5032666"/>
              <a:gd name="connsiteY322" fmla="*/ 0 h 419100"/>
              <a:gd name="connsiteX323" fmla="*/ 4120858 w 5032666"/>
              <a:gd name="connsiteY323" fmla="*/ 0 h 419100"/>
              <a:gd name="connsiteX324" fmla="*/ 4128278 w 5032666"/>
              <a:gd name="connsiteY324" fmla="*/ 0 h 419100"/>
              <a:gd name="connsiteX325" fmla="*/ 4139571 w 5032666"/>
              <a:gd name="connsiteY325" fmla="*/ 0 h 419100"/>
              <a:gd name="connsiteX326" fmla="*/ 4150307 w 5032666"/>
              <a:gd name="connsiteY326" fmla="*/ 0 h 419100"/>
              <a:gd name="connsiteX327" fmla="*/ 4160768 w 5032666"/>
              <a:gd name="connsiteY327" fmla="*/ 0 h 419100"/>
              <a:gd name="connsiteX328" fmla="*/ 4171504 w 5032666"/>
              <a:gd name="connsiteY328" fmla="*/ 0 h 419100"/>
              <a:gd name="connsiteX329" fmla="*/ 4177561 w 5032666"/>
              <a:gd name="connsiteY329" fmla="*/ 0 h 419100"/>
              <a:gd name="connsiteX330" fmla="*/ 4188854 w 5032666"/>
              <a:gd name="connsiteY330" fmla="*/ 0 h 419100"/>
              <a:gd name="connsiteX331" fmla="*/ 4196274 w 5032666"/>
              <a:gd name="connsiteY331" fmla="*/ 0 h 419100"/>
              <a:gd name="connsiteX332" fmla="*/ 4210051 w 5032666"/>
              <a:gd name="connsiteY332" fmla="*/ 0 h 419100"/>
              <a:gd name="connsiteX333" fmla="*/ 4213962 w 5032666"/>
              <a:gd name="connsiteY333" fmla="*/ 0 h 419100"/>
              <a:gd name="connsiteX334" fmla="*/ 4217471 w 5032666"/>
              <a:gd name="connsiteY334" fmla="*/ 0 h 419100"/>
              <a:gd name="connsiteX335" fmla="*/ 4235159 w 5032666"/>
              <a:gd name="connsiteY335" fmla="*/ 0 h 419100"/>
              <a:gd name="connsiteX336" fmla="*/ 4245557 w 5032666"/>
              <a:gd name="connsiteY336" fmla="*/ 0 h 419100"/>
              <a:gd name="connsiteX337" fmla="*/ 4259929 w 5032666"/>
              <a:gd name="connsiteY337" fmla="*/ 0 h 419100"/>
              <a:gd name="connsiteX338" fmla="*/ 4266754 w 5032666"/>
              <a:gd name="connsiteY338" fmla="*/ 0 h 419100"/>
              <a:gd name="connsiteX339" fmla="*/ 4270665 w 5032666"/>
              <a:gd name="connsiteY339" fmla="*/ 0 h 419100"/>
              <a:gd name="connsiteX340" fmla="*/ 4281126 w 5032666"/>
              <a:gd name="connsiteY340" fmla="*/ 0 h 419100"/>
              <a:gd name="connsiteX341" fmla="*/ 4291862 w 5032666"/>
              <a:gd name="connsiteY341" fmla="*/ 0 h 419100"/>
              <a:gd name="connsiteX342" fmla="*/ 4303155 w 5032666"/>
              <a:gd name="connsiteY342" fmla="*/ 0 h 419100"/>
              <a:gd name="connsiteX343" fmla="*/ 4309212 w 5032666"/>
              <a:gd name="connsiteY343" fmla="*/ 0 h 419100"/>
              <a:gd name="connsiteX344" fmla="*/ 4316632 w 5032666"/>
              <a:gd name="connsiteY344" fmla="*/ 0 h 419100"/>
              <a:gd name="connsiteX345" fmla="*/ 4330409 w 5032666"/>
              <a:gd name="connsiteY345" fmla="*/ 0 h 419100"/>
              <a:gd name="connsiteX346" fmla="*/ 4337829 w 5032666"/>
              <a:gd name="connsiteY346" fmla="*/ 0 h 419100"/>
              <a:gd name="connsiteX347" fmla="*/ 4349122 w 5032666"/>
              <a:gd name="connsiteY347" fmla="*/ 0 h 419100"/>
              <a:gd name="connsiteX348" fmla="*/ 4359858 w 5032666"/>
              <a:gd name="connsiteY348" fmla="*/ 0 h 419100"/>
              <a:gd name="connsiteX349" fmla="*/ 4365915 w 5032666"/>
              <a:gd name="connsiteY349" fmla="*/ 0 h 419100"/>
              <a:gd name="connsiteX350" fmla="*/ 4387112 w 5032666"/>
              <a:gd name="connsiteY350" fmla="*/ 0 h 419100"/>
              <a:gd name="connsiteX351" fmla="*/ 4398405 w 5032666"/>
              <a:gd name="connsiteY351" fmla="*/ 0 h 419100"/>
              <a:gd name="connsiteX352" fmla="*/ 4405825 w 5032666"/>
              <a:gd name="connsiteY352" fmla="*/ 0 h 419100"/>
              <a:gd name="connsiteX353" fmla="*/ 4423513 w 5032666"/>
              <a:gd name="connsiteY353" fmla="*/ 0 h 419100"/>
              <a:gd name="connsiteX354" fmla="*/ 4455108 w 5032666"/>
              <a:gd name="connsiteY354" fmla="*/ 0 h 419100"/>
              <a:gd name="connsiteX355" fmla="*/ 4469480 w 5032666"/>
              <a:gd name="connsiteY355" fmla="*/ 0 h 419100"/>
              <a:gd name="connsiteX356" fmla="*/ 4480216 w 5032666"/>
              <a:gd name="connsiteY356" fmla="*/ 0 h 419100"/>
              <a:gd name="connsiteX357" fmla="*/ 4518763 w 5032666"/>
              <a:gd name="connsiteY357" fmla="*/ 0 h 419100"/>
              <a:gd name="connsiteX358" fmla="*/ 4526183 w 5032666"/>
              <a:gd name="connsiteY358" fmla="*/ 0 h 419100"/>
              <a:gd name="connsiteX359" fmla="*/ 4550804 w 5032666"/>
              <a:gd name="connsiteY359" fmla="*/ 0 h 419100"/>
              <a:gd name="connsiteX360" fmla="*/ 4575466 w 5032666"/>
              <a:gd name="connsiteY360" fmla="*/ 0 h 419100"/>
              <a:gd name="connsiteX361" fmla="*/ 4596771 w 5032666"/>
              <a:gd name="connsiteY361" fmla="*/ 0 h 419100"/>
              <a:gd name="connsiteX362" fmla="*/ 4607507 w 5032666"/>
              <a:gd name="connsiteY362" fmla="*/ 0 h 419100"/>
              <a:gd name="connsiteX363" fmla="*/ 4646054 w 5032666"/>
              <a:gd name="connsiteY363" fmla="*/ 0 h 419100"/>
              <a:gd name="connsiteX364" fmla="*/ 4653474 w 5032666"/>
              <a:gd name="connsiteY364" fmla="*/ 0 h 419100"/>
              <a:gd name="connsiteX365" fmla="*/ 4671162 w 5032666"/>
              <a:gd name="connsiteY365" fmla="*/ 0 h 419100"/>
              <a:gd name="connsiteX366" fmla="*/ 4702757 w 5032666"/>
              <a:gd name="connsiteY366" fmla="*/ 0 h 419100"/>
              <a:gd name="connsiteX367" fmla="*/ 4717129 w 5032666"/>
              <a:gd name="connsiteY367" fmla="*/ 0 h 419100"/>
              <a:gd name="connsiteX368" fmla="*/ 4727865 w 5032666"/>
              <a:gd name="connsiteY368" fmla="*/ 0 h 419100"/>
              <a:gd name="connsiteX369" fmla="*/ 4760355 w 5032666"/>
              <a:gd name="connsiteY369" fmla="*/ 0 h 419100"/>
              <a:gd name="connsiteX370" fmla="*/ 4766412 w 5032666"/>
              <a:gd name="connsiteY370" fmla="*/ 0 h 419100"/>
              <a:gd name="connsiteX371" fmla="*/ 4773832 w 5032666"/>
              <a:gd name="connsiteY371" fmla="*/ 0 h 419100"/>
              <a:gd name="connsiteX372" fmla="*/ 4806322 w 5032666"/>
              <a:gd name="connsiteY372" fmla="*/ 0 h 419100"/>
              <a:gd name="connsiteX373" fmla="*/ 4817058 w 5032666"/>
              <a:gd name="connsiteY373" fmla="*/ 0 h 419100"/>
              <a:gd name="connsiteX374" fmla="*/ 4823115 w 5032666"/>
              <a:gd name="connsiteY374" fmla="*/ 0 h 419100"/>
              <a:gd name="connsiteX375" fmla="*/ 4855605 w 5032666"/>
              <a:gd name="connsiteY375" fmla="*/ 0 h 419100"/>
              <a:gd name="connsiteX376" fmla="*/ 4863025 w 5032666"/>
              <a:gd name="connsiteY376" fmla="*/ 0 h 419100"/>
              <a:gd name="connsiteX377" fmla="*/ 4880713 w 5032666"/>
              <a:gd name="connsiteY377" fmla="*/ 0 h 419100"/>
              <a:gd name="connsiteX378" fmla="*/ 4912308 w 5032666"/>
              <a:gd name="connsiteY378" fmla="*/ 0 h 419100"/>
              <a:gd name="connsiteX379" fmla="*/ 4926680 w 5032666"/>
              <a:gd name="connsiteY379" fmla="*/ 0 h 419100"/>
              <a:gd name="connsiteX380" fmla="*/ 4937416 w 5032666"/>
              <a:gd name="connsiteY380" fmla="*/ 0 h 419100"/>
              <a:gd name="connsiteX381" fmla="*/ 4975963 w 5032666"/>
              <a:gd name="connsiteY381" fmla="*/ 0 h 419100"/>
              <a:gd name="connsiteX382" fmla="*/ 4983383 w 5032666"/>
              <a:gd name="connsiteY382" fmla="*/ 0 h 419100"/>
              <a:gd name="connsiteX383" fmla="*/ 5032666 w 5032666"/>
              <a:gd name="connsiteY383" fmla="*/ 0 h 419100"/>
              <a:gd name="connsiteX384" fmla="*/ 4927891 w 5032666"/>
              <a:gd name="connsiteY384" fmla="*/ 419100 h 419100"/>
              <a:gd name="connsiteX385" fmla="*/ 4878608 w 5032666"/>
              <a:gd name="connsiteY385" fmla="*/ 419100 h 419100"/>
              <a:gd name="connsiteX386" fmla="*/ 4871188 w 5032666"/>
              <a:gd name="connsiteY386" fmla="*/ 419100 h 419100"/>
              <a:gd name="connsiteX387" fmla="*/ 4832641 w 5032666"/>
              <a:gd name="connsiteY387" fmla="*/ 419100 h 419100"/>
              <a:gd name="connsiteX388" fmla="*/ 4821905 w 5032666"/>
              <a:gd name="connsiteY388" fmla="*/ 419100 h 419100"/>
              <a:gd name="connsiteX389" fmla="*/ 4807533 w 5032666"/>
              <a:gd name="connsiteY389" fmla="*/ 419100 h 419100"/>
              <a:gd name="connsiteX390" fmla="*/ 4775938 w 5032666"/>
              <a:gd name="connsiteY390" fmla="*/ 419100 h 419100"/>
              <a:gd name="connsiteX391" fmla="*/ 4758250 w 5032666"/>
              <a:gd name="connsiteY391" fmla="*/ 419100 h 419100"/>
              <a:gd name="connsiteX392" fmla="*/ 4750830 w 5032666"/>
              <a:gd name="connsiteY392" fmla="*/ 419100 h 419100"/>
              <a:gd name="connsiteX393" fmla="*/ 4718340 w 5032666"/>
              <a:gd name="connsiteY393" fmla="*/ 419100 h 419100"/>
              <a:gd name="connsiteX394" fmla="*/ 4712283 w 5032666"/>
              <a:gd name="connsiteY394" fmla="*/ 419100 h 419100"/>
              <a:gd name="connsiteX395" fmla="*/ 4701547 w 5032666"/>
              <a:gd name="connsiteY395" fmla="*/ 419100 h 419100"/>
              <a:gd name="connsiteX396" fmla="*/ 4669057 w 5032666"/>
              <a:gd name="connsiteY396" fmla="*/ 419100 h 419100"/>
              <a:gd name="connsiteX397" fmla="*/ 4661637 w 5032666"/>
              <a:gd name="connsiteY397" fmla="*/ 419100 h 419100"/>
              <a:gd name="connsiteX398" fmla="*/ 4655580 w 5032666"/>
              <a:gd name="connsiteY398" fmla="*/ 419100 h 419100"/>
              <a:gd name="connsiteX399" fmla="*/ 4623090 w 5032666"/>
              <a:gd name="connsiteY399" fmla="*/ 419100 h 419100"/>
              <a:gd name="connsiteX400" fmla="*/ 4612354 w 5032666"/>
              <a:gd name="connsiteY400" fmla="*/ 419100 h 419100"/>
              <a:gd name="connsiteX401" fmla="*/ 4597982 w 5032666"/>
              <a:gd name="connsiteY401" fmla="*/ 419100 h 419100"/>
              <a:gd name="connsiteX402" fmla="*/ 4566387 w 5032666"/>
              <a:gd name="connsiteY402" fmla="*/ 419100 h 419100"/>
              <a:gd name="connsiteX403" fmla="*/ 4548699 w 5032666"/>
              <a:gd name="connsiteY403" fmla="*/ 419100 h 419100"/>
              <a:gd name="connsiteX404" fmla="*/ 4541279 w 5032666"/>
              <a:gd name="connsiteY404" fmla="*/ 419100 h 419100"/>
              <a:gd name="connsiteX405" fmla="*/ 4502732 w 5032666"/>
              <a:gd name="connsiteY405" fmla="*/ 419100 h 419100"/>
              <a:gd name="connsiteX406" fmla="*/ 4491996 w 5032666"/>
              <a:gd name="connsiteY406" fmla="*/ 419100 h 419100"/>
              <a:gd name="connsiteX407" fmla="*/ 4470691 w 5032666"/>
              <a:gd name="connsiteY407" fmla="*/ 419100 h 419100"/>
              <a:gd name="connsiteX408" fmla="*/ 4446029 w 5032666"/>
              <a:gd name="connsiteY408" fmla="*/ 419100 h 419100"/>
              <a:gd name="connsiteX409" fmla="*/ 4421408 w 5032666"/>
              <a:gd name="connsiteY409" fmla="*/ 419100 h 419100"/>
              <a:gd name="connsiteX410" fmla="*/ 4413988 w 5032666"/>
              <a:gd name="connsiteY410" fmla="*/ 419100 h 419100"/>
              <a:gd name="connsiteX411" fmla="*/ 4375441 w 5032666"/>
              <a:gd name="connsiteY411" fmla="*/ 419100 h 419100"/>
              <a:gd name="connsiteX412" fmla="*/ 4364705 w 5032666"/>
              <a:gd name="connsiteY412" fmla="*/ 419100 h 419100"/>
              <a:gd name="connsiteX413" fmla="*/ 4350333 w 5032666"/>
              <a:gd name="connsiteY413" fmla="*/ 419100 h 419100"/>
              <a:gd name="connsiteX414" fmla="*/ 4318738 w 5032666"/>
              <a:gd name="connsiteY414" fmla="*/ 419100 h 419100"/>
              <a:gd name="connsiteX415" fmla="*/ 4301050 w 5032666"/>
              <a:gd name="connsiteY415" fmla="*/ 419100 h 419100"/>
              <a:gd name="connsiteX416" fmla="*/ 4293630 w 5032666"/>
              <a:gd name="connsiteY416" fmla="*/ 419100 h 419100"/>
              <a:gd name="connsiteX417" fmla="*/ 4282337 w 5032666"/>
              <a:gd name="connsiteY417" fmla="*/ 419100 h 419100"/>
              <a:gd name="connsiteX418" fmla="*/ 4261140 w 5032666"/>
              <a:gd name="connsiteY418" fmla="*/ 419100 h 419100"/>
              <a:gd name="connsiteX419" fmla="*/ 4255083 w 5032666"/>
              <a:gd name="connsiteY419" fmla="*/ 419100 h 419100"/>
              <a:gd name="connsiteX420" fmla="*/ 4244347 w 5032666"/>
              <a:gd name="connsiteY420" fmla="*/ 419100 h 419100"/>
              <a:gd name="connsiteX421" fmla="*/ 4233054 w 5032666"/>
              <a:gd name="connsiteY421" fmla="*/ 419100 h 419100"/>
              <a:gd name="connsiteX422" fmla="*/ 4225634 w 5032666"/>
              <a:gd name="connsiteY422" fmla="*/ 419100 h 419100"/>
              <a:gd name="connsiteX423" fmla="*/ 4211857 w 5032666"/>
              <a:gd name="connsiteY423" fmla="*/ 419100 h 419100"/>
              <a:gd name="connsiteX424" fmla="*/ 4204437 w 5032666"/>
              <a:gd name="connsiteY424" fmla="*/ 419100 h 419100"/>
              <a:gd name="connsiteX425" fmla="*/ 4198380 w 5032666"/>
              <a:gd name="connsiteY425" fmla="*/ 419100 h 419100"/>
              <a:gd name="connsiteX426" fmla="*/ 4187087 w 5032666"/>
              <a:gd name="connsiteY426" fmla="*/ 419100 h 419100"/>
              <a:gd name="connsiteX427" fmla="*/ 4176351 w 5032666"/>
              <a:gd name="connsiteY427" fmla="*/ 419100 h 419100"/>
              <a:gd name="connsiteX428" fmla="*/ 4165890 w 5032666"/>
              <a:gd name="connsiteY428" fmla="*/ 419100 h 419100"/>
              <a:gd name="connsiteX429" fmla="*/ 4161979 w 5032666"/>
              <a:gd name="connsiteY429" fmla="*/ 419100 h 419100"/>
              <a:gd name="connsiteX430" fmla="*/ 4155154 w 5032666"/>
              <a:gd name="connsiteY430" fmla="*/ 419100 h 419100"/>
              <a:gd name="connsiteX431" fmla="*/ 4140782 w 5032666"/>
              <a:gd name="connsiteY431" fmla="*/ 419100 h 419100"/>
              <a:gd name="connsiteX432" fmla="*/ 4130384 w 5032666"/>
              <a:gd name="connsiteY432" fmla="*/ 419100 h 419100"/>
              <a:gd name="connsiteX433" fmla="*/ 4112696 w 5032666"/>
              <a:gd name="connsiteY433" fmla="*/ 419100 h 419100"/>
              <a:gd name="connsiteX434" fmla="*/ 4109187 w 5032666"/>
              <a:gd name="connsiteY434" fmla="*/ 419100 h 419100"/>
              <a:gd name="connsiteX435" fmla="*/ 4105276 w 5032666"/>
              <a:gd name="connsiteY435" fmla="*/ 419100 h 419100"/>
              <a:gd name="connsiteX436" fmla="*/ 4091499 w 5032666"/>
              <a:gd name="connsiteY436" fmla="*/ 419100 h 419100"/>
              <a:gd name="connsiteX437" fmla="*/ 4084079 w 5032666"/>
              <a:gd name="connsiteY437" fmla="*/ 419100 h 419100"/>
              <a:gd name="connsiteX438" fmla="*/ 4072786 w 5032666"/>
              <a:gd name="connsiteY438" fmla="*/ 419100 h 419100"/>
              <a:gd name="connsiteX439" fmla="*/ 4066729 w 5032666"/>
              <a:gd name="connsiteY439" fmla="*/ 419100 h 419100"/>
              <a:gd name="connsiteX440" fmla="*/ 4055993 w 5032666"/>
              <a:gd name="connsiteY440" fmla="*/ 419100 h 419100"/>
              <a:gd name="connsiteX441" fmla="*/ 4045532 w 5032666"/>
              <a:gd name="connsiteY441" fmla="*/ 419100 h 419100"/>
              <a:gd name="connsiteX442" fmla="*/ 4034796 w 5032666"/>
              <a:gd name="connsiteY442" fmla="*/ 419100 h 419100"/>
              <a:gd name="connsiteX443" fmla="*/ 4023503 w 5032666"/>
              <a:gd name="connsiteY443" fmla="*/ 419100 h 419100"/>
              <a:gd name="connsiteX444" fmla="*/ 4016083 w 5032666"/>
              <a:gd name="connsiteY444" fmla="*/ 419100 h 419100"/>
              <a:gd name="connsiteX445" fmla="*/ 4010026 w 5032666"/>
              <a:gd name="connsiteY445" fmla="*/ 419100 h 419100"/>
              <a:gd name="connsiteX446" fmla="*/ 3988829 w 5032666"/>
              <a:gd name="connsiteY446" fmla="*/ 419100 h 419100"/>
              <a:gd name="connsiteX447" fmla="*/ 3977536 w 5032666"/>
              <a:gd name="connsiteY447" fmla="*/ 419100 h 419100"/>
              <a:gd name="connsiteX448" fmla="*/ 3966800 w 5032666"/>
              <a:gd name="connsiteY448" fmla="*/ 419100 h 419100"/>
              <a:gd name="connsiteX449" fmla="*/ 3952428 w 5032666"/>
              <a:gd name="connsiteY449" fmla="*/ 419100 h 419100"/>
              <a:gd name="connsiteX450" fmla="*/ 3920833 w 5032666"/>
              <a:gd name="connsiteY450" fmla="*/ 419100 h 419100"/>
              <a:gd name="connsiteX451" fmla="*/ 3903145 w 5032666"/>
              <a:gd name="connsiteY451" fmla="*/ 419100 h 419100"/>
              <a:gd name="connsiteX452" fmla="*/ 3895725 w 5032666"/>
              <a:gd name="connsiteY452" fmla="*/ 419100 h 419100"/>
              <a:gd name="connsiteX453" fmla="*/ 3857178 w 5032666"/>
              <a:gd name="connsiteY453" fmla="*/ 419100 h 419100"/>
              <a:gd name="connsiteX454" fmla="*/ 3846442 w 5032666"/>
              <a:gd name="connsiteY454" fmla="*/ 419100 h 419100"/>
              <a:gd name="connsiteX455" fmla="*/ 3825137 w 5032666"/>
              <a:gd name="connsiteY455" fmla="*/ 419100 h 419100"/>
              <a:gd name="connsiteX456" fmla="*/ 3800475 w 5032666"/>
              <a:gd name="connsiteY456" fmla="*/ 419100 h 419100"/>
              <a:gd name="connsiteX457" fmla="*/ 3775854 w 5032666"/>
              <a:gd name="connsiteY457" fmla="*/ 419100 h 419100"/>
              <a:gd name="connsiteX458" fmla="*/ 3768434 w 5032666"/>
              <a:gd name="connsiteY458" fmla="*/ 419100 h 419100"/>
              <a:gd name="connsiteX459" fmla="*/ 3729887 w 5032666"/>
              <a:gd name="connsiteY459" fmla="*/ 419100 h 419100"/>
              <a:gd name="connsiteX460" fmla="*/ 3719151 w 5032666"/>
              <a:gd name="connsiteY460" fmla="*/ 419100 h 419100"/>
              <a:gd name="connsiteX461" fmla="*/ 3704779 w 5032666"/>
              <a:gd name="connsiteY461" fmla="*/ 419100 h 419100"/>
              <a:gd name="connsiteX462" fmla="*/ 3673184 w 5032666"/>
              <a:gd name="connsiteY462" fmla="*/ 419100 h 419100"/>
              <a:gd name="connsiteX463" fmla="*/ 3655496 w 5032666"/>
              <a:gd name="connsiteY463" fmla="*/ 419100 h 419100"/>
              <a:gd name="connsiteX464" fmla="*/ 3648076 w 5032666"/>
              <a:gd name="connsiteY464" fmla="*/ 419100 h 419100"/>
              <a:gd name="connsiteX465" fmla="*/ 3615586 w 5032666"/>
              <a:gd name="connsiteY465" fmla="*/ 419100 h 419100"/>
              <a:gd name="connsiteX466" fmla="*/ 3609529 w 5032666"/>
              <a:gd name="connsiteY466" fmla="*/ 419100 h 419100"/>
              <a:gd name="connsiteX467" fmla="*/ 3598793 w 5032666"/>
              <a:gd name="connsiteY467" fmla="*/ 419100 h 419100"/>
              <a:gd name="connsiteX468" fmla="*/ 3566303 w 5032666"/>
              <a:gd name="connsiteY468" fmla="*/ 419100 h 419100"/>
              <a:gd name="connsiteX469" fmla="*/ 3558883 w 5032666"/>
              <a:gd name="connsiteY469" fmla="*/ 419100 h 419100"/>
              <a:gd name="connsiteX470" fmla="*/ 3552826 w 5032666"/>
              <a:gd name="connsiteY470" fmla="*/ 419100 h 419100"/>
              <a:gd name="connsiteX471" fmla="*/ 3537241 w 5032666"/>
              <a:gd name="connsiteY471" fmla="*/ 419100 h 419100"/>
              <a:gd name="connsiteX472" fmla="*/ 3520336 w 5032666"/>
              <a:gd name="connsiteY472" fmla="*/ 419100 h 419100"/>
              <a:gd name="connsiteX473" fmla="*/ 3509600 w 5032666"/>
              <a:gd name="connsiteY473" fmla="*/ 419100 h 419100"/>
              <a:gd name="connsiteX474" fmla="*/ 3495228 w 5032666"/>
              <a:gd name="connsiteY474" fmla="*/ 419100 h 419100"/>
              <a:gd name="connsiteX475" fmla="*/ 3487958 w 5032666"/>
              <a:gd name="connsiteY475" fmla="*/ 419100 h 419100"/>
              <a:gd name="connsiteX476" fmla="*/ 3480538 w 5032666"/>
              <a:gd name="connsiteY476" fmla="*/ 419100 h 419100"/>
              <a:gd name="connsiteX477" fmla="*/ 3463633 w 5032666"/>
              <a:gd name="connsiteY477" fmla="*/ 419100 h 419100"/>
              <a:gd name="connsiteX478" fmla="*/ 3445945 w 5032666"/>
              <a:gd name="connsiteY478" fmla="*/ 419100 h 419100"/>
              <a:gd name="connsiteX479" fmla="*/ 3441991 w 5032666"/>
              <a:gd name="connsiteY479" fmla="*/ 419100 h 419100"/>
              <a:gd name="connsiteX480" fmla="*/ 3438525 w 5032666"/>
              <a:gd name="connsiteY480" fmla="*/ 419100 h 419100"/>
              <a:gd name="connsiteX481" fmla="*/ 3431255 w 5032666"/>
              <a:gd name="connsiteY481" fmla="*/ 419100 h 419100"/>
              <a:gd name="connsiteX482" fmla="*/ 3416883 w 5032666"/>
              <a:gd name="connsiteY482" fmla="*/ 419100 h 419100"/>
              <a:gd name="connsiteX483" fmla="*/ 3399978 w 5032666"/>
              <a:gd name="connsiteY483" fmla="*/ 419100 h 419100"/>
              <a:gd name="connsiteX484" fmla="*/ 3389242 w 5032666"/>
              <a:gd name="connsiteY484" fmla="*/ 419100 h 419100"/>
              <a:gd name="connsiteX485" fmla="*/ 3385288 w 5032666"/>
              <a:gd name="connsiteY485" fmla="*/ 419100 h 419100"/>
              <a:gd name="connsiteX486" fmla="*/ 3367600 w 5032666"/>
              <a:gd name="connsiteY486" fmla="*/ 419100 h 419100"/>
              <a:gd name="connsiteX487" fmla="*/ 3360180 w 5032666"/>
              <a:gd name="connsiteY487" fmla="*/ 419100 h 419100"/>
              <a:gd name="connsiteX488" fmla="*/ 3343275 w 5032666"/>
              <a:gd name="connsiteY488" fmla="*/ 419100 h 419100"/>
              <a:gd name="connsiteX489" fmla="*/ 3327690 w 5032666"/>
              <a:gd name="connsiteY489" fmla="*/ 419100 h 419100"/>
              <a:gd name="connsiteX490" fmla="*/ 3321633 w 5032666"/>
              <a:gd name="connsiteY490" fmla="*/ 419100 h 419100"/>
              <a:gd name="connsiteX491" fmla="*/ 3310897 w 5032666"/>
              <a:gd name="connsiteY491" fmla="*/ 419100 h 419100"/>
              <a:gd name="connsiteX492" fmla="*/ 3278407 w 5032666"/>
              <a:gd name="connsiteY492" fmla="*/ 419100 h 419100"/>
              <a:gd name="connsiteX493" fmla="*/ 3270987 w 5032666"/>
              <a:gd name="connsiteY493" fmla="*/ 419100 h 419100"/>
              <a:gd name="connsiteX494" fmla="*/ 3264930 w 5032666"/>
              <a:gd name="connsiteY494" fmla="*/ 419100 h 419100"/>
              <a:gd name="connsiteX495" fmla="*/ 3232440 w 5032666"/>
              <a:gd name="connsiteY495" fmla="*/ 419100 h 419100"/>
              <a:gd name="connsiteX496" fmla="*/ 3221704 w 5032666"/>
              <a:gd name="connsiteY496" fmla="*/ 419100 h 419100"/>
              <a:gd name="connsiteX497" fmla="*/ 3207332 w 5032666"/>
              <a:gd name="connsiteY497" fmla="*/ 419100 h 419100"/>
              <a:gd name="connsiteX498" fmla="*/ 3175737 w 5032666"/>
              <a:gd name="connsiteY498" fmla="*/ 419100 h 419100"/>
              <a:gd name="connsiteX499" fmla="*/ 3158049 w 5032666"/>
              <a:gd name="connsiteY499" fmla="*/ 419100 h 419100"/>
              <a:gd name="connsiteX500" fmla="*/ 3150629 w 5032666"/>
              <a:gd name="connsiteY500" fmla="*/ 419100 h 419100"/>
              <a:gd name="connsiteX501" fmla="*/ 3112082 w 5032666"/>
              <a:gd name="connsiteY501" fmla="*/ 419100 h 419100"/>
              <a:gd name="connsiteX502" fmla="*/ 3101346 w 5032666"/>
              <a:gd name="connsiteY502" fmla="*/ 419100 h 419100"/>
              <a:gd name="connsiteX503" fmla="*/ 3080041 w 5032666"/>
              <a:gd name="connsiteY503" fmla="*/ 419100 h 419100"/>
              <a:gd name="connsiteX504" fmla="*/ 3055379 w 5032666"/>
              <a:gd name="connsiteY504" fmla="*/ 419100 h 419100"/>
              <a:gd name="connsiteX505" fmla="*/ 3030758 w 5032666"/>
              <a:gd name="connsiteY505" fmla="*/ 419100 h 419100"/>
              <a:gd name="connsiteX506" fmla="*/ 3023338 w 5032666"/>
              <a:gd name="connsiteY506" fmla="*/ 419100 h 419100"/>
              <a:gd name="connsiteX507" fmla="*/ 2984791 w 5032666"/>
              <a:gd name="connsiteY507" fmla="*/ 419100 h 419100"/>
              <a:gd name="connsiteX508" fmla="*/ 2975266 w 5032666"/>
              <a:gd name="connsiteY508" fmla="*/ 419100 h 419100"/>
              <a:gd name="connsiteX509" fmla="*/ 2974055 w 5032666"/>
              <a:gd name="connsiteY509" fmla="*/ 419100 h 419100"/>
              <a:gd name="connsiteX510" fmla="*/ 2959683 w 5032666"/>
              <a:gd name="connsiteY510" fmla="*/ 419100 h 419100"/>
              <a:gd name="connsiteX511" fmla="*/ 2928088 w 5032666"/>
              <a:gd name="connsiteY511" fmla="*/ 419100 h 419100"/>
              <a:gd name="connsiteX512" fmla="*/ 2925983 w 5032666"/>
              <a:gd name="connsiteY512" fmla="*/ 419100 h 419100"/>
              <a:gd name="connsiteX513" fmla="*/ 2918563 w 5032666"/>
              <a:gd name="connsiteY513" fmla="*/ 419100 h 419100"/>
              <a:gd name="connsiteX514" fmla="*/ 2910400 w 5032666"/>
              <a:gd name="connsiteY514" fmla="*/ 419100 h 419100"/>
              <a:gd name="connsiteX515" fmla="*/ 2902980 w 5032666"/>
              <a:gd name="connsiteY515" fmla="*/ 419100 h 419100"/>
              <a:gd name="connsiteX516" fmla="*/ 2891687 w 5032666"/>
              <a:gd name="connsiteY516" fmla="*/ 419100 h 419100"/>
              <a:gd name="connsiteX517" fmla="*/ 2880016 w 5032666"/>
              <a:gd name="connsiteY517" fmla="*/ 419100 h 419100"/>
              <a:gd name="connsiteX518" fmla="*/ 2870490 w 5032666"/>
              <a:gd name="connsiteY518" fmla="*/ 419100 h 419100"/>
              <a:gd name="connsiteX519" fmla="*/ 2869280 w 5032666"/>
              <a:gd name="connsiteY519" fmla="*/ 419100 h 419100"/>
              <a:gd name="connsiteX520" fmla="*/ 2864433 w 5032666"/>
              <a:gd name="connsiteY520" fmla="*/ 419100 h 419100"/>
              <a:gd name="connsiteX521" fmla="*/ 2854908 w 5032666"/>
              <a:gd name="connsiteY521" fmla="*/ 419100 h 419100"/>
              <a:gd name="connsiteX522" fmla="*/ 2853697 w 5032666"/>
              <a:gd name="connsiteY522" fmla="*/ 419100 h 419100"/>
              <a:gd name="connsiteX523" fmla="*/ 2842404 w 5032666"/>
              <a:gd name="connsiteY523" fmla="*/ 419100 h 419100"/>
              <a:gd name="connsiteX524" fmla="*/ 2834984 w 5032666"/>
              <a:gd name="connsiteY524" fmla="*/ 419100 h 419100"/>
              <a:gd name="connsiteX525" fmla="*/ 2823313 w 5032666"/>
              <a:gd name="connsiteY525" fmla="*/ 419100 h 419100"/>
              <a:gd name="connsiteX526" fmla="*/ 2821207 w 5032666"/>
              <a:gd name="connsiteY526" fmla="*/ 419100 h 419100"/>
              <a:gd name="connsiteX527" fmla="*/ 2813787 w 5032666"/>
              <a:gd name="connsiteY527" fmla="*/ 419100 h 419100"/>
              <a:gd name="connsiteX528" fmla="*/ 2807730 w 5032666"/>
              <a:gd name="connsiteY528" fmla="*/ 419100 h 419100"/>
              <a:gd name="connsiteX529" fmla="*/ 2805625 w 5032666"/>
              <a:gd name="connsiteY529" fmla="*/ 419100 h 419100"/>
              <a:gd name="connsiteX530" fmla="*/ 2798205 w 5032666"/>
              <a:gd name="connsiteY530" fmla="*/ 419100 h 419100"/>
              <a:gd name="connsiteX531" fmla="*/ 2796437 w 5032666"/>
              <a:gd name="connsiteY531" fmla="*/ 419100 h 419100"/>
              <a:gd name="connsiteX532" fmla="*/ 2785701 w 5032666"/>
              <a:gd name="connsiteY532" fmla="*/ 419100 h 419100"/>
              <a:gd name="connsiteX533" fmla="*/ 2775240 w 5032666"/>
              <a:gd name="connsiteY533" fmla="*/ 419100 h 419100"/>
              <a:gd name="connsiteX534" fmla="*/ 2771329 w 5032666"/>
              <a:gd name="connsiteY534" fmla="*/ 419100 h 419100"/>
              <a:gd name="connsiteX535" fmla="*/ 2765715 w 5032666"/>
              <a:gd name="connsiteY535" fmla="*/ 419100 h 419100"/>
              <a:gd name="connsiteX536" fmla="*/ 2764504 w 5032666"/>
              <a:gd name="connsiteY536" fmla="*/ 419100 h 419100"/>
              <a:gd name="connsiteX537" fmla="*/ 2759658 w 5032666"/>
              <a:gd name="connsiteY537" fmla="*/ 419100 h 419100"/>
              <a:gd name="connsiteX538" fmla="*/ 2750132 w 5032666"/>
              <a:gd name="connsiteY538" fmla="*/ 419100 h 419100"/>
              <a:gd name="connsiteX539" fmla="*/ 2748922 w 5032666"/>
              <a:gd name="connsiteY539" fmla="*/ 419100 h 419100"/>
              <a:gd name="connsiteX540" fmla="*/ 2739734 w 5032666"/>
              <a:gd name="connsiteY540" fmla="*/ 419100 h 419100"/>
              <a:gd name="connsiteX541" fmla="*/ 2722046 w 5032666"/>
              <a:gd name="connsiteY541" fmla="*/ 419100 h 419100"/>
              <a:gd name="connsiteX542" fmla="*/ 2718537 w 5032666"/>
              <a:gd name="connsiteY542" fmla="*/ 419100 h 419100"/>
              <a:gd name="connsiteX543" fmla="*/ 2716432 w 5032666"/>
              <a:gd name="connsiteY543" fmla="*/ 419100 h 419100"/>
              <a:gd name="connsiteX544" fmla="*/ 2714626 w 5032666"/>
              <a:gd name="connsiteY544" fmla="*/ 419100 h 419100"/>
              <a:gd name="connsiteX545" fmla="*/ 2709012 w 5032666"/>
              <a:gd name="connsiteY545" fmla="*/ 419100 h 419100"/>
              <a:gd name="connsiteX546" fmla="*/ 2702955 w 5032666"/>
              <a:gd name="connsiteY546" fmla="*/ 419100 h 419100"/>
              <a:gd name="connsiteX547" fmla="*/ 2700849 w 5032666"/>
              <a:gd name="connsiteY547" fmla="*/ 419100 h 419100"/>
              <a:gd name="connsiteX548" fmla="*/ 2693429 w 5032666"/>
              <a:gd name="connsiteY548" fmla="*/ 419100 h 419100"/>
              <a:gd name="connsiteX549" fmla="*/ 2682136 w 5032666"/>
              <a:gd name="connsiteY549" fmla="*/ 419100 h 419100"/>
              <a:gd name="connsiteX550" fmla="*/ 2676079 w 5032666"/>
              <a:gd name="connsiteY550" fmla="*/ 419100 h 419100"/>
              <a:gd name="connsiteX551" fmla="*/ 2670465 w 5032666"/>
              <a:gd name="connsiteY551" fmla="*/ 419100 h 419100"/>
              <a:gd name="connsiteX552" fmla="*/ 2665343 w 5032666"/>
              <a:gd name="connsiteY552" fmla="*/ 419100 h 419100"/>
              <a:gd name="connsiteX553" fmla="*/ 2659729 w 5032666"/>
              <a:gd name="connsiteY553" fmla="*/ 419100 h 419100"/>
              <a:gd name="connsiteX554" fmla="*/ 2654882 w 5032666"/>
              <a:gd name="connsiteY554" fmla="*/ 419100 h 419100"/>
              <a:gd name="connsiteX555" fmla="*/ 2645357 w 5032666"/>
              <a:gd name="connsiteY555" fmla="*/ 419100 h 419100"/>
              <a:gd name="connsiteX556" fmla="*/ 2644146 w 5032666"/>
              <a:gd name="connsiteY556" fmla="*/ 419100 h 419100"/>
              <a:gd name="connsiteX557" fmla="*/ 2632853 w 5032666"/>
              <a:gd name="connsiteY557" fmla="*/ 419100 h 419100"/>
              <a:gd name="connsiteX558" fmla="*/ 2625433 w 5032666"/>
              <a:gd name="connsiteY558" fmla="*/ 419100 h 419100"/>
              <a:gd name="connsiteX559" fmla="*/ 2619376 w 5032666"/>
              <a:gd name="connsiteY559" fmla="*/ 419100 h 419100"/>
              <a:gd name="connsiteX560" fmla="*/ 2613762 w 5032666"/>
              <a:gd name="connsiteY560" fmla="*/ 419100 h 419100"/>
              <a:gd name="connsiteX561" fmla="*/ 2598179 w 5032666"/>
              <a:gd name="connsiteY561" fmla="*/ 419100 h 419100"/>
              <a:gd name="connsiteX562" fmla="*/ 2596074 w 5032666"/>
              <a:gd name="connsiteY562" fmla="*/ 419100 h 419100"/>
              <a:gd name="connsiteX563" fmla="*/ 2588654 w 5032666"/>
              <a:gd name="connsiteY563" fmla="*/ 419100 h 419100"/>
              <a:gd name="connsiteX564" fmla="*/ 2586886 w 5032666"/>
              <a:gd name="connsiteY564" fmla="*/ 419100 h 419100"/>
              <a:gd name="connsiteX565" fmla="*/ 2576150 w 5032666"/>
              <a:gd name="connsiteY565" fmla="*/ 419100 h 419100"/>
              <a:gd name="connsiteX566" fmla="*/ 2561778 w 5032666"/>
              <a:gd name="connsiteY566" fmla="*/ 419100 h 419100"/>
              <a:gd name="connsiteX567" fmla="*/ 2550107 w 5032666"/>
              <a:gd name="connsiteY567" fmla="*/ 419100 h 419100"/>
              <a:gd name="connsiteX568" fmla="*/ 2539371 w 5032666"/>
              <a:gd name="connsiteY568" fmla="*/ 419100 h 419100"/>
              <a:gd name="connsiteX569" fmla="*/ 2530183 w 5032666"/>
              <a:gd name="connsiteY569" fmla="*/ 419100 h 419100"/>
              <a:gd name="connsiteX570" fmla="*/ 2518066 w 5032666"/>
              <a:gd name="connsiteY570" fmla="*/ 419100 h 419100"/>
              <a:gd name="connsiteX571" fmla="*/ 2512495 w 5032666"/>
              <a:gd name="connsiteY571" fmla="*/ 419100 h 419100"/>
              <a:gd name="connsiteX572" fmla="*/ 2505075 w 5032666"/>
              <a:gd name="connsiteY572" fmla="*/ 419100 h 419100"/>
              <a:gd name="connsiteX573" fmla="*/ 2493404 w 5032666"/>
              <a:gd name="connsiteY573" fmla="*/ 419100 h 419100"/>
              <a:gd name="connsiteX574" fmla="*/ 2468783 w 5032666"/>
              <a:gd name="connsiteY574" fmla="*/ 419100 h 419100"/>
              <a:gd name="connsiteX575" fmla="*/ 2466528 w 5032666"/>
              <a:gd name="connsiteY575" fmla="*/ 419100 h 419100"/>
              <a:gd name="connsiteX576" fmla="*/ 2461363 w 5032666"/>
              <a:gd name="connsiteY576" fmla="*/ 419100 h 419100"/>
              <a:gd name="connsiteX577" fmla="*/ 2455792 w 5032666"/>
              <a:gd name="connsiteY577" fmla="*/ 419100 h 419100"/>
              <a:gd name="connsiteX578" fmla="*/ 2434487 w 5032666"/>
              <a:gd name="connsiteY578" fmla="*/ 419100 h 419100"/>
              <a:gd name="connsiteX579" fmla="*/ 2422816 w 5032666"/>
              <a:gd name="connsiteY579" fmla="*/ 419100 h 419100"/>
              <a:gd name="connsiteX580" fmla="*/ 2412080 w 5032666"/>
              <a:gd name="connsiteY580" fmla="*/ 419100 h 419100"/>
              <a:gd name="connsiteX581" fmla="*/ 2409825 w 5032666"/>
              <a:gd name="connsiteY581" fmla="*/ 419100 h 419100"/>
              <a:gd name="connsiteX582" fmla="*/ 2397708 w 5032666"/>
              <a:gd name="connsiteY582" fmla="*/ 419100 h 419100"/>
              <a:gd name="connsiteX583" fmla="*/ 2385204 w 5032666"/>
              <a:gd name="connsiteY583" fmla="*/ 419100 h 419100"/>
              <a:gd name="connsiteX584" fmla="*/ 2377784 w 5032666"/>
              <a:gd name="connsiteY584" fmla="*/ 419100 h 419100"/>
              <a:gd name="connsiteX585" fmla="*/ 2366113 w 5032666"/>
              <a:gd name="connsiteY585" fmla="*/ 419100 h 419100"/>
              <a:gd name="connsiteX586" fmla="*/ 2348425 w 5032666"/>
              <a:gd name="connsiteY586" fmla="*/ 419100 h 419100"/>
              <a:gd name="connsiteX587" fmla="*/ 2341005 w 5032666"/>
              <a:gd name="connsiteY587" fmla="*/ 419100 h 419100"/>
              <a:gd name="connsiteX588" fmla="*/ 2339237 w 5032666"/>
              <a:gd name="connsiteY588" fmla="*/ 419100 h 419100"/>
              <a:gd name="connsiteX589" fmla="*/ 2329712 w 5032666"/>
              <a:gd name="connsiteY589" fmla="*/ 419100 h 419100"/>
              <a:gd name="connsiteX590" fmla="*/ 2328501 w 5032666"/>
              <a:gd name="connsiteY590" fmla="*/ 419100 h 419100"/>
              <a:gd name="connsiteX591" fmla="*/ 2314129 w 5032666"/>
              <a:gd name="connsiteY591" fmla="*/ 419100 h 419100"/>
              <a:gd name="connsiteX592" fmla="*/ 2308515 w 5032666"/>
              <a:gd name="connsiteY592" fmla="*/ 419100 h 419100"/>
              <a:gd name="connsiteX593" fmla="*/ 2302458 w 5032666"/>
              <a:gd name="connsiteY593" fmla="*/ 419100 h 419100"/>
              <a:gd name="connsiteX594" fmla="*/ 2291722 w 5032666"/>
              <a:gd name="connsiteY594" fmla="*/ 419100 h 419100"/>
              <a:gd name="connsiteX595" fmla="*/ 2282534 w 5032666"/>
              <a:gd name="connsiteY595" fmla="*/ 419100 h 419100"/>
              <a:gd name="connsiteX596" fmla="*/ 2280429 w 5032666"/>
              <a:gd name="connsiteY596" fmla="*/ 419100 h 419100"/>
              <a:gd name="connsiteX597" fmla="*/ 2273009 w 5032666"/>
              <a:gd name="connsiteY597" fmla="*/ 419100 h 419100"/>
              <a:gd name="connsiteX598" fmla="*/ 2264846 w 5032666"/>
              <a:gd name="connsiteY598" fmla="*/ 419100 h 419100"/>
              <a:gd name="connsiteX599" fmla="*/ 2259232 w 5032666"/>
              <a:gd name="connsiteY599" fmla="*/ 419100 h 419100"/>
              <a:gd name="connsiteX600" fmla="*/ 2257426 w 5032666"/>
              <a:gd name="connsiteY600" fmla="*/ 419100 h 419100"/>
              <a:gd name="connsiteX601" fmla="*/ 2251812 w 5032666"/>
              <a:gd name="connsiteY601" fmla="*/ 419100 h 419100"/>
              <a:gd name="connsiteX602" fmla="*/ 2245755 w 5032666"/>
              <a:gd name="connsiteY602" fmla="*/ 419100 h 419100"/>
              <a:gd name="connsiteX603" fmla="*/ 2234462 w 5032666"/>
              <a:gd name="connsiteY603" fmla="*/ 419100 h 419100"/>
              <a:gd name="connsiteX604" fmla="*/ 2224936 w 5032666"/>
              <a:gd name="connsiteY604" fmla="*/ 419100 h 419100"/>
              <a:gd name="connsiteX605" fmla="*/ 2223726 w 5032666"/>
              <a:gd name="connsiteY605" fmla="*/ 419100 h 419100"/>
              <a:gd name="connsiteX606" fmla="*/ 2218879 w 5032666"/>
              <a:gd name="connsiteY606" fmla="*/ 419100 h 419100"/>
              <a:gd name="connsiteX607" fmla="*/ 2213265 w 5032666"/>
              <a:gd name="connsiteY607" fmla="*/ 419100 h 419100"/>
              <a:gd name="connsiteX608" fmla="*/ 2209354 w 5032666"/>
              <a:gd name="connsiteY608" fmla="*/ 419100 h 419100"/>
              <a:gd name="connsiteX609" fmla="*/ 2208143 w 5032666"/>
              <a:gd name="connsiteY609" fmla="*/ 419100 h 419100"/>
              <a:gd name="connsiteX610" fmla="*/ 2202529 w 5032666"/>
              <a:gd name="connsiteY610" fmla="*/ 419100 h 419100"/>
              <a:gd name="connsiteX611" fmla="*/ 2188157 w 5032666"/>
              <a:gd name="connsiteY611" fmla="*/ 419100 h 419100"/>
              <a:gd name="connsiteX612" fmla="*/ 2177759 w 5032666"/>
              <a:gd name="connsiteY612" fmla="*/ 419100 h 419100"/>
              <a:gd name="connsiteX613" fmla="*/ 2175653 w 5032666"/>
              <a:gd name="connsiteY613" fmla="*/ 419100 h 419100"/>
              <a:gd name="connsiteX614" fmla="*/ 2168233 w 5032666"/>
              <a:gd name="connsiteY614" fmla="*/ 419100 h 419100"/>
              <a:gd name="connsiteX615" fmla="*/ 2162176 w 5032666"/>
              <a:gd name="connsiteY615" fmla="*/ 419100 h 419100"/>
              <a:gd name="connsiteX616" fmla="*/ 2160071 w 5032666"/>
              <a:gd name="connsiteY616" fmla="*/ 419100 h 419100"/>
              <a:gd name="connsiteX617" fmla="*/ 2156562 w 5032666"/>
              <a:gd name="connsiteY617" fmla="*/ 419100 h 419100"/>
              <a:gd name="connsiteX618" fmla="*/ 2152651 w 5032666"/>
              <a:gd name="connsiteY618" fmla="*/ 419100 h 419100"/>
              <a:gd name="connsiteX619" fmla="*/ 2138874 w 5032666"/>
              <a:gd name="connsiteY619" fmla="*/ 419100 h 419100"/>
              <a:gd name="connsiteX620" fmla="*/ 2131454 w 5032666"/>
              <a:gd name="connsiteY620" fmla="*/ 419100 h 419100"/>
              <a:gd name="connsiteX621" fmla="*/ 2129686 w 5032666"/>
              <a:gd name="connsiteY621" fmla="*/ 419100 h 419100"/>
              <a:gd name="connsiteX622" fmla="*/ 2120161 w 5032666"/>
              <a:gd name="connsiteY622" fmla="*/ 419100 h 419100"/>
              <a:gd name="connsiteX623" fmla="*/ 2118950 w 5032666"/>
              <a:gd name="connsiteY623" fmla="*/ 419100 h 419100"/>
              <a:gd name="connsiteX624" fmla="*/ 2114104 w 5032666"/>
              <a:gd name="connsiteY624" fmla="*/ 419100 h 419100"/>
              <a:gd name="connsiteX625" fmla="*/ 2104578 w 5032666"/>
              <a:gd name="connsiteY625" fmla="*/ 419100 h 419100"/>
              <a:gd name="connsiteX626" fmla="*/ 2103368 w 5032666"/>
              <a:gd name="connsiteY626" fmla="*/ 419100 h 419100"/>
              <a:gd name="connsiteX627" fmla="*/ 2092907 w 5032666"/>
              <a:gd name="connsiteY627" fmla="*/ 419100 h 419100"/>
              <a:gd name="connsiteX628" fmla="*/ 2082171 w 5032666"/>
              <a:gd name="connsiteY628" fmla="*/ 419100 h 419100"/>
              <a:gd name="connsiteX629" fmla="*/ 2072983 w 5032666"/>
              <a:gd name="connsiteY629" fmla="*/ 419100 h 419100"/>
              <a:gd name="connsiteX630" fmla="*/ 2070878 w 5032666"/>
              <a:gd name="connsiteY630" fmla="*/ 419100 h 419100"/>
              <a:gd name="connsiteX631" fmla="*/ 2063458 w 5032666"/>
              <a:gd name="connsiteY631" fmla="*/ 419100 h 419100"/>
              <a:gd name="connsiteX632" fmla="*/ 2057401 w 5032666"/>
              <a:gd name="connsiteY632" fmla="*/ 419100 h 419100"/>
              <a:gd name="connsiteX633" fmla="*/ 2055295 w 5032666"/>
              <a:gd name="connsiteY633" fmla="*/ 419100 h 419100"/>
              <a:gd name="connsiteX634" fmla="*/ 2047875 w 5032666"/>
              <a:gd name="connsiteY634" fmla="*/ 419100 h 419100"/>
              <a:gd name="connsiteX635" fmla="*/ 2036204 w 5032666"/>
              <a:gd name="connsiteY635" fmla="*/ 419100 h 419100"/>
              <a:gd name="connsiteX636" fmla="*/ 2024911 w 5032666"/>
              <a:gd name="connsiteY636" fmla="*/ 419100 h 419100"/>
              <a:gd name="connsiteX637" fmla="*/ 2014175 w 5032666"/>
              <a:gd name="connsiteY637" fmla="*/ 419100 h 419100"/>
              <a:gd name="connsiteX638" fmla="*/ 2009328 w 5032666"/>
              <a:gd name="connsiteY638" fmla="*/ 419100 h 419100"/>
              <a:gd name="connsiteX639" fmla="*/ 1999803 w 5032666"/>
              <a:gd name="connsiteY639" fmla="*/ 419100 h 419100"/>
              <a:gd name="connsiteX640" fmla="*/ 1998592 w 5032666"/>
              <a:gd name="connsiteY640" fmla="*/ 419100 h 419100"/>
              <a:gd name="connsiteX641" fmla="*/ 1968208 w 5032666"/>
              <a:gd name="connsiteY641" fmla="*/ 419100 h 419100"/>
              <a:gd name="connsiteX642" fmla="*/ 1952625 w 5032666"/>
              <a:gd name="connsiteY642" fmla="*/ 419100 h 419100"/>
              <a:gd name="connsiteX643" fmla="*/ 1950520 w 5032666"/>
              <a:gd name="connsiteY643" fmla="*/ 419100 h 419100"/>
              <a:gd name="connsiteX644" fmla="*/ 1943100 w 5032666"/>
              <a:gd name="connsiteY644" fmla="*/ 419100 h 419100"/>
              <a:gd name="connsiteX645" fmla="*/ 1904553 w 5032666"/>
              <a:gd name="connsiteY645" fmla="*/ 419100 h 419100"/>
              <a:gd name="connsiteX646" fmla="*/ 1893817 w 5032666"/>
              <a:gd name="connsiteY646" fmla="*/ 419100 h 419100"/>
              <a:gd name="connsiteX647" fmla="*/ 1872512 w 5032666"/>
              <a:gd name="connsiteY647" fmla="*/ 419100 h 419100"/>
              <a:gd name="connsiteX648" fmla="*/ 1847850 w 5032666"/>
              <a:gd name="connsiteY648" fmla="*/ 419100 h 419100"/>
              <a:gd name="connsiteX649" fmla="*/ 1823229 w 5032666"/>
              <a:gd name="connsiteY649" fmla="*/ 419100 h 419100"/>
              <a:gd name="connsiteX650" fmla="*/ 1815809 w 5032666"/>
              <a:gd name="connsiteY650" fmla="*/ 419100 h 419100"/>
              <a:gd name="connsiteX651" fmla="*/ 1777262 w 5032666"/>
              <a:gd name="connsiteY651" fmla="*/ 419100 h 419100"/>
              <a:gd name="connsiteX652" fmla="*/ 1766526 w 5032666"/>
              <a:gd name="connsiteY652" fmla="*/ 419100 h 419100"/>
              <a:gd name="connsiteX653" fmla="*/ 1752154 w 5032666"/>
              <a:gd name="connsiteY653" fmla="*/ 419100 h 419100"/>
              <a:gd name="connsiteX654" fmla="*/ 1720559 w 5032666"/>
              <a:gd name="connsiteY654" fmla="*/ 419100 h 419100"/>
              <a:gd name="connsiteX655" fmla="*/ 1702871 w 5032666"/>
              <a:gd name="connsiteY655" fmla="*/ 419100 h 419100"/>
              <a:gd name="connsiteX656" fmla="*/ 1695451 w 5032666"/>
              <a:gd name="connsiteY656" fmla="*/ 419100 h 419100"/>
              <a:gd name="connsiteX657" fmla="*/ 1662961 w 5032666"/>
              <a:gd name="connsiteY657" fmla="*/ 419100 h 419100"/>
              <a:gd name="connsiteX658" fmla="*/ 1656904 w 5032666"/>
              <a:gd name="connsiteY658" fmla="*/ 419100 h 419100"/>
              <a:gd name="connsiteX659" fmla="*/ 1646168 w 5032666"/>
              <a:gd name="connsiteY659" fmla="*/ 419100 h 419100"/>
              <a:gd name="connsiteX660" fmla="*/ 1613678 w 5032666"/>
              <a:gd name="connsiteY660" fmla="*/ 419100 h 419100"/>
              <a:gd name="connsiteX661" fmla="*/ 1606258 w 5032666"/>
              <a:gd name="connsiteY661" fmla="*/ 419100 h 419100"/>
              <a:gd name="connsiteX662" fmla="*/ 1600201 w 5032666"/>
              <a:gd name="connsiteY662" fmla="*/ 419100 h 419100"/>
              <a:gd name="connsiteX663" fmla="*/ 1584616 w 5032666"/>
              <a:gd name="connsiteY663" fmla="*/ 419100 h 419100"/>
              <a:gd name="connsiteX664" fmla="*/ 1567711 w 5032666"/>
              <a:gd name="connsiteY664" fmla="*/ 419100 h 419100"/>
              <a:gd name="connsiteX665" fmla="*/ 1556975 w 5032666"/>
              <a:gd name="connsiteY665" fmla="*/ 419100 h 419100"/>
              <a:gd name="connsiteX666" fmla="*/ 1542603 w 5032666"/>
              <a:gd name="connsiteY666" fmla="*/ 419100 h 419100"/>
              <a:gd name="connsiteX667" fmla="*/ 1535333 w 5032666"/>
              <a:gd name="connsiteY667" fmla="*/ 419100 h 419100"/>
              <a:gd name="connsiteX668" fmla="*/ 1527913 w 5032666"/>
              <a:gd name="connsiteY668" fmla="*/ 419100 h 419100"/>
              <a:gd name="connsiteX669" fmla="*/ 1511008 w 5032666"/>
              <a:gd name="connsiteY669" fmla="*/ 419100 h 419100"/>
              <a:gd name="connsiteX670" fmla="*/ 1493320 w 5032666"/>
              <a:gd name="connsiteY670" fmla="*/ 419100 h 419100"/>
              <a:gd name="connsiteX671" fmla="*/ 1489366 w 5032666"/>
              <a:gd name="connsiteY671" fmla="*/ 419100 h 419100"/>
              <a:gd name="connsiteX672" fmla="*/ 1485900 w 5032666"/>
              <a:gd name="connsiteY672" fmla="*/ 419100 h 419100"/>
              <a:gd name="connsiteX673" fmla="*/ 1478630 w 5032666"/>
              <a:gd name="connsiteY673" fmla="*/ 419100 h 419100"/>
              <a:gd name="connsiteX674" fmla="*/ 1464258 w 5032666"/>
              <a:gd name="connsiteY674" fmla="*/ 419100 h 419100"/>
              <a:gd name="connsiteX675" fmla="*/ 1447353 w 5032666"/>
              <a:gd name="connsiteY675" fmla="*/ 419100 h 419100"/>
              <a:gd name="connsiteX676" fmla="*/ 1436617 w 5032666"/>
              <a:gd name="connsiteY676" fmla="*/ 419100 h 419100"/>
              <a:gd name="connsiteX677" fmla="*/ 1432663 w 5032666"/>
              <a:gd name="connsiteY677" fmla="*/ 419100 h 419100"/>
              <a:gd name="connsiteX678" fmla="*/ 1414975 w 5032666"/>
              <a:gd name="connsiteY678" fmla="*/ 419100 h 419100"/>
              <a:gd name="connsiteX679" fmla="*/ 1407555 w 5032666"/>
              <a:gd name="connsiteY679" fmla="*/ 419100 h 419100"/>
              <a:gd name="connsiteX680" fmla="*/ 1390650 w 5032666"/>
              <a:gd name="connsiteY680" fmla="*/ 419100 h 419100"/>
              <a:gd name="connsiteX681" fmla="*/ 1375065 w 5032666"/>
              <a:gd name="connsiteY681" fmla="*/ 419100 h 419100"/>
              <a:gd name="connsiteX682" fmla="*/ 1369008 w 5032666"/>
              <a:gd name="connsiteY682" fmla="*/ 419100 h 419100"/>
              <a:gd name="connsiteX683" fmla="*/ 1358272 w 5032666"/>
              <a:gd name="connsiteY683" fmla="*/ 419100 h 419100"/>
              <a:gd name="connsiteX684" fmla="*/ 1325782 w 5032666"/>
              <a:gd name="connsiteY684" fmla="*/ 419100 h 419100"/>
              <a:gd name="connsiteX685" fmla="*/ 1318362 w 5032666"/>
              <a:gd name="connsiteY685" fmla="*/ 419100 h 419100"/>
              <a:gd name="connsiteX686" fmla="*/ 1312305 w 5032666"/>
              <a:gd name="connsiteY686" fmla="*/ 419100 h 419100"/>
              <a:gd name="connsiteX687" fmla="*/ 1279815 w 5032666"/>
              <a:gd name="connsiteY687" fmla="*/ 419100 h 419100"/>
              <a:gd name="connsiteX688" fmla="*/ 1269079 w 5032666"/>
              <a:gd name="connsiteY688" fmla="*/ 419100 h 419100"/>
              <a:gd name="connsiteX689" fmla="*/ 1254707 w 5032666"/>
              <a:gd name="connsiteY689" fmla="*/ 419100 h 419100"/>
              <a:gd name="connsiteX690" fmla="*/ 1223112 w 5032666"/>
              <a:gd name="connsiteY690" fmla="*/ 419100 h 419100"/>
              <a:gd name="connsiteX691" fmla="*/ 1205424 w 5032666"/>
              <a:gd name="connsiteY691" fmla="*/ 419100 h 419100"/>
              <a:gd name="connsiteX692" fmla="*/ 1198004 w 5032666"/>
              <a:gd name="connsiteY692" fmla="*/ 419100 h 419100"/>
              <a:gd name="connsiteX693" fmla="*/ 1159457 w 5032666"/>
              <a:gd name="connsiteY693" fmla="*/ 419100 h 419100"/>
              <a:gd name="connsiteX694" fmla="*/ 1148721 w 5032666"/>
              <a:gd name="connsiteY694" fmla="*/ 419100 h 419100"/>
              <a:gd name="connsiteX695" fmla="*/ 1127416 w 5032666"/>
              <a:gd name="connsiteY695" fmla="*/ 419100 h 419100"/>
              <a:gd name="connsiteX696" fmla="*/ 1102754 w 5032666"/>
              <a:gd name="connsiteY696" fmla="*/ 419100 h 419100"/>
              <a:gd name="connsiteX697" fmla="*/ 1078133 w 5032666"/>
              <a:gd name="connsiteY697" fmla="*/ 419100 h 419100"/>
              <a:gd name="connsiteX698" fmla="*/ 1070713 w 5032666"/>
              <a:gd name="connsiteY698" fmla="*/ 419100 h 419100"/>
              <a:gd name="connsiteX699" fmla="*/ 1032166 w 5032666"/>
              <a:gd name="connsiteY699" fmla="*/ 419100 h 419100"/>
              <a:gd name="connsiteX700" fmla="*/ 1021430 w 5032666"/>
              <a:gd name="connsiteY700" fmla="*/ 419100 h 419100"/>
              <a:gd name="connsiteX701" fmla="*/ 1007058 w 5032666"/>
              <a:gd name="connsiteY701" fmla="*/ 419100 h 419100"/>
              <a:gd name="connsiteX702" fmla="*/ 975463 w 5032666"/>
              <a:gd name="connsiteY702" fmla="*/ 419100 h 419100"/>
              <a:gd name="connsiteX703" fmla="*/ 957775 w 5032666"/>
              <a:gd name="connsiteY703" fmla="*/ 419100 h 419100"/>
              <a:gd name="connsiteX704" fmla="*/ 950355 w 5032666"/>
              <a:gd name="connsiteY704" fmla="*/ 419100 h 419100"/>
              <a:gd name="connsiteX705" fmla="*/ 939062 w 5032666"/>
              <a:gd name="connsiteY705" fmla="*/ 419100 h 419100"/>
              <a:gd name="connsiteX706" fmla="*/ 917865 w 5032666"/>
              <a:gd name="connsiteY706" fmla="*/ 419100 h 419100"/>
              <a:gd name="connsiteX707" fmla="*/ 911808 w 5032666"/>
              <a:gd name="connsiteY707" fmla="*/ 419100 h 419100"/>
              <a:gd name="connsiteX708" fmla="*/ 901072 w 5032666"/>
              <a:gd name="connsiteY708" fmla="*/ 419100 h 419100"/>
              <a:gd name="connsiteX709" fmla="*/ 889779 w 5032666"/>
              <a:gd name="connsiteY709" fmla="*/ 419100 h 419100"/>
              <a:gd name="connsiteX710" fmla="*/ 882359 w 5032666"/>
              <a:gd name="connsiteY710" fmla="*/ 419100 h 419100"/>
              <a:gd name="connsiteX711" fmla="*/ 868582 w 5032666"/>
              <a:gd name="connsiteY711" fmla="*/ 419100 h 419100"/>
              <a:gd name="connsiteX712" fmla="*/ 861162 w 5032666"/>
              <a:gd name="connsiteY712" fmla="*/ 419100 h 419100"/>
              <a:gd name="connsiteX713" fmla="*/ 855105 w 5032666"/>
              <a:gd name="connsiteY713" fmla="*/ 419100 h 419100"/>
              <a:gd name="connsiteX714" fmla="*/ 843812 w 5032666"/>
              <a:gd name="connsiteY714" fmla="*/ 419100 h 419100"/>
              <a:gd name="connsiteX715" fmla="*/ 833076 w 5032666"/>
              <a:gd name="connsiteY715" fmla="*/ 419100 h 419100"/>
              <a:gd name="connsiteX716" fmla="*/ 822615 w 5032666"/>
              <a:gd name="connsiteY716" fmla="*/ 419100 h 419100"/>
              <a:gd name="connsiteX717" fmla="*/ 818704 w 5032666"/>
              <a:gd name="connsiteY717" fmla="*/ 419100 h 419100"/>
              <a:gd name="connsiteX718" fmla="*/ 811879 w 5032666"/>
              <a:gd name="connsiteY718" fmla="*/ 419100 h 419100"/>
              <a:gd name="connsiteX719" fmla="*/ 797507 w 5032666"/>
              <a:gd name="connsiteY719" fmla="*/ 419100 h 419100"/>
              <a:gd name="connsiteX720" fmla="*/ 787109 w 5032666"/>
              <a:gd name="connsiteY720" fmla="*/ 419100 h 419100"/>
              <a:gd name="connsiteX721" fmla="*/ 769421 w 5032666"/>
              <a:gd name="connsiteY721" fmla="*/ 419100 h 419100"/>
              <a:gd name="connsiteX722" fmla="*/ 765912 w 5032666"/>
              <a:gd name="connsiteY722" fmla="*/ 419100 h 419100"/>
              <a:gd name="connsiteX723" fmla="*/ 762001 w 5032666"/>
              <a:gd name="connsiteY723" fmla="*/ 419100 h 419100"/>
              <a:gd name="connsiteX724" fmla="*/ 748224 w 5032666"/>
              <a:gd name="connsiteY724" fmla="*/ 419100 h 419100"/>
              <a:gd name="connsiteX725" fmla="*/ 740804 w 5032666"/>
              <a:gd name="connsiteY725" fmla="*/ 419100 h 419100"/>
              <a:gd name="connsiteX726" fmla="*/ 729511 w 5032666"/>
              <a:gd name="connsiteY726" fmla="*/ 419100 h 419100"/>
              <a:gd name="connsiteX727" fmla="*/ 723454 w 5032666"/>
              <a:gd name="connsiteY727" fmla="*/ 419100 h 419100"/>
              <a:gd name="connsiteX728" fmla="*/ 712718 w 5032666"/>
              <a:gd name="connsiteY728" fmla="*/ 419100 h 419100"/>
              <a:gd name="connsiteX729" fmla="*/ 702257 w 5032666"/>
              <a:gd name="connsiteY729" fmla="*/ 419100 h 419100"/>
              <a:gd name="connsiteX730" fmla="*/ 691521 w 5032666"/>
              <a:gd name="connsiteY730" fmla="*/ 419100 h 419100"/>
              <a:gd name="connsiteX731" fmla="*/ 680228 w 5032666"/>
              <a:gd name="connsiteY731" fmla="*/ 419100 h 419100"/>
              <a:gd name="connsiteX732" fmla="*/ 672808 w 5032666"/>
              <a:gd name="connsiteY732" fmla="*/ 419100 h 419100"/>
              <a:gd name="connsiteX733" fmla="*/ 666751 w 5032666"/>
              <a:gd name="connsiteY733" fmla="*/ 419100 h 419100"/>
              <a:gd name="connsiteX734" fmla="*/ 645554 w 5032666"/>
              <a:gd name="connsiteY734" fmla="*/ 419100 h 419100"/>
              <a:gd name="connsiteX735" fmla="*/ 634261 w 5032666"/>
              <a:gd name="connsiteY735" fmla="*/ 419100 h 419100"/>
              <a:gd name="connsiteX736" fmla="*/ 623525 w 5032666"/>
              <a:gd name="connsiteY736" fmla="*/ 419100 h 419100"/>
              <a:gd name="connsiteX737" fmla="*/ 609153 w 5032666"/>
              <a:gd name="connsiteY737" fmla="*/ 419100 h 419100"/>
              <a:gd name="connsiteX738" fmla="*/ 577558 w 5032666"/>
              <a:gd name="connsiteY738" fmla="*/ 419100 h 419100"/>
              <a:gd name="connsiteX739" fmla="*/ 559870 w 5032666"/>
              <a:gd name="connsiteY739" fmla="*/ 419100 h 419100"/>
              <a:gd name="connsiteX740" fmla="*/ 552450 w 5032666"/>
              <a:gd name="connsiteY740" fmla="*/ 419100 h 419100"/>
              <a:gd name="connsiteX741" fmla="*/ 513903 w 5032666"/>
              <a:gd name="connsiteY741" fmla="*/ 419100 h 419100"/>
              <a:gd name="connsiteX742" fmla="*/ 503167 w 5032666"/>
              <a:gd name="connsiteY742" fmla="*/ 419100 h 419100"/>
              <a:gd name="connsiteX743" fmla="*/ 481862 w 5032666"/>
              <a:gd name="connsiteY743" fmla="*/ 419100 h 419100"/>
              <a:gd name="connsiteX744" fmla="*/ 457200 w 5032666"/>
              <a:gd name="connsiteY744" fmla="*/ 419100 h 419100"/>
              <a:gd name="connsiteX745" fmla="*/ 432579 w 5032666"/>
              <a:gd name="connsiteY745" fmla="*/ 419100 h 419100"/>
              <a:gd name="connsiteX746" fmla="*/ 425159 w 5032666"/>
              <a:gd name="connsiteY746" fmla="*/ 419100 h 419100"/>
              <a:gd name="connsiteX747" fmla="*/ 386612 w 5032666"/>
              <a:gd name="connsiteY747" fmla="*/ 419100 h 419100"/>
              <a:gd name="connsiteX748" fmla="*/ 375876 w 5032666"/>
              <a:gd name="connsiteY748" fmla="*/ 419100 h 419100"/>
              <a:gd name="connsiteX749" fmla="*/ 361504 w 5032666"/>
              <a:gd name="connsiteY749" fmla="*/ 419100 h 419100"/>
              <a:gd name="connsiteX750" fmla="*/ 329909 w 5032666"/>
              <a:gd name="connsiteY750" fmla="*/ 419100 h 419100"/>
              <a:gd name="connsiteX751" fmla="*/ 312221 w 5032666"/>
              <a:gd name="connsiteY751" fmla="*/ 419100 h 419100"/>
              <a:gd name="connsiteX752" fmla="*/ 304801 w 5032666"/>
              <a:gd name="connsiteY752" fmla="*/ 419100 h 419100"/>
              <a:gd name="connsiteX753" fmla="*/ 272311 w 5032666"/>
              <a:gd name="connsiteY753" fmla="*/ 419100 h 419100"/>
              <a:gd name="connsiteX754" fmla="*/ 266254 w 5032666"/>
              <a:gd name="connsiteY754" fmla="*/ 419100 h 419100"/>
              <a:gd name="connsiteX755" fmla="*/ 255518 w 5032666"/>
              <a:gd name="connsiteY755" fmla="*/ 419100 h 419100"/>
              <a:gd name="connsiteX756" fmla="*/ 223028 w 5032666"/>
              <a:gd name="connsiteY756" fmla="*/ 419100 h 419100"/>
              <a:gd name="connsiteX757" fmla="*/ 215608 w 5032666"/>
              <a:gd name="connsiteY757" fmla="*/ 419100 h 419100"/>
              <a:gd name="connsiteX758" fmla="*/ 209551 w 5032666"/>
              <a:gd name="connsiteY758" fmla="*/ 419100 h 419100"/>
              <a:gd name="connsiteX759" fmla="*/ 177061 w 5032666"/>
              <a:gd name="connsiteY759" fmla="*/ 419100 h 419100"/>
              <a:gd name="connsiteX760" fmla="*/ 166325 w 5032666"/>
              <a:gd name="connsiteY760" fmla="*/ 419100 h 419100"/>
              <a:gd name="connsiteX761" fmla="*/ 151953 w 5032666"/>
              <a:gd name="connsiteY761" fmla="*/ 419100 h 419100"/>
              <a:gd name="connsiteX762" fmla="*/ 120358 w 5032666"/>
              <a:gd name="connsiteY762" fmla="*/ 419100 h 419100"/>
              <a:gd name="connsiteX763" fmla="*/ 102670 w 5032666"/>
              <a:gd name="connsiteY763" fmla="*/ 419100 h 419100"/>
              <a:gd name="connsiteX764" fmla="*/ 95250 w 5032666"/>
              <a:gd name="connsiteY764" fmla="*/ 419100 h 419100"/>
              <a:gd name="connsiteX765" fmla="*/ 56703 w 5032666"/>
              <a:gd name="connsiteY765" fmla="*/ 419100 h 419100"/>
              <a:gd name="connsiteX766" fmla="*/ 45967 w 5032666"/>
              <a:gd name="connsiteY766" fmla="*/ 419100 h 419100"/>
              <a:gd name="connsiteX767" fmla="*/ 0 w 5032666"/>
              <a:gd name="connsiteY767" fmla="*/ 41910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</a:cxnLst>
            <a:rect l="l" t="t" r="r" b="b"/>
            <a:pathLst>
              <a:path w="5032666" h="419100">
                <a:moveTo>
                  <a:pt x="104775" y="0"/>
                </a:moveTo>
                <a:lnTo>
                  <a:pt x="150742" y="0"/>
                </a:lnTo>
                <a:lnTo>
                  <a:pt x="161478" y="0"/>
                </a:lnTo>
                <a:lnTo>
                  <a:pt x="200025" y="0"/>
                </a:lnTo>
                <a:lnTo>
                  <a:pt x="207445" y="0"/>
                </a:lnTo>
                <a:lnTo>
                  <a:pt x="225133" y="0"/>
                </a:lnTo>
                <a:lnTo>
                  <a:pt x="256728" y="0"/>
                </a:lnTo>
                <a:lnTo>
                  <a:pt x="271100" y="0"/>
                </a:lnTo>
                <a:lnTo>
                  <a:pt x="281836" y="0"/>
                </a:lnTo>
                <a:lnTo>
                  <a:pt x="314326" y="0"/>
                </a:lnTo>
                <a:lnTo>
                  <a:pt x="320383" y="0"/>
                </a:lnTo>
                <a:lnTo>
                  <a:pt x="327803" y="0"/>
                </a:lnTo>
                <a:lnTo>
                  <a:pt x="360293" y="0"/>
                </a:lnTo>
                <a:lnTo>
                  <a:pt x="371029" y="0"/>
                </a:lnTo>
                <a:lnTo>
                  <a:pt x="377086" y="0"/>
                </a:lnTo>
                <a:lnTo>
                  <a:pt x="409576" y="0"/>
                </a:lnTo>
                <a:lnTo>
                  <a:pt x="416996" y="0"/>
                </a:lnTo>
                <a:lnTo>
                  <a:pt x="434684" y="0"/>
                </a:lnTo>
                <a:lnTo>
                  <a:pt x="466279" y="0"/>
                </a:lnTo>
                <a:lnTo>
                  <a:pt x="480651" y="0"/>
                </a:lnTo>
                <a:lnTo>
                  <a:pt x="491387" y="0"/>
                </a:lnTo>
                <a:lnTo>
                  <a:pt x="529934" y="0"/>
                </a:lnTo>
                <a:lnTo>
                  <a:pt x="537354" y="0"/>
                </a:lnTo>
                <a:lnTo>
                  <a:pt x="561975" y="0"/>
                </a:lnTo>
                <a:lnTo>
                  <a:pt x="586637" y="0"/>
                </a:lnTo>
                <a:lnTo>
                  <a:pt x="607942" y="0"/>
                </a:lnTo>
                <a:lnTo>
                  <a:pt x="618678" y="0"/>
                </a:lnTo>
                <a:lnTo>
                  <a:pt x="657225" y="0"/>
                </a:lnTo>
                <a:lnTo>
                  <a:pt x="664645" y="0"/>
                </a:lnTo>
                <a:lnTo>
                  <a:pt x="682333" y="0"/>
                </a:lnTo>
                <a:lnTo>
                  <a:pt x="713928" y="0"/>
                </a:lnTo>
                <a:lnTo>
                  <a:pt x="728300" y="0"/>
                </a:lnTo>
                <a:lnTo>
                  <a:pt x="739036" y="0"/>
                </a:lnTo>
                <a:lnTo>
                  <a:pt x="750329" y="0"/>
                </a:lnTo>
                <a:lnTo>
                  <a:pt x="771526" y="0"/>
                </a:lnTo>
                <a:lnTo>
                  <a:pt x="777583" y="0"/>
                </a:lnTo>
                <a:lnTo>
                  <a:pt x="785003" y="0"/>
                </a:lnTo>
                <a:lnTo>
                  <a:pt x="796296" y="0"/>
                </a:lnTo>
                <a:lnTo>
                  <a:pt x="807032" y="0"/>
                </a:lnTo>
                <a:lnTo>
                  <a:pt x="817493" y="0"/>
                </a:lnTo>
                <a:lnTo>
                  <a:pt x="828229" y="0"/>
                </a:lnTo>
                <a:lnTo>
                  <a:pt x="834286" y="0"/>
                </a:lnTo>
                <a:lnTo>
                  <a:pt x="845579" y="0"/>
                </a:lnTo>
                <a:lnTo>
                  <a:pt x="852999" y="0"/>
                </a:lnTo>
                <a:lnTo>
                  <a:pt x="866776" y="0"/>
                </a:lnTo>
                <a:lnTo>
                  <a:pt x="870687" y="0"/>
                </a:lnTo>
                <a:lnTo>
                  <a:pt x="874196" y="0"/>
                </a:lnTo>
                <a:lnTo>
                  <a:pt x="891884" y="0"/>
                </a:lnTo>
                <a:lnTo>
                  <a:pt x="902282" y="0"/>
                </a:lnTo>
                <a:lnTo>
                  <a:pt x="916654" y="0"/>
                </a:lnTo>
                <a:lnTo>
                  <a:pt x="923479" y="0"/>
                </a:lnTo>
                <a:lnTo>
                  <a:pt x="927390" y="0"/>
                </a:lnTo>
                <a:lnTo>
                  <a:pt x="937851" y="0"/>
                </a:lnTo>
                <a:lnTo>
                  <a:pt x="948587" y="0"/>
                </a:lnTo>
                <a:lnTo>
                  <a:pt x="959880" y="0"/>
                </a:lnTo>
                <a:lnTo>
                  <a:pt x="965937" y="0"/>
                </a:lnTo>
                <a:lnTo>
                  <a:pt x="973357" y="0"/>
                </a:lnTo>
                <a:lnTo>
                  <a:pt x="987134" y="0"/>
                </a:lnTo>
                <a:lnTo>
                  <a:pt x="994554" y="0"/>
                </a:lnTo>
                <a:lnTo>
                  <a:pt x="1005847" y="0"/>
                </a:lnTo>
                <a:lnTo>
                  <a:pt x="1016583" y="0"/>
                </a:lnTo>
                <a:lnTo>
                  <a:pt x="1022640" y="0"/>
                </a:lnTo>
                <a:lnTo>
                  <a:pt x="1043837" y="0"/>
                </a:lnTo>
                <a:lnTo>
                  <a:pt x="1055130" y="0"/>
                </a:lnTo>
                <a:lnTo>
                  <a:pt x="1062550" y="0"/>
                </a:lnTo>
                <a:lnTo>
                  <a:pt x="1080238" y="0"/>
                </a:lnTo>
                <a:lnTo>
                  <a:pt x="1111833" y="0"/>
                </a:lnTo>
                <a:lnTo>
                  <a:pt x="1126205" y="0"/>
                </a:lnTo>
                <a:lnTo>
                  <a:pt x="1136941" y="0"/>
                </a:lnTo>
                <a:lnTo>
                  <a:pt x="1175488" y="0"/>
                </a:lnTo>
                <a:lnTo>
                  <a:pt x="1182908" y="0"/>
                </a:lnTo>
                <a:lnTo>
                  <a:pt x="1207529" y="0"/>
                </a:lnTo>
                <a:lnTo>
                  <a:pt x="1232191" y="0"/>
                </a:lnTo>
                <a:lnTo>
                  <a:pt x="1253496" y="0"/>
                </a:lnTo>
                <a:lnTo>
                  <a:pt x="1264232" y="0"/>
                </a:lnTo>
                <a:lnTo>
                  <a:pt x="1302779" y="0"/>
                </a:lnTo>
                <a:lnTo>
                  <a:pt x="1310199" y="0"/>
                </a:lnTo>
                <a:lnTo>
                  <a:pt x="1327887" y="0"/>
                </a:lnTo>
                <a:lnTo>
                  <a:pt x="1359482" y="0"/>
                </a:lnTo>
                <a:lnTo>
                  <a:pt x="1373854" y="0"/>
                </a:lnTo>
                <a:lnTo>
                  <a:pt x="1384590" y="0"/>
                </a:lnTo>
                <a:lnTo>
                  <a:pt x="1417080" y="0"/>
                </a:lnTo>
                <a:lnTo>
                  <a:pt x="1423137" y="0"/>
                </a:lnTo>
                <a:lnTo>
                  <a:pt x="1430557" y="0"/>
                </a:lnTo>
                <a:lnTo>
                  <a:pt x="1463047" y="0"/>
                </a:lnTo>
                <a:lnTo>
                  <a:pt x="1473783" y="0"/>
                </a:lnTo>
                <a:lnTo>
                  <a:pt x="1479840" y="0"/>
                </a:lnTo>
                <a:lnTo>
                  <a:pt x="1495425" y="0"/>
                </a:lnTo>
                <a:lnTo>
                  <a:pt x="1512330" y="0"/>
                </a:lnTo>
                <a:lnTo>
                  <a:pt x="1519750" y="0"/>
                </a:lnTo>
                <a:lnTo>
                  <a:pt x="1537438" y="0"/>
                </a:lnTo>
                <a:lnTo>
                  <a:pt x="1541392" y="0"/>
                </a:lnTo>
                <a:lnTo>
                  <a:pt x="1552128" y="0"/>
                </a:lnTo>
                <a:lnTo>
                  <a:pt x="1569033" y="0"/>
                </a:lnTo>
                <a:lnTo>
                  <a:pt x="1583405" y="0"/>
                </a:lnTo>
                <a:lnTo>
                  <a:pt x="1590675" y="0"/>
                </a:lnTo>
                <a:lnTo>
                  <a:pt x="1594141" y="0"/>
                </a:lnTo>
                <a:lnTo>
                  <a:pt x="1598095" y="0"/>
                </a:lnTo>
                <a:lnTo>
                  <a:pt x="1615783" y="0"/>
                </a:lnTo>
                <a:lnTo>
                  <a:pt x="1632688" y="0"/>
                </a:lnTo>
                <a:lnTo>
                  <a:pt x="1640108" y="0"/>
                </a:lnTo>
                <a:lnTo>
                  <a:pt x="1647378" y="0"/>
                </a:lnTo>
                <a:lnTo>
                  <a:pt x="1661750" y="0"/>
                </a:lnTo>
                <a:lnTo>
                  <a:pt x="1672486" y="0"/>
                </a:lnTo>
                <a:lnTo>
                  <a:pt x="1689391" y="0"/>
                </a:lnTo>
                <a:lnTo>
                  <a:pt x="1704976" y="0"/>
                </a:lnTo>
                <a:lnTo>
                  <a:pt x="1711033" y="0"/>
                </a:lnTo>
                <a:lnTo>
                  <a:pt x="1718453" y="0"/>
                </a:lnTo>
                <a:lnTo>
                  <a:pt x="1750943" y="0"/>
                </a:lnTo>
                <a:lnTo>
                  <a:pt x="1761679" y="0"/>
                </a:lnTo>
                <a:lnTo>
                  <a:pt x="1767736" y="0"/>
                </a:lnTo>
                <a:lnTo>
                  <a:pt x="1800226" y="0"/>
                </a:lnTo>
                <a:lnTo>
                  <a:pt x="1807646" y="0"/>
                </a:lnTo>
                <a:lnTo>
                  <a:pt x="1825334" y="0"/>
                </a:lnTo>
                <a:lnTo>
                  <a:pt x="1856929" y="0"/>
                </a:lnTo>
                <a:lnTo>
                  <a:pt x="1871301" y="0"/>
                </a:lnTo>
                <a:lnTo>
                  <a:pt x="1882037" y="0"/>
                </a:lnTo>
                <a:lnTo>
                  <a:pt x="1920584" y="0"/>
                </a:lnTo>
                <a:lnTo>
                  <a:pt x="1928004" y="0"/>
                </a:lnTo>
                <a:lnTo>
                  <a:pt x="1952625" y="0"/>
                </a:lnTo>
                <a:lnTo>
                  <a:pt x="1977287" y="0"/>
                </a:lnTo>
                <a:lnTo>
                  <a:pt x="1998592" y="0"/>
                </a:lnTo>
                <a:lnTo>
                  <a:pt x="2009328" y="0"/>
                </a:lnTo>
                <a:lnTo>
                  <a:pt x="2047875" y="0"/>
                </a:lnTo>
                <a:lnTo>
                  <a:pt x="2055295" y="0"/>
                </a:lnTo>
                <a:lnTo>
                  <a:pt x="2057400" y="0"/>
                </a:lnTo>
                <a:lnTo>
                  <a:pt x="2072983" y="0"/>
                </a:lnTo>
                <a:lnTo>
                  <a:pt x="2103367" y="0"/>
                </a:lnTo>
                <a:lnTo>
                  <a:pt x="2104578" y="0"/>
                </a:lnTo>
                <a:lnTo>
                  <a:pt x="2114103" y="0"/>
                </a:lnTo>
                <a:lnTo>
                  <a:pt x="2118950" y="0"/>
                </a:lnTo>
                <a:lnTo>
                  <a:pt x="2129686" y="0"/>
                </a:lnTo>
                <a:lnTo>
                  <a:pt x="2140979" y="0"/>
                </a:lnTo>
                <a:lnTo>
                  <a:pt x="2152650" y="0"/>
                </a:lnTo>
                <a:lnTo>
                  <a:pt x="2160070" y="0"/>
                </a:lnTo>
                <a:lnTo>
                  <a:pt x="2162176" y="0"/>
                </a:lnTo>
                <a:lnTo>
                  <a:pt x="2168233" y="0"/>
                </a:lnTo>
                <a:lnTo>
                  <a:pt x="2175653" y="0"/>
                </a:lnTo>
                <a:lnTo>
                  <a:pt x="2177758" y="0"/>
                </a:lnTo>
                <a:lnTo>
                  <a:pt x="2186946" y="0"/>
                </a:lnTo>
                <a:lnTo>
                  <a:pt x="2197682" y="0"/>
                </a:lnTo>
                <a:lnTo>
                  <a:pt x="2208143" y="0"/>
                </a:lnTo>
                <a:lnTo>
                  <a:pt x="2209353" y="0"/>
                </a:lnTo>
                <a:lnTo>
                  <a:pt x="2218879" y="0"/>
                </a:lnTo>
                <a:lnTo>
                  <a:pt x="2223725" y="0"/>
                </a:lnTo>
                <a:lnTo>
                  <a:pt x="2224936" y="0"/>
                </a:lnTo>
                <a:lnTo>
                  <a:pt x="2234461" y="0"/>
                </a:lnTo>
                <a:lnTo>
                  <a:pt x="2236229" y="0"/>
                </a:lnTo>
                <a:lnTo>
                  <a:pt x="2243649" y="0"/>
                </a:lnTo>
                <a:lnTo>
                  <a:pt x="2257426" y="0"/>
                </a:lnTo>
                <a:lnTo>
                  <a:pt x="2261337" y="0"/>
                </a:lnTo>
                <a:lnTo>
                  <a:pt x="2264846" y="0"/>
                </a:lnTo>
                <a:lnTo>
                  <a:pt x="2266951" y="0"/>
                </a:lnTo>
                <a:lnTo>
                  <a:pt x="2273008" y="0"/>
                </a:lnTo>
                <a:lnTo>
                  <a:pt x="2280428" y="0"/>
                </a:lnTo>
                <a:lnTo>
                  <a:pt x="2282534" y="0"/>
                </a:lnTo>
                <a:lnTo>
                  <a:pt x="2292932" y="0"/>
                </a:lnTo>
                <a:lnTo>
                  <a:pt x="2307304" y="0"/>
                </a:lnTo>
                <a:lnTo>
                  <a:pt x="2312918" y="0"/>
                </a:lnTo>
                <a:lnTo>
                  <a:pt x="2314129" y="0"/>
                </a:lnTo>
                <a:lnTo>
                  <a:pt x="2318040" y="0"/>
                </a:lnTo>
                <a:lnTo>
                  <a:pt x="2323654" y="0"/>
                </a:lnTo>
                <a:lnTo>
                  <a:pt x="2328501" y="0"/>
                </a:lnTo>
                <a:lnTo>
                  <a:pt x="2329711" y="0"/>
                </a:lnTo>
                <a:lnTo>
                  <a:pt x="2339237" y="0"/>
                </a:lnTo>
                <a:lnTo>
                  <a:pt x="2350530" y="0"/>
                </a:lnTo>
                <a:lnTo>
                  <a:pt x="2356587" y="0"/>
                </a:lnTo>
                <a:lnTo>
                  <a:pt x="2362201" y="0"/>
                </a:lnTo>
                <a:lnTo>
                  <a:pt x="2364007" y="0"/>
                </a:lnTo>
                <a:lnTo>
                  <a:pt x="2369621" y="0"/>
                </a:lnTo>
                <a:lnTo>
                  <a:pt x="2377784" y="0"/>
                </a:lnTo>
                <a:lnTo>
                  <a:pt x="2385204" y="0"/>
                </a:lnTo>
                <a:lnTo>
                  <a:pt x="2387309" y="0"/>
                </a:lnTo>
                <a:lnTo>
                  <a:pt x="2396497" y="0"/>
                </a:lnTo>
                <a:lnTo>
                  <a:pt x="2407233" y="0"/>
                </a:lnTo>
                <a:lnTo>
                  <a:pt x="2413290" y="0"/>
                </a:lnTo>
                <a:lnTo>
                  <a:pt x="2418904" y="0"/>
                </a:lnTo>
                <a:lnTo>
                  <a:pt x="2433276" y="0"/>
                </a:lnTo>
                <a:lnTo>
                  <a:pt x="2434487" y="0"/>
                </a:lnTo>
                <a:lnTo>
                  <a:pt x="2444012" y="0"/>
                </a:lnTo>
                <a:lnTo>
                  <a:pt x="2445780" y="0"/>
                </a:lnTo>
                <a:lnTo>
                  <a:pt x="2453200" y="0"/>
                </a:lnTo>
                <a:lnTo>
                  <a:pt x="2470888" y="0"/>
                </a:lnTo>
                <a:lnTo>
                  <a:pt x="2482559" y="0"/>
                </a:lnTo>
                <a:lnTo>
                  <a:pt x="2489979" y="0"/>
                </a:lnTo>
                <a:lnTo>
                  <a:pt x="2502483" y="0"/>
                </a:lnTo>
                <a:lnTo>
                  <a:pt x="2514600" y="0"/>
                </a:lnTo>
                <a:lnTo>
                  <a:pt x="2516855" y="0"/>
                </a:lnTo>
                <a:lnTo>
                  <a:pt x="2527591" y="0"/>
                </a:lnTo>
                <a:lnTo>
                  <a:pt x="2539262" y="0"/>
                </a:lnTo>
                <a:lnTo>
                  <a:pt x="2560567" y="0"/>
                </a:lnTo>
                <a:lnTo>
                  <a:pt x="2566138" y="0"/>
                </a:lnTo>
                <a:lnTo>
                  <a:pt x="2571303" y="0"/>
                </a:lnTo>
                <a:lnTo>
                  <a:pt x="2573558" y="0"/>
                </a:lnTo>
                <a:lnTo>
                  <a:pt x="2598179" y="0"/>
                </a:lnTo>
                <a:lnTo>
                  <a:pt x="2609850" y="0"/>
                </a:lnTo>
                <a:lnTo>
                  <a:pt x="2617270" y="0"/>
                </a:lnTo>
                <a:lnTo>
                  <a:pt x="2622841" y="0"/>
                </a:lnTo>
                <a:lnTo>
                  <a:pt x="2634958" y="0"/>
                </a:lnTo>
                <a:lnTo>
                  <a:pt x="2644146" y="0"/>
                </a:lnTo>
                <a:lnTo>
                  <a:pt x="2654882" y="0"/>
                </a:lnTo>
                <a:lnTo>
                  <a:pt x="2666553" y="0"/>
                </a:lnTo>
                <a:lnTo>
                  <a:pt x="2680925" y="0"/>
                </a:lnTo>
                <a:lnTo>
                  <a:pt x="2691661" y="0"/>
                </a:lnTo>
                <a:lnTo>
                  <a:pt x="2693429" y="0"/>
                </a:lnTo>
                <a:lnTo>
                  <a:pt x="2700849" y="0"/>
                </a:lnTo>
                <a:lnTo>
                  <a:pt x="2702954" y="0"/>
                </a:lnTo>
                <a:lnTo>
                  <a:pt x="2718537" y="0"/>
                </a:lnTo>
                <a:lnTo>
                  <a:pt x="2724151" y="0"/>
                </a:lnTo>
                <a:lnTo>
                  <a:pt x="2730208" y="0"/>
                </a:lnTo>
                <a:lnTo>
                  <a:pt x="2737628" y="0"/>
                </a:lnTo>
                <a:lnTo>
                  <a:pt x="2748921" y="0"/>
                </a:lnTo>
                <a:lnTo>
                  <a:pt x="2750132" y="0"/>
                </a:lnTo>
                <a:lnTo>
                  <a:pt x="2759657" y="0"/>
                </a:lnTo>
                <a:lnTo>
                  <a:pt x="2764504" y="0"/>
                </a:lnTo>
                <a:lnTo>
                  <a:pt x="2770118" y="0"/>
                </a:lnTo>
                <a:lnTo>
                  <a:pt x="2775240" y="0"/>
                </a:lnTo>
                <a:lnTo>
                  <a:pt x="2780854" y="0"/>
                </a:lnTo>
                <a:lnTo>
                  <a:pt x="2786911" y="0"/>
                </a:lnTo>
                <a:lnTo>
                  <a:pt x="2798204" y="0"/>
                </a:lnTo>
                <a:lnTo>
                  <a:pt x="2805624" y="0"/>
                </a:lnTo>
                <a:lnTo>
                  <a:pt x="2807730" y="0"/>
                </a:lnTo>
                <a:lnTo>
                  <a:pt x="2813787" y="0"/>
                </a:lnTo>
                <a:lnTo>
                  <a:pt x="2819401" y="0"/>
                </a:lnTo>
                <a:lnTo>
                  <a:pt x="2821207" y="0"/>
                </a:lnTo>
                <a:lnTo>
                  <a:pt x="2823312" y="0"/>
                </a:lnTo>
                <a:lnTo>
                  <a:pt x="2826821" y="0"/>
                </a:lnTo>
                <a:lnTo>
                  <a:pt x="2844509" y="0"/>
                </a:lnTo>
                <a:lnTo>
                  <a:pt x="2853697" y="0"/>
                </a:lnTo>
                <a:lnTo>
                  <a:pt x="2854907" y="0"/>
                </a:lnTo>
                <a:lnTo>
                  <a:pt x="2864433" y="0"/>
                </a:lnTo>
                <a:lnTo>
                  <a:pt x="2869279" y="0"/>
                </a:lnTo>
                <a:lnTo>
                  <a:pt x="2870490" y="0"/>
                </a:lnTo>
                <a:lnTo>
                  <a:pt x="2876104" y="0"/>
                </a:lnTo>
                <a:lnTo>
                  <a:pt x="2880015" y="0"/>
                </a:lnTo>
                <a:lnTo>
                  <a:pt x="2890476" y="0"/>
                </a:lnTo>
                <a:lnTo>
                  <a:pt x="2901212" y="0"/>
                </a:lnTo>
                <a:lnTo>
                  <a:pt x="2902980" y="0"/>
                </a:lnTo>
                <a:lnTo>
                  <a:pt x="2910400" y="0"/>
                </a:lnTo>
                <a:lnTo>
                  <a:pt x="2912505" y="0"/>
                </a:lnTo>
                <a:lnTo>
                  <a:pt x="2918562" y="0"/>
                </a:lnTo>
                <a:lnTo>
                  <a:pt x="2925982" y="0"/>
                </a:lnTo>
                <a:lnTo>
                  <a:pt x="2928088" y="0"/>
                </a:lnTo>
                <a:lnTo>
                  <a:pt x="2939759" y="0"/>
                </a:lnTo>
                <a:lnTo>
                  <a:pt x="2947179" y="0"/>
                </a:lnTo>
                <a:lnTo>
                  <a:pt x="2958472" y="0"/>
                </a:lnTo>
                <a:lnTo>
                  <a:pt x="2959683" y="0"/>
                </a:lnTo>
                <a:lnTo>
                  <a:pt x="2969208" y="0"/>
                </a:lnTo>
                <a:lnTo>
                  <a:pt x="2974055" y="0"/>
                </a:lnTo>
                <a:lnTo>
                  <a:pt x="2975265" y="0"/>
                </a:lnTo>
                <a:lnTo>
                  <a:pt x="2984791" y="0"/>
                </a:lnTo>
                <a:lnTo>
                  <a:pt x="2996462" y="0"/>
                </a:lnTo>
                <a:lnTo>
                  <a:pt x="3007755" y="0"/>
                </a:lnTo>
                <a:lnTo>
                  <a:pt x="3015175" y="0"/>
                </a:lnTo>
                <a:lnTo>
                  <a:pt x="3023338" y="0"/>
                </a:lnTo>
                <a:lnTo>
                  <a:pt x="3030758" y="0"/>
                </a:lnTo>
                <a:lnTo>
                  <a:pt x="3032863" y="0"/>
                </a:lnTo>
                <a:lnTo>
                  <a:pt x="3064458" y="0"/>
                </a:lnTo>
                <a:lnTo>
                  <a:pt x="3078830" y="0"/>
                </a:lnTo>
                <a:lnTo>
                  <a:pt x="3080041" y="0"/>
                </a:lnTo>
                <a:lnTo>
                  <a:pt x="3089566" y="0"/>
                </a:lnTo>
                <a:lnTo>
                  <a:pt x="3128113" y="0"/>
                </a:lnTo>
                <a:lnTo>
                  <a:pt x="3135533" y="0"/>
                </a:lnTo>
                <a:lnTo>
                  <a:pt x="3160154" y="0"/>
                </a:lnTo>
                <a:lnTo>
                  <a:pt x="3184816" y="0"/>
                </a:lnTo>
                <a:lnTo>
                  <a:pt x="3206121" y="0"/>
                </a:lnTo>
                <a:lnTo>
                  <a:pt x="3216857" y="0"/>
                </a:lnTo>
                <a:lnTo>
                  <a:pt x="3255404" y="0"/>
                </a:lnTo>
                <a:lnTo>
                  <a:pt x="3262824" y="0"/>
                </a:lnTo>
                <a:lnTo>
                  <a:pt x="3280512" y="0"/>
                </a:lnTo>
                <a:lnTo>
                  <a:pt x="3312107" y="0"/>
                </a:lnTo>
                <a:lnTo>
                  <a:pt x="3326479" y="0"/>
                </a:lnTo>
                <a:lnTo>
                  <a:pt x="3337215" y="0"/>
                </a:lnTo>
                <a:lnTo>
                  <a:pt x="3369705" y="0"/>
                </a:lnTo>
                <a:lnTo>
                  <a:pt x="3375762" y="0"/>
                </a:lnTo>
                <a:lnTo>
                  <a:pt x="3383182" y="0"/>
                </a:lnTo>
                <a:lnTo>
                  <a:pt x="3415672" y="0"/>
                </a:lnTo>
                <a:lnTo>
                  <a:pt x="3426408" y="0"/>
                </a:lnTo>
                <a:lnTo>
                  <a:pt x="3432465" y="0"/>
                </a:lnTo>
                <a:lnTo>
                  <a:pt x="3448050" y="0"/>
                </a:lnTo>
                <a:lnTo>
                  <a:pt x="3464955" y="0"/>
                </a:lnTo>
                <a:lnTo>
                  <a:pt x="3472375" y="0"/>
                </a:lnTo>
                <a:lnTo>
                  <a:pt x="3490063" y="0"/>
                </a:lnTo>
                <a:lnTo>
                  <a:pt x="3494017" y="0"/>
                </a:lnTo>
                <a:lnTo>
                  <a:pt x="3504753" y="0"/>
                </a:lnTo>
                <a:lnTo>
                  <a:pt x="3521658" y="0"/>
                </a:lnTo>
                <a:lnTo>
                  <a:pt x="3536030" y="0"/>
                </a:lnTo>
                <a:lnTo>
                  <a:pt x="3543300" y="0"/>
                </a:lnTo>
                <a:lnTo>
                  <a:pt x="3546766" y="0"/>
                </a:lnTo>
                <a:lnTo>
                  <a:pt x="3550720" y="0"/>
                </a:lnTo>
                <a:lnTo>
                  <a:pt x="3568408" y="0"/>
                </a:lnTo>
                <a:lnTo>
                  <a:pt x="3585313" y="0"/>
                </a:lnTo>
                <a:lnTo>
                  <a:pt x="3592733" y="0"/>
                </a:lnTo>
                <a:lnTo>
                  <a:pt x="3600003" y="0"/>
                </a:lnTo>
                <a:lnTo>
                  <a:pt x="3614375" y="0"/>
                </a:lnTo>
                <a:lnTo>
                  <a:pt x="3625111" y="0"/>
                </a:lnTo>
                <a:lnTo>
                  <a:pt x="3642016" y="0"/>
                </a:lnTo>
                <a:lnTo>
                  <a:pt x="3657601" y="0"/>
                </a:lnTo>
                <a:lnTo>
                  <a:pt x="3663658" y="0"/>
                </a:lnTo>
                <a:lnTo>
                  <a:pt x="3671078" y="0"/>
                </a:lnTo>
                <a:lnTo>
                  <a:pt x="3703568" y="0"/>
                </a:lnTo>
                <a:lnTo>
                  <a:pt x="3714304" y="0"/>
                </a:lnTo>
                <a:lnTo>
                  <a:pt x="3720361" y="0"/>
                </a:lnTo>
                <a:lnTo>
                  <a:pt x="3752851" y="0"/>
                </a:lnTo>
                <a:lnTo>
                  <a:pt x="3760271" y="0"/>
                </a:lnTo>
                <a:lnTo>
                  <a:pt x="3777959" y="0"/>
                </a:lnTo>
                <a:lnTo>
                  <a:pt x="3809554" y="0"/>
                </a:lnTo>
                <a:lnTo>
                  <a:pt x="3823926" y="0"/>
                </a:lnTo>
                <a:lnTo>
                  <a:pt x="3834662" y="0"/>
                </a:lnTo>
                <a:lnTo>
                  <a:pt x="3873209" y="0"/>
                </a:lnTo>
                <a:lnTo>
                  <a:pt x="3880629" y="0"/>
                </a:lnTo>
                <a:lnTo>
                  <a:pt x="3905250" y="0"/>
                </a:lnTo>
                <a:lnTo>
                  <a:pt x="3929912" y="0"/>
                </a:lnTo>
                <a:lnTo>
                  <a:pt x="3951217" y="0"/>
                </a:lnTo>
                <a:lnTo>
                  <a:pt x="3961953" y="0"/>
                </a:lnTo>
                <a:lnTo>
                  <a:pt x="4000500" y="0"/>
                </a:lnTo>
                <a:lnTo>
                  <a:pt x="4007920" y="0"/>
                </a:lnTo>
                <a:lnTo>
                  <a:pt x="4025608" y="0"/>
                </a:lnTo>
                <a:lnTo>
                  <a:pt x="4057203" y="0"/>
                </a:lnTo>
                <a:lnTo>
                  <a:pt x="4071575" y="0"/>
                </a:lnTo>
                <a:lnTo>
                  <a:pt x="4082311" y="0"/>
                </a:lnTo>
                <a:lnTo>
                  <a:pt x="4093604" y="0"/>
                </a:lnTo>
                <a:lnTo>
                  <a:pt x="4114801" y="0"/>
                </a:lnTo>
                <a:lnTo>
                  <a:pt x="4120858" y="0"/>
                </a:lnTo>
                <a:lnTo>
                  <a:pt x="4128278" y="0"/>
                </a:lnTo>
                <a:lnTo>
                  <a:pt x="4139571" y="0"/>
                </a:lnTo>
                <a:lnTo>
                  <a:pt x="4150307" y="0"/>
                </a:lnTo>
                <a:lnTo>
                  <a:pt x="4160768" y="0"/>
                </a:lnTo>
                <a:lnTo>
                  <a:pt x="4171504" y="0"/>
                </a:lnTo>
                <a:lnTo>
                  <a:pt x="4177561" y="0"/>
                </a:lnTo>
                <a:lnTo>
                  <a:pt x="4188854" y="0"/>
                </a:lnTo>
                <a:lnTo>
                  <a:pt x="4196274" y="0"/>
                </a:lnTo>
                <a:lnTo>
                  <a:pt x="4210051" y="0"/>
                </a:lnTo>
                <a:lnTo>
                  <a:pt x="4213962" y="0"/>
                </a:lnTo>
                <a:lnTo>
                  <a:pt x="4217471" y="0"/>
                </a:lnTo>
                <a:lnTo>
                  <a:pt x="4235159" y="0"/>
                </a:lnTo>
                <a:lnTo>
                  <a:pt x="4245557" y="0"/>
                </a:lnTo>
                <a:lnTo>
                  <a:pt x="4259929" y="0"/>
                </a:lnTo>
                <a:lnTo>
                  <a:pt x="4266754" y="0"/>
                </a:lnTo>
                <a:lnTo>
                  <a:pt x="4270665" y="0"/>
                </a:lnTo>
                <a:lnTo>
                  <a:pt x="4281126" y="0"/>
                </a:lnTo>
                <a:lnTo>
                  <a:pt x="4291862" y="0"/>
                </a:lnTo>
                <a:lnTo>
                  <a:pt x="4303155" y="0"/>
                </a:lnTo>
                <a:lnTo>
                  <a:pt x="4309212" y="0"/>
                </a:lnTo>
                <a:lnTo>
                  <a:pt x="4316632" y="0"/>
                </a:lnTo>
                <a:lnTo>
                  <a:pt x="4330409" y="0"/>
                </a:lnTo>
                <a:lnTo>
                  <a:pt x="4337829" y="0"/>
                </a:lnTo>
                <a:lnTo>
                  <a:pt x="4349122" y="0"/>
                </a:lnTo>
                <a:lnTo>
                  <a:pt x="4359858" y="0"/>
                </a:lnTo>
                <a:lnTo>
                  <a:pt x="4365915" y="0"/>
                </a:lnTo>
                <a:lnTo>
                  <a:pt x="4387112" y="0"/>
                </a:lnTo>
                <a:lnTo>
                  <a:pt x="4398405" y="0"/>
                </a:lnTo>
                <a:lnTo>
                  <a:pt x="4405825" y="0"/>
                </a:lnTo>
                <a:lnTo>
                  <a:pt x="4423513" y="0"/>
                </a:lnTo>
                <a:lnTo>
                  <a:pt x="4455108" y="0"/>
                </a:lnTo>
                <a:lnTo>
                  <a:pt x="4469480" y="0"/>
                </a:lnTo>
                <a:lnTo>
                  <a:pt x="4480216" y="0"/>
                </a:lnTo>
                <a:lnTo>
                  <a:pt x="4518763" y="0"/>
                </a:lnTo>
                <a:lnTo>
                  <a:pt x="4526183" y="0"/>
                </a:lnTo>
                <a:lnTo>
                  <a:pt x="4550804" y="0"/>
                </a:lnTo>
                <a:lnTo>
                  <a:pt x="4575466" y="0"/>
                </a:lnTo>
                <a:lnTo>
                  <a:pt x="4596771" y="0"/>
                </a:lnTo>
                <a:lnTo>
                  <a:pt x="4607507" y="0"/>
                </a:lnTo>
                <a:lnTo>
                  <a:pt x="4646054" y="0"/>
                </a:lnTo>
                <a:lnTo>
                  <a:pt x="4653474" y="0"/>
                </a:lnTo>
                <a:lnTo>
                  <a:pt x="4671162" y="0"/>
                </a:lnTo>
                <a:lnTo>
                  <a:pt x="4702757" y="0"/>
                </a:lnTo>
                <a:lnTo>
                  <a:pt x="4717129" y="0"/>
                </a:lnTo>
                <a:lnTo>
                  <a:pt x="4727865" y="0"/>
                </a:lnTo>
                <a:lnTo>
                  <a:pt x="4760355" y="0"/>
                </a:lnTo>
                <a:lnTo>
                  <a:pt x="4766412" y="0"/>
                </a:lnTo>
                <a:lnTo>
                  <a:pt x="4773832" y="0"/>
                </a:lnTo>
                <a:lnTo>
                  <a:pt x="4806322" y="0"/>
                </a:lnTo>
                <a:lnTo>
                  <a:pt x="4817058" y="0"/>
                </a:lnTo>
                <a:lnTo>
                  <a:pt x="4823115" y="0"/>
                </a:lnTo>
                <a:lnTo>
                  <a:pt x="4855605" y="0"/>
                </a:lnTo>
                <a:lnTo>
                  <a:pt x="4863025" y="0"/>
                </a:lnTo>
                <a:lnTo>
                  <a:pt x="4880713" y="0"/>
                </a:lnTo>
                <a:lnTo>
                  <a:pt x="4912308" y="0"/>
                </a:lnTo>
                <a:lnTo>
                  <a:pt x="4926680" y="0"/>
                </a:lnTo>
                <a:lnTo>
                  <a:pt x="4937416" y="0"/>
                </a:lnTo>
                <a:lnTo>
                  <a:pt x="4975963" y="0"/>
                </a:lnTo>
                <a:lnTo>
                  <a:pt x="4983383" y="0"/>
                </a:lnTo>
                <a:lnTo>
                  <a:pt x="5032666" y="0"/>
                </a:lnTo>
                <a:lnTo>
                  <a:pt x="4927891" y="419100"/>
                </a:lnTo>
                <a:lnTo>
                  <a:pt x="4878608" y="419100"/>
                </a:lnTo>
                <a:lnTo>
                  <a:pt x="4871188" y="419100"/>
                </a:lnTo>
                <a:lnTo>
                  <a:pt x="4832641" y="419100"/>
                </a:lnTo>
                <a:lnTo>
                  <a:pt x="4821905" y="419100"/>
                </a:lnTo>
                <a:lnTo>
                  <a:pt x="4807533" y="419100"/>
                </a:lnTo>
                <a:lnTo>
                  <a:pt x="4775938" y="419100"/>
                </a:lnTo>
                <a:lnTo>
                  <a:pt x="4758250" y="419100"/>
                </a:lnTo>
                <a:lnTo>
                  <a:pt x="4750830" y="419100"/>
                </a:lnTo>
                <a:lnTo>
                  <a:pt x="4718340" y="419100"/>
                </a:lnTo>
                <a:lnTo>
                  <a:pt x="4712283" y="419100"/>
                </a:lnTo>
                <a:lnTo>
                  <a:pt x="4701547" y="419100"/>
                </a:lnTo>
                <a:lnTo>
                  <a:pt x="4669057" y="419100"/>
                </a:lnTo>
                <a:lnTo>
                  <a:pt x="4661637" y="419100"/>
                </a:lnTo>
                <a:lnTo>
                  <a:pt x="4655580" y="419100"/>
                </a:lnTo>
                <a:lnTo>
                  <a:pt x="4623090" y="419100"/>
                </a:lnTo>
                <a:lnTo>
                  <a:pt x="4612354" y="419100"/>
                </a:lnTo>
                <a:lnTo>
                  <a:pt x="4597982" y="419100"/>
                </a:lnTo>
                <a:lnTo>
                  <a:pt x="4566387" y="419100"/>
                </a:lnTo>
                <a:lnTo>
                  <a:pt x="4548699" y="419100"/>
                </a:lnTo>
                <a:lnTo>
                  <a:pt x="4541279" y="419100"/>
                </a:lnTo>
                <a:lnTo>
                  <a:pt x="4502732" y="419100"/>
                </a:lnTo>
                <a:lnTo>
                  <a:pt x="4491996" y="419100"/>
                </a:lnTo>
                <a:lnTo>
                  <a:pt x="4470691" y="419100"/>
                </a:lnTo>
                <a:lnTo>
                  <a:pt x="4446029" y="419100"/>
                </a:lnTo>
                <a:lnTo>
                  <a:pt x="4421408" y="419100"/>
                </a:lnTo>
                <a:lnTo>
                  <a:pt x="4413988" y="419100"/>
                </a:lnTo>
                <a:lnTo>
                  <a:pt x="4375441" y="419100"/>
                </a:lnTo>
                <a:lnTo>
                  <a:pt x="4364705" y="419100"/>
                </a:lnTo>
                <a:lnTo>
                  <a:pt x="4350333" y="419100"/>
                </a:lnTo>
                <a:lnTo>
                  <a:pt x="4318738" y="419100"/>
                </a:lnTo>
                <a:lnTo>
                  <a:pt x="4301050" y="419100"/>
                </a:lnTo>
                <a:lnTo>
                  <a:pt x="4293630" y="419100"/>
                </a:lnTo>
                <a:lnTo>
                  <a:pt x="4282337" y="419100"/>
                </a:lnTo>
                <a:lnTo>
                  <a:pt x="4261140" y="419100"/>
                </a:lnTo>
                <a:lnTo>
                  <a:pt x="4255083" y="419100"/>
                </a:lnTo>
                <a:lnTo>
                  <a:pt x="4244347" y="419100"/>
                </a:lnTo>
                <a:lnTo>
                  <a:pt x="4233054" y="419100"/>
                </a:lnTo>
                <a:lnTo>
                  <a:pt x="4225634" y="419100"/>
                </a:lnTo>
                <a:lnTo>
                  <a:pt x="4211857" y="419100"/>
                </a:lnTo>
                <a:lnTo>
                  <a:pt x="4204437" y="419100"/>
                </a:lnTo>
                <a:lnTo>
                  <a:pt x="4198380" y="419100"/>
                </a:lnTo>
                <a:lnTo>
                  <a:pt x="4187087" y="419100"/>
                </a:lnTo>
                <a:lnTo>
                  <a:pt x="4176351" y="419100"/>
                </a:lnTo>
                <a:lnTo>
                  <a:pt x="4165890" y="419100"/>
                </a:lnTo>
                <a:lnTo>
                  <a:pt x="4161979" y="419100"/>
                </a:lnTo>
                <a:lnTo>
                  <a:pt x="4155154" y="419100"/>
                </a:lnTo>
                <a:lnTo>
                  <a:pt x="4140782" y="419100"/>
                </a:lnTo>
                <a:lnTo>
                  <a:pt x="4130384" y="419100"/>
                </a:lnTo>
                <a:lnTo>
                  <a:pt x="4112696" y="419100"/>
                </a:lnTo>
                <a:lnTo>
                  <a:pt x="4109187" y="419100"/>
                </a:lnTo>
                <a:lnTo>
                  <a:pt x="4105276" y="419100"/>
                </a:lnTo>
                <a:lnTo>
                  <a:pt x="4091499" y="419100"/>
                </a:lnTo>
                <a:lnTo>
                  <a:pt x="4084079" y="419100"/>
                </a:lnTo>
                <a:lnTo>
                  <a:pt x="4072786" y="419100"/>
                </a:lnTo>
                <a:lnTo>
                  <a:pt x="4066729" y="419100"/>
                </a:lnTo>
                <a:lnTo>
                  <a:pt x="4055993" y="419100"/>
                </a:lnTo>
                <a:lnTo>
                  <a:pt x="4045532" y="419100"/>
                </a:lnTo>
                <a:lnTo>
                  <a:pt x="4034796" y="419100"/>
                </a:lnTo>
                <a:lnTo>
                  <a:pt x="4023503" y="419100"/>
                </a:lnTo>
                <a:lnTo>
                  <a:pt x="4016083" y="419100"/>
                </a:lnTo>
                <a:lnTo>
                  <a:pt x="4010026" y="419100"/>
                </a:lnTo>
                <a:lnTo>
                  <a:pt x="3988829" y="419100"/>
                </a:lnTo>
                <a:lnTo>
                  <a:pt x="3977536" y="419100"/>
                </a:lnTo>
                <a:lnTo>
                  <a:pt x="3966800" y="419100"/>
                </a:lnTo>
                <a:lnTo>
                  <a:pt x="3952428" y="419100"/>
                </a:lnTo>
                <a:lnTo>
                  <a:pt x="3920833" y="419100"/>
                </a:lnTo>
                <a:lnTo>
                  <a:pt x="3903145" y="419100"/>
                </a:lnTo>
                <a:lnTo>
                  <a:pt x="3895725" y="419100"/>
                </a:lnTo>
                <a:lnTo>
                  <a:pt x="3857178" y="419100"/>
                </a:lnTo>
                <a:lnTo>
                  <a:pt x="3846442" y="419100"/>
                </a:lnTo>
                <a:lnTo>
                  <a:pt x="3825137" y="419100"/>
                </a:lnTo>
                <a:lnTo>
                  <a:pt x="3800475" y="419100"/>
                </a:lnTo>
                <a:lnTo>
                  <a:pt x="3775854" y="419100"/>
                </a:lnTo>
                <a:lnTo>
                  <a:pt x="3768434" y="419100"/>
                </a:lnTo>
                <a:lnTo>
                  <a:pt x="3729887" y="419100"/>
                </a:lnTo>
                <a:lnTo>
                  <a:pt x="3719151" y="419100"/>
                </a:lnTo>
                <a:lnTo>
                  <a:pt x="3704779" y="419100"/>
                </a:lnTo>
                <a:lnTo>
                  <a:pt x="3673184" y="419100"/>
                </a:lnTo>
                <a:lnTo>
                  <a:pt x="3655496" y="419100"/>
                </a:lnTo>
                <a:lnTo>
                  <a:pt x="3648076" y="419100"/>
                </a:lnTo>
                <a:lnTo>
                  <a:pt x="3615586" y="419100"/>
                </a:lnTo>
                <a:lnTo>
                  <a:pt x="3609529" y="419100"/>
                </a:lnTo>
                <a:lnTo>
                  <a:pt x="3598793" y="419100"/>
                </a:lnTo>
                <a:lnTo>
                  <a:pt x="3566303" y="419100"/>
                </a:lnTo>
                <a:lnTo>
                  <a:pt x="3558883" y="419100"/>
                </a:lnTo>
                <a:lnTo>
                  <a:pt x="3552826" y="419100"/>
                </a:lnTo>
                <a:lnTo>
                  <a:pt x="3537241" y="419100"/>
                </a:lnTo>
                <a:lnTo>
                  <a:pt x="3520336" y="419100"/>
                </a:lnTo>
                <a:lnTo>
                  <a:pt x="3509600" y="419100"/>
                </a:lnTo>
                <a:lnTo>
                  <a:pt x="3495228" y="419100"/>
                </a:lnTo>
                <a:lnTo>
                  <a:pt x="3487958" y="419100"/>
                </a:lnTo>
                <a:lnTo>
                  <a:pt x="3480538" y="419100"/>
                </a:lnTo>
                <a:lnTo>
                  <a:pt x="3463633" y="419100"/>
                </a:lnTo>
                <a:lnTo>
                  <a:pt x="3445945" y="419100"/>
                </a:lnTo>
                <a:lnTo>
                  <a:pt x="3441991" y="419100"/>
                </a:lnTo>
                <a:lnTo>
                  <a:pt x="3438525" y="419100"/>
                </a:lnTo>
                <a:lnTo>
                  <a:pt x="3431255" y="419100"/>
                </a:lnTo>
                <a:lnTo>
                  <a:pt x="3416883" y="419100"/>
                </a:lnTo>
                <a:lnTo>
                  <a:pt x="3399978" y="419100"/>
                </a:lnTo>
                <a:lnTo>
                  <a:pt x="3389242" y="419100"/>
                </a:lnTo>
                <a:lnTo>
                  <a:pt x="3385288" y="419100"/>
                </a:lnTo>
                <a:lnTo>
                  <a:pt x="3367600" y="419100"/>
                </a:lnTo>
                <a:lnTo>
                  <a:pt x="3360180" y="419100"/>
                </a:lnTo>
                <a:lnTo>
                  <a:pt x="3343275" y="419100"/>
                </a:lnTo>
                <a:lnTo>
                  <a:pt x="3327690" y="419100"/>
                </a:lnTo>
                <a:lnTo>
                  <a:pt x="3321633" y="419100"/>
                </a:lnTo>
                <a:lnTo>
                  <a:pt x="3310897" y="419100"/>
                </a:lnTo>
                <a:lnTo>
                  <a:pt x="3278407" y="419100"/>
                </a:lnTo>
                <a:lnTo>
                  <a:pt x="3270987" y="419100"/>
                </a:lnTo>
                <a:lnTo>
                  <a:pt x="3264930" y="419100"/>
                </a:lnTo>
                <a:lnTo>
                  <a:pt x="3232440" y="419100"/>
                </a:lnTo>
                <a:lnTo>
                  <a:pt x="3221704" y="419100"/>
                </a:lnTo>
                <a:lnTo>
                  <a:pt x="3207332" y="419100"/>
                </a:lnTo>
                <a:lnTo>
                  <a:pt x="3175737" y="419100"/>
                </a:lnTo>
                <a:lnTo>
                  <a:pt x="3158049" y="419100"/>
                </a:lnTo>
                <a:lnTo>
                  <a:pt x="3150629" y="419100"/>
                </a:lnTo>
                <a:lnTo>
                  <a:pt x="3112082" y="419100"/>
                </a:lnTo>
                <a:lnTo>
                  <a:pt x="3101346" y="419100"/>
                </a:lnTo>
                <a:lnTo>
                  <a:pt x="3080041" y="419100"/>
                </a:lnTo>
                <a:lnTo>
                  <a:pt x="3055379" y="419100"/>
                </a:lnTo>
                <a:lnTo>
                  <a:pt x="3030758" y="419100"/>
                </a:lnTo>
                <a:lnTo>
                  <a:pt x="3023338" y="419100"/>
                </a:lnTo>
                <a:lnTo>
                  <a:pt x="2984791" y="419100"/>
                </a:lnTo>
                <a:lnTo>
                  <a:pt x="2975266" y="419100"/>
                </a:lnTo>
                <a:lnTo>
                  <a:pt x="2974055" y="419100"/>
                </a:lnTo>
                <a:lnTo>
                  <a:pt x="2959683" y="419100"/>
                </a:lnTo>
                <a:lnTo>
                  <a:pt x="2928088" y="419100"/>
                </a:lnTo>
                <a:lnTo>
                  <a:pt x="2925983" y="419100"/>
                </a:lnTo>
                <a:lnTo>
                  <a:pt x="2918563" y="419100"/>
                </a:lnTo>
                <a:lnTo>
                  <a:pt x="2910400" y="419100"/>
                </a:lnTo>
                <a:lnTo>
                  <a:pt x="2902980" y="419100"/>
                </a:lnTo>
                <a:lnTo>
                  <a:pt x="2891687" y="419100"/>
                </a:lnTo>
                <a:lnTo>
                  <a:pt x="2880016" y="419100"/>
                </a:lnTo>
                <a:lnTo>
                  <a:pt x="2870490" y="419100"/>
                </a:lnTo>
                <a:lnTo>
                  <a:pt x="2869280" y="419100"/>
                </a:lnTo>
                <a:lnTo>
                  <a:pt x="2864433" y="419100"/>
                </a:lnTo>
                <a:lnTo>
                  <a:pt x="2854908" y="419100"/>
                </a:lnTo>
                <a:lnTo>
                  <a:pt x="2853697" y="419100"/>
                </a:lnTo>
                <a:lnTo>
                  <a:pt x="2842404" y="419100"/>
                </a:lnTo>
                <a:lnTo>
                  <a:pt x="2834984" y="419100"/>
                </a:lnTo>
                <a:lnTo>
                  <a:pt x="2823313" y="419100"/>
                </a:lnTo>
                <a:lnTo>
                  <a:pt x="2821207" y="419100"/>
                </a:lnTo>
                <a:lnTo>
                  <a:pt x="2813787" y="419100"/>
                </a:lnTo>
                <a:lnTo>
                  <a:pt x="2807730" y="419100"/>
                </a:lnTo>
                <a:lnTo>
                  <a:pt x="2805625" y="419100"/>
                </a:lnTo>
                <a:lnTo>
                  <a:pt x="2798205" y="419100"/>
                </a:lnTo>
                <a:lnTo>
                  <a:pt x="2796437" y="419100"/>
                </a:lnTo>
                <a:lnTo>
                  <a:pt x="2785701" y="419100"/>
                </a:lnTo>
                <a:lnTo>
                  <a:pt x="2775240" y="419100"/>
                </a:lnTo>
                <a:lnTo>
                  <a:pt x="2771329" y="419100"/>
                </a:lnTo>
                <a:lnTo>
                  <a:pt x="2765715" y="419100"/>
                </a:lnTo>
                <a:lnTo>
                  <a:pt x="2764504" y="419100"/>
                </a:lnTo>
                <a:lnTo>
                  <a:pt x="2759658" y="419100"/>
                </a:lnTo>
                <a:lnTo>
                  <a:pt x="2750132" y="419100"/>
                </a:lnTo>
                <a:lnTo>
                  <a:pt x="2748922" y="419100"/>
                </a:lnTo>
                <a:lnTo>
                  <a:pt x="2739734" y="419100"/>
                </a:lnTo>
                <a:lnTo>
                  <a:pt x="2722046" y="419100"/>
                </a:lnTo>
                <a:lnTo>
                  <a:pt x="2718537" y="419100"/>
                </a:lnTo>
                <a:lnTo>
                  <a:pt x="2716432" y="419100"/>
                </a:lnTo>
                <a:lnTo>
                  <a:pt x="2714626" y="419100"/>
                </a:lnTo>
                <a:lnTo>
                  <a:pt x="2709012" y="419100"/>
                </a:lnTo>
                <a:lnTo>
                  <a:pt x="2702955" y="419100"/>
                </a:lnTo>
                <a:lnTo>
                  <a:pt x="2700849" y="419100"/>
                </a:lnTo>
                <a:lnTo>
                  <a:pt x="2693429" y="419100"/>
                </a:lnTo>
                <a:lnTo>
                  <a:pt x="2682136" y="419100"/>
                </a:lnTo>
                <a:lnTo>
                  <a:pt x="2676079" y="419100"/>
                </a:lnTo>
                <a:lnTo>
                  <a:pt x="2670465" y="419100"/>
                </a:lnTo>
                <a:lnTo>
                  <a:pt x="2665343" y="419100"/>
                </a:lnTo>
                <a:lnTo>
                  <a:pt x="2659729" y="419100"/>
                </a:lnTo>
                <a:lnTo>
                  <a:pt x="2654882" y="419100"/>
                </a:lnTo>
                <a:lnTo>
                  <a:pt x="2645357" y="419100"/>
                </a:lnTo>
                <a:lnTo>
                  <a:pt x="2644146" y="419100"/>
                </a:lnTo>
                <a:lnTo>
                  <a:pt x="2632853" y="419100"/>
                </a:lnTo>
                <a:lnTo>
                  <a:pt x="2625433" y="419100"/>
                </a:lnTo>
                <a:lnTo>
                  <a:pt x="2619376" y="419100"/>
                </a:lnTo>
                <a:lnTo>
                  <a:pt x="2613762" y="419100"/>
                </a:lnTo>
                <a:lnTo>
                  <a:pt x="2598179" y="419100"/>
                </a:lnTo>
                <a:lnTo>
                  <a:pt x="2596074" y="419100"/>
                </a:lnTo>
                <a:lnTo>
                  <a:pt x="2588654" y="419100"/>
                </a:lnTo>
                <a:lnTo>
                  <a:pt x="2586886" y="419100"/>
                </a:lnTo>
                <a:lnTo>
                  <a:pt x="2576150" y="419100"/>
                </a:lnTo>
                <a:lnTo>
                  <a:pt x="2561778" y="419100"/>
                </a:lnTo>
                <a:lnTo>
                  <a:pt x="2550107" y="419100"/>
                </a:lnTo>
                <a:lnTo>
                  <a:pt x="2539371" y="419100"/>
                </a:lnTo>
                <a:lnTo>
                  <a:pt x="2530183" y="419100"/>
                </a:lnTo>
                <a:lnTo>
                  <a:pt x="2518066" y="419100"/>
                </a:lnTo>
                <a:lnTo>
                  <a:pt x="2512495" y="419100"/>
                </a:lnTo>
                <a:lnTo>
                  <a:pt x="2505075" y="419100"/>
                </a:lnTo>
                <a:lnTo>
                  <a:pt x="2493404" y="419100"/>
                </a:lnTo>
                <a:lnTo>
                  <a:pt x="2468783" y="419100"/>
                </a:lnTo>
                <a:lnTo>
                  <a:pt x="2466528" y="419100"/>
                </a:lnTo>
                <a:lnTo>
                  <a:pt x="2461363" y="419100"/>
                </a:lnTo>
                <a:lnTo>
                  <a:pt x="2455792" y="419100"/>
                </a:lnTo>
                <a:lnTo>
                  <a:pt x="2434487" y="419100"/>
                </a:lnTo>
                <a:lnTo>
                  <a:pt x="2422816" y="419100"/>
                </a:lnTo>
                <a:lnTo>
                  <a:pt x="2412080" y="419100"/>
                </a:lnTo>
                <a:lnTo>
                  <a:pt x="2409825" y="419100"/>
                </a:lnTo>
                <a:lnTo>
                  <a:pt x="2397708" y="419100"/>
                </a:lnTo>
                <a:lnTo>
                  <a:pt x="2385204" y="419100"/>
                </a:lnTo>
                <a:lnTo>
                  <a:pt x="2377784" y="419100"/>
                </a:lnTo>
                <a:lnTo>
                  <a:pt x="2366113" y="419100"/>
                </a:lnTo>
                <a:lnTo>
                  <a:pt x="2348425" y="419100"/>
                </a:lnTo>
                <a:lnTo>
                  <a:pt x="2341005" y="419100"/>
                </a:lnTo>
                <a:lnTo>
                  <a:pt x="2339237" y="419100"/>
                </a:lnTo>
                <a:lnTo>
                  <a:pt x="2329712" y="419100"/>
                </a:lnTo>
                <a:lnTo>
                  <a:pt x="2328501" y="419100"/>
                </a:lnTo>
                <a:lnTo>
                  <a:pt x="2314129" y="419100"/>
                </a:lnTo>
                <a:lnTo>
                  <a:pt x="2308515" y="419100"/>
                </a:lnTo>
                <a:lnTo>
                  <a:pt x="2302458" y="419100"/>
                </a:lnTo>
                <a:lnTo>
                  <a:pt x="2291722" y="419100"/>
                </a:lnTo>
                <a:lnTo>
                  <a:pt x="2282534" y="419100"/>
                </a:lnTo>
                <a:lnTo>
                  <a:pt x="2280429" y="419100"/>
                </a:lnTo>
                <a:lnTo>
                  <a:pt x="2273009" y="419100"/>
                </a:lnTo>
                <a:lnTo>
                  <a:pt x="2264846" y="419100"/>
                </a:lnTo>
                <a:lnTo>
                  <a:pt x="2259232" y="419100"/>
                </a:lnTo>
                <a:lnTo>
                  <a:pt x="2257426" y="419100"/>
                </a:lnTo>
                <a:lnTo>
                  <a:pt x="2251812" y="419100"/>
                </a:lnTo>
                <a:lnTo>
                  <a:pt x="2245755" y="419100"/>
                </a:lnTo>
                <a:lnTo>
                  <a:pt x="2234462" y="419100"/>
                </a:lnTo>
                <a:lnTo>
                  <a:pt x="2224936" y="419100"/>
                </a:lnTo>
                <a:lnTo>
                  <a:pt x="2223726" y="419100"/>
                </a:lnTo>
                <a:lnTo>
                  <a:pt x="2218879" y="419100"/>
                </a:lnTo>
                <a:lnTo>
                  <a:pt x="2213265" y="419100"/>
                </a:lnTo>
                <a:lnTo>
                  <a:pt x="2209354" y="419100"/>
                </a:lnTo>
                <a:lnTo>
                  <a:pt x="2208143" y="419100"/>
                </a:lnTo>
                <a:lnTo>
                  <a:pt x="2202529" y="419100"/>
                </a:lnTo>
                <a:lnTo>
                  <a:pt x="2188157" y="419100"/>
                </a:lnTo>
                <a:lnTo>
                  <a:pt x="2177759" y="419100"/>
                </a:lnTo>
                <a:lnTo>
                  <a:pt x="2175653" y="419100"/>
                </a:lnTo>
                <a:lnTo>
                  <a:pt x="2168233" y="419100"/>
                </a:lnTo>
                <a:lnTo>
                  <a:pt x="2162176" y="419100"/>
                </a:lnTo>
                <a:lnTo>
                  <a:pt x="2160071" y="419100"/>
                </a:lnTo>
                <a:lnTo>
                  <a:pt x="2156562" y="419100"/>
                </a:lnTo>
                <a:lnTo>
                  <a:pt x="2152651" y="419100"/>
                </a:lnTo>
                <a:lnTo>
                  <a:pt x="2138874" y="419100"/>
                </a:lnTo>
                <a:lnTo>
                  <a:pt x="2131454" y="419100"/>
                </a:lnTo>
                <a:lnTo>
                  <a:pt x="2129686" y="419100"/>
                </a:lnTo>
                <a:lnTo>
                  <a:pt x="2120161" y="419100"/>
                </a:lnTo>
                <a:lnTo>
                  <a:pt x="2118950" y="419100"/>
                </a:lnTo>
                <a:lnTo>
                  <a:pt x="2114104" y="419100"/>
                </a:lnTo>
                <a:lnTo>
                  <a:pt x="2104578" y="419100"/>
                </a:lnTo>
                <a:lnTo>
                  <a:pt x="2103368" y="419100"/>
                </a:lnTo>
                <a:lnTo>
                  <a:pt x="2092907" y="419100"/>
                </a:lnTo>
                <a:lnTo>
                  <a:pt x="2082171" y="419100"/>
                </a:lnTo>
                <a:lnTo>
                  <a:pt x="2072983" y="419100"/>
                </a:lnTo>
                <a:lnTo>
                  <a:pt x="2070878" y="419100"/>
                </a:lnTo>
                <a:lnTo>
                  <a:pt x="2063458" y="419100"/>
                </a:lnTo>
                <a:lnTo>
                  <a:pt x="2057401" y="419100"/>
                </a:lnTo>
                <a:lnTo>
                  <a:pt x="2055295" y="419100"/>
                </a:lnTo>
                <a:lnTo>
                  <a:pt x="2047875" y="419100"/>
                </a:lnTo>
                <a:lnTo>
                  <a:pt x="2036204" y="419100"/>
                </a:lnTo>
                <a:lnTo>
                  <a:pt x="2024911" y="419100"/>
                </a:lnTo>
                <a:lnTo>
                  <a:pt x="2014175" y="419100"/>
                </a:lnTo>
                <a:lnTo>
                  <a:pt x="2009328" y="419100"/>
                </a:lnTo>
                <a:lnTo>
                  <a:pt x="1999803" y="419100"/>
                </a:lnTo>
                <a:lnTo>
                  <a:pt x="1998592" y="419100"/>
                </a:lnTo>
                <a:lnTo>
                  <a:pt x="1968208" y="419100"/>
                </a:lnTo>
                <a:lnTo>
                  <a:pt x="1952625" y="419100"/>
                </a:lnTo>
                <a:lnTo>
                  <a:pt x="1950520" y="419100"/>
                </a:lnTo>
                <a:lnTo>
                  <a:pt x="1943100" y="419100"/>
                </a:lnTo>
                <a:lnTo>
                  <a:pt x="1904553" y="419100"/>
                </a:lnTo>
                <a:lnTo>
                  <a:pt x="1893817" y="419100"/>
                </a:lnTo>
                <a:lnTo>
                  <a:pt x="1872512" y="419100"/>
                </a:lnTo>
                <a:lnTo>
                  <a:pt x="1847850" y="419100"/>
                </a:lnTo>
                <a:lnTo>
                  <a:pt x="1823229" y="419100"/>
                </a:lnTo>
                <a:lnTo>
                  <a:pt x="1815809" y="419100"/>
                </a:lnTo>
                <a:lnTo>
                  <a:pt x="1777262" y="419100"/>
                </a:lnTo>
                <a:lnTo>
                  <a:pt x="1766526" y="419100"/>
                </a:lnTo>
                <a:lnTo>
                  <a:pt x="1752154" y="419100"/>
                </a:lnTo>
                <a:lnTo>
                  <a:pt x="1720559" y="419100"/>
                </a:lnTo>
                <a:lnTo>
                  <a:pt x="1702871" y="419100"/>
                </a:lnTo>
                <a:lnTo>
                  <a:pt x="1695451" y="419100"/>
                </a:lnTo>
                <a:lnTo>
                  <a:pt x="1662961" y="419100"/>
                </a:lnTo>
                <a:lnTo>
                  <a:pt x="1656904" y="419100"/>
                </a:lnTo>
                <a:lnTo>
                  <a:pt x="1646168" y="419100"/>
                </a:lnTo>
                <a:lnTo>
                  <a:pt x="1613678" y="419100"/>
                </a:lnTo>
                <a:lnTo>
                  <a:pt x="1606258" y="419100"/>
                </a:lnTo>
                <a:lnTo>
                  <a:pt x="1600201" y="419100"/>
                </a:lnTo>
                <a:lnTo>
                  <a:pt x="1584616" y="419100"/>
                </a:lnTo>
                <a:lnTo>
                  <a:pt x="1567711" y="419100"/>
                </a:lnTo>
                <a:lnTo>
                  <a:pt x="1556975" y="419100"/>
                </a:lnTo>
                <a:lnTo>
                  <a:pt x="1542603" y="419100"/>
                </a:lnTo>
                <a:lnTo>
                  <a:pt x="1535333" y="419100"/>
                </a:lnTo>
                <a:lnTo>
                  <a:pt x="1527913" y="419100"/>
                </a:lnTo>
                <a:lnTo>
                  <a:pt x="1511008" y="419100"/>
                </a:lnTo>
                <a:lnTo>
                  <a:pt x="1493320" y="419100"/>
                </a:lnTo>
                <a:lnTo>
                  <a:pt x="1489366" y="419100"/>
                </a:lnTo>
                <a:lnTo>
                  <a:pt x="1485900" y="419100"/>
                </a:lnTo>
                <a:lnTo>
                  <a:pt x="1478630" y="419100"/>
                </a:lnTo>
                <a:lnTo>
                  <a:pt x="1464258" y="419100"/>
                </a:lnTo>
                <a:lnTo>
                  <a:pt x="1447353" y="419100"/>
                </a:lnTo>
                <a:lnTo>
                  <a:pt x="1436617" y="419100"/>
                </a:lnTo>
                <a:lnTo>
                  <a:pt x="1432663" y="419100"/>
                </a:lnTo>
                <a:lnTo>
                  <a:pt x="1414975" y="419100"/>
                </a:lnTo>
                <a:lnTo>
                  <a:pt x="1407555" y="419100"/>
                </a:lnTo>
                <a:lnTo>
                  <a:pt x="1390650" y="419100"/>
                </a:lnTo>
                <a:lnTo>
                  <a:pt x="1375065" y="419100"/>
                </a:lnTo>
                <a:lnTo>
                  <a:pt x="1369008" y="419100"/>
                </a:lnTo>
                <a:lnTo>
                  <a:pt x="1358272" y="419100"/>
                </a:lnTo>
                <a:lnTo>
                  <a:pt x="1325782" y="419100"/>
                </a:lnTo>
                <a:lnTo>
                  <a:pt x="1318362" y="419100"/>
                </a:lnTo>
                <a:lnTo>
                  <a:pt x="1312305" y="419100"/>
                </a:lnTo>
                <a:lnTo>
                  <a:pt x="1279815" y="419100"/>
                </a:lnTo>
                <a:lnTo>
                  <a:pt x="1269079" y="419100"/>
                </a:lnTo>
                <a:lnTo>
                  <a:pt x="1254707" y="419100"/>
                </a:lnTo>
                <a:lnTo>
                  <a:pt x="1223112" y="419100"/>
                </a:lnTo>
                <a:lnTo>
                  <a:pt x="1205424" y="419100"/>
                </a:lnTo>
                <a:lnTo>
                  <a:pt x="1198004" y="419100"/>
                </a:lnTo>
                <a:lnTo>
                  <a:pt x="1159457" y="419100"/>
                </a:lnTo>
                <a:lnTo>
                  <a:pt x="1148721" y="419100"/>
                </a:lnTo>
                <a:lnTo>
                  <a:pt x="1127416" y="419100"/>
                </a:lnTo>
                <a:lnTo>
                  <a:pt x="1102754" y="419100"/>
                </a:lnTo>
                <a:lnTo>
                  <a:pt x="1078133" y="419100"/>
                </a:lnTo>
                <a:lnTo>
                  <a:pt x="1070713" y="419100"/>
                </a:lnTo>
                <a:lnTo>
                  <a:pt x="1032166" y="419100"/>
                </a:lnTo>
                <a:lnTo>
                  <a:pt x="1021430" y="419100"/>
                </a:lnTo>
                <a:lnTo>
                  <a:pt x="1007058" y="419100"/>
                </a:lnTo>
                <a:lnTo>
                  <a:pt x="975463" y="419100"/>
                </a:lnTo>
                <a:lnTo>
                  <a:pt x="957775" y="419100"/>
                </a:lnTo>
                <a:lnTo>
                  <a:pt x="950355" y="419100"/>
                </a:lnTo>
                <a:lnTo>
                  <a:pt x="939062" y="419100"/>
                </a:lnTo>
                <a:lnTo>
                  <a:pt x="917865" y="419100"/>
                </a:lnTo>
                <a:lnTo>
                  <a:pt x="911808" y="419100"/>
                </a:lnTo>
                <a:lnTo>
                  <a:pt x="901072" y="419100"/>
                </a:lnTo>
                <a:lnTo>
                  <a:pt x="889779" y="419100"/>
                </a:lnTo>
                <a:lnTo>
                  <a:pt x="882359" y="419100"/>
                </a:lnTo>
                <a:lnTo>
                  <a:pt x="868582" y="419100"/>
                </a:lnTo>
                <a:lnTo>
                  <a:pt x="861162" y="419100"/>
                </a:lnTo>
                <a:lnTo>
                  <a:pt x="855105" y="419100"/>
                </a:lnTo>
                <a:lnTo>
                  <a:pt x="843812" y="419100"/>
                </a:lnTo>
                <a:lnTo>
                  <a:pt x="833076" y="419100"/>
                </a:lnTo>
                <a:lnTo>
                  <a:pt x="822615" y="419100"/>
                </a:lnTo>
                <a:lnTo>
                  <a:pt x="818704" y="419100"/>
                </a:lnTo>
                <a:lnTo>
                  <a:pt x="811879" y="419100"/>
                </a:lnTo>
                <a:lnTo>
                  <a:pt x="797507" y="419100"/>
                </a:lnTo>
                <a:lnTo>
                  <a:pt x="787109" y="419100"/>
                </a:lnTo>
                <a:lnTo>
                  <a:pt x="769421" y="419100"/>
                </a:lnTo>
                <a:lnTo>
                  <a:pt x="765912" y="419100"/>
                </a:lnTo>
                <a:lnTo>
                  <a:pt x="762001" y="419100"/>
                </a:lnTo>
                <a:lnTo>
                  <a:pt x="748224" y="419100"/>
                </a:lnTo>
                <a:lnTo>
                  <a:pt x="740804" y="419100"/>
                </a:lnTo>
                <a:lnTo>
                  <a:pt x="729511" y="419100"/>
                </a:lnTo>
                <a:lnTo>
                  <a:pt x="723454" y="419100"/>
                </a:lnTo>
                <a:lnTo>
                  <a:pt x="712718" y="419100"/>
                </a:lnTo>
                <a:lnTo>
                  <a:pt x="702257" y="419100"/>
                </a:lnTo>
                <a:lnTo>
                  <a:pt x="691521" y="419100"/>
                </a:lnTo>
                <a:lnTo>
                  <a:pt x="680228" y="419100"/>
                </a:lnTo>
                <a:lnTo>
                  <a:pt x="672808" y="419100"/>
                </a:lnTo>
                <a:lnTo>
                  <a:pt x="666751" y="419100"/>
                </a:lnTo>
                <a:lnTo>
                  <a:pt x="645554" y="419100"/>
                </a:lnTo>
                <a:lnTo>
                  <a:pt x="634261" y="419100"/>
                </a:lnTo>
                <a:lnTo>
                  <a:pt x="623525" y="419100"/>
                </a:lnTo>
                <a:lnTo>
                  <a:pt x="609153" y="419100"/>
                </a:lnTo>
                <a:lnTo>
                  <a:pt x="577558" y="419100"/>
                </a:lnTo>
                <a:lnTo>
                  <a:pt x="559870" y="419100"/>
                </a:lnTo>
                <a:lnTo>
                  <a:pt x="552450" y="419100"/>
                </a:lnTo>
                <a:lnTo>
                  <a:pt x="513903" y="419100"/>
                </a:lnTo>
                <a:lnTo>
                  <a:pt x="503167" y="419100"/>
                </a:lnTo>
                <a:lnTo>
                  <a:pt x="481862" y="419100"/>
                </a:lnTo>
                <a:lnTo>
                  <a:pt x="457200" y="419100"/>
                </a:lnTo>
                <a:lnTo>
                  <a:pt x="432579" y="419100"/>
                </a:lnTo>
                <a:lnTo>
                  <a:pt x="425159" y="419100"/>
                </a:lnTo>
                <a:lnTo>
                  <a:pt x="386612" y="419100"/>
                </a:lnTo>
                <a:lnTo>
                  <a:pt x="375876" y="419100"/>
                </a:lnTo>
                <a:lnTo>
                  <a:pt x="361504" y="419100"/>
                </a:lnTo>
                <a:lnTo>
                  <a:pt x="329909" y="419100"/>
                </a:lnTo>
                <a:lnTo>
                  <a:pt x="312221" y="419100"/>
                </a:lnTo>
                <a:lnTo>
                  <a:pt x="304801" y="419100"/>
                </a:lnTo>
                <a:lnTo>
                  <a:pt x="272311" y="419100"/>
                </a:lnTo>
                <a:lnTo>
                  <a:pt x="266254" y="419100"/>
                </a:lnTo>
                <a:lnTo>
                  <a:pt x="255518" y="419100"/>
                </a:lnTo>
                <a:lnTo>
                  <a:pt x="223028" y="419100"/>
                </a:lnTo>
                <a:lnTo>
                  <a:pt x="215608" y="419100"/>
                </a:lnTo>
                <a:lnTo>
                  <a:pt x="209551" y="419100"/>
                </a:lnTo>
                <a:lnTo>
                  <a:pt x="177061" y="419100"/>
                </a:lnTo>
                <a:lnTo>
                  <a:pt x="166325" y="419100"/>
                </a:lnTo>
                <a:lnTo>
                  <a:pt x="151953" y="419100"/>
                </a:lnTo>
                <a:lnTo>
                  <a:pt x="120358" y="419100"/>
                </a:lnTo>
                <a:lnTo>
                  <a:pt x="102670" y="419100"/>
                </a:lnTo>
                <a:lnTo>
                  <a:pt x="95250" y="419100"/>
                </a:lnTo>
                <a:lnTo>
                  <a:pt x="56703" y="419100"/>
                </a:lnTo>
                <a:lnTo>
                  <a:pt x="45967" y="419100"/>
                </a:lnTo>
                <a:lnTo>
                  <a:pt x="0" y="419100"/>
                </a:lnTo>
                <a:close/>
              </a:path>
            </a:pathLst>
          </a:cu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0" name="直接连接符 29"/>
          <p:cNvCxnSpPr/>
          <p:nvPr/>
        </p:nvCxnSpPr>
        <p:spPr>
          <a:xfrm>
            <a:off x="1026579" y="549329"/>
            <a:ext cx="11165421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124690" y="-11970"/>
            <a:ext cx="4351775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 b="1" dirty="0" smtClean="0">
                <a:solidFill>
                  <a:schemeClr val="bg1"/>
                </a:solidFill>
                <a:latin typeface="+mn-ea"/>
                <a:sym typeface="+mn-ea"/>
              </a:rPr>
              <a:t>More possible endings</a:t>
            </a:r>
            <a:endParaRPr lang="en-US" altLang="zh-CN" sz="2800" b="1" dirty="0">
              <a:solidFill>
                <a:schemeClr val="bg1"/>
              </a:solidFill>
              <a:latin typeface="+mn-ea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3127" y="717857"/>
            <a:ext cx="12005953" cy="483209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en-US" altLang="zh-C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was well aware that it was MY </a:t>
            </a:r>
            <a:r>
              <a:rPr lang="en-US" altLang="zh-CN" sz="2800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company</a:t>
            </a:r>
            <a:r>
              <a:rPr lang="en-US" altLang="zh-C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rather than Dumpty’s, that mattered most to my daughter.</a:t>
            </a:r>
            <a:endParaRPr lang="en-US" altLang="zh-CN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en-US" altLang="zh-C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Reflecting, I realized that my </a:t>
            </a:r>
            <a:r>
              <a:rPr lang="en-US" altLang="zh-CN" sz="2800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company</a:t>
            </a:r>
            <a:r>
              <a:rPr lang="en-US" altLang="zh-C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with Meghan should be the top priority for both me and my daughter, however busy I was.</a:t>
            </a:r>
            <a:endParaRPr lang="en-US" altLang="zh-CN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en-US" altLang="zh-C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Looking at Meghan bathed in the sunshine and her laughter flying through the park, I realized that it is the sitting next to each other that means everything.</a:t>
            </a:r>
            <a:endParaRPr lang="en-US" altLang="zh-CN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en-US" altLang="zh-C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 knew that we came at the right time—while bib-bibs still spark wonder and before dandelions become weeds and while a little girl thinks that a leaf from her father is a gift beyond measure.</a:t>
            </a:r>
            <a:endParaRPr lang="zh-CN" alt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914400"/>
            <a:endParaRPr lang="en-US" altLang="zh-CN" sz="2800" dirty="0" smtClean="0">
              <a:solidFill>
                <a:prstClr val="black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0" defTabSz="914400"/>
            <a:r>
              <a:rPr lang="en-US" altLang="zh-CN" sz="28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</a:t>
            </a:r>
            <a:endParaRPr lang="zh-CN" altLang="zh-CN" sz="2800" dirty="0">
              <a:solidFill>
                <a:prstClr val="black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8" name="图片 7" descr="水印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6019165" y="63500"/>
            <a:ext cx="6069330" cy="196469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任意多边形 13"/>
          <p:cNvSpPr/>
          <p:nvPr/>
        </p:nvSpPr>
        <p:spPr>
          <a:xfrm>
            <a:off x="41562" y="0"/>
            <a:ext cx="10126020" cy="521970"/>
          </a:xfrm>
          <a:custGeom>
            <a:avLst/>
            <a:gdLst>
              <a:gd name="connsiteX0" fmla="*/ 104775 w 5032666"/>
              <a:gd name="connsiteY0" fmla="*/ 0 h 419100"/>
              <a:gd name="connsiteX1" fmla="*/ 150742 w 5032666"/>
              <a:gd name="connsiteY1" fmla="*/ 0 h 419100"/>
              <a:gd name="connsiteX2" fmla="*/ 161478 w 5032666"/>
              <a:gd name="connsiteY2" fmla="*/ 0 h 419100"/>
              <a:gd name="connsiteX3" fmla="*/ 200025 w 5032666"/>
              <a:gd name="connsiteY3" fmla="*/ 0 h 419100"/>
              <a:gd name="connsiteX4" fmla="*/ 207445 w 5032666"/>
              <a:gd name="connsiteY4" fmla="*/ 0 h 419100"/>
              <a:gd name="connsiteX5" fmla="*/ 225133 w 5032666"/>
              <a:gd name="connsiteY5" fmla="*/ 0 h 419100"/>
              <a:gd name="connsiteX6" fmla="*/ 256728 w 5032666"/>
              <a:gd name="connsiteY6" fmla="*/ 0 h 419100"/>
              <a:gd name="connsiteX7" fmla="*/ 271100 w 5032666"/>
              <a:gd name="connsiteY7" fmla="*/ 0 h 419100"/>
              <a:gd name="connsiteX8" fmla="*/ 281836 w 5032666"/>
              <a:gd name="connsiteY8" fmla="*/ 0 h 419100"/>
              <a:gd name="connsiteX9" fmla="*/ 314326 w 5032666"/>
              <a:gd name="connsiteY9" fmla="*/ 0 h 419100"/>
              <a:gd name="connsiteX10" fmla="*/ 320383 w 5032666"/>
              <a:gd name="connsiteY10" fmla="*/ 0 h 419100"/>
              <a:gd name="connsiteX11" fmla="*/ 327803 w 5032666"/>
              <a:gd name="connsiteY11" fmla="*/ 0 h 419100"/>
              <a:gd name="connsiteX12" fmla="*/ 360293 w 5032666"/>
              <a:gd name="connsiteY12" fmla="*/ 0 h 419100"/>
              <a:gd name="connsiteX13" fmla="*/ 371029 w 5032666"/>
              <a:gd name="connsiteY13" fmla="*/ 0 h 419100"/>
              <a:gd name="connsiteX14" fmla="*/ 377086 w 5032666"/>
              <a:gd name="connsiteY14" fmla="*/ 0 h 419100"/>
              <a:gd name="connsiteX15" fmla="*/ 409576 w 5032666"/>
              <a:gd name="connsiteY15" fmla="*/ 0 h 419100"/>
              <a:gd name="connsiteX16" fmla="*/ 416996 w 5032666"/>
              <a:gd name="connsiteY16" fmla="*/ 0 h 419100"/>
              <a:gd name="connsiteX17" fmla="*/ 434684 w 5032666"/>
              <a:gd name="connsiteY17" fmla="*/ 0 h 419100"/>
              <a:gd name="connsiteX18" fmla="*/ 466279 w 5032666"/>
              <a:gd name="connsiteY18" fmla="*/ 0 h 419100"/>
              <a:gd name="connsiteX19" fmla="*/ 480651 w 5032666"/>
              <a:gd name="connsiteY19" fmla="*/ 0 h 419100"/>
              <a:gd name="connsiteX20" fmla="*/ 491387 w 5032666"/>
              <a:gd name="connsiteY20" fmla="*/ 0 h 419100"/>
              <a:gd name="connsiteX21" fmla="*/ 529934 w 5032666"/>
              <a:gd name="connsiteY21" fmla="*/ 0 h 419100"/>
              <a:gd name="connsiteX22" fmla="*/ 537354 w 5032666"/>
              <a:gd name="connsiteY22" fmla="*/ 0 h 419100"/>
              <a:gd name="connsiteX23" fmla="*/ 561975 w 5032666"/>
              <a:gd name="connsiteY23" fmla="*/ 0 h 419100"/>
              <a:gd name="connsiteX24" fmla="*/ 586637 w 5032666"/>
              <a:gd name="connsiteY24" fmla="*/ 0 h 419100"/>
              <a:gd name="connsiteX25" fmla="*/ 607942 w 5032666"/>
              <a:gd name="connsiteY25" fmla="*/ 0 h 419100"/>
              <a:gd name="connsiteX26" fmla="*/ 618678 w 5032666"/>
              <a:gd name="connsiteY26" fmla="*/ 0 h 419100"/>
              <a:gd name="connsiteX27" fmla="*/ 657225 w 5032666"/>
              <a:gd name="connsiteY27" fmla="*/ 0 h 419100"/>
              <a:gd name="connsiteX28" fmla="*/ 664645 w 5032666"/>
              <a:gd name="connsiteY28" fmla="*/ 0 h 419100"/>
              <a:gd name="connsiteX29" fmla="*/ 682333 w 5032666"/>
              <a:gd name="connsiteY29" fmla="*/ 0 h 419100"/>
              <a:gd name="connsiteX30" fmla="*/ 713928 w 5032666"/>
              <a:gd name="connsiteY30" fmla="*/ 0 h 419100"/>
              <a:gd name="connsiteX31" fmla="*/ 728300 w 5032666"/>
              <a:gd name="connsiteY31" fmla="*/ 0 h 419100"/>
              <a:gd name="connsiteX32" fmla="*/ 739036 w 5032666"/>
              <a:gd name="connsiteY32" fmla="*/ 0 h 419100"/>
              <a:gd name="connsiteX33" fmla="*/ 750329 w 5032666"/>
              <a:gd name="connsiteY33" fmla="*/ 0 h 419100"/>
              <a:gd name="connsiteX34" fmla="*/ 771526 w 5032666"/>
              <a:gd name="connsiteY34" fmla="*/ 0 h 419100"/>
              <a:gd name="connsiteX35" fmla="*/ 777583 w 5032666"/>
              <a:gd name="connsiteY35" fmla="*/ 0 h 419100"/>
              <a:gd name="connsiteX36" fmla="*/ 785003 w 5032666"/>
              <a:gd name="connsiteY36" fmla="*/ 0 h 419100"/>
              <a:gd name="connsiteX37" fmla="*/ 796296 w 5032666"/>
              <a:gd name="connsiteY37" fmla="*/ 0 h 419100"/>
              <a:gd name="connsiteX38" fmla="*/ 807032 w 5032666"/>
              <a:gd name="connsiteY38" fmla="*/ 0 h 419100"/>
              <a:gd name="connsiteX39" fmla="*/ 817493 w 5032666"/>
              <a:gd name="connsiteY39" fmla="*/ 0 h 419100"/>
              <a:gd name="connsiteX40" fmla="*/ 828229 w 5032666"/>
              <a:gd name="connsiteY40" fmla="*/ 0 h 419100"/>
              <a:gd name="connsiteX41" fmla="*/ 834286 w 5032666"/>
              <a:gd name="connsiteY41" fmla="*/ 0 h 419100"/>
              <a:gd name="connsiteX42" fmla="*/ 845579 w 5032666"/>
              <a:gd name="connsiteY42" fmla="*/ 0 h 419100"/>
              <a:gd name="connsiteX43" fmla="*/ 852999 w 5032666"/>
              <a:gd name="connsiteY43" fmla="*/ 0 h 419100"/>
              <a:gd name="connsiteX44" fmla="*/ 866776 w 5032666"/>
              <a:gd name="connsiteY44" fmla="*/ 0 h 419100"/>
              <a:gd name="connsiteX45" fmla="*/ 870687 w 5032666"/>
              <a:gd name="connsiteY45" fmla="*/ 0 h 419100"/>
              <a:gd name="connsiteX46" fmla="*/ 874196 w 5032666"/>
              <a:gd name="connsiteY46" fmla="*/ 0 h 419100"/>
              <a:gd name="connsiteX47" fmla="*/ 891884 w 5032666"/>
              <a:gd name="connsiteY47" fmla="*/ 0 h 419100"/>
              <a:gd name="connsiteX48" fmla="*/ 902282 w 5032666"/>
              <a:gd name="connsiteY48" fmla="*/ 0 h 419100"/>
              <a:gd name="connsiteX49" fmla="*/ 916654 w 5032666"/>
              <a:gd name="connsiteY49" fmla="*/ 0 h 419100"/>
              <a:gd name="connsiteX50" fmla="*/ 923479 w 5032666"/>
              <a:gd name="connsiteY50" fmla="*/ 0 h 419100"/>
              <a:gd name="connsiteX51" fmla="*/ 927390 w 5032666"/>
              <a:gd name="connsiteY51" fmla="*/ 0 h 419100"/>
              <a:gd name="connsiteX52" fmla="*/ 937851 w 5032666"/>
              <a:gd name="connsiteY52" fmla="*/ 0 h 419100"/>
              <a:gd name="connsiteX53" fmla="*/ 948587 w 5032666"/>
              <a:gd name="connsiteY53" fmla="*/ 0 h 419100"/>
              <a:gd name="connsiteX54" fmla="*/ 959880 w 5032666"/>
              <a:gd name="connsiteY54" fmla="*/ 0 h 419100"/>
              <a:gd name="connsiteX55" fmla="*/ 965937 w 5032666"/>
              <a:gd name="connsiteY55" fmla="*/ 0 h 419100"/>
              <a:gd name="connsiteX56" fmla="*/ 973357 w 5032666"/>
              <a:gd name="connsiteY56" fmla="*/ 0 h 419100"/>
              <a:gd name="connsiteX57" fmla="*/ 987134 w 5032666"/>
              <a:gd name="connsiteY57" fmla="*/ 0 h 419100"/>
              <a:gd name="connsiteX58" fmla="*/ 994554 w 5032666"/>
              <a:gd name="connsiteY58" fmla="*/ 0 h 419100"/>
              <a:gd name="connsiteX59" fmla="*/ 1005847 w 5032666"/>
              <a:gd name="connsiteY59" fmla="*/ 0 h 419100"/>
              <a:gd name="connsiteX60" fmla="*/ 1016583 w 5032666"/>
              <a:gd name="connsiteY60" fmla="*/ 0 h 419100"/>
              <a:gd name="connsiteX61" fmla="*/ 1022640 w 5032666"/>
              <a:gd name="connsiteY61" fmla="*/ 0 h 419100"/>
              <a:gd name="connsiteX62" fmla="*/ 1043837 w 5032666"/>
              <a:gd name="connsiteY62" fmla="*/ 0 h 419100"/>
              <a:gd name="connsiteX63" fmla="*/ 1055130 w 5032666"/>
              <a:gd name="connsiteY63" fmla="*/ 0 h 419100"/>
              <a:gd name="connsiteX64" fmla="*/ 1062550 w 5032666"/>
              <a:gd name="connsiteY64" fmla="*/ 0 h 419100"/>
              <a:gd name="connsiteX65" fmla="*/ 1080238 w 5032666"/>
              <a:gd name="connsiteY65" fmla="*/ 0 h 419100"/>
              <a:gd name="connsiteX66" fmla="*/ 1111833 w 5032666"/>
              <a:gd name="connsiteY66" fmla="*/ 0 h 419100"/>
              <a:gd name="connsiteX67" fmla="*/ 1126205 w 5032666"/>
              <a:gd name="connsiteY67" fmla="*/ 0 h 419100"/>
              <a:gd name="connsiteX68" fmla="*/ 1136941 w 5032666"/>
              <a:gd name="connsiteY68" fmla="*/ 0 h 419100"/>
              <a:gd name="connsiteX69" fmla="*/ 1175488 w 5032666"/>
              <a:gd name="connsiteY69" fmla="*/ 0 h 419100"/>
              <a:gd name="connsiteX70" fmla="*/ 1182908 w 5032666"/>
              <a:gd name="connsiteY70" fmla="*/ 0 h 419100"/>
              <a:gd name="connsiteX71" fmla="*/ 1207529 w 5032666"/>
              <a:gd name="connsiteY71" fmla="*/ 0 h 419100"/>
              <a:gd name="connsiteX72" fmla="*/ 1232191 w 5032666"/>
              <a:gd name="connsiteY72" fmla="*/ 0 h 419100"/>
              <a:gd name="connsiteX73" fmla="*/ 1253496 w 5032666"/>
              <a:gd name="connsiteY73" fmla="*/ 0 h 419100"/>
              <a:gd name="connsiteX74" fmla="*/ 1264232 w 5032666"/>
              <a:gd name="connsiteY74" fmla="*/ 0 h 419100"/>
              <a:gd name="connsiteX75" fmla="*/ 1302779 w 5032666"/>
              <a:gd name="connsiteY75" fmla="*/ 0 h 419100"/>
              <a:gd name="connsiteX76" fmla="*/ 1310199 w 5032666"/>
              <a:gd name="connsiteY76" fmla="*/ 0 h 419100"/>
              <a:gd name="connsiteX77" fmla="*/ 1327887 w 5032666"/>
              <a:gd name="connsiteY77" fmla="*/ 0 h 419100"/>
              <a:gd name="connsiteX78" fmla="*/ 1359482 w 5032666"/>
              <a:gd name="connsiteY78" fmla="*/ 0 h 419100"/>
              <a:gd name="connsiteX79" fmla="*/ 1373854 w 5032666"/>
              <a:gd name="connsiteY79" fmla="*/ 0 h 419100"/>
              <a:gd name="connsiteX80" fmla="*/ 1384590 w 5032666"/>
              <a:gd name="connsiteY80" fmla="*/ 0 h 419100"/>
              <a:gd name="connsiteX81" fmla="*/ 1417080 w 5032666"/>
              <a:gd name="connsiteY81" fmla="*/ 0 h 419100"/>
              <a:gd name="connsiteX82" fmla="*/ 1423137 w 5032666"/>
              <a:gd name="connsiteY82" fmla="*/ 0 h 419100"/>
              <a:gd name="connsiteX83" fmla="*/ 1430557 w 5032666"/>
              <a:gd name="connsiteY83" fmla="*/ 0 h 419100"/>
              <a:gd name="connsiteX84" fmla="*/ 1463047 w 5032666"/>
              <a:gd name="connsiteY84" fmla="*/ 0 h 419100"/>
              <a:gd name="connsiteX85" fmla="*/ 1473783 w 5032666"/>
              <a:gd name="connsiteY85" fmla="*/ 0 h 419100"/>
              <a:gd name="connsiteX86" fmla="*/ 1479840 w 5032666"/>
              <a:gd name="connsiteY86" fmla="*/ 0 h 419100"/>
              <a:gd name="connsiteX87" fmla="*/ 1495425 w 5032666"/>
              <a:gd name="connsiteY87" fmla="*/ 0 h 419100"/>
              <a:gd name="connsiteX88" fmla="*/ 1512330 w 5032666"/>
              <a:gd name="connsiteY88" fmla="*/ 0 h 419100"/>
              <a:gd name="connsiteX89" fmla="*/ 1519750 w 5032666"/>
              <a:gd name="connsiteY89" fmla="*/ 0 h 419100"/>
              <a:gd name="connsiteX90" fmla="*/ 1537438 w 5032666"/>
              <a:gd name="connsiteY90" fmla="*/ 0 h 419100"/>
              <a:gd name="connsiteX91" fmla="*/ 1541392 w 5032666"/>
              <a:gd name="connsiteY91" fmla="*/ 0 h 419100"/>
              <a:gd name="connsiteX92" fmla="*/ 1552128 w 5032666"/>
              <a:gd name="connsiteY92" fmla="*/ 0 h 419100"/>
              <a:gd name="connsiteX93" fmla="*/ 1569033 w 5032666"/>
              <a:gd name="connsiteY93" fmla="*/ 0 h 419100"/>
              <a:gd name="connsiteX94" fmla="*/ 1583405 w 5032666"/>
              <a:gd name="connsiteY94" fmla="*/ 0 h 419100"/>
              <a:gd name="connsiteX95" fmla="*/ 1590675 w 5032666"/>
              <a:gd name="connsiteY95" fmla="*/ 0 h 419100"/>
              <a:gd name="connsiteX96" fmla="*/ 1594141 w 5032666"/>
              <a:gd name="connsiteY96" fmla="*/ 0 h 419100"/>
              <a:gd name="connsiteX97" fmla="*/ 1598095 w 5032666"/>
              <a:gd name="connsiteY97" fmla="*/ 0 h 419100"/>
              <a:gd name="connsiteX98" fmla="*/ 1615783 w 5032666"/>
              <a:gd name="connsiteY98" fmla="*/ 0 h 419100"/>
              <a:gd name="connsiteX99" fmla="*/ 1632688 w 5032666"/>
              <a:gd name="connsiteY99" fmla="*/ 0 h 419100"/>
              <a:gd name="connsiteX100" fmla="*/ 1640108 w 5032666"/>
              <a:gd name="connsiteY100" fmla="*/ 0 h 419100"/>
              <a:gd name="connsiteX101" fmla="*/ 1647378 w 5032666"/>
              <a:gd name="connsiteY101" fmla="*/ 0 h 419100"/>
              <a:gd name="connsiteX102" fmla="*/ 1661750 w 5032666"/>
              <a:gd name="connsiteY102" fmla="*/ 0 h 419100"/>
              <a:gd name="connsiteX103" fmla="*/ 1672486 w 5032666"/>
              <a:gd name="connsiteY103" fmla="*/ 0 h 419100"/>
              <a:gd name="connsiteX104" fmla="*/ 1689391 w 5032666"/>
              <a:gd name="connsiteY104" fmla="*/ 0 h 419100"/>
              <a:gd name="connsiteX105" fmla="*/ 1704976 w 5032666"/>
              <a:gd name="connsiteY105" fmla="*/ 0 h 419100"/>
              <a:gd name="connsiteX106" fmla="*/ 1711033 w 5032666"/>
              <a:gd name="connsiteY106" fmla="*/ 0 h 419100"/>
              <a:gd name="connsiteX107" fmla="*/ 1718453 w 5032666"/>
              <a:gd name="connsiteY107" fmla="*/ 0 h 419100"/>
              <a:gd name="connsiteX108" fmla="*/ 1750943 w 5032666"/>
              <a:gd name="connsiteY108" fmla="*/ 0 h 419100"/>
              <a:gd name="connsiteX109" fmla="*/ 1761679 w 5032666"/>
              <a:gd name="connsiteY109" fmla="*/ 0 h 419100"/>
              <a:gd name="connsiteX110" fmla="*/ 1767736 w 5032666"/>
              <a:gd name="connsiteY110" fmla="*/ 0 h 419100"/>
              <a:gd name="connsiteX111" fmla="*/ 1800226 w 5032666"/>
              <a:gd name="connsiteY111" fmla="*/ 0 h 419100"/>
              <a:gd name="connsiteX112" fmla="*/ 1807646 w 5032666"/>
              <a:gd name="connsiteY112" fmla="*/ 0 h 419100"/>
              <a:gd name="connsiteX113" fmla="*/ 1825334 w 5032666"/>
              <a:gd name="connsiteY113" fmla="*/ 0 h 419100"/>
              <a:gd name="connsiteX114" fmla="*/ 1856929 w 5032666"/>
              <a:gd name="connsiteY114" fmla="*/ 0 h 419100"/>
              <a:gd name="connsiteX115" fmla="*/ 1871301 w 5032666"/>
              <a:gd name="connsiteY115" fmla="*/ 0 h 419100"/>
              <a:gd name="connsiteX116" fmla="*/ 1882037 w 5032666"/>
              <a:gd name="connsiteY116" fmla="*/ 0 h 419100"/>
              <a:gd name="connsiteX117" fmla="*/ 1920584 w 5032666"/>
              <a:gd name="connsiteY117" fmla="*/ 0 h 419100"/>
              <a:gd name="connsiteX118" fmla="*/ 1928004 w 5032666"/>
              <a:gd name="connsiteY118" fmla="*/ 0 h 419100"/>
              <a:gd name="connsiteX119" fmla="*/ 1952625 w 5032666"/>
              <a:gd name="connsiteY119" fmla="*/ 0 h 419100"/>
              <a:gd name="connsiteX120" fmla="*/ 1977287 w 5032666"/>
              <a:gd name="connsiteY120" fmla="*/ 0 h 419100"/>
              <a:gd name="connsiteX121" fmla="*/ 1998592 w 5032666"/>
              <a:gd name="connsiteY121" fmla="*/ 0 h 419100"/>
              <a:gd name="connsiteX122" fmla="*/ 2009328 w 5032666"/>
              <a:gd name="connsiteY122" fmla="*/ 0 h 419100"/>
              <a:gd name="connsiteX123" fmla="*/ 2047875 w 5032666"/>
              <a:gd name="connsiteY123" fmla="*/ 0 h 419100"/>
              <a:gd name="connsiteX124" fmla="*/ 2055295 w 5032666"/>
              <a:gd name="connsiteY124" fmla="*/ 0 h 419100"/>
              <a:gd name="connsiteX125" fmla="*/ 2057400 w 5032666"/>
              <a:gd name="connsiteY125" fmla="*/ 0 h 419100"/>
              <a:gd name="connsiteX126" fmla="*/ 2072983 w 5032666"/>
              <a:gd name="connsiteY126" fmla="*/ 0 h 419100"/>
              <a:gd name="connsiteX127" fmla="*/ 2103367 w 5032666"/>
              <a:gd name="connsiteY127" fmla="*/ 0 h 419100"/>
              <a:gd name="connsiteX128" fmla="*/ 2104578 w 5032666"/>
              <a:gd name="connsiteY128" fmla="*/ 0 h 419100"/>
              <a:gd name="connsiteX129" fmla="*/ 2114103 w 5032666"/>
              <a:gd name="connsiteY129" fmla="*/ 0 h 419100"/>
              <a:gd name="connsiteX130" fmla="*/ 2118950 w 5032666"/>
              <a:gd name="connsiteY130" fmla="*/ 0 h 419100"/>
              <a:gd name="connsiteX131" fmla="*/ 2129686 w 5032666"/>
              <a:gd name="connsiteY131" fmla="*/ 0 h 419100"/>
              <a:gd name="connsiteX132" fmla="*/ 2140979 w 5032666"/>
              <a:gd name="connsiteY132" fmla="*/ 0 h 419100"/>
              <a:gd name="connsiteX133" fmla="*/ 2152650 w 5032666"/>
              <a:gd name="connsiteY133" fmla="*/ 0 h 419100"/>
              <a:gd name="connsiteX134" fmla="*/ 2160070 w 5032666"/>
              <a:gd name="connsiteY134" fmla="*/ 0 h 419100"/>
              <a:gd name="connsiteX135" fmla="*/ 2162176 w 5032666"/>
              <a:gd name="connsiteY135" fmla="*/ 0 h 419100"/>
              <a:gd name="connsiteX136" fmla="*/ 2168233 w 5032666"/>
              <a:gd name="connsiteY136" fmla="*/ 0 h 419100"/>
              <a:gd name="connsiteX137" fmla="*/ 2175653 w 5032666"/>
              <a:gd name="connsiteY137" fmla="*/ 0 h 419100"/>
              <a:gd name="connsiteX138" fmla="*/ 2177758 w 5032666"/>
              <a:gd name="connsiteY138" fmla="*/ 0 h 419100"/>
              <a:gd name="connsiteX139" fmla="*/ 2186946 w 5032666"/>
              <a:gd name="connsiteY139" fmla="*/ 0 h 419100"/>
              <a:gd name="connsiteX140" fmla="*/ 2197682 w 5032666"/>
              <a:gd name="connsiteY140" fmla="*/ 0 h 419100"/>
              <a:gd name="connsiteX141" fmla="*/ 2208143 w 5032666"/>
              <a:gd name="connsiteY141" fmla="*/ 0 h 419100"/>
              <a:gd name="connsiteX142" fmla="*/ 2209353 w 5032666"/>
              <a:gd name="connsiteY142" fmla="*/ 0 h 419100"/>
              <a:gd name="connsiteX143" fmla="*/ 2218879 w 5032666"/>
              <a:gd name="connsiteY143" fmla="*/ 0 h 419100"/>
              <a:gd name="connsiteX144" fmla="*/ 2223725 w 5032666"/>
              <a:gd name="connsiteY144" fmla="*/ 0 h 419100"/>
              <a:gd name="connsiteX145" fmla="*/ 2224936 w 5032666"/>
              <a:gd name="connsiteY145" fmla="*/ 0 h 419100"/>
              <a:gd name="connsiteX146" fmla="*/ 2234461 w 5032666"/>
              <a:gd name="connsiteY146" fmla="*/ 0 h 419100"/>
              <a:gd name="connsiteX147" fmla="*/ 2236229 w 5032666"/>
              <a:gd name="connsiteY147" fmla="*/ 0 h 419100"/>
              <a:gd name="connsiteX148" fmla="*/ 2243649 w 5032666"/>
              <a:gd name="connsiteY148" fmla="*/ 0 h 419100"/>
              <a:gd name="connsiteX149" fmla="*/ 2257426 w 5032666"/>
              <a:gd name="connsiteY149" fmla="*/ 0 h 419100"/>
              <a:gd name="connsiteX150" fmla="*/ 2261337 w 5032666"/>
              <a:gd name="connsiteY150" fmla="*/ 0 h 419100"/>
              <a:gd name="connsiteX151" fmla="*/ 2264846 w 5032666"/>
              <a:gd name="connsiteY151" fmla="*/ 0 h 419100"/>
              <a:gd name="connsiteX152" fmla="*/ 2266951 w 5032666"/>
              <a:gd name="connsiteY152" fmla="*/ 0 h 419100"/>
              <a:gd name="connsiteX153" fmla="*/ 2273008 w 5032666"/>
              <a:gd name="connsiteY153" fmla="*/ 0 h 419100"/>
              <a:gd name="connsiteX154" fmla="*/ 2280428 w 5032666"/>
              <a:gd name="connsiteY154" fmla="*/ 0 h 419100"/>
              <a:gd name="connsiteX155" fmla="*/ 2282534 w 5032666"/>
              <a:gd name="connsiteY155" fmla="*/ 0 h 419100"/>
              <a:gd name="connsiteX156" fmla="*/ 2292932 w 5032666"/>
              <a:gd name="connsiteY156" fmla="*/ 0 h 419100"/>
              <a:gd name="connsiteX157" fmla="*/ 2307304 w 5032666"/>
              <a:gd name="connsiteY157" fmla="*/ 0 h 419100"/>
              <a:gd name="connsiteX158" fmla="*/ 2312918 w 5032666"/>
              <a:gd name="connsiteY158" fmla="*/ 0 h 419100"/>
              <a:gd name="connsiteX159" fmla="*/ 2314129 w 5032666"/>
              <a:gd name="connsiteY159" fmla="*/ 0 h 419100"/>
              <a:gd name="connsiteX160" fmla="*/ 2318040 w 5032666"/>
              <a:gd name="connsiteY160" fmla="*/ 0 h 419100"/>
              <a:gd name="connsiteX161" fmla="*/ 2323654 w 5032666"/>
              <a:gd name="connsiteY161" fmla="*/ 0 h 419100"/>
              <a:gd name="connsiteX162" fmla="*/ 2328501 w 5032666"/>
              <a:gd name="connsiteY162" fmla="*/ 0 h 419100"/>
              <a:gd name="connsiteX163" fmla="*/ 2329711 w 5032666"/>
              <a:gd name="connsiteY163" fmla="*/ 0 h 419100"/>
              <a:gd name="connsiteX164" fmla="*/ 2339237 w 5032666"/>
              <a:gd name="connsiteY164" fmla="*/ 0 h 419100"/>
              <a:gd name="connsiteX165" fmla="*/ 2350530 w 5032666"/>
              <a:gd name="connsiteY165" fmla="*/ 0 h 419100"/>
              <a:gd name="connsiteX166" fmla="*/ 2356587 w 5032666"/>
              <a:gd name="connsiteY166" fmla="*/ 0 h 419100"/>
              <a:gd name="connsiteX167" fmla="*/ 2362201 w 5032666"/>
              <a:gd name="connsiteY167" fmla="*/ 0 h 419100"/>
              <a:gd name="connsiteX168" fmla="*/ 2364007 w 5032666"/>
              <a:gd name="connsiteY168" fmla="*/ 0 h 419100"/>
              <a:gd name="connsiteX169" fmla="*/ 2369621 w 5032666"/>
              <a:gd name="connsiteY169" fmla="*/ 0 h 419100"/>
              <a:gd name="connsiteX170" fmla="*/ 2377784 w 5032666"/>
              <a:gd name="connsiteY170" fmla="*/ 0 h 419100"/>
              <a:gd name="connsiteX171" fmla="*/ 2385204 w 5032666"/>
              <a:gd name="connsiteY171" fmla="*/ 0 h 419100"/>
              <a:gd name="connsiteX172" fmla="*/ 2387309 w 5032666"/>
              <a:gd name="connsiteY172" fmla="*/ 0 h 419100"/>
              <a:gd name="connsiteX173" fmla="*/ 2396497 w 5032666"/>
              <a:gd name="connsiteY173" fmla="*/ 0 h 419100"/>
              <a:gd name="connsiteX174" fmla="*/ 2407233 w 5032666"/>
              <a:gd name="connsiteY174" fmla="*/ 0 h 419100"/>
              <a:gd name="connsiteX175" fmla="*/ 2413290 w 5032666"/>
              <a:gd name="connsiteY175" fmla="*/ 0 h 419100"/>
              <a:gd name="connsiteX176" fmla="*/ 2418904 w 5032666"/>
              <a:gd name="connsiteY176" fmla="*/ 0 h 419100"/>
              <a:gd name="connsiteX177" fmla="*/ 2433276 w 5032666"/>
              <a:gd name="connsiteY177" fmla="*/ 0 h 419100"/>
              <a:gd name="connsiteX178" fmla="*/ 2434487 w 5032666"/>
              <a:gd name="connsiteY178" fmla="*/ 0 h 419100"/>
              <a:gd name="connsiteX179" fmla="*/ 2444012 w 5032666"/>
              <a:gd name="connsiteY179" fmla="*/ 0 h 419100"/>
              <a:gd name="connsiteX180" fmla="*/ 2445780 w 5032666"/>
              <a:gd name="connsiteY180" fmla="*/ 0 h 419100"/>
              <a:gd name="connsiteX181" fmla="*/ 2453200 w 5032666"/>
              <a:gd name="connsiteY181" fmla="*/ 0 h 419100"/>
              <a:gd name="connsiteX182" fmla="*/ 2470888 w 5032666"/>
              <a:gd name="connsiteY182" fmla="*/ 0 h 419100"/>
              <a:gd name="connsiteX183" fmla="*/ 2482559 w 5032666"/>
              <a:gd name="connsiteY183" fmla="*/ 0 h 419100"/>
              <a:gd name="connsiteX184" fmla="*/ 2489979 w 5032666"/>
              <a:gd name="connsiteY184" fmla="*/ 0 h 419100"/>
              <a:gd name="connsiteX185" fmla="*/ 2502483 w 5032666"/>
              <a:gd name="connsiteY185" fmla="*/ 0 h 419100"/>
              <a:gd name="connsiteX186" fmla="*/ 2514600 w 5032666"/>
              <a:gd name="connsiteY186" fmla="*/ 0 h 419100"/>
              <a:gd name="connsiteX187" fmla="*/ 2516855 w 5032666"/>
              <a:gd name="connsiteY187" fmla="*/ 0 h 419100"/>
              <a:gd name="connsiteX188" fmla="*/ 2527591 w 5032666"/>
              <a:gd name="connsiteY188" fmla="*/ 0 h 419100"/>
              <a:gd name="connsiteX189" fmla="*/ 2539262 w 5032666"/>
              <a:gd name="connsiteY189" fmla="*/ 0 h 419100"/>
              <a:gd name="connsiteX190" fmla="*/ 2560567 w 5032666"/>
              <a:gd name="connsiteY190" fmla="*/ 0 h 419100"/>
              <a:gd name="connsiteX191" fmla="*/ 2566138 w 5032666"/>
              <a:gd name="connsiteY191" fmla="*/ 0 h 419100"/>
              <a:gd name="connsiteX192" fmla="*/ 2571303 w 5032666"/>
              <a:gd name="connsiteY192" fmla="*/ 0 h 419100"/>
              <a:gd name="connsiteX193" fmla="*/ 2573558 w 5032666"/>
              <a:gd name="connsiteY193" fmla="*/ 0 h 419100"/>
              <a:gd name="connsiteX194" fmla="*/ 2598179 w 5032666"/>
              <a:gd name="connsiteY194" fmla="*/ 0 h 419100"/>
              <a:gd name="connsiteX195" fmla="*/ 2609850 w 5032666"/>
              <a:gd name="connsiteY195" fmla="*/ 0 h 419100"/>
              <a:gd name="connsiteX196" fmla="*/ 2617270 w 5032666"/>
              <a:gd name="connsiteY196" fmla="*/ 0 h 419100"/>
              <a:gd name="connsiteX197" fmla="*/ 2622841 w 5032666"/>
              <a:gd name="connsiteY197" fmla="*/ 0 h 419100"/>
              <a:gd name="connsiteX198" fmla="*/ 2634958 w 5032666"/>
              <a:gd name="connsiteY198" fmla="*/ 0 h 419100"/>
              <a:gd name="connsiteX199" fmla="*/ 2644146 w 5032666"/>
              <a:gd name="connsiteY199" fmla="*/ 0 h 419100"/>
              <a:gd name="connsiteX200" fmla="*/ 2654882 w 5032666"/>
              <a:gd name="connsiteY200" fmla="*/ 0 h 419100"/>
              <a:gd name="connsiteX201" fmla="*/ 2666553 w 5032666"/>
              <a:gd name="connsiteY201" fmla="*/ 0 h 419100"/>
              <a:gd name="connsiteX202" fmla="*/ 2680925 w 5032666"/>
              <a:gd name="connsiteY202" fmla="*/ 0 h 419100"/>
              <a:gd name="connsiteX203" fmla="*/ 2691661 w 5032666"/>
              <a:gd name="connsiteY203" fmla="*/ 0 h 419100"/>
              <a:gd name="connsiteX204" fmla="*/ 2693429 w 5032666"/>
              <a:gd name="connsiteY204" fmla="*/ 0 h 419100"/>
              <a:gd name="connsiteX205" fmla="*/ 2700849 w 5032666"/>
              <a:gd name="connsiteY205" fmla="*/ 0 h 419100"/>
              <a:gd name="connsiteX206" fmla="*/ 2702954 w 5032666"/>
              <a:gd name="connsiteY206" fmla="*/ 0 h 419100"/>
              <a:gd name="connsiteX207" fmla="*/ 2718537 w 5032666"/>
              <a:gd name="connsiteY207" fmla="*/ 0 h 419100"/>
              <a:gd name="connsiteX208" fmla="*/ 2724151 w 5032666"/>
              <a:gd name="connsiteY208" fmla="*/ 0 h 419100"/>
              <a:gd name="connsiteX209" fmla="*/ 2730208 w 5032666"/>
              <a:gd name="connsiteY209" fmla="*/ 0 h 419100"/>
              <a:gd name="connsiteX210" fmla="*/ 2737628 w 5032666"/>
              <a:gd name="connsiteY210" fmla="*/ 0 h 419100"/>
              <a:gd name="connsiteX211" fmla="*/ 2748921 w 5032666"/>
              <a:gd name="connsiteY211" fmla="*/ 0 h 419100"/>
              <a:gd name="connsiteX212" fmla="*/ 2750132 w 5032666"/>
              <a:gd name="connsiteY212" fmla="*/ 0 h 419100"/>
              <a:gd name="connsiteX213" fmla="*/ 2759657 w 5032666"/>
              <a:gd name="connsiteY213" fmla="*/ 0 h 419100"/>
              <a:gd name="connsiteX214" fmla="*/ 2764504 w 5032666"/>
              <a:gd name="connsiteY214" fmla="*/ 0 h 419100"/>
              <a:gd name="connsiteX215" fmla="*/ 2770118 w 5032666"/>
              <a:gd name="connsiteY215" fmla="*/ 0 h 419100"/>
              <a:gd name="connsiteX216" fmla="*/ 2775240 w 5032666"/>
              <a:gd name="connsiteY216" fmla="*/ 0 h 419100"/>
              <a:gd name="connsiteX217" fmla="*/ 2780854 w 5032666"/>
              <a:gd name="connsiteY217" fmla="*/ 0 h 419100"/>
              <a:gd name="connsiteX218" fmla="*/ 2786911 w 5032666"/>
              <a:gd name="connsiteY218" fmla="*/ 0 h 419100"/>
              <a:gd name="connsiteX219" fmla="*/ 2798204 w 5032666"/>
              <a:gd name="connsiteY219" fmla="*/ 0 h 419100"/>
              <a:gd name="connsiteX220" fmla="*/ 2805624 w 5032666"/>
              <a:gd name="connsiteY220" fmla="*/ 0 h 419100"/>
              <a:gd name="connsiteX221" fmla="*/ 2807730 w 5032666"/>
              <a:gd name="connsiteY221" fmla="*/ 0 h 419100"/>
              <a:gd name="connsiteX222" fmla="*/ 2813787 w 5032666"/>
              <a:gd name="connsiteY222" fmla="*/ 0 h 419100"/>
              <a:gd name="connsiteX223" fmla="*/ 2819401 w 5032666"/>
              <a:gd name="connsiteY223" fmla="*/ 0 h 419100"/>
              <a:gd name="connsiteX224" fmla="*/ 2821207 w 5032666"/>
              <a:gd name="connsiteY224" fmla="*/ 0 h 419100"/>
              <a:gd name="connsiteX225" fmla="*/ 2823312 w 5032666"/>
              <a:gd name="connsiteY225" fmla="*/ 0 h 419100"/>
              <a:gd name="connsiteX226" fmla="*/ 2826821 w 5032666"/>
              <a:gd name="connsiteY226" fmla="*/ 0 h 419100"/>
              <a:gd name="connsiteX227" fmla="*/ 2844509 w 5032666"/>
              <a:gd name="connsiteY227" fmla="*/ 0 h 419100"/>
              <a:gd name="connsiteX228" fmla="*/ 2853697 w 5032666"/>
              <a:gd name="connsiteY228" fmla="*/ 0 h 419100"/>
              <a:gd name="connsiteX229" fmla="*/ 2854907 w 5032666"/>
              <a:gd name="connsiteY229" fmla="*/ 0 h 419100"/>
              <a:gd name="connsiteX230" fmla="*/ 2864433 w 5032666"/>
              <a:gd name="connsiteY230" fmla="*/ 0 h 419100"/>
              <a:gd name="connsiteX231" fmla="*/ 2869279 w 5032666"/>
              <a:gd name="connsiteY231" fmla="*/ 0 h 419100"/>
              <a:gd name="connsiteX232" fmla="*/ 2870490 w 5032666"/>
              <a:gd name="connsiteY232" fmla="*/ 0 h 419100"/>
              <a:gd name="connsiteX233" fmla="*/ 2876104 w 5032666"/>
              <a:gd name="connsiteY233" fmla="*/ 0 h 419100"/>
              <a:gd name="connsiteX234" fmla="*/ 2880015 w 5032666"/>
              <a:gd name="connsiteY234" fmla="*/ 0 h 419100"/>
              <a:gd name="connsiteX235" fmla="*/ 2890476 w 5032666"/>
              <a:gd name="connsiteY235" fmla="*/ 0 h 419100"/>
              <a:gd name="connsiteX236" fmla="*/ 2901212 w 5032666"/>
              <a:gd name="connsiteY236" fmla="*/ 0 h 419100"/>
              <a:gd name="connsiteX237" fmla="*/ 2902980 w 5032666"/>
              <a:gd name="connsiteY237" fmla="*/ 0 h 419100"/>
              <a:gd name="connsiteX238" fmla="*/ 2910400 w 5032666"/>
              <a:gd name="connsiteY238" fmla="*/ 0 h 419100"/>
              <a:gd name="connsiteX239" fmla="*/ 2912505 w 5032666"/>
              <a:gd name="connsiteY239" fmla="*/ 0 h 419100"/>
              <a:gd name="connsiteX240" fmla="*/ 2918562 w 5032666"/>
              <a:gd name="connsiteY240" fmla="*/ 0 h 419100"/>
              <a:gd name="connsiteX241" fmla="*/ 2925982 w 5032666"/>
              <a:gd name="connsiteY241" fmla="*/ 0 h 419100"/>
              <a:gd name="connsiteX242" fmla="*/ 2928088 w 5032666"/>
              <a:gd name="connsiteY242" fmla="*/ 0 h 419100"/>
              <a:gd name="connsiteX243" fmla="*/ 2939759 w 5032666"/>
              <a:gd name="connsiteY243" fmla="*/ 0 h 419100"/>
              <a:gd name="connsiteX244" fmla="*/ 2947179 w 5032666"/>
              <a:gd name="connsiteY244" fmla="*/ 0 h 419100"/>
              <a:gd name="connsiteX245" fmla="*/ 2958472 w 5032666"/>
              <a:gd name="connsiteY245" fmla="*/ 0 h 419100"/>
              <a:gd name="connsiteX246" fmla="*/ 2959683 w 5032666"/>
              <a:gd name="connsiteY246" fmla="*/ 0 h 419100"/>
              <a:gd name="connsiteX247" fmla="*/ 2969208 w 5032666"/>
              <a:gd name="connsiteY247" fmla="*/ 0 h 419100"/>
              <a:gd name="connsiteX248" fmla="*/ 2974055 w 5032666"/>
              <a:gd name="connsiteY248" fmla="*/ 0 h 419100"/>
              <a:gd name="connsiteX249" fmla="*/ 2975265 w 5032666"/>
              <a:gd name="connsiteY249" fmla="*/ 0 h 419100"/>
              <a:gd name="connsiteX250" fmla="*/ 2984791 w 5032666"/>
              <a:gd name="connsiteY250" fmla="*/ 0 h 419100"/>
              <a:gd name="connsiteX251" fmla="*/ 2996462 w 5032666"/>
              <a:gd name="connsiteY251" fmla="*/ 0 h 419100"/>
              <a:gd name="connsiteX252" fmla="*/ 3007755 w 5032666"/>
              <a:gd name="connsiteY252" fmla="*/ 0 h 419100"/>
              <a:gd name="connsiteX253" fmla="*/ 3015175 w 5032666"/>
              <a:gd name="connsiteY253" fmla="*/ 0 h 419100"/>
              <a:gd name="connsiteX254" fmla="*/ 3023338 w 5032666"/>
              <a:gd name="connsiteY254" fmla="*/ 0 h 419100"/>
              <a:gd name="connsiteX255" fmla="*/ 3030758 w 5032666"/>
              <a:gd name="connsiteY255" fmla="*/ 0 h 419100"/>
              <a:gd name="connsiteX256" fmla="*/ 3032863 w 5032666"/>
              <a:gd name="connsiteY256" fmla="*/ 0 h 419100"/>
              <a:gd name="connsiteX257" fmla="*/ 3064458 w 5032666"/>
              <a:gd name="connsiteY257" fmla="*/ 0 h 419100"/>
              <a:gd name="connsiteX258" fmla="*/ 3078830 w 5032666"/>
              <a:gd name="connsiteY258" fmla="*/ 0 h 419100"/>
              <a:gd name="connsiteX259" fmla="*/ 3080041 w 5032666"/>
              <a:gd name="connsiteY259" fmla="*/ 0 h 419100"/>
              <a:gd name="connsiteX260" fmla="*/ 3089566 w 5032666"/>
              <a:gd name="connsiteY260" fmla="*/ 0 h 419100"/>
              <a:gd name="connsiteX261" fmla="*/ 3128113 w 5032666"/>
              <a:gd name="connsiteY261" fmla="*/ 0 h 419100"/>
              <a:gd name="connsiteX262" fmla="*/ 3135533 w 5032666"/>
              <a:gd name="connsiteY262" fmla="*/ 0 h 419100"/>
              <a:gd name="connsiteX263" fmla="*/ 3160154 w 5032666"/>
              <a:gd name="connsiteY263" fmla="*/ 0 h 419100"/>
              <a:gd name="connsiteX264" fmla="*/ 3184816 w 5032666"/>
              <a:gd name="connsiteY264" fmla="*/ 0 h 419100"/>
              <a:gd name="connsiteX265" fmla="*/ 3206121 w 5032666"/>
              <a:gd name="connsiteY265" fmla="*/ 0 h 419100"/>
              <a:gd name="connsiteX266" fmla="*/ 3216857 w 5032666"/>
              <a:gd name="connsiteY266" fmla="*/ 0 h 419100"/>
              <a:gd name="connsiteX267" fmla="*/ 3255404 w 5032666"/>
              <a:gd name="connsiteY267" fmla="*/ 0 h 419100"/>
              <a:gd name="connsiteX268" fmla="*/ 3262824 w 5032666"/>
              <a:gd name="connsiteY268" fmla="*/ 0 h 419100"/>
              <a:gd name="connsiteX269" fmla="*/ 3280512 w 5032666"/>
              <a:gd name="connsiteY269" fmla="*/ 0 h 419100"/>
              <a:gd name="connsiteX270" fmla="*/ 3312107 w 5032666"/>
              <a:gd name="connsiteY270" fmla="*/ 0 h 419100"/>
              <a:gd name="connsiteX271" fmla="*/ 3326479 w 5032666"/>
              <a:gd name="connsiteY271" fmla="*/ 0 h 419100"/>
              <a:gd name="connsiteX272" fmla="*/ 3337215 w 5032666"/>
              <a:gd name="connsiteY272" fmla="*/ 0 h 419100"/>
              <a:gd name="connsiteX273" fmla="*/ 3369705 w 5032666"/>
              <a:gd name="connsiteY273" fmla="*/ 0 h 419100"/>
              <a:gd name="connsiteX274" fmla="*/ 3375762 w 5032666"/>
              <a:gd name="connsiteY274" fmla="*/ 0 h 419100"/>
              <a:gd name="connsiteX275" fmla="*/ 3383182 w 5032666"/>
              <a:gd name="connsiteY275" fmla="*/ 0 h 419100"/>
              <a:gd name="connsiteX276" fmla="*/ 3415672 w 5032666"/>
              <a:gd name="connsiteY276" fmla="*/ 0 h 419100"/>
              <a:gd name="connsiteX277" fmla="*/ 3426408 w 5032666"/>
              <a:gd name="connsiteY277" fmla="*/ 0 h 419100"/>
              <a:gd name="connsiteX278" fmla="*/ 3432465 w 5032666"/>
              <a:gd name="connsiteY278" fmla="*/ 0 h 419100"/>
              <a:gd name="connsiteX279" fmla="*/ 3448050 w 5032666"/>
              <a:gd name="connsiteY279" fmla="*/ 0 h 419100"/>
              <a:gd name="connsiteX280" fmla="*/ 3464955 w 5032666"/>
              <a:gd name="connsiteY280" fmla="*/ 0 h 419100"/>
              <a:gd name="connsiteX281" fmla="*/ 3472375 w 5032666"/>
              <a:gd name="connsiteY281" fmla="*/ 0 h 419100"/>
              <a:gd name="connsiteX282" fmla="*/ 3490063 w 5032666"/>
              <a:gd name="connsiteY282" fmla="*/ 0 h 419100"/>
              <a:gd name="connsiteX283" fmla="*/ 3494017 w 5032666"/>
              <a:gd name="connsiteY283" fmla="*/ 0 h 419100"/>
              <a:gd name="connsiteX284" fmla="*/ 3504753 w 5032666"/>
              <a:gd name="connsiteY284" fmla="*/ 0 h 419100"/>
              <a:gd name="connsiteX285" fmla="*/ 3521658 w 5032666"/>
              <a:gd name="connsiteY285" fmla="*/ 0 h 419100"/>
              <a:gd name="connsiteX286" fmla="*/ 3536030 w 5032666"/>
              <a:gd name="connsiteY286" fmla="*/ 0 h 419100"/>
              <a:gd name="connsiteX287" fmla="*/ 3543300 w 5032666"/>
              <a:gd name="connsiteY287" fmla="*/ 0 h 419100"/>
              <a:gd name="connsiteX288" fmla="*/ 3546766 w 5032666"/>
              <a:gd name="connsiteY288" fmla="*/ 0 h 419100"/>
              <a:gd name="connsiteX289" fmla="*/ 3550720 w 5032666"/>
              <a:gd name="connsiteY289" fmla="*/ 0 h 419100"/>
              <a:gd name="connsiteX290" fmla="*/ 3568408 w 5032666"/>
              <a:gd name="connsiteY290" fmla="*/ 0 h 419100"/>
              <a:gd name="connsiteX291" fmla="*/ 3585313 w 5032666"/>
              <a:gd name="connsiteY291" fmla="*/ 0 h 419100"/>
              <a:gd name="connsiteX292" fmla="*/ 3592733 w 5032666"/>
              <a:gd name="connsiteY292" fmla="*/ 0 h 419100"/>
              <a:gd name="connsiteX293" fmla="*/ 3600003 w 5032666"/>
              <a:gd name="connsiteY293" fmla="*/ 0 h 419100"/>
              <a:gd name="connsiteX294" fmla="*/ 3614375 w 5032666"/>
              <a:gd name="connsiteY294" fmla="*/ 0 h 419100"/>
              <a:gd name="connsiteX295" fmla="*/ 3625111 w 5032666"/>
              <a:gd name="connsiteY295" fmla="*/ 0 h 419100"/>
              <a:gd name="connsiteX296" fmla="*/ 3642016 w 5032666"/>
              <a:gd name="connsiteY296" fmla="*/ 0 h 419100"/>
              <a:gd name="connsiteX297" fmla="*/ 3657601 w 5032666"/>
              <a:gd name="connsiteY297" fmla="*/ 0 h 419100"/>
              <a:gd name="connsiteX298" fmla="*/ 3663658 w 5032666"/>
              <a:gd name="connsiteY298" fmla="*/ 0 h 419100"/>
              <a:gd name="connsiteX299" fmla="*/ 3671078 w 5032666"/>
              <a:gd name="connsiteY299" fmla="*/ 0 h 419100"/>
              <a:gd name="connsiteX300" fmla="*/ 3703568 w 5032666"/>
              <a:gd name="connsiteY300" fmla="*/ 0 h 419100"/>
              <a:gd name="connsiteX301" fmla="*/ 3714304 w 5032666"/>
              <a:gd name="connsiteY301" fmla="*/ 0 h 419100"/>
              <a:gd name="connsiteX302" fmla="*/ 3720361 w 5032666"/>
              <a:gd name="connsiteY302" fmla="*/ 0 h 419100"/>
              <a:gd name="connsiteX303" fmla="*/ 3752851 w 5032666"/>
              <a:gd name="connsiteY303" fmla="*/ 0 h 419100"/>
              <a:gd name="connsiteX304" fmla="*/ 3760271 w 5032666"/>
              <a:gd name="connsiteY304" fmla="*/ 0 h 419100"/>
              <a:gd name="connsiteX305" fmla="*/ 3777959 w 5032666"/>
              <a:gd name="connsiteY305" fmla="*/ 0 h 419100"/>
              <a:gd name="connsiteX306" fmla="*/ 3809554 w 5032666"/>
              <a:gd name="connsiteY306" fmla="*/ 0 h 419100"/>
              <a:gd name="connsiteX307" fmla="*/ 3823926 w 5032666"/>
              <a:gd name="connsiteY307" fmla="*/ 0 h 419100"/>
              <a:gd name="connsiteX308" fmla="*/ 3834662 w 5032666"/>
              <a:gd name="connsiteY308" fmla="*/ 0 h 419100"/>
              <a:gd name="connsiteX309" fmla="*/ 3873209 w 5032666"/>
              <a:gd name="connsiteY309" fmla="*/ 0 h 419100"/>
              <a:gd name="connsiteX310" fmla="*/ 3880629 w 5032666"/>
              <a:gd name="connsiteY310" fmla="*/ 0 h 419100"/>
              <a:gd name="connsiteX311" fmla="*/ 3905250 w 5032666"/>
              <a:gd name="connsiteY311" fmla="*/ 0 h 419100"/>
              <a:gd name="connsiteX312" fmla="*/ 3929912 w 5032666"/>
              <a:gd name="connsiteY312" fmla="*/ 0 h 419100"/>
              <a:gd name="connsiteX313" fmla="*/ 3951217 w 5032666"/>
              <a:gd name="connsiteY313" fmla="*/ 0 h 419100"/>
              <a:gd name="connsiteX314" fmla="*/ 3961953 w 5032666"/>
              <a:gd name="connsiteY314" fmla="*/ 0 h 419100"/>
              <a:gd name="connsiteX315" fmla="*/ 4000500 w 5032666"/>
              <a:gd name="connsiteY315" fmla="*/ 0 h 419100"/>
              <a:gd name="connsiteX316" fmla="*/ 4007920 w 5032666"/>
              <a:gd name="connsiteY316" fmla="*/ 0 h 419100"/>
              <a:gd name="connsiteX317" fmla="*/ 4025608 w 5032666"/>
              <a:gd name="connsiteY317" fmla="*/ 0 h 419100"/>
              <a:gd name="connsiteX318" fmla="*/ 4057203 w 5032666"/>
              <a:gd name="connsiteY318" fmla="*/ 0 h 419100"/>
              <a:gd name="connsiteX319" fmla="*/ 4071575 w 5032666"/>
              <a:gd name="connsiteY319" fmla="*/ 0 h 419100"/>
              <a:gd name="connsiteX320" fmla="*/ 4082311 w 5032666"/>
              <a:gd name="connsiteY320" fmla="*/ 0 h 419100"/>
              <a:gd name="connsiteX321" fmla="*/ 4093604 w 5032666"/>
              <a:gd name="connsiteY321" fmla="*/ 0 h 419100"/>
              <a:gd name="connsiteX322" fmla="*/ 4114801 w 5032666"/>
              <a:gd name="connsiteY322" fmla="*/ 0 h 419100"/>
              <a:gd name="connsiteX323" fmla="*/ 4120858 w 5032666"/>
              <a:gd name="connsiteY323" fmla="*/ 0 h 419100"/>
              <a:gd name="connsiteX324" fmla="*/ 4128278 w 5032666"/>
              <a:gd name="connsiteY324" fmla="*/ 0 h 419100"/>
              <a:gd name="connsiteX325" fmla="*/ 4139571 w 5032666"/>
              <a:gd name="connsiteY325" fmla="*/ 0 h 419100"/>
              <a:gd name="connsiteX326" fmla="*/ 4150307 w 5032666"/>
              <a:gd name="connsiteY326" fmla="*/ 0 h 419100"/>
              <a:gd name="connsiteX327" fmla="*/ 4160768 w 5032666"/>
              <a:gd name="connsiteY327" fmla="*/ 0 h 419100"/>
              <a:gd name="connsiteX328" fmla="*/ 4171504 w 5032666"/>
              <a:gd name="connsiteY328" fmla="*/ 0 h 419100"/>
              <a:gd name="connsiteX329" fmla="*/ 4177561 w 5032666"/>
              <a:gd name="connsiteY329" fmla="*/ 0 h 419100"/>
              <a:gd name="connsiteX330" fmla="*/ 4188854 w 5032666"/>
              <a:gd name="connsiteY330" fmla="*/ 0 h 419100"/>
              <a:gd name="connsiteX331" fmla="*/ 4196274 w 5032666"/>
              <a:gd name="connsiteY331" fmla="*/ 0 h 419100"/>
              <a:gd name="connsiteX332" fmla="*/ 4210051 w 5032666"/>
              <a:gd name="connsiteY332" fmla="*/ 0 h 419100"/>
              <a:gd name="connsiteX333" fmla="*/ 4213962 w 5032666"/>
              <a:gd name="connsiteY333" fmla="*/ 0 h 419100"/>
              <a:gd name="connsiteX334" fmla="*/ 4217471 w 5032666"/>
              <a:gd name="connsiteY334" fmla="*/ 0 h 419100"/>
              <a:gd name="connsiteX335" fmla="*/ 4235159 w 5032666"/>
              <a:gd name="connsiteY335" fmla="*/ 0 h 419100"/>
              <a:gd name="connsiteX336" fmla="*/ 4245557 w 5032666"/>
              <a:gd name="connsiteY336" fmla="*/ 0 h 419100"/>
              <a:gd name="connsiteX337" fmla="*/ 4259929 w 5032666"/>
              <a:gd name="connsiteY337" fmla="*/ 0 h 419100"/>
              <a:gd name="connsiteX338" fmla="*/ 4266754 w 5032666"/>
              <a:gd name="connsiteY338" fmla="*/ 0 h 419100"/>
              <a:gd name="connsiteX339" fmla="*/ 4270665 w 5032666"/>
              <a:gd name="connsiteY339" fmla="*/ 0 h 419100"/>
              <a:gd name="connsiteX340" fmla="*/ 4281126 w 5032666"/>
              <a:gd name="connsiteY340" fmla="*/ 0 h 419100"/>
              <a:gd name="connsiteX341" fmla="*/ 4291862 w 5032666"/>
              <a:gd name="connsiteY341" fmla="*/ 0 h 419100"/>
              <a:gd name="connsiteX342" fmla="*/ 4303155 w 5032666"/>
              <a:gd name="connsiteY342" fmla="*/ 0 h 419100"/>
              <a:gd name="connsiteX343" fmla="*/ 4309212 w 5032666"/>
              <a:gd name="connsiteY343" fmla="*/ 0 h 419100"/>
              <a:gd name="connsiteX344" fmla="*/ 4316632 w 5032666"/>
              <a:gd name="connsiteY344" fmla="*/ 0 h 419100"/>
              <a:gd name="connsiteX345" fmla="*/ 4330409 w 5032666"/>
              <a:gd name="connsiteY345" fmla="*/ 0 h 419100"/>
              <a:gd name="connsiteX346" fmla="*/ 4337829 w 5032666"/>
              <a:gd name="connsiteY346" fmla="*/ 0 h 419100"/>
              <a:gd name="connsiteX347" fmla="*/ 4349122 w 5032666"/>
              <a:gd name="connsiteY347" fmla="*/ 0 h 419100"/>
              <a:gd name="connsiteX348" fmla="*/ 4359858 w 5032666"/>
              <a:gd name="connsiteY348" fmla="*/ 0 h 419100"/>
              <a:gd name="connsiteX349" fmla="*/ 4365915 w 5032666"/>
              <a:gd name="connsiteY349" fmla="*/ 0 h 419100"/>
              <a:gd name="connsiteX350" fmla="*/ 4387112 w 5032666"/>
              <a:gd name="connsiteY350" fmla="*/ 0 h 419100"/>
              <a:gd name="connsiteX351" fmla="*/ 4398405 w 5032666"/>
              <a:gd name="connsiteY351" fmla="*/ 0 h 419100"/>
              <a:gd name="connsiteX352" fmla="*/ 4405825 w 5032666"/>
              <a:gd name="connsiteY352" fmla="*/ 0 h 419100"/>
              <a:gd name="connsiteX353" fmla="*/ 4423513 w 5032666"/>
              <a:gd name="connsiteY353" fmla="*/ 0 h 419100"/>
              <a:gd name="connsiteX354" fmla="*/ 4455108 w 5032666"/>
              <a:gd name="connsiteY354" fmla="*/ 0 h 419100"/>
              <a:gd name="connsiteX355" fmla="*/ 4469480 w 5032666"/>
              <a:gd name="connsiteY355" fmla="*/ 0 h 419100"/>
              <a:gd name="connsiteX356" fmla="*/ 4480216 w 5032666"/>
              <a:gd name="connsiteY356" fmla="*/ 0 h 419100"/>
              <a:gd name="connsiteX357" fmla="*/ 4518763 w 5032666"/>
              <a:gd name="connsiteY357" fmla="*/ 0 h 419100"/>
              <a:gd name="connsiteX358" fmla="*/ 4526183 w 5032666"/>
              <a:gd name="connsiteY358" fmla="*/ 0 h 419100"/>
              <a:gd name="connsiteX359" fmla="*/ 4550804 w 5032666"/>
              <a:gd name="connsiteY359" fmla="*/ 0 h 419100"/>
              <a:gd name="connsiteX360" fmla="*/ 4575466 w 5032666"/>
              <a:gd name="connsiteY360" fmla="*/ 0 h 419100"/>
              <a:gd name="connsiteX361" fmla="*/ 4596771 w 5032666"/>
              <a:gd name="connsiteY361" fmla="*/ 0 h 419100"/>
              <a:gd name="connsiteX362" fmla="*/ 4607507 w 5032666"/>
              <a:gd name="connsiteY362" fmla="*/ 0 h 419100"/>
              <a:gd name="connsiteX363" fmla="*/ 4646054 w 5032666"/>
              <a:gd name="connsiteY363" fmla="*/ 0 h 419100"/>
              <a:gd name="connsiteX364" fmla="*/ 4653474 w 5032666"/>
              <a:gd name="connsiteY364" fmla="*/ 0 h 419100"/>
              <a:gd name="connsiteX365" fmla="*/ 4671162 w 5032666"/>
              <a:gd name="connsiteY365" fmla="*/ 0 h 419100"/>
              <a:gd name="connsiteX366" fmla="*/ 4702757 w 5032666"/>
              <a:gd name="connsiteY366" fmla="*/ 0 h 419100"/>
              <a:gd name="connsiteX367" fmla="*/ 4717129 w 5032666"/>
              <a:gd name="connsiteY367" fmla="*/ 0 h 419100"/>
              <a:gd name="connsiteX368" fmla="*/ 4727865 w 5032666"/>
              <a:gd name="connsiteY368" fmla="*/ 0 h 419100"/>
              <a:gd name="connsiteX369" fmla="*/ 4760355 w 5032666"/>
              <a:gd name="connsiteY369" fmla="*/ 0 h 419100"/>
              <a:gd name="connsiteX370" fmla="*/ 4766412 w 5032666"/>
              <a:gd name="connsiteY370" fmla="*/ 0 h 419100"/>
              <a:gd name="connsiteX371" fmla="*/ 4773832 w 5032666"/>
              <a:gd name="connsiteY371" fmla="*/ 0 h 419100"/>
              <a:gd name="connsiteX372" fmla="*/ 4806322 w 5032666"/>
              <a:gd name="connsiteY372" fmla="*/ 0 h 419100"/>
              <a:gd name="connsiteX373" fmla="*/ 4817058 w 5032666"/>
              <a:gd name="connsiteY373" fmla="*/ 0 h 419100"/>
              <a:gd name="connsiteX374" fmla="*/ 4823115 w 5032666"/>
              <a:gd name="connsiteY374" fmla="*/ 0 h 419100"/>
              <a:gd name="connsiteX375" fmla="*/ 4855605 w 5032666"/>
              <a:gd name="connsiteY375" fmla="*/ 0 h 419100"/>
              <a:gd name="connsiteX376" fmla="*/ 4863025 w 5032666"/>
              <a:gd name="connsiteY376" fmla="*/ 0 h 419100"/>
              <a:gd name="connsiteX377" fmla="*/ 4880713 w 5032666"/>
              <a:gd name="connsiteY377" fmla="*/ 0 h 419100"/>
              <a:gd name="connsiteX378" fmla="*/ 4912308 w 5032666"/>
              <a:gd name="connsiteY378" fmla="*/ 0 h 419100"/>
              <a:gd name="connsiteX379" fmla="*/ 4926680 w 5032666"/>
              <a:gd name="connsiteY379" fmla="*/ 0 h 419100"/>
              <a:gd name="connsiteX380" fmla="*/ 4937416 w 5032666"/>
              <a:gd name="connsiteY380" fmla="*/ 0 h 419100"/>
              <a:gd name="connsiteX381" fmla="*/ 4975963 w 5032666"/>
              <a:gd name="connsiteY381" fmla="*/ 0 h 419100"/>
              <a:gd name="connsiteX382" fmla="*/ 4983383 w 5032666"/>
              <a:gd name="connsiteY382" fmla="*/ 0 h 419100"/>
              <a:gd name="connsiteX383" fmla="*/ 5032666 w 5032666"/>
              <a:gd name="connsiteY383" fmla="*/ 0 h 419100"/>
              <a:gd name="connsiteX384" fmla="*/ 4927891 w 5032666"/>
              <a:gd name="connsiteY384" fmla="*/ 419100 h 419100"/>
              <a:gd name="connsiteX385" fmla="*/ 4878608 w 5032666"/>
              <a:gd name="connsiteY385" fmla="*/ 419100 h 419100"/>
              <a:gd name="connsiteX386" fmla="*/ 4871188 w 5032666"/>
              <a:gd name="connsiteY386" fmla="*/ 419100 h 419100"/>
              <a:gd name="connsiteX387" fmla="*/ 4832641 w 5032666"/>
              <a:gd name="connsiteY387" fmla="*/ 419100 h 419100"/>
              <a:gd name="connsiteX388" fmla="*/ 4821905 w 5032666"/>
              <a:gd name="connsiteY388" fmla="*/ 419100 h 419100"/>
              <a:gd name="connsiteX389" fmla="*/ 4807533 w 5032666"/>
              <a:gd name="connsiteY389" fmla="*/ 419100 h 419100"/>
              <a:gd name="connsiteX390" fmla="*/ 4775938 w 5032666"/>
              <a:gd name="connsiteY390" fmla="*/ 419100 h 419100"/>
              <a:gd name="connsiteX391" fmla="*/ 4758250 w 5032666"/>
              <a:gd name="connsiteY391" fmla="*/ 419100 h 419100"/>
              <a:gd name="connsiteX392" fmla="*/ 4750830 w 5032666"/>
              <a:gd name="connsiteY392" fmla="*/ 419100 h 419100"/>
              <a:gd name="connsiteX393" fmla="*/ 4718340 w 5032666"/>
              <a:gd name="connsiteY393" fmla="*/ 419100 h 419100"/>
              <a:gd name="connsiteX394" fmla="*/ 4712283 w 5032666"/>
              <a:gd name="connsiteY394" fmla="*/ 419100 h 419100"/>
              <a:gd name="connsiteX395" fmla="*/ 4701547 w 5032666"/>
              <a:gd name="connsiteY395" fmla="*/ 419100 h 419100"/>
              <a:gd name="connsiteX396" fmla="*/ 4669057 w 5032666"/>
              <a:gd name="connsiteY396" fmla="*/ 419100 h 419100"/>
              <a:gd name="connsiteX397" fmla="*/ 4661637 w 5032666"/>
              <a:gd name="connsiteY397" fmla="*/ 419100 h 419100"/>
              <a:gd name="connsiteX398" fmla="*/ 4655580 w 5032666"/>
              <a:gd name="connsiteY398" fmla="*/ 419100 h 419100"/>
              <a:gd name="connsiteX399" fmla="*/ 4623090 w 5032666"/>
              <a:gd name="connsiteY399" fmla="*/ 419100 h 419100"/>
              <a:gd name="connsiteX400" fmla="*/ 4612354 w 5032666"/>
              <a:gd name="connsiteY400" fmla="*/ 419100 h 419100"/>
              <a:gd name="connsiteX401" fmla="*/ 4597982 w 5032666"/>
              <a:gd name="connsiteY401" fmla="*/ 419100 h 419100"/>
              <a:gd name="connsiteX402" fmla="*/ 4566387 w 5032666"/>
              <a:gd name="connsiteY402" fmla="*/ 419100 h 419100"/>
              <a:gd name="connsiteX403" fmla="*/ 4548699 w 5032666"/>
              <a:gd name="connsiteY403" fmla="*/ 419100 h 419100"/>
              <a:gd name="connsiteX404" fmla="*/ 4541279 w 5032666"/>
              <a:gd name="connsiteY404" fmla="*/ 419100 h 419100"/>
              <a:gd name="connsiteX405" fmla="*/ 4502732 w 5032666"/>
              <a:gd name="connsiteY405" fmla="*/ 419100 h 419100"/>
              <a:gd name="connsiteX406" fmla="*/ 4491996 w 5032666"/>
              <a:gd name="connsiteY406" fmla="*/ 419100 h 419100"/>
              <a:gd name="connsiteX407" fmla="*/ 4470691 w 5032666"/>
              <a:gd name="connsiteY407" fmla="*/ 419100 h 419100"/>
              <a:gd name="connsiteX408" fmla="*/ 4446029 w 5032666"/>
              <a:gd name="connsiteY408" fmla="*/ 419100 h 419100"/>
              <a:gd name="connsiteX409" fmla="*/ 4421408 w 5032666"/>
              <a:gd name="connsiteY409" fmla="*/ 419100 h 419100"/>
              <a:gd name="connsiteX410" fmla="*/ 4413988 w 5032666"/>
              <a:gd name="connsiteY410" fmla="*/ 419100 h 419100"/>
              <a:gd name="connsiteX411" fmla="*/ 4375441 w 5032666"/>
              <a:gd name="connsiteY411" fmla="*/ 419100 h 419100"/>
              <a:gd name="connsiteX412" fmla="*/ 4364705 w 5032666"/>
              <a:gd name="connsiteY412" fmla="*/ 419100 h 419100"/>
              <a:gd name="connsiteX413" fmla="*/ 4350333 w 5032666"/>
              <a:gd name="connsiteY413" fmla="*/ 419100 h 419100"/>
              <a:gd name="connsiteX414" fmla="*/ 4318738 w 5032666"/>
              <a:gd name="connsiteY414" fmla="*/ 419100 h 419100"/>
              <a:gd name="connsiteX415" fmla="*/ 4301050 w 5032666"/>
              <a:gd name="connsiteY415" fmla="*/ 419100 h 419100"/>
              <a:gd name="connsiteX416" fmla="*/ 4293630 w 5032666"/>
              <a:gd name="connsiteY416" fmla="*/ 419100 h 419100"/>
              <a:gd name="connsiteX417" fmla="*/ 4282337 w 5032666"/>
              <a:gd name="connsiteY417" fmla="*/ 419100 h 419100"/>
              <a:gd name="connsiteX418" fmla="*/ 4261140 w 5032666"/>
              <a:gd name="connsiteY418" fmla="*/ 419100 h 419100"/>
              <a:gd name="connsiteX419" fmla="*/ 4255083 w 5032666"/>
              <a:gd name="connsiteY419" fmla="*/ 419100 h 419100"/>
              <a:gd name="connsiteX420" fmla="*/ 4244347 w 5032666"/>
              <a:gd name="connsiteY420" fmla="*/ 419100 h 419100"/>
              <a:gd name="connsiteX421" fmla="*/ 4233054 w 5032666"/>
              <a:gd name="connsiteY421" fmla="*/ 419100 h 419100"/>
              <a:gd name="connsiteX422" fmla="*/ 4225634 w 5032666"/>
              <a:gd name="connsiteY422" fmla="*/ 419100 h 419100"/>
              <a:gd name="connsiteX423" fmla="*/ 4211857 w 5032666"/>
              <a:gd name="connsiteY423" fmla="*/ 419100 h 419100"/>
              <a:gd name="connsiteX424" fmla="*/ 4204437 w 5032666"/>
              <a:gd name="connsiteY424" fmla="*/ 419100 h 419100"/>
              <a:gd name="connsiteX425" fmla="*/ 4198380 w 5032666"/>
              <a:gd name="connsiteY425" fmla="*/ 419100 h 419100"/>
              <a:gd name="connsiteX426" fmla="*/ 4187087 w 5032666"/>
              <a:gd name="connsiteY426" fmla="*/ 419100 h 419100"/>
              <a:gd name="connsiteX427" fmla="*/ 4176351 w 5032666"/>
              <a:gd name="connsiteY427" fmla="*/ 419100 h 419100"/>
              <a:gd name="connsiteX428" fmla="*/ 4165890 w 5032666"/>
              <a:gd name="connsiteY428" fmla="*/ 419100 h 419100"/>
              <a:gd name="connsiteX429" fmla="*/ 4161979 w 5032666"/>
              <a:gd name="connsiteY429" fmla="*/ 419100 h 419100"/>
              <a:gd name="connsiteX430" fmla="*/ 4155154 w 5032666"/>
              <a:gd name="connsiteY430" fmla="*/ 419100 h 419100"/>
              <a:gd name="connsiteX431" fmla="*/ 4140782 w 5032666"/>
              <a:gd name="connsiteY431" fmla="*/ 419100 h 419100"/>
              <a:gd name="connsiteX432" fmla="*/ 4130384 w 5032666"/>
              <a:gd name="connsiteY432" fmla="*/ 419100 h 419100"/>
              <a:gd name="connsiteX433" fmla="*/ 4112696 w 5032666"/>
              <a:gd name="connsiteY433" fmla="*/ 419100 h 419100"/>
              <a:gd name="connsiteX434" fmla="*/ 4109187 w 5032666"/>
              <a:gd name="connsiteY434" fmla="*/ 419100 h 419100"/>
              <a:gd name="connsiteX435" fmla="*/ 4105276 w 5032666"/>
              <a:gd name="connsiteY435" fmla="*/ 419100 h 419100"/>
              <a:gd name="connsiteX436" fmla="*/ 4091499 w 5032666"/>
              <a:gd name="connsiteY436" fmla="*/ 419100 h 419100"/>
              <a:gd name="connsiteX437" fmla="*/ 4084079 w 5032666"/>
              <a:gd name="connsiteY437" fmla="*/ 419100 h 419100"/>
              <a:gd name="connsiteX438" fmla="*/ 4072786 w 5032666"/>
              <a:gd name="connsiteY438" fmla="*/ 419100 h 419100"/>
              <a:gd name="connsiteX439" fmla="*/ 4066729 w 5032666"/>
              <a:gd name="connsiteY439" fmla="*/ 419100 h 419100"/>
              <a:gd name="connsiteX440" fmla="*/ 4055993 w 5032666"/>
              <a:gd name="connsiteY440" fmla="*/ 419100 h 419100"/>
              <a:gd name="connsiteX441" fmla="*/ 4045532 w 5032666"/>
              <a:gd name="connsiteY441" fmla="*/ 419100 h 419100"/>
              <a:gd name="connsiteX442" fmla="*/ 4034796 w 5032666"/>
              <a:gd name="connsiteY442" fmla="*/ 419100 h 419100"/>
              <a:gd name="connsiteX443" fmla="*/ 4023503 w 5032666"/>
              <a:gd name="connsiteY443" fmla="*/ 419100 h 419100"/>
              <a:gd name="connsiteX444" fmla="*/ 4016083 w 5032666"/>
              <a:gd name="connsiteY444" fmla="*/ 419100 h 419100"/>
              <a:gd name="connsiteX445" fmla="*/ 4010026 w 5032666"/>
              <a:gd name="connsiteY445" fmla="*/ 419100 h 419100"/>
              <a:gd name="connsiteX446" fmla="*/ 3988829 w 5032666"/>
              <a:gd name="connsiteY446" fmla="*/ 419100 h 419100"/>
              <a:gd name="connsiteX447" fmla="*/ 3977536 w 5032666"/>
              <a:gd name="connsiteY447" fmla="*/ 419100 h 419100"/>
              <a:gd name="connsiteX448" fmla="*/ 3966800 w 5032666"/>
              <a:gd name="connsiteY448" fmla="*/ 419100 h 419100"/>
              <a:gd name="connsiteX449" fmla="*/ 3952428 w 5032666"/>
              <a:gd name="connsiteY449" fmla="*/ 419100 h 419100"/>
              <a:gd name="connsiteX450" fmla="*/ 3920833 w 5032666"/>
              <a:gd name="connsiteY450" fmla="*/ 419100 h 419100"/>
              <a:gd name="connsiteX451" fmla="*/ 3903145 w 5032666"/>
              <a:gd name="connsiteY451" fmla="*/ 419100 h 419100"/>
              <a:gd name="connsiteX452" fmla="*/ 3895725 w 5032666"/>
              <a:gd name="connsiteY452" fmla="*/ 419100 h 419100"/>
              <a:gd name="connsiteX453" fmla="*/ 3857178 w 5032666"/>
              <a:gd name="connsiteY453" fmla="*/ 419100 h 419100"/>
              <a:gd name="connsiteX454" fmla="*/ 3846442 w 5032666"/>
              <a:gd name="connsiteY454" fmla="*/ 419100 h 419100"/>
              <a:gd name="connsiteX455" fmla="*/ 3825137 w 5032666"/>
              <a:gd name="connsiteY455" fmla="*/ 419100 h 419100"/>
              <a:gd name="connsiteX456" fmla="*/ 3800475 w 5032666"/>
              <a:gd name="connsiteY456" fmla="*/ 419100 h 419100"/>
              <a:gd name="connsiteX457" fmla="*/ 3775854 w 5032666"/>
              <a:gd name="connsiteY457" fmla="*/ 419100 h 419100"/>
              <a:gd name="connsiteX458" fmla="*/ 3768434 w 5032666"/>
              <a:gd name="connsiteY458" fmla="*/ 419100 h 419100"/>
              <a:gd name="connsiteX459" fmla="*/ 3729887 w 5032666"/>
              <a:gd name="connsiteY459" fmla="*/ 419100 h 419100"/>
              <a:gd name="connsiteX460" fmla="*/ 3719151 w 5032666"/>
              <a:gd name="connsiteY460" fmla="*/ 419100 h 419100"/>
              <a:gd name="connsiteX461" fmla="*/ 3704779 w 5032666"/>
              <a:gd name="connsiteY461" fmla="*/ 419100 h 419100"/>
              <a:gd name="connsiteX462" fmla="*/ 3673184 w 5032666"/>
              <a:gd name="connsiteY462" fmla="*/ 419100 h 419100"/>
              <a:gd name="connsiteX463" fmla="*/ 3655496 w 5032666"/>
              <a:gd name="connsiteY463" fmla="*/ 419100 h 419100"/>
              <a:gd name="connsiteX464" fmla="*/ 3648076 w 5032666"/>
              <a:gd name="connsiteY464" fmla="*/ 419100 h 419100"/>
              <a:gd name="connsiteX465" fmla="*/ 3615586 w 5032666"/>
              <a:gd name="connsiteY465" fmla="*/ 419100 h 419100"/>
              <a:gd name="connsiteX466" fmla="*/ 3609529 w 5032666"/>
              <a:gd name="connsiteY466" fmla="*/ 419100 h 419100"/>
              <a:gd name="connsiteX467" fmla="*/ 3598793 w 5032666"/>
              <a:gd name="connsiteY467" fmla="*/ 419100 h 419100"/>
              <a:gd name="connsiteX468" fmla="*/ 3566303 w 5032666"/>
              <a:gd name="connsiteY468" fmla="*/ 419100 h 419100"/>
              <a:gd name="connsiteX469" fmla="*/ 3558883 w 5032666"/>
              <a:gd name="connsiteY469" fmla="*/ 419100 h 419100"/>
              <a:gd name="connsiteX470" fmla="*/ 3552826 w 5032666"/>
              <a:gd name="connsiteY470" fmla="*/ 419100 h 419100"/>
              <a:gd name="connsiteX471" fmla="*/ 3537241 w 5032666"/>
              <a:gd name="connsiteY471" fmla="*/ 419100 h 419100"/>
              <a:gd name="connsiteX472" fmla="*/ 3520336 w 5032666"/>
              <a:gd name="connsiteY472" fmla="*/ 419100 h 419100"/>
              <a:gd name="connsiteX473" fmla="*/ 3509600 w 5032666"/>
              <a:gd name="connsiteY473" fmla="*/ 419100 h 419100"/>
              <a:gd name="connsiteX474" fmla="*/ 3495228 w 5032666"/>
              <a:gd name="connsiteY474" fmla="*/ 419100 h 419100"/>
              <a:gd name="connsiteX475" fmla="*/ 3487958 w 5032666"/>
              <a:gd name="connsiteY475" fmla="*/ 419100 h 419100"/>
              <a:gd name="connsiteX476" fmla="*/ 3480538 w 5032666"/>
              <a:gd name="connsiteY476" fmla="*/ 419100 h 419100"/>
              <a:gd name="connsiteX477" fmla="*/ 3463633 w 5032666"/>
              <a:gd name="connsiteY477" fmla="*/ 419100 h 419100"/>
              <a:gd name="connsiteX478" fmla="*/ 3445945 w 5032666"/>
              <a:gd name="connsiteY478" fmla="*/ 419100 h 419100"/>
              <a:gd name="connsiteX479" fmla="*/ 3441991 w 5032666"/>
              <a:gd name="connsiteY479" fmla="*/ 419100 h 419100"/>
              <a:gd name="connsiteX480" fmla="*/ 3438525 w 5032666"/>
              <a:gd name="connsiteY480" fmla="*/ 419100 h 419100"/>
              <a:gd name="connsiteX481" fmla="*/ 3431255 w 5032666"/>
              <a:gd name="connsiteY481" fmla="*/ 419100 h 419100"/>
              <a:gd name="connsiteX482" fmla="*/ 3416883 w 5032666"/>
              <a:gd name="connsiteY482" fmla="*/ 419100 h 419100"/>
              <a:gd name="connsiteX483" fmla="*/ 3399978 w 5032666"/>
              <a:gd name="connsiteY483" fmla="*/ 419100 h 419100"/>
              <a:gd name="connsiteX484" fmla="*/ 3389242 w 5032666"/>
              <a:gd name="connsiteY484" fmla="*/ 419100 h 419100"/>
              <a:gd name="connsiteX485" fmla="*/ 3385288 w 5032666"/>
              <a:gd name="connsiteY485" fmla="*/ 419100 h 419100"/>
              <a:gd name="connsiteX486" fmla="*/ 3367600 w 5032666"/>
              <a:gd name="connsiteY486" fmla="*/ 419100 h 419100"/>
              <a:gd name="connsiteX487" fmla="*/ 3360180 w 5032666"/>
              <a:gd name="connsiteY487" fmla="*/ 419100 h 419100"/>
              <a:gd name="connsiteX488" fmla="*/ 3343275 w 5032666"/>
              <a:gd name="connsiteY488" fmla="*/ 419100 h 419100"/>
              <a:gd name="connsiteX489" fmla="*/ 3327690 w 5032666"/>
              <a:gd name="connsiteY489" fmla="*/ 419100 h 419100"/>
              <a:gd name="connsiteX490" fmla="*/ 3321633 w 5032666"/>
              <a:gd name="connsiteY490" fmla="*/ 419100 h 419100"/>
              <a:gd name="connsiteX491" fmla="*/ 3310897 w 5032666"/>
              <a:gd name="connsiteY491" fmla="*/ 419100 h 419100"/>
              <a:gd name="connsiteX492" fmla="*/ 3278407 w 5032666"/>
              <a:gd name="connsiteY492" fmla="*/ 419100 h 419100"/>
              <a:gd name="connsiteX493" fmla="*/ 3270987 w 5032666"/>
              <a:gd name="connsiteY493" fmla="*/ 419100 h 419100"/>
              <a:gd name="connsiteX494" fmla="*/ 3264930 w 5032666"/>
              <a:gd name="connsiteY494" fmla="*/ 419100 h 419100"/>
              <a:gd name="connsiteX495" fmla="*/ 3232440 w 5032666"/>
              <a:gd name="connsiteY495" fmla="*/ 419100 h 419100"/>
              <a:gd name="connsiteX496" fmla="*/ 3221704 w 5032666"/>
              <a:gd name="connsiteY496" fmla="*/ 419100 h 419100"/>
              <a:gd name="connsiteX497" fmla="*/ 3207332 w 5032666"/>
              <a:gd name="connsiteY497" fmla="*/ 419100 h 419100"/>
              <a:gd name="connsiteX498" fmla="*/ 3175737 w 5032666"/>
              <a:gd name="connsiteY498" fmla="*/ 419100 h 419100"/>
              <a:gd name="connsiteX499" fmla="*/ 3158049 w 5032666"/>
              <a:gd name="connsiteY499" fmla="*/ 419100 h 419100"/>
              <a:gd name="connsiteX500" fmla="*/ 3150629 w 5032666"/>
              <a:gd name="connsiteY500" fmla="*/ 419100 h 419100"/>
              <a:gd name="connsiteX501" fmla="*/ 3112082 w 5032666"/>
              <a:gd name="connsiteY501" fmla="*/ 419100 h 419100"/>
              <a:gd name="connsiteX502" fmla="*/ 3101346 w 5032666"/>
              <a:gd name="connsiteY502" fmla="*/ 419100 h 419100"/>
              <a:gd name="connsiteX503" fmla="*/ 3080041 w 5032666"/>
              <a:gd name="connsiteY503" fmla="*/ 419100 h 419100"/>
              <a:gd name="connsiteX504" fmla="*/ 3055379 w 5032666"/>
              <a:gd name="connsiteY504" fmla="*/ 419100 h 419100"/>
              <a:gd name="connsiteX505" fmla="*/ 3030758 w 5032666"/>
              <a:gd name="connsiteY505" fmla="*/ 419100 h 419100"/>
              <a:gd name="connsiteX506" fmla="*/ 3023338 w 5032666"/>
              <a:gd name="connsiteY506" fmla="*/ 419100 h 419100"/>
              <a:gd name="connsiteX507" fmla="*/ 2984791 w 5032666"/>
              <a:gd name="connsiteY507" fmla="*/ 419100 h 419100"/>
              <a:gd name="connsiteX508" fmla="*/ 2975266 w 5032666"/>
              <a:gd name="connsiteY508" fmla="*/ 419100 h 419100"/>
              <a:gd name="connsiteX509" fmla="*/ 2974055 w 5032666"/>
              <a:gd name="connsiteY509" fmla="*/ 419100 h 419100"/>
              <a:gd name="connsiteX510" fmla="*/ 2959683 w 5032666"/>
              <a:gd name="connsiteY510" fmla="*/ 419100 h 419100"/>
              <a:gd name="connsiteX511" fmla="*/ 2928088 w 5032666"/>
              <a:gd name="connsiteY511" fmla="*/ 419100 h 419100"/>
              <a:gd name="connsiteX512" fmla="*/ 2925983 w 5032666"/>
              <a:gd name="connsiteY512" fmla="*/ 419100 h 419100"/>
              <a:gd name="connsiteX513" fmla="*/ 2918563 w 5032666"/>
              <a:gd name="connsiteY513" fmla="*/ 419100 h 419100"/>
              <a:gd name="connsiteX514" fmla="*/ 2910400 w 5032666"/>
              <a:gd name="connsiteY514" fmla="*/ 419100 h 419100"/>
              <a:gd name="connsiteX515" fmla="*/ 2902980 w 5032666"/>
              <a:gd name="connsiteY515" fmla="*/ 419100 h 419100"/>
              <a:gd name="connsiteX516" fmla="*/ 2891687 w 5032666"/>
              <a:gd name="connsiteY516" fmla="*/ 419100 h 419100"/>
              <a:gd name="connsiteX517" fmla="*/ 2880016 w 5032666"/>
              <a:gd name="connsiteY517" fmla="*/ 419100 h 419100"/>
              <a:gd name="connsiteX518" fmla="*/ 2870490 w 5032666"/>
              <a:gd name="connsiteY518" fmla="*/ 419100 h 419100"/>
              <a:gd name="connsiteX519" fmla="*/ 2869280 w 5032666"/>
              <a:gd name="connsiteY519" fmla="*/ 419100 h 419100"/>
              <a:gd name="connsiteX520" fmla="*/ 2864433 w 5032666"/>
              <a:gd name="connsiteY520" fmla="*/ 419100 h 419100"/>
              <a:gd name="connsiteX521" fmla="*/ 2854908 w 5032666"/>
              <a:gd name="connsiteY521" fmla="*/ 419100 h 419100"/>
              <a:gd name="connsiteX522" fmla="*/ 2853697 w 5032666"/>
              <a:gd name="connsiteY522" fmla="*/ 419100 h 419100"/>
              <a:gd name="connsiteX523" fmla="*/ 2842404 w 5032666"/>
              <a:gd name="connsiteY523" fmla="*/ 419100 h 419100"/>
              <a:gd name="connsiteX524" fmla="*/ 2834984 w 5032666"/>
              <a:gd name="connsiteY524" fmla="*/ 419100 h 419100"/>
              <a:gd name="connsiteX525" fmla="*/ 2823313 w 5032666"/>
              <a:gd name="connsiteY525" fmla="*/ 419100 h 419100"/>
              <a:gd name="connsiteX526" fmla="*/ 2821207 w 5032666"/>
              <a:gd name="connsiteY526" fmla="*/ 419100 h 419100"/>
              <a:gd name="connsiteX527" fmla="*/ 2813787 w 5032666"/>
              <a:gd name="connsiteY527" fmla="*/ 419100 h 419100"/>
              <a:gd name="connsiteX528" fmla="*/ 2807730 w 5032666"/>
              <a:gd name="connsiteY528" fmla="*/ 419100 h 419100"/>
              <a:gd name="connsiteX529" fmla="*/ 2805625 w 5032666"/>
              <a:gd name="connsiteY529" fmla="*/ 419100 h 419100"/>
              <a:gd name="connsiteX530" fmla="*/ 2798205 w 5032666"/>
              <a:gd name="connsiteY530" fmla="*/ 419100 h 419100"/>
              <a:gd name="connsiteX531" fmla="*/ 2796437 w 5032666"/>
              <a:gd name="connsiteY531" fmla="*/ 419100 h 419100"/>
              <a:gd name="connsiteX532" fmla="*/ 2785701 w 5032666"/>
              <a:gd name="connsiteY532" fmla="*/ 419100 h 419100"/>
              <a:gd name="connsiteX533" fmla="*/ 2775240 w 5032666"/>
              <a:gd name="connsiteY533" fmla="*/ 419100 h 419100"/>
              <a:gd name="connsiteX534" fmla="*/ 2771329 w 5032666"/>
              <a:gd name="connsiteY534" fmla="*/ 419100 h 419100"/>
              <a:gd name="connsiteX535" fmla="*/ 2765715 w 5032666"/>
              <a:gd name="connsiteY535" fmla="*/ 419100 h 419100"/>
              <a:gd name="connsiteX536" fmla="*/ 2764504 w 5032666"/>
              <a:gd name="connsiteY536" fmla="*/ 419100 h 419100"/>
              <a:gd name="connsiteX537" fmla="*/ 2759658 w 5032666"/>
              <a:gd name="connsiteY537" fmla="*/ 419100 h 419100"/>
              <a:gd name="connsiteX538" fmla="*/ 2750132 w 5032666"/>
              <a:gd name="connsiteY538" fmla="*/ 419100 h 419100"/>
              <a:gd name="connsiteX539" fmla="*/ 2748922 w 5032666"/>
              <a:gd name="connsiteY539" fmla="*/ 419100 h 419100"/>
              <a:gd name="connsiteX540" fmla="*/ 2739734 w 5032666"/>
              <a:gd name="connsiteY540" fmla="*/ 419100 h 419100"/>
              <a:gd name="connsiteX541" fmla="*/ 2722046 w 5032666"/>
              <a:gd name="connsiteY541" fmla="*/ 419100 h 419100"/>
              <a:gd name="connsiteX542" fmla="*/ 2718537 w 5032666"/>
              <a:gd name="connsiteY542" fmla="*/ 419100 h 419100"/>
              <a:gd name="connsiteX543" fmla="*/ 2716432 w 5032666"/>
              <a:gd name="connsiteY543" fmla="*/ 419100 h 419100"/>
              <a:gd name="connsiteX544" fmla="*/ 2714626 w 5032666"/>
              <a:gd name="connsiteY544" fmla="*/ 419100 h 419100"/>
              <a:gd name="connsiteX545" fmla="*/ 2709012 w 5032666"/>
              <a:gd name="connsiteY545" fmla="*/ 419100 h 419100"/>
              <a:gd name="connsiteX546" fmla="*/ 2702955 w 5032666"/>
              <a:gd name="connsiteY546" fmla="*/ 419100 h 419100"/>
              <a:gd name="connsiteX547" fmla="*/ 2700849 w 5032666"/>
              <a:gd name="connsiteY547" fmla="*/ 419100 h 419100"/>
              <a:gd name="connsiteX548" fmla="*/ 2693429 w 5032666"/>
              <a:gd name="connsiteY548" fmla="*/ 419100 h 419100"/>
              <a:gd name="connsiteX549" fmla="*/ 2682136 w 5032666"/>
              <a:gd name="connsiteY549" fmla="*/ 419100 h 419100"/>
              <a:gd name="connsiteX550" fmla="*/ 2676079 w 5032666"/>
              <a:gd name="connsiteY550" fmla="*/ 419100 h 419100"/>
              <a:gd name="connsiteX551" fmla="*/ 2670465 w 5032666"/>
              <a:gd name="connsiteY551" fmla="*/ 419100 h 419100"/>
              <a:gd name="connsiteX552" fmla="*/ 2665343 w 5032666"/>
              <a:gd name="connsiteY552" fmla="*/ 419100 h 419100"/>
              <a:gd name="connsiteX553" fmla="*/ 2659729 w 5032666"/>
              <a:gd name="connsiteY553" fmla="*/ 419100 h 419100"/>
              <a:gd name="connsiteX554" fmla="*/ 2654882 w 5032666"/>
              <a:gd name="connsiteY554" fmla="*/ 419100 h 419100"/>
              <a:gd name="connsiteX555" fmla="*/ 2645357 w 5032666"/>
              <a:gd name="connsiteY555" fmla="*/ 419100 h 419100"/>
              <a:gd name="connsiteX556" fmla="*/ 2644146 w 5032666"/>
              <a:gd name="connsiteY556" fmla="*/ 419100 h 419100"/>
              <a:gd name="connsiteX557" fmla="*/ 2632853 w 5032666"/>
              <a:gd name="connsiteY557" fmla="*/ 419100 h 419100"/>
              <a:gd name="connsiteX558" fmla="*/ 2625433 w 5032666"/>
              <a:gd name="connsiteY558" fmla="*/ 419100 h 419100"/>
              <a:gd name="connsiteX559" fmla="*/ 2619376 w 5032666"/>
              <a:gd name="connsiteY559" fmla="*/ 419100 h 419100"/>
              <a:gd name="connsiteX560" fmla="*/ 2613762 w 5032666"/>
              <a:gd name="connsiteY560" fmla="*/ 419100 h 419100"/>
              <a:gd name="connsiteX561" fmla="*/ 2598179 w 5032666"/>
              <a:gd name="connsiteY561" fmla="*/ 419100 h 419100"/>
              <a:gd name="connsiteX562" fmla="*/ 2596074 w 5032666"/>
              <a:gd name="connsiteY562" fmla="*/ 419100 h 419100"/>
              <a:gd name="connsiteX563" fmla="*/ 2588654 w 5032666"/>
              <a:gd name="connsiteY563" fmla="*/ 419100 h 419100"/>
              <a:gd name="connsiteX564" fmla="*/ 2586886 w 5032666"/>
              <a:gd name="connsiteY564" fmla="*/ 419100 h 419100"/>
              <a:gd name="connsiteX565" fmla="*/ 2576150 w 5032666"/>
              <a:gd name="connsiteY565" fmla="*/ 419100 h 419100"/>
              <a:gd name="connsiteX566" fmla="*/ 2561778 w 5032666"/>
              <a:gd name="connsiteY566" fmla="*/ 419100 h 419100"/>
              <a:gd name="connsiteX567" fmla="*/ 2550107 w 5032666"/>
              <a:gd name="connsiteY567" fmla="*/ 419100 h 419100"/>
              <a:gd name="connsiteX568" fmla="*/ 2539371 w 5032666"/>
              <a:gd name="connsiteY568" fmla="*/ 419100 h 419100"/>
              <a:gd name="connsiteX569" fmla="*/ 2530183 w 5032666"/>
              <a:gd name="connsiteY569" fmla="*/ 419100 h 419100"/>
              <a:gd name="connsiteX570" fmla="*/ 2518066 w 5032666"/>
              <a:gd name="connsiteY570" fmla="*/ 419100 h 419100"/>
              <a:gd name="connsiteX571" fmla="*/ 2512495 w 5032666"/>
              <a:gd name="connsiteY571" fmla="*/ 419100 h 419100"/>
              <a:gd name="connsiteX572" fmla="*/ 2505075 w 5032666"/>
              <a:gd name="connsiteY572" fmla="*/ 419100 h 419100"/>
              <a:gd name="connsiteX573" fmla="*/ 2493404 w 5032666"/>
              <a:gd name="connsiteY573" fmla="*/ 419100 h 419100"/>
              <a:gd name="connsiteX574" fmla="*/ 2468783 w 5032666"/>
              <a:gd name="connsiteY574" fmla="*/ 419100 h 419100"/>
              <a:gd name="connsiteX575" fmla="*/ 2466528 w 5032666"/>
              <a:gd name="connsiteY575" fmla="*/ 419100 h 419100"/>
              <a:gd name="connsiteX576" fmla="*/ 2461363 w 5032666"/>
              <a:gd name="connsiteY576" fmla="*/ 419100 h 419100"/>
              <a:gd name="connsiteX577" fmla="*/ 2455792 w 5032666"/>
              <a:gd name="connsiteY577" fmla="*/ 419100 h 419100"/>
              <a:gd name="connsiteX578" fmla="*/ 2434487 w 5032666"/>
              <a:gd name="connsiteY578" fmla="*/ 419100 h 419100"/>
              <a:gd name="connsiteX579" fmla="*/ 2422816 w 5032666"/>
              <a:gd name="connsiteY579" fmla="*/ 419100 h 419100"/>
              <a:gd name="connsiteX580" fmla="*/ 2412080 w 5032666"/>
              <a:gd name="connsiteY580" fmla="*/ 419100 h 419100"/>
              <a:gd name="connsiteX581" fmla="*/ 2409825 w 5032666"/>
              <a:gd name="connsiteY581" fmla="*/ 419100 h 419100"/>
              <a:gd name="connsiteX582" fmla="*/ 2397708 w 5032666"/>
              <a:gd name="connsiteY582" fmla="*/ 419100 h 419100"/>
              <a:gd name="connsiteX583" fmla="*/ 2385204 w 5032666"/>
              <a:gd name="connsiteY583" fmla="*/ 419100 h 419100"/>
              <a:gd name="connsiteX584" fmla="*/ 2377784 w 5032666"/>
              <a:gd name="connsiteY584" fmla="*/ 419100 h 419100"/>
              <a:gd name="connsiteX585" fmla="*/ 2366113 w 5032666"/>
              <a:gd name="connsiteY585" fmla="*/ 419100 h 419100"/>
              <a:gd name="connsiteX586" fmla="*/ 2348425 w 5032666"/>
              <a:gd name="connsiteY586" fmla="*/ 419100 h 419100"/>
              <a:gd name="connsiteX587" fmla="*/ 2341005 w 5032666"/>
              <a:gd name="connsiteY587" fmla="*/ 419100 h 419100"/>
              <a:gd name="connsiteX588" fmla="*/ 2339237 w 5032666"/>
              <a:gd name="connsiteY588" fmla="*/ 419100 h 419100"/>
              <a:gd name="connsiteX589" fmla="*/ 2329712 w 5032666"/>
              <a:gd name="connsiteY589" fmla="*/ 419100 h 419100"/>
              <a:gd name="connsiteX590" fmla="*/ 2328501 w 5032666"/>
              <a:gd name="connsiteY590" fmla="*/ 419100 h 419100"/>
              <a:gd name="connsiteX591" fmla="*/ 2314129 w 5032666"/>
              <a:gd name="connsiteY591" fmla="*/ 419100 h 419100"/>
              <a:gd name="connsiteX592" fmla="*/ 2308515 w 5032666"/>
              <a:gd name="connsiteY592" fmla="*/ 419100 h 419100"/>
              <a:gd name="connsiteX593" fmla="*/ 2302458 w 5032666"/>
              <a:gd name="connsiteY593" fmla="*/ 419100 h 419100"/>
              <a:gd name="connsiteX594" fmla="*/ 2291722 w 5032666"/>
              <a:gd name="connsiteY594" fmla="*/ 419100 h 419100"/>
              <a:gd name="connsiteX595" fmla="*/ 2282534 w 5032666"/>
              <a:gd name="connsiteY595" fmla="*/ 419100 h 419100"/>
              <a:gd name="connsiteX596" fmla="*/ 2280429 w 5032666"/>
              <a:gd name="connsiteY596" fmla="*/ 419100 h 419100"/>
              <a:gd name="connsiteX597" fmla="*/ 2273009 w 5032666"/>
              <a:gd name="connsiteY597" fmla="*/ 419100 h 419100"/>
              <a:gd name="connsiteX598" fmla="*/ 2264846 w 5032666"/>
              <a:gd name="connsiteY598" fmla="*/ 419100 h 419100"/>
              <a:gd name="connsiteX599" fmla="*/ 2259232 w 5032666"/>
              <a:gd name="connsiteY599" fmla="*/ 419100 h 419100"/>
              <a:gd name="connsiteX600" fmla="*/ 2257426 w 5032666"/>
              <a:gd name="connsiteY600" fmla="*/ 419100 h 419100"/>
              <a:gd name="connsiteX601" fmla="*/ 2251812 w 5032666"/>
              <a:gd name="connsiteY601" fmla="*/ 419100 h 419100"/>
              <a:gd name="connsiteX602" fmla="*/ 2245755 w 5032666"/>
              <a:gd name="connsiteY602" fmla="*/ 419100 h 419100"/>
              <a:gd name="connsiteX603" fmla="*/ 2234462 w 5032666"/>
              <a:gd name="connsiteY603" fmla="*/ 419100 h 419100"/>
              <a:gd name="connsiteX604" fmla="*/ 2224936 w 5032666"/>
              <a:gd name="connsiteY604" fmla="*/ 419100 h 419100"/>
              <a:gd name="connsiteX605" fmla="*/ 2223726 w 5032666"/>
              <a:gd name="connsiteY605" fmla="*/ 419100 h 419100"/>
              <a:gd name="connsiteX606" fmla="*/ 2218879 w 5032666"/>
              <a:gd name="connsiteY606" fmla="*/ 419100 h 419100"/>
              <a:gd name="connsiteX607" fmla="*/ 2213265 w 5032666"/>
              <a:gd name="connsiteY607" fmla="*/ 419100 h 419100"/>
              <a:gd name="connsiteX608" fmla="*/ 2209354 w 5032666"/>
              <a:gd name="connsiteY608" fmla="*/ 419100 h 419100"/>
              <a:gd name="connsiteX609" fmla="*/ 2208143 w 5032666"/>
              <a:gd name="connsiteY609" fmla="*/ 419100 h 419100"/>
              <a:gd name="connsiteX610" fmla="*/ 2202529 w 5032666"/>
              <a:gd name="connsiteY610" fmla="*/ 419100 h 419100"/>
              <a:gd name="connsiteX611" fmla="*/ 2188157 w 5032666"/>
              <a:gd name="connsiteY611" fmla="*/ 419100 h 419100"/>
              <a:gd name="connsiteX612" fmla="*/ 2177759 w 5032666"/>
              <a:gd name="connsiteY612" fmla="*/ 419100 h 419100"/>
              <a:gd name="connsiteX613" fmla="*/ 2175653 w 5032666"/>
              <a:gd name="connsiteY613" fmla="*/ 419100 h 419100"/>
              <a:gd name="connsiteX614" fmla="*/ 2168233 w 5032666"/>
              <a:gd name="connsiteY614" fmla="*/ 419100 h 419100"/>
              <a:gd name="connsiteX615" fmla="*/ 2162176 w 5032666"/>
              <a:gd name="connsiteY615" fmla="*/ 419100 h 419100"/>
              <a:gd name="connsiteX616" fmla="*/ 2160071 w 5032666"/>
              <a:gd name="connsiteY616" fmla="*/ 419100 h 419100"/>
              <a:gd name="connsiteX617" fmla="*/ 2156562 w 5032666"/>
              <a:gd name="connsiteY617" fmla="*/ 419100 h 419100"/>
              <a:gd name="connsiteX618" fmla="*/ 2152651 w 5032666"/>
              <a:gd name="connsiteY618" fmla="*/ 419100 h 419100"/>
              <a:gd name="connsiteX619" fmla="*/ 2138874 w 5032666"/>
              <a:gd name="connsiteY619" fmla="*/ 419100 h 419100"/>
              <a:gd name="connsiteX620" fmla="*/ 2131454 w 5032666"/>
              <a:gd name="connsiteY620" fmla="*/ 419100 h 419100"/>
              <a:gd name="connsiteX621" fmla="*/ 2129686 w 5032666"/>
              <a:gd name="connsiteY621" fmla="*/ 419100 h 419100"/>
              <a:gd name="connsiteX622" fmla="*/ 2120161 w 5032666"/>
              <a:gd name="connsiteY622" fmla="*/ 419100 h 419100"/>
              <a:gd name="connsiteX623" fmla="*/ 2118950 w 5032666"/>
              <a:gd name="connsiteY623" fmla="*/ 419100 h 419100"/>
              <a:gd name="connsiteX624" fmla="*/ 2114104 w 5032666"/>
              <a:gd name="connsiteY624" fmla="*/ 419100 h 419100"/>
              <a:gd name="connsiteX625" fmla="*/ 2104578 w 5032666"/>
              <a:gd name="connsiteY625" fmla="*/ 419100 h 419100"/>
              <a:gd name="connsiteX626" fmla="*/ 2103368 w 5032666"/>
              <a:gd name="connsiteY626" fmla="*/ 419100 h 419100"/>
              <a:gd name="connsiteX627" fmla="*/ 2092907 w 5032666"/>
              <a:gd name="connsiteY627" fmla="*/ 419100 h 419100"/>
              <a:gd name="connsiteX628" fmla="*/ 2082171 w 5032666"/>
              <a:gd name="connsiteY628" fmla="*/ 419100 h 419100"/>
              <a:gd name="connsiteX629" fmla="*/ 2072983 w 5032666"/>
              <a:gd name="connsiteY629" fmla="*/ 419100 h 419100"/>
              <a:gd name="connsiteX630" fmla="*/ 2070878 w 5032666"/>
              <a:gd name="connsiteY630" fmla="*/ 419100 h 419100"/>
              <a:gd name="connsiteX631" fmla="*/ 2063458 w 5032666"/>
              <a:gd name="connsiteY631" fmla="*/ 419100 h 419100"/>
              <a:gd name="connsiteX632" fmla="*/ 2057401 w 5032666"/>
              <a:gd name="connsiteY632" fmla="*/ 419100 h 419100"/>
              <a:gd name="connsiteX633" fmla="*/ 2055295 w 5032666"/>
              <a:gd name="connsiteY633" fmla="*/ 419100 h 419100"/>
              <a:gd name="connsiteX634" fmla="*/ 2047875 w 5032666"/>
              <a:gd name="connsiteY634" fmla="*/ 419100 h 419100"/>
              <a:gd name="connsiteX635" fmla="*/ 2036204 w 5032666"/>
              <a:gd name="connsiteY635" fmla="*/ 419100 h 419100"/>
              <a:gd name="connsiteX636" fmla="*/ 2024911 w 5032666"/>
              <a:gd name="connsiteY636" fmla="*/ 419100 h 419100"/>
              <a:gd name="connsiteX637" fmla="*/ 2014175 w 5032666"/>
              <a:gd name="connsiteY637" fmla="*/ 419100 h 419100"/>
              <a:gd name="connsiteX638" fmla="*/ 2009328 w 5032666"/>
              <a:gd name="connsiteY638" fmla="*/ 419100 h 419100"/>
              <a:gd name="connsiteX639" fmla="*/ 1999803 w 5032666"/>
              <a:gd name="connsiteY639" fmla="*/ 419100 h 419100"/>
              <a:gd name="connsiteX640" fmla="*/ 1998592 w 5032666"/>
              <a:gd name="connsiteY640" fmla="*/ 419100 h 419100"/>
              <a:gd name="connsiteX641" fmla="*/ 1968208 w 5032666"/>
              <a:gd name="connsiteY641" fmla="*/ 419100 h 419100"/>
              <a:gd name="connsiteX642" fmla="*/ 1952625 w 5032666"/>
              <a:gd name="connsiteY642" fmla="*/ 419100 h 419100"/>
              <a:gd name="connsiteX643" fmla="*/ 1950520 w 5032666"/>
              <a:gd name="connsiteY643" fmla="*/ 419100 h 419100"/>
              <a:gd name="connsiteX644" fmla="*/ 1943100 w 5032666"/>
              <a:gd name="connsiteY644" fmla="*/ 419100 h 419100"/>
              <a:gd name="connsiteX645" fmla="*/ 1904553 w 5032666"/>
              <a:gd name="connsiteY645" fmla="*/ 419100 h 419100"/>
              <a:gd name="connsiteX646" fmla="*/ 1893817 w 5032666"/>
              <a:gd name="connsiteY646" fmla="*/ 419100 h 419100"/>
              <a:gd name="connsiteX647" fmla="*/ 1872512 w 5032666"/>
              <a:gd name="connsiteY647" fmla="*/ 419100 h 419100"/>
              <a:gd name="connsiteX648" fmla="*/ 1847850 w 5032666"/>
              <a:gd name="connsiteY648" fmla="*/ 419100 h 419100"/>
              <a:gd name="connsiteX649" fmla="*/ 1823229 w 5032666"/>
              <a:gd name="connsiteY649" fmla="*/ 419100 h 419100"/>
              <a:gd name="connsiteX650" fmla="*/ 1815809 w 5032666"/>
              <a:gd name="connsiteY650" fmla="*/ 419100 h 419100"/>
              <a:gd name="connsiteX651" fmla="*/ 1777262 w 5032666"/>
              <a:gd name="connsiteY651" fmla="*/ 419100 h 419100"/>
              <a:gd name="connsiteX652" fmla="*/ 1766526 w 5032666"/>
              <a:gd name="connsiteY652" fmla="*/ 419100 h 419100"/>
              <a:gd name="connsiteX653" fmla="*/ 1752154 w 5032666"/>
              <a:gd name="connsiteY653" fmla="*/ 419100 h 419100"/>
              <a:gd name="connsiteX654" fmla="*/ 1720559 w 5032666"/>
              <a:gd name="connsiteY654" fmla="*/ 419100 h 419100"/>
              <a:gd name="connsiteX655" fmla="*/ 1702871 w 5032666"/>
              <a:gd name="connsiteY655" fmla="*/ 419100 h 419100"/>
              <a:gd name="connsiteX656" fmla="*/ 1695451 w 5032666"/>
              <a:gd name="connsiteY656" fmla="*/ 419100 h 419100"/>
              <a:gd name="connsiteX657" fmla="*/ 1662961 w 5032666"/>
              <a:gd name="connsiteY657" fmla="*/ 419100 h 419100"/>
              <a:gd name="connsiteX658" fmla="*/ 1656904 w 5032666"/>
              <a:gd name="connsiteY658" fmla="*/ 419100 h 419100"/>
              <a:gd name="connsiteX659" fmla="*/ 1646168 w 5032666"/>
              <a:gd name="connsiteY659" fmla="*/ 419100 h 419100"/>
              <a:gd name="connsiteX660" fmla="*/ 1613678 w 5032666"/>
              <a:gd name="connsiteY660" fmla="*/ 419100 h 419100"/>
              <a:gd name="connsiteX661" fmla="*/ 1606258 w 5032666"/>
              <a:gd name="connsiteY661" fmla="*/ 419100 h 419100"/>
              <a:gd name="connsiteX662" fmla="*/ 1600201 w 5032666"/>
              <a:gd name="connsiteY662" fmla="*/ 419100 h 419100"/>
              <a:gd name="connsiteX663" fmla="*/ 1584616 w 5032666"/>
              <a:gd name="connsiteY663" fmla="*/ 419100 h 419100"/>
              <a:gd name="connsiteX664" fmla="*/ 1567711 w 5032666"/>
              <a:gd name="connsiteY664" fmla="*/ 419100 h 419100"/>
              <a:gd name="connsiteX665" fmla="*/ 1556975 w 5032666"/>
              <a:gd name="connsiteY665" fmla="*/ 419100 h 419100"/>
              <a:gd name="connsiteX666" fmla="*/ 1542603 w 5032666"/>
              <a:gd name="connsiteY666" fmla="*/ 419100 h 419100"/>
              <a:gd name="connsiteX667" fmla="*/ 1535333 w 5032666"/>
              <a:gd name="connsiteY667" fmla="*/ 419100 h 419100"/>
              <a:gd name="connsiteX668" fmla="*/ 1527913 w 5032666"/>
              <a:gd name="connsiteY668" fmla="*/ 419100 h 419100"/>
              <a:gd name="connsiteX669" fmla="*/ 1511008 w 5032666"/>
              <a:gd name="connsiteY669" fmla="*/ 419100 h 419100"/>
              <a:gd name="connsiteX670" fmla="*/ 1493320 w 5032666"/>
              <a:gd name="connsiteY670" fmla="*/ 419100 h 419100"/>
              <a:gd name="connsiteX671" fmla="*/ 1489366 w 5032666"/>
              <a:gd name="connsiteY671" fmla="*/ 419100 h 419100"/>
              <a:gd name="connsiteX672" fmla="*/ 1485900 w 5032666"/>
              <a:gd name="connsiteY672" fmla="*/ 419100 h 419100"/>
              <a:gd name="connsiteX673" fmla="*/ 1478630 w 5032666"/>
              <a:gd name="connsiteY673" fmla="*/ 419100 h 419100"/>
              <a:gd name="connsiteX674" fmla="*/ 1464258 w 5032666"/>
              <a:gd name="connsiteY674" fmla="*/ 419100 h 419100"/>
              <a:gd name="connsiteX675" fmla="*/ 1447353 w 5032666"/>
              <a:gd name="connsiteY675" fmla="*/ 419100 h 419100"/>
              <a:gd name="connsiteX676" fmla="*/ 1436617 w 5032666"/>
              <a:gd name="connsiteY676" fmla="*/ 419100 h 419100"/>
              <a:gd name="connsiteX677" fmla="*/ 1432663 w 5032666"/>
              <a:gd name="connsiteY677" fmla="*/ 419100 h 419100"/>
              <a:gd name="connsiteX678" fmla="*/ 1414975 w 5032666"/>
              <a:gd name="connsiteY678" fmla="*/ 419100 h 419100"/>
              <a:gd name="connsiteX679" fmla="*/ 1407555 w 5032666"/>
              <a:gd name="connsiteY679" fmla="*/ 419100 h 419100"/>
              <a:gd name="connsiteX680" fmla="*/ 1390650 w 5032666"/>
              <a:gd name="connsiteY680" fmla="*/ 419100 h 419100"/>
              <a:gd name="connsiteX681" fmla="*/ 1375065 w 5032666"/>
              <a:gd name="connsiteY681" fmla="*/ 419100 h 419100"/>
              <a:gd name="connsiteX682" fmla="*/ 1369008 w 5032666"/>
              <a:gd name="connsiteY682" fmla="*/ 419100 h 419100"/>
              <a:gd name="connsiteX683" fmla="*/ 1358272 w 5032666"/>
              <a:gd name="connsiteY683" fmla="*/ 419100 h 419100"/>
              <a:gd name="connsiteX684" fmla="*/ 1325782 w 5032666"/>
              <a:gd name="connsiteY684" fmla="*/ 419100 h 419100"/>
              <a:gd name="connsiteX685" fmla="*/ 1318362 w 5032666"/>
              <a:gd name="connsiteY685" fmla="*/ 419100 h 419100"/>
              <a:gd name="connsiteX686" fmla="*/ 1312305 w 5032666"/>
              <a:gd name="connsiteY686" fmla="*/ 419100 h 419100"/>
              <a:gd name="connsiteX687" fmla="*/ 1279815 w 5032666"/>
              <a:gd name="connsiteY687" fmla="*/ 419100 h 419100"/>
              <a:gd name="connsiteX688" fmla="*/ 1269079 w 5032666"/>
              <a:gd name="connsiteY688" fmla="*/ 419100 h 419100"/>
              <a:gd name="connsiteX689" fmla="*/ 1254707 w 5032666"/>
              <a:gd name="connsiteY689" fmla="*/ 419100 h 419100"/>
              <a:gd name="connsiteX690" fmla="*/ 1223112 w 5032666"/>
              <a:gd name="connsiteY690" fmla="*/ 419100 h 419100"/>
              <a:gd name="connsiteX691" fmla="*/ 1205424 w 5032666"/>
              <a:gd name="connsiteY691" fmla="*/ 419100 h 419100"/>
              <a:gd name="connsiteX692" fmla="*/ 1198004 w 5032666"/>
              <a:gd name="connsiteY692" fmla="*/ 419100 h 419100"/>
              <a:gd name="connsiteX693" fmla="*/ 1159457 w 5032666"/>
              <a:gd name="connsiteY693" fmla="*/ 419100 h 419100"/>
              <a:gd name="connsiteX694" fmla="*/ 1148721 w 5032666"/>
              <a:gd name="connsiteY694" fmla="*/ 419100 h 419100"/>
              <a:gd name="connsiteX695" fmla="*/ 1127416 w 5032666"/>
              <a:gd name="connsiteY695" fmla="*/ 419100 h 419100"/>
              <a:gd name="connsiteX696" fmla="*/ 1102754 w 5032666"/>
              <a:gd name="connsiteY696" fmla="*/ 419100 h 419100"/>
              <a:gd name="connsiteX697" fmla="*/ 1078133 w 5032666"/>
              <a:gd name="connsiteY697" fmla="*/ 419100 h 419100"/>
              <a:gd name="connsiteX698" fmla="*/ 1070713 w 5032666"/>
              <a:gd name="connsiteY698" fmla="*/ 419100 h 419100"/>
              <a:gd name="connsiteX699" fmla="*/ 1032166 w 5032666"/>
              <a:gd name="connsiteY699" fmla="*/ 419100 h 419100"/>
              <a:gd name="connsiteX700" fmla="*/ 1021430 w 5032666"/>
              <a:gd name="connsiteY700" fmla="*/ 419100 h 419100"/>
              <a:gd name="connsiteX701" fmla="*/ 1007058 w 5032666"/>
              <a:gd name="connsiteY701" fmla="*/ 419100 h 419100"/>
              <a:gd name="connsiteX702" fmla="*/ 975463 w 5032666"/>
              <a:gd name="connsiteY702" fmla="*/ 419100 h 419100"/>
              <a:gd name="connsiteX703" fmla="*/ 957775 w 5032666"/>
              <a:gd name="connsiteY703" fmla="*/ 419100 h 419100"/>
              <a:gd name="connsiteX704" fmla="*/ 950355 w 5032666"/>
              <a:gd name="connsiteY704" fmla="*/ 419100 h 419100"/>
              <a:gd name="connsiteX705" fmla="*/ 939062 w 5032666"/>
              <a:gd name="connsiteY705" fmla="*/ 419100 h 419100"/>
              <a:gd name="connsiteX706" fmla="*/ 917865 w 5032666"/>
              <a:gd name="connsiteY706" fmla="*/ 419100 h 419100"/>
              <a:gd name="connsiteX707" fmla="*/ 911808 w 5032666"/>
              <a:gd name="connsiteY707" fmla="*/ 419100 h 419100"/>
              <a:gd name="connsiteX708" fmla="*/ 901072 w 5032666"/>
              <a:gd name="connsiteY708" fmla="*/ 419100 h 419100"/>
              <a:gd name="connsiteX709" fmla="*/ 889779 w 5032666"/>
              <a:gd name="connsiteY709" fmla="*/ 419100 h 419100"/>
              <a:gd name="connsiteX710" fmla="*/ 882359 w 5032666"/>
              <a:gd name="connsiteY710" fmla="*/ 419100 h 419100"/>
              <a:gd name="connsiteX711" fmla="*/ 868582 w 5032666"/>
              <a:gd name="connsiteY711" fmla="*/ 419100 h 419100"/>
              <a:gd name="connsiteX712" fmla="*/ 861162 w 5032666"/>
              <a:gd name="connsiteY712" fmla="*/ 419100 h 419100"/>
              <a:gd name="connsiteX713" fmla="*/ 855105 w 5032666"/>
              <a:gd name="connsiteY713" fmla="*/ 419100 h 419100"/>
              <a:gd name="connsiteX714" fmla="*/ 843812 w 5032666"/>
              <a:gd name="connsiteY714" fmla="*/ 419100 h 419100"/>
              <a:gd name="connsiteX715" fmla="*/ 833076 w 5032666"/>
              <a:gd name="connsiteY715" fmla="*/ 419100 h 419100"/>
              <a:gd name="connsiteX716" fmla="*/ 822615 w 5032666"/>
              <a:gd name="connsiteY716" fmla="*/ 419100 h 419100"/>
              <a:gd name="connsiteX717" fmla="*/ 818704 w 5032666"/>
              <a:gd name="connsiteY717" fmla="*/ 419100 h 419100"/>
              <a:gd name="connsiteX718" fmla="*/ 811879 w 5032666"/>
              <a:gd name="connsiteY718" fmla="*/ 419100 h 419100"/>
              <a:gd name="connsiteX719" fmla="*/ 797507 w 5032666"/>
              <a:gd name="connsiteY719" fmla="*/ 419100 h 419100"/>
              <a:gd name="connsiteX720" fmla="*/ 787109 w 5032666"/>
              <a:gd name="connsiteY720" fmla="*/ 419100 h 419100"/>
              <a:gd name="connsiteX721" fmla="*/ 769421 w 5032666"/>
              <a:gd name="connsiteY721" fmla="*/ 419100 h 419100"/>
              <a:gd name="connsiteX722" fmla="*/ 765912 w 5032666"/>
              <a:gd name="connsiteY722" fmla="*/ 419100 h 419100"/>
              <a:gd name="connsiteX723" fmla="*/ 762001 w 5032666"/>
              <a:gd name="connsiteY723" fmla="*/ 419100 h 419100"/>
              <a:gd name="connsiteX724" fmla="*/ 748224 w 5032666"/>
              <a:gd name="connsiteY724" fmla="*/ 419100 h 419100"/>
              <a:gd name="connsiteX725" fmla="*/ 740804 w 5032666"/>
              <a:gd name="connsiteY725" fmla="*/ 419100 h 419100"/>
              <a:gd name="connsiteX726" fmla="*/ 729511 w 5032666"/>
              <a:gd name="connsiteY726" fmla="*/ 419100 h 419100"/>
              <a:gd name="connsiteX727" fmla="*/ 723454 w 5032666"/>
              <a:gd name="connsiteY727" fmla="*/ 419100 h 419100"/>
              <a:gd name="connsiteX728" fmla="*/ 712718 w 5032666"/>
              <a:gd name="connsiteY728" fmla="*/ 419100 h 419100"/>
              <a:gd name="connsiteX729" fmla="*/ 702257 w 5032666"/>
              <a:gd name="connsiteY729" fmla="*/ 419100 h 419100"/>
              <a:gd name="connsiteX730" fmla="*/ 691521 w 5032666"/>
              <a:gd name="connsiteY730" fmla="*/ 419100 h 419100"/>
              <a:gd name="connsiteX731" fmla="*/ 680228 w 5032666"/>
              <a:gd name="connsiteY731" fmla="*/ 419100 h 419100"/>
              <a:gd name="connsiteX732" fmla="*/ 672808 w 5032666"/>
              <a:gd name="connsiteY732" fmla="*/ 419100 h 419100"/>
              <a:gd name="connsiteX733" fmla="*/ 666751 w 5032666"/>
              <a:gd name="connsiteY733" fmla="*/ 419100 h 419100"/>
              <a:gd name="connsiteX734" fmla="*/ 645554 w 5032666"/>
              <a:gd name="connsiteY734" fmla="*/ 419100 h 419100"/>
              <a:gd name="connsiteX735" fmla="*/ 634261 w 5032666"/>
              <a:gd name="connsiteY735" fmla="*/ 419100 h 419100"/>
              <a:gd name="connsiteX736" fmla="*/ 623525 w 5032666"/>
              <a:gd name="connsiteY736" fmla="*/ 419100 h 419100"/>
              <a:gd name="connsiteX737" fmla="*/ 609153 w 5032666"/>
              <a:gd name="connsiteY737" fmla="*/ 419100 h 419100"/>
              <a:gd name="connsiteX738" fmla="*/ 577558 w 5032666"/>
              <a:gd name="connsiteY738" fmla="*/ 419100 h 419100"/>
              <a:gd name="connsiteX739" fmla="*/ 559870 w 5032666"/>
              <a:gd name="connsiteY739" fmla="*/ 419100 h 419100"/>
              <a:gd name="connsiteX740" fmla="*/ 552450 w 5032666"/>
              <a:gd name="connsiteY740" fmla="*/ 419100 h 419100"/>
              <a:gd name="connsiteX741" fmla="*/ 513903 w 5032666"/>
              <a:gd name="connsiteY741" fmla="*/ 419100 h 419100"/>
              <a:gd name="connsiteX742" fmla="*/ 503167 w 5032666"/>
              <a:gd name="connsiteY742" fmla="*/ 419100 h 419100"/>
              <a:gd name="connsiteX743" fmla="*/ 481862 w 5032666"/>
              <a:gd name="connsiteY743" fmla="*/ 419100 h 419100"/>
              <a:gd name="connsiteX744" fmla="*/ 457200 w 5032666"/>
              <a:gd name="connsiteY744" fmla="*/ 419100 h 419100"/>
              <a:gd name="connsiteX745" fmla="*/ 432579 w 5032666"/>
              <a:gd name="connsiteY745" fmla="*/ 419100 h 419100"/>
              <a:gd name="connsiteX746" fmla="*/ 425159 w 5032666"/>
              <a:gd name="connsiteY746" fmla="*/ 419100 h 419100"/>
              <a:gd name="connsiteX747" fmla="*/ 386612 w 5032666"/>
              <a:gd name="connsiteY747" fmla="*/ 419100 h 419100"/>
              <a:gd name="connsiteX748" fmla="*/ 375876 w 5032666"/>
              <a:gd name="connsiteY748" fmla="*/ 419100 h 419100"/>
              <a:gd name="connsiteX749" fmla="*/ 361504 w 5032666"/>
              <a:gd name="connsiteY749" fmla="*/ 419100 h 419100"/>
              <a:gd name="connsiteX750" fmla="*/ 329909 w 5032666"/>
              <a:gd name="connsiteY750" fmla="*/ 419100 h 419100"/>
              <a:gd name="connsiteX751" fmla="*/ 312221 w 5032666"/>
              <a:gd name="connsiteY751" fmla="*/ 419100 h 419100"/>
              <a:gd name="connsiteX752" fmla="*/ 304801 w 5032666"/>
              <a:gd name="connsiteY752" fmla="*/ 419100 h 419100"/>
              <a:gd name="connsiteX753" fmla="*/ 272311 w 5032666"/>
              <a:gd name="connsiteY753" fmla="*/ 419100 h 419100"/>
              <a:gd name="connsiteX754" fmla="*/ 266254 w 5032666"/>
              <a:gd name="connsiteY754" fmla="*/ 419100 h 419100"/>
              <a:gd name="connsiteX755" fmla="*/ 255518 w 5032666"/>
              <a:gd name="connsiteY755" fmla="*/ 419100 h 419100"/>
              <a:gd name="connsiteX756" fmla="*/ 223028 w 5032666"/>
              <a:gd name="connsiteY756" fmla="*/ 419100 h 419100"/>
              <a:gd name="connsiteX757" fmla="*/ 215608 w 5032666"/>
              <a:gd name="connsiteY757" fmla="*/ 419100 h 419100"/>
              <a:gd name="connsiteX758" fmla="*/ 209551 w 5032666"/>
              <a:gd name="connsiteY758" fmla="*/ 419100 h 419100"/>
              <a:gd name="connsiteX759" fmla="*/ 177061 w 5032666"/>
              <a:gd name="connsiteY759" fmla="*/ 419100 h 419100"/>
              <a:gd name="connsiteX760" fmla="*/ 166325 w 5032666"/>
              <a:gd name="connsiteY760" fmla="*/ 419100 h 419100"/>
              <a:gd name="connsiteX761" fmla="*/ 151953 w 5032666"/>
              <a:gd name="connsiteY761" fmla="*/ 419100 h 419100"/>
              <a:gd name="connsiteX762" fmla="*/ 120358 w 5032666"/>
              <a:gd name="connsiteY762" fmla="*/ 419100 h 419100"/>
              <a:gd name="connsiteX763" fmla="*/ 102670 w 5032666"/>
              <a:gd name="connsiteY763" fmla="*/ 419100 h 419100"/>
              <a:gd name="connsiteX764" fmla="*/ 95250 w 5032666"/>
              <a:gd name="connsiteY764" fmla="*/ 419100 h 419100"/>
              <a:gd name="connsiteX765" fmla="*/ 56703 w 5032666"/>
              <a:gd name="connsiteY765" fmla="*/ 419100 h 419100"/>
              <a:gd name="connsiteX766" fmla="*/ 45967 w 5032666"/>
              <a:gd name="connsiteY766" fmla="*/ 419100 h 419100"/>
              <a:gd name="connsiteX767" fmla="*/ 0 w 5032666"/>
              <a:gd name="connsiteY767" fmla="*/ 41910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</a:cxnLst>
            <a:rect l="l" t="t" r="r" b="b"/>
            <a:pathLst>
              <a:path w="5032666" h="419100">
                <a:moveTo>
                  <a:pt x="104775" y="0"/>
                </a:moveTo>
                <a:lnTo>
                  <a:pt x="150742" y="0"/>
                </a:lnTo>
                <a:lnTo>
                  <a:pt x="161478" y="0"/>
                </a:lnTo>
                <a:lnTo>
                  <a:pt x="200025" y="0"/>
                </a:lnTo>
                <a:lnTo>
                  <a:pt x="207445" y="0"/>
                </a:lnTo>
                <a:lnTo>
                  <a:pt x="225133" y="0"/>
                </a:lnTo>
                <a:lnTo>
                  <a:pt x="256728" y="0"/>
                </a:lnTo>
                <a:lnTo>
                  <a:pt x="271100" y="0"/>
                </a:lnTo>
                <a:lnTo>
                  <a:pt x="281836" y="0"/>
                </a:lnTo>
                <a:lnTo>
                  <a:pt x="314326" y="0"/>
                </a:lnTo>
                <a:lnTo>
                  <a:pt x="320383" y="0"/>
                </a:lnTo>
                <a:lnTo>
                  <a:pt x="327803" y="0"/>
                </a:lnTo>
                <a:lnTo>
                  <a:pt x="360293" y="0"/>
                </a:lnTo>
                <a:lnTo>
                  <a:pt x="371029" y="0"/>
                </a:lnTo>
                <a:lnTo>
                  <a:pt x="377086" y="0"/>
                </a:lnTo>
                <a:lnTo>
                  <a:pt x="409576" y="0"/>
                </a:lnTo>
                <a:lnTo>
                  <a:pt x="416996" y="0"/>
                </a:lnTo>
                <a:lnTo>
                  <a:pt x="434684" y="0"/>
                </a:lnTo>
                <a:lnTo>
                  <a:pt x="466279" y="0"/>
                </a:lnTo>
                <a:lnTo>
                  <a:pt x="480651" y="0"/>
                </a:lnTo>
                <a:lnTo>
                  <a:pt x="491387" y="0"/>
                </a:lnTo>
                <a:lnTo>
                  <a:pt x="529934" y="0"/>
                </a:lnTo>
                <a:lnTo>
                  <a:pt x="537354" y="0"/>
                </a:lnTo>
                <a:lnTo>
                  <a:pt x="561975" y="0"/>
                </a:lnTo>
                <a:lnTo>
                  <a:pt x="586637" y="0"/>
                </a:lnTo>
                <a:lnTo>
                  <a:pt x="607942" y="0"/>
                </a:lnTo>
                <a:lnTo>
                  <a:pt x="618678" y="0"/>
                </a:lnTo>
                <a:lnTo>
                  <a:pt x="657225" y="0"/>
                </a:lnTo>
                <a:lnTo>
                  <a:pt x="664645" y="0"/>
                </a:lnTo>
                <a:lnTo>
                  <a:pt x="682333" y="0"/>
                </a:lnTo>
                <a:lnTo>
                  <a:pt x="713928" y="0"/>
                </a:lnTo>
                <a:lnTo>
                  <a:pt x="728300" y="0"/>
                </a:lnTo>
                <a:lnTo>
                  <a:pt x="739036" y="0"/>
                </a:lnTo>
                <a:lnTo>
                  <a:pt x="750329" y="0"/>
                </a:lnTo>
                <a:lnTo>
                  <a:pt x="771526" y="0"/>
                </a:lnTo>
                <a:lnTo>
                  <a:pt x="777583" y="0"/>
                </a:lnTo>
                <a:lnTo>
                  <a:pt x="785003" y="0"/>
                </a:lnTo>
                <a:lnTo>
                  <a:pt x="796296" y="0"/>
                </a:lnTo>
                <a:lnTo>
                  <a:pt x="807032" y="0"/>
                </a:lnTo>
                <a:lnTo>
                  <a:pt x="817493" y="0"/>
                </a:lnTo>
                <a:lnTo>
                  <a:pt x="828229" y="0"/>
                </a:lnTo>
                <a:lnTo>
                  <a:pt x="834286" y="0"/>
                </a:lnTo>
                <a:lnTo>
                  <a:pt x="845579" y="0"/>
                </a:lnTo>
                <a:lnTo>
                  <a:pt x="852999" y="0"/>
                </a:lnTo>
                <a:lnTo>
                  <a:pt x="866776" y="0"/>
                </a:lnTo>
                <a:lnTo>
                  <a:pt x="870687" y="0"/>
                </a:lnTo>
                <a:lnTo>
                  <a:pt x="874196" y="0"/>
                </a:lnTo>
                <a:lnTo>
                  <a:pt x="891884" y="0"/>
                </a:lnTo>
                <a:lnTo>
                  <a:pt x="902282" y="0"/>
                </a:lnTo>
                <a:lnTo>
                  <a:pt x="916654" y="0"/>
                </a:lnTo>
                <a:lnTo>
                  <a:pt x="923479" y="0"/>
                </a:lnTo>
                <a:lnTo>
                  <a:pt x="927390" y="0"/>
                </a:lnTo>
                <a:lnTo>
                  <a:pt x="937851" y="0"/>
                </a:lnTo>
                <a:lnTo>
                  <a:pt x="948587" y="0"/>
                </a:lnTo>
                <a:lnTo>
                  <a:pt x="959880" y="0"/>
                </a:lnTo>
                <a:lnTo>
                  <a:pt x="965937" y="0"/>
                </a:lnTo>
                <a:lnTo>
                  <a:pt x="973357" y="0"/>
                </a:lnTo>
                <a:lnTo>
                  <a:pt x="987134" y="0"/>
                </a:lnTo>
                <a:lnTo>
                  <a:pt x="994554" y="0"/>
                </a:lnTo>
                <a:lnTo>
                  <a:pt x="1005847" y="0"/>
                </a:lnTo>
                <a:lnTo>
                  <a:pt x="1016583" y="0"/>
                </a:lnTo>
                <a:lnTo>
                  <a:pt x="1022640" y="0"/>
                </a:lnTo>
                <a:lnTo>
                  <a:pt x="1043837" y="0"/>
                </a:lnTo>
                <a:lnTo>
                  <a:pt x="1055130" y="0"/>
                </a:lnTo>
                <a:lnTo>
                  <a:pt x="1062550" y="0"/>
                </a:lnTo>
                <a:lnTo>
                  <a:pt x="1080238" y="0"/>
                </a:lnTo>
                <a:lnTo>
                  <a:pt x="1111833" y="0"/>
                </a:lnTo>
                <a:lnTo>
                  <a:pt x="1126205" y="0"/>
                </a:lnTo>
                <a:lnTo>
                  <a:pt x="1136941" y="0"/>
                </a:lnTo>
                <a:lnTo>
                  <a:pt x="1175488" y="0"/>
                </a:lnTo>
                <a:lnTo>
                  <a:pt x="1182908" y="0"/>
                </a:lnTo>
                <a:lnTo>
                  <a:pt x="1207529" y="0"/>
                </a:lnTo>
                <a:lnTo>
                  <a:pt x="1232191" y="0"/>
                </a:lnTo>
                <a:lnTo>
                  <a:pt x="1253496" y="0"/>
                </a:lnTo>
                <a:lnTo>
                  <a:pt x="1264232" y="0"/>
                </a:lnTo>
                <a:lnTo>
                  <a:pt x="1302779" y="0"/>
                </a:lnTo>
                <a:lnTo>
                  <a:pt x="1310199" y="0"/>
                </a:lnTo>
                <a:lnTo>
                  <a:pt x="1327887" y="0"/>
                </a:lnTo>
                <a:lnTo>
                  <a:pt x="1359482" y="0"/>
                </a:lnTo>
                <a:lnTo>
                  <a:pt x="1373854" y="0"/>
                </a:lnTo>
                <a:lnTo>
                  <a:pt x="1384590" y="0"/>
                </a:lnTo>
                <a:lnTo>
                  <a:pt x="1417080" y="0"/>
                </a:lnTo>
                <a:lnTo>
                  <a:pt x="1423137" y="0"/>
                </a:lnTo>
                <a:lnTo>
                  <a:pt x="1430557" y="0"/>
                </a:lnTo>
                <a:lnTo>
                  <a:pt x="1463047" y="0"/>
                </a:lnTo>
                <a:lnTo>
                  <a:pt x="1473783" y="0"/>
                </a:lnTo>
                <a:lnTo>
                  <a:pt x="1479840" y="0"/>
                </a:lnTo>
                <a:lnTo>
                  <a:pt x="1495425" y="0"/>
                </a:lnTo>
                <a:lnTo>
                  <a:pt x="1512330" y="0"/>
                </a:lnTo>
                <a:lnTo>
                  <a:pt x="1519750" y="0"/>
                </a:lnTo>
                <a:lnTo>
                  <a:pt x="1537438" y="0"/>
                </a:lnTo>
                <a:lnTo>
                  <a:pt x="1541392" y="0"/>
                </a:lnTo>
                <a:lnTo>
                  <a:pt x="1552128" y="0"/>
                </a:lnTo>
                <a:lnTo>
                  <a:pt x="1569033" y="0"/>
                </a:lnTo>
                <a:lnTo>
                  <a:pt x="1583405" y="0"/>
                </a:lnTo>
                <a:lnTo>
                  <a:pt x="1590675" y="0"/>
                </a:lnTo>
                <a:lnTo>
                  <a:pt x="1594141" y="0"/>
                </a:lnTo>
                <a:lnTo>
                  <a:pt x="1598095" y="0"/>
                </a:lnTo>
                <a:lnTo>
                  <a:pt x="1615783" y="0"/>
                </a:lnTo>
                <a:lnTo>
                  <a:pt x="1632688" y="0"/>
                </a:lnTo>
                <a:lnTo>
                  <a:pt x="1640108" y="0"/>
                </a:lnTo>
                <a:lnTo>
                  <a:pt x="1647378" y="0"/>
                </a:lnTo>
                <a:lnTo>
                  <a:pt x="1661750" y="0"/>
                </a:lnTo>
                <a:lnTo>
                  <a:pt x="1672486" y="0"/>
                </a:lnTo>
                <a:lnTo>
                  <a:pt x="1689391" y="0"/>
                </a:lnTo>
                <a:lnTo>
                  <a:pt x="1704976" y="0"/>
                </a:lnTo>
                <a:lnTo>
                  <a:pt x="1711033" y="0"/>
                </a:lnTo>
                <a:lnTo>
                  <a:pt x="1718453" y="0"/>
                </a:lnTo>
                <a:lnTo>
                  <a:pt x="1750943" y="0"/>
                </a:lnTo>
                <a:lnTo>
                  <a:pt x="1761679" y="0"/>
                </a:lnTo>
                <a:lnTo>
                  <a:pt x="1767736" y="0"/>
                </a:lnTo>
                <a:lnTo>
                  <a:pt x="1800226" y="0"/>
                </a:lnTo>
                <a:lnTo>
                  <a:pt x="1807646" y="0"/>
                </a:lnTo>
                <a:lnTo>
                  <a:pt x="1825334" y="0"/>
                </a:lnTo>
                <a:lnTo>
                  <a:pt x="1856929" y="0"/>
                </a:lnTo>
                <a:lnTo>
                  <a:pt x="1871301" y="0"/>
                </a:lnTo>
                <a:lnTo>
                  <a:pt x="1882037" y="0"/>
                </a:lnTo>
                <a:lnTo>
                  <a:pt x="1920584" y="0"/>
                </a:lnTo>
                <a:lnTo>
                  <a:pt x="1928004" y="0"/>
                </a:lnTo>
                <a:lnTo>
                  <a:pt x="1952625" y="0"/>
                </a:lnTo>
                <a:lnTo>
                  <a:pt x="1977287" y="0"/>
                </a:lnTo>
                <a:lnTo>
                  <a:pt x="1998592" y="0"/>
                </a:lnTo>
                <a:lnTo>
                  <a:pt x="2009328" y="0"/>
                </a:lnTo>
                <a:lnTo>
                  <a:pt x="2047875" y="0"/>
                </a:lnTo>
                <a:lnTo>
                  <a:pt x="2055295" y="0"/>
                </a:lnTo>
                <a:lnTo>
                  <a:pt x="2057400" y="0"/>
                </a:lnTo>
                <a:lnTo>
                  <a:pt x="2072983" y="0"/>
                </a:lnTo>
                <a:lnTo>
                  <a:pt x="2103367" y="0"/>
                </a:lnTo>
                <a:lnTo>
                  <a:pt x="2104578" y="0"/>
                </a:lnTo>
                <a:lnTo>
                  <a:pt x="2114103" y="0"/>
                </a:lnTo>
                <a:lnTo>
                  <a:pt x="2118950" y="0"/>
                </a:lnTo>
                <a:lnTo>
                  <a:pt x="2129686" y="0"/>
                </a:lnTo>
                <a:lnTo>
                  <a:pt x="2140979" y="0"/>
                </a:lnTo>
                <a:lnTo>
                  <a:pt x="2152650" y="0"/>
                </a:lnTo>
                <a:lnTo>
                  <a:pt x="2160070" y="0"/>
                </a:lnTo>
                <a:lnTo>
                  <a:pt x="2162176" y="0"/>
                </a:lnTo>
                <a:lnTo>
                  <a:pt x="2168233" y="0"/>
                </a:lnTo>
                <a:lnTo>
                  <a:pt x="2175653" y="0"/>
                </a:lnTo>
                <a:lnTo>
                  <a:pt x="2177758" y="0"/>
                </a:lnTo>
                <a:lnTo>
                  <a:pt x="2186946" y="0"/>
                </a:lnTo>
                <a:lnTo>
                  <a:pt x="2197682" y="0"/>
                </a:lnTo>
                <a:lnTo>
                  <a:pt x="2208143" y="0"/>
                </a:lnTo>
                <a:lnTo>
                  <a:pt x="2209353" y="0"/>
                </a:lnTo>
                <a:lnTo>
                  <a:pt x="2218879" y="0"/>
                </a:lnTo>
                <a:lnTo>
                  <a:pt x="2223725" y="0"/>
                </a:lnTo>
                <a:lnTo>
                  <a:pt x="2224936" y="0"/>
                </a:lnTo>
                <a:lnTo>
                  <a:pt x="2234461" y="0"/>
                </a:lnTo>
                <a:lnTo>
                  <a:pt x="2236229" y="0"/>
                </a:lnTo>
                <a:lnTo>
                  <a:pt x="2243649" y="0"/>
                </a:lnTo>
                <a:lnTo>
                  <a:pt x="2257426" y="0"/>
                </a:lnTo>
                <a:lnTo>
                  <a:pt x="2261337" y="0"/>
                </a:lnTo>
                <a:lnTo>
                  <a:pt x="2264846" y="0"/>
                </a:lnTo>
                <a:lnTo>
                  <a:pt x="2266951" y="0"/>
                </a:lnTo>
                <a:lnTo>
                  <a:pt x="2273008" y="0"/>
                </a:lnTo>
                <a:lnTo>
                  <a:pt x="2280428" y="0"/>
                </a:lnTo>
                <a:lnTo>
                  <a:pt x="2282534" y="0"/>
                </a:lnTo>
                <a:lnTo>
                  <a:pt x="2292932" y="0"/>
                </a:lnTo>
                <a:lnTo>
                  <a:pt x="2307304" y="0"/>
                </a:lnTo>
                <a:lnTo>
                  <a:pt x="2312918" y="0"/>
                </a:lnTo>
                <a:lnTo>
                  <a:pt x="2314129" y="0"/>
                </a:lnTo>
                <a:lnTo>
                  <a:pt x="2318040" y="0"/>
                </a:lnTo>
                <a:lnTo>
                  <a:pt x="2323654" y="0"/>
                </a:lnTo>
                <a:lnTo>
                  <a:pt x="2328501" y="0"/>
                </a:lnTo>
                <a:lnTo>
                  <a:pt x="2329711" y="0"/>
                </a:lnTo>
                <a:lnTo>
                  <a:pt x="2339237" y="0"/>
                </a:lnTo>
                <a:lnTo>
                  <a:pt x="2350530" y="0"/>
                </a:lnTo>
                <a:lnTo>
                  <a:pt x="2356587" y="0"/>
                </a:lnTo>
                <a:lnTo>
                  <a:pt x="2362201" y="0"/>
                </a:lnTo>
                <a:lnTo>
                  <a:pt x="2364007" y="0"/>
                </a:lnTo>
                <a:lnTo>
                  <a:pt x="2369621" y="0"/>
                </a:lnTo>
                <a:lnTo>
                  <a:pt x="2377784" y="0"/>
                </a:lnTo>
                <a:lnTo>
                  <a:pt x="2385204" y="0"/>
                </a:lnTo>
                <a:lnTo>
                  <a:pt x="2387309" y="0"/>
                </a:lnTo>
                <a:lnTo>
                  <a:pt x="2396497" y="0"/>
                </a:lnTo>
                <a:lnTo>
                  <a:pt x="2407233" y="0"/>
                </a:lnTo>
                <a:lnTo>
                  <a:pt x="2413290" y="0"/>
                </a:lnTo>
                <a:lnTo>
                  <a:pt x="2418904" y="0"/>
                </a:lnTo>
                <a:lnTo>
                  <a:pt x="2433276" y="0"/>
                </a:lnTo>
                <a:lnTo>
                  <a:pt x="2434487" y="0"/>
                </a:lnTo>
                <a:lnTo>
                  <a:pt x="2444012" y="0"/>
                </a:lnTo>
                <a:lnTo>
                  <a:pt x="2445780" y="0"/>
                </a:lnTo>
                <a:lnTo>
                  <a:pt x="2453200" y="0"/>
                </a:lnTo>
                <a:lnTo>
                  <a:pt x="2470888" y="0"/>
                </a:lnTo>
                <a:lnTo>
                  <a:pt x="2482559" y="0"/>
                </a:lnTo>
                <a:lnTo>
                  <a:pt x="2489979" y="0"/>
                </a:lnTo>
                <a:lnTo>
                  <a:pt x="2502483" y="0"/>
                </a:lnTo>
                <a:lnTo>
                  <a:pt x="2514600" y="0"/>
                </a:lnTo>
                <a:lnTo>
                  <a:pt x="2516855" y="0"/>
                </a:lnTo>
                <a:lnTo>
                  <a:pt x="2527591" y="0"/>
                </a:lnTo>
                <a:lnTo>
                  <a:pt x="2539262" y="0"/>
                </a:lnTo>
                <a:lnTo>
                  <a:pt x="2560567" y="0"/>
                </a:lnTo>
                <a:lnTo>
                  <a:pt x="2566138" y="0"/>
                </a:lnTo>
                <a:lnTo>
                  <a:pt x="2571303" y="0"/>
                </a:lnTo>
                <a:lnTo>
                  <a:pt x="2573558" y="0"/>
                </a:lnTo>
                <a:lnTo>
                  <a:pt x="2598179" y="0"/>
                </a:lnTo>
                <a:lnTo>
                  <a:pt x="2609850" y="0"/>
                </a:lnTo>
                <a:lnTo>
                  <a:pt x="2617270" y="0"/>
                </a:lnTo>
                <a:lnTo>
                  <a:pt x="2622841" y="0"/>
                </a:lnTo>
                <a:lnTo>
                  <a:pt x="2634958" y="0"/>
                </a:lnTo>
                <a:lnTo>
                  <a:pt x="2644146" y="0"/>
                </a:lnTo>
                <a:lnTo>
                  <a:pt x="2654882" y="0"/>
                </a:lnTo>
                <a:lnTo>
                  <a:pt x="2666553" y="0"/>
                </a:lnTo>
                <a:lnTo>
                  <a:pt x="2680925" y="0"/>
                </a:lnTo>
                <a:lnTo>
                  <a:pt x="2691661" y="0"/>
                </a:lnTo>
                <a:lnTo>
                  <a:pt x="2693429" y="0"/>
                </a:lnTo>
                <a:lnTo>
                  <a:pt x="2700849" y="0"/>
                </a:lnTo>
                <a:lnTo>
                  <a:pt x="2702954" y="0"/>
                </a:lnTo>
                <a:lnTo>
                  <a:pt x="2718537" y="0"/>
                </a:lnTo>
                <a:lnTo>
                  <a:pt x="2724151" y="0"/>
                </a:lnTo>
                <a:lnTo>
                  <a:pt x="2730208" y="0"/>
                </a:lnTo>
                <a:lnTo>
                  <a:pt x="2737628" y="0"/>
                </a:lnTo>
                <a:lnTo>
                  <a:pt x="2748921" y="0"/>
                </a:lnTo>
                <a:lnTo>
                  <a:pt x="2750132" y="0"/>
                </a:lnTo>
                <a:lnTo>
                  <a:pt x="2759657" y="0"/>
                </a:lnTo>
                <a:lnTo>
                  <a:pt x="2764504" y="0"/>
                </a:lnTo>
                <a:lnTo>
                  <a:pt x="2770118" y="0"/>
                </a:lnTo>
                <a:lnTo>
                  <a:pt x="2775240" y="0"/>
                </a:lnTo>
                <a:lnTo>
                  <a:pt x="2780854" y="0"/>
                </a:lnTo>
                <a:lnTo>
                  <a:pt x="2786911" y="0"/>
                </a:lnTo>
                <a:lnTo>
                  <a:pt x="2798204" y="0"/>
                </a:lnTo>
                <a:lnTo>
                  <a:pt x="2805624" y="0"/>
                </a:lnTo>
                <a:lnTo>
                  <a:pt x="2807730" y="0"/>
                </a:lnTo>
                <a:lnTo>
                  <a:pt x="2813787" y="0"/>
                </a:lnTo>
                <a:lnTo>
                  <a:pt x="2819401" y="0"/>
                </a:lnTo>
                <a:lnTo>
                  <a:pt x="2821207" y="0"/>
                </a:lnTo>
                <a:lnTo>
                  <a:pt x="2823312" y="0"/>
                </a:lnTo>
                <a:lnTo>
                  <a:pt x="2826821" y="0"/>
                </a:lnTo>
                <a:lnTo>
                  <a:pt x="2844509" y="0"/>
                </a:lnTo>
                <a:lnTo>
                  <a:pt x="2853697" y="0"/>
                </a:lnTo>
                <a:lnTo>
                  <a:pt x="2854907" y="0"/>
                </a:lnTo>
                <a:lnTo>
                  <a:pt x="2864433" y="0"/>
                </a:lnTo>
                <a:lnTo>
                  <a:pt x="2869279" y="0"/>
                </a:lnTo>
                <a:lnTo>
                  <a:pt x="2870490" y="0"/>
                </a:lnTo>
                <a:lnTo>
                  <a:pt x="2876104" y="0"/>
                </a:lnTo>
                <a:lnTo>
                  <a:pt x="2880015" y="0"/>
                </a:lnTo>
                <a:lnTo>
                  <a:pt x="2890476" y="0"/>
                </a:lnTo>
                <a:lnTo>
                  <a:pt x="2901212" y="0"/>
                </a:lnTo>
                <a:lnTo>
                  <a:pt x="2902980" y="0"/>
                </a:lnTo>
                <a:lnTo>
                  <a:pt x="2910400" y="0"/>
                </a:lnTo>
                <a:lnTo>
                  <a:pt x="2912505" y="0"/>
                </a:lnTo>
                <a:lnTo>
                  <a:pt x="2918562" y="0"/>
                </a:lnTo>
                <a:lnTo>
                  <a:pt x="2925982" y="0"/>
                </a:lnTo>
                <a:lnTo>
                  <a:pt x="2928088" y="0"/>
                </a:lnTo>
                <a:lnTo>
                  <a:pt x="2939759" y="0"/>
                </a:lnTo>
                <a:lnTo>
                  <a:pt x="2947179" y="0"/>
                </a:lnTo>
                <a:lnTo>
                  <a:pt x="2958472" y="0"/>
                </a:lnTo>
                <a:lnTo>
                  <a:pt x="2959683" y="0"/>
                </a:lnTo>
                <a:lnTo>
                  <a:pt x="2969208" y="0"/>
                </a:lnTo>
                <a:lnTo>
                  <a:pt x="2974055" y="0"/>
                </a:lnTo>
                <a:lnTo>
                  <a:pt x="2975265" y="0"/>
                </a:lnTo>
                <a:lnTo>
                  <a:pt x="2984791" y="0"/>
                </a:lnTo>
                <a:lnTo>
                  <a:pt x="2996462" y="0"/>
                </a:lnTo>
                <a:lnTo>
                  <a:pt x="3007755" y="0"/>
                </a:lnTo>
                <a:lnTo>
                  <a:pt x="3015175" y="0"/>
                </a:lnTo>
                <a:lnTo>
                  <a:pt x="3023338" y="0"/>
                </a:lnTo>
                <a:lnTo>
                  <a:pt x="3030758" y="0"/>
                </a:lnTo>
                <a:lnTo>
                  <a:pt x="3032863" y="0"/>
                </a:lnTo>
                <a:lnTo>
                  <a:pt x="3064458" y="0"/>
                </a:lnTo>
                <a:lnTo>
                  <a:pt x="3078830" y="0"/>
                </a:lnTo>
                <a:lnTo>
                  <a:pt x="3080041" y="0"/>
                </a:lnTo>
                <a:lnTo>
                  <a:pt x="3089566" y="0"/>
                </a:lnTo>
                <a:lnTo>
                  <a:pt x="3128113" y="0"/>
                </a:lnTo>
                <a:lnTo>
                  <a:pt x="3135533" y="0"/>
                </a:lnTo>
                <a:lnTo>
                  <a:pt x="3160154" y="0"/>
                </a:lnTo>
                <a:lnTo>
                  <a:pt x="3184816" y="0"/>
                </a:lnTo>
                <a:lnTo>
                  <a:pt x="3206121" y="0"/>
                </a:lnTo>
                <a:lnTo>
                  <a:pt x="3216857" y="0"/>
                </a:lnTo>
                <a:lnTo>
                  <a:pt x="3255404" y="0"/>
                </a:lnTo>
                <a:lnTo>
                  <a:pt x="3262824" y="0"/>
                </a:lnTo>
                <a:lnTo>
                  <a:pt x="3280512" y="0"/>
                </a:lnTo>
                <a:lnTo>
                  <a:pt x="3312107" y="0"/>
                </a:lnTo>
                <a:lnTo>
                  <a:pt x="3326479" y="0"/>
                </a:lnTo>
                <a:lnTo>
                  <a:pt x="3337215" y="0"/>
                </a:lnTo>
                <a:lnTo>
                  <a:pt x="3369705" y="0"/>
                </a:lnTo>
                <a:lnTo>
                  <a:pt x="3375762" y="0"/>
                </a:lnTo>
                <a:lnTo>
                  <a:pt x="3383182" y="0"/>
                </a:lnTo>
                <a:lnTo>
                  <a:pt x="3415672" y="0"/>
                </a:lnTo>
                <a:lnTo>
                  <a:pt x="3426408" y="0"/>
                </a:lnTo>
                <a:lnTo>
                  <a:pt x="3432465" y="0"/>
                </a:lnTo>
                <a:lnTo>
                  <a:pt x="3448050" y="0"/>
                </a:lnTo>
                <a:lnTo>
                  <a:pt x="3464955" y="0"/>
                </a:lnTo>
                <a:lnTo>
                  <a:pt x="3472375" y="0"/>
                </a:lnTo>
                <a:lnTo>
                  <a:pt x="3490063" y="0"/>
                </a:lnTo>
                <a:lnTo>
                  <a:pt x="3494017" y="0"/>
                </a:lnTo>
                <a:lnTo>
                  <a:pt x="3504753" y="0"/>
                </a:lnTo>
                <a:lnTo>
                  <a:pt x="3521658" y="0"/>
                </a:lnTo>
                <a:lnTo>
                  <a:pt x="3536030" y="0"/>
                </a:lnTo>
                <a:lnTo>
                  <a:pt x="3543300" y="0"/>
                </a:lnTo>
                <a:lnTo>
                  <a:pt x="3546766" y="0"/>
                </a:lnTo>
                <a:lnTo>
                  <a:pt x="3550720" y="0"/>
                </a:lnTo>
                <a:lnTo>
                  <a:pt x="3568408" y="0"/>
                </a:lnTo>
                <a:lnTo>
                  <a:pt x="3585313" y="0"/>
                </a:lnTo>
                <a:lnTo>
                  <a:pt x="3592733" y="0"/>
                </a:lnTo>
                <a:lnTo>
                  <a:pt x="3600003" y="0"/>
                </a:lnTo>
                <a:lnTo>
                  <a:pt x="3614375" y="0"/>
                </a:lnTo>
                <a:lnTo>
                  <a:pt x="3625111" y="0"/>
                </a:lnTo>
                <a:lnTo>
                  <a:pt x="3642016" y="0"/>
                </a:lnTo>
                <a:lnTo>
                  <a:pt x="3657601" y="0"/>
                </a:lnTo>
                <a:lnTo>
                  <a:pt x="3663658" y="0"/>
                </a:lnTo>
                <a:lnTo>
                  <a:pt x="3671078" y="0"/>
                </a:lnTo>
                <a:lnTo>
                  <a:pt x="3703568" y="0"/>
                </a:lnTo>
                <a:lnTo>
                  <a:pt x="3714304" y="0"/>
                </a:lnTo>
                <a:lnTo>
                  <a:pt x="3720361" y="0"/>
                </a:lnTo>
                <a:lnTo>
                  <a:pt x="3752851" y="0"/>
                </a:lnTo>
                <a:lnTo>
                  <a:pt x="3760271" y="0"/>
                </a:lnTo>
                <a:lnTo>
                  <a:pt x="3777959" y="0"/>
                </a:lnTo>
                <a:lnTo>
                  <a:pt x="3809554" y="0"/>
                </a:lnTo>
                <a:lnTo>
                  <a:pt x="3823926" y="0"/>
                </a:lnTo>
                <a:lnTo>
                  <a:pt x="3834662" y="0"/>
                </a:lnTo>
                <a:lnTo>
                  <a:pt x="3873209" y="0"/>
                </a:lnTo>
                <a:lnTo>
                  <a:pt x="3880629" y="0"/>
                </a:lnTo>
                <a:lnTo>
                  <a:pt x="3905250" y="0"/>
                </a:lnTo>
                <a:lnTo>
                  <a:pt x="3929912" y="0"/>
                </a:lnTo>
                <a:lnTo>
                  <a:pt x="3951217" y="0"/>
                </a:lnTo>
                <a:lnTo>
                  <a:pt x="3961953" y="0"/>
                </a:lnTo>
                <a:lnTo>
                  <a:pt x="4000500" y="0"/>
                </a:lnTo>
                <a:lnTo>
                  <a:pt x="4007920" y="0"/>
                </a:lnTo>
                <a:lnTo>
                  <a:pt x="4025608" y="0"/>
                </a:lnTo>
                <a:lnTo>
                  <a:pt x="4057203" y="0"/>
                </a:lnTo>
                <a:lnTo>
                  <a:pt x="4071575" y="0"/>
                </a:lnTo>
                <a:lnTo>
                  <a:pt x="4082311" y="0"/>
                </a:lnTo>
                <a:lnTo>
                  <a:pt x="4093604" y="0"/>
                </a:lnTo>
                <a:lnTo>
                  <a:pt x="4114801" y="0"/>
                </a:lnTo>
                <a:lnTo>
                  <a:pt x="4120858" y="0"/>
                </a:lnTo>
                <a:lnTo>
                  <a:pt x="4128278" y="0"/>
                </a:lnTo>
                <a:lnTo>
                  <a:pt x="4139571" y="0"/>
                </a:lnTo>
                <a:lnTo>
                  <a:pt x="4150307" y="0"/>
                </a:lnTo>
                <a:lnTo>
                  <a:pt x="4160768" y="0"/>
                </a:lnTo>
                <a:lnTo>
                  <a:pt x="4171504" y="0"/>
                </a:lnTo>
                <a:lnTo>
                  <a:pt x="4177561" y="0"/>
                </a:lnTo>
                <a:lnTo>
                  <a:pt x="4188854" y="0"/>
                </a:lnTo>
                <a:lnTo>
                  <a:pt x="4196274" y="0"/>
                </a:lnTo>
                <a:lnTo>
                  <a:pt x="4210051" y="0"/>
                </a:lnTo>
                <a:lnTo>
                  <a:pt x="4213962" y="0"/>
                </a:lnTo>
                <a:lnTo>
                  <a:pt x="4217471" y="0"/>
                </a:lnTo>
                <a:lnTo>
                  <a:pt x="4235159" y="0"/>
                </a:lnTo>
                <a:lnTo>
                  <a:pt x="4245557" y="0"/>
                </a:lnTo>
                <a:lnTo>
                  <a:pt x="4259929" y="0"/>
                </a:lnTo>
                <a:lnTo>
                  <a:pt x="4266754" y="0"/>
                </a:lnTo>
                <a:lnTo>
                  <a:pt x="4270665" y="0"/>
                </a:lnTo>
                <a:lnTo>
                  <a:pt x="4281126" y="0"/>
                </a:lnTo>
                <a:lnTo>
                  <a:pt x="4291862" y="0"/>
                </a:lnTo>
                <a:lnTo>
                  <a:pt x="4303155" y="0"/>
                </a:lnTo>
                <a:lnTo>
                  <a:pt x="4309212" y="0"/>
                </a:lnTo>
                <a:lnTo>
                  <a:pt x="4316632" y="0"/>
                </a:lnTo>
                <a:lnTo>
                  <a:pt x="4330409" y="0"/>
                </a:lnTo>
                <a:lnTo>
                  <a:pt x="4337829" y="0"/>
                </a:lnTo>
                <a:lnTo>
                  <a:pt x="4349122" y="0"/>
                </a:lnTo>
                <a:lnTo>
                  <a:pt x="4359858" y="0"/>
                </a:lnTo>
                <a:lnTo>
                  <a:pt x="4365915" y="0"/>
                </a:lnTo>
                <a:lnTo>
                  <a:pt x="4387112" y="0"/>
                </a:lnTo>
                <a:lnTo>
                  <a:pt x="4398405" y="0"/>
                </a:lnTo>
                <a:lnTo>
                  <a:pt x="4405825" y="0"/>
                </a:lnTo>
                <a:lnTo>
                  <a:pt x="4423513" y="0"/>
                </a:lnTo>
                <a:lnTo>
                  <a:pt x="4455108" y="0"/>
                </a:lnTo>
                <a:lnTo>
                  <a:pt x="4469480" y="0"/>
                </a:lnTo>
                <a:lnTo>
                  <a:pt x="4480216" y="0"/>
                </a:lnTo>
                <a:lnTo>
                  <a:pt x="4518763" y="0"/>
                </a:lnTo>
                <a:lnTo>
                  <a:pt x="4526183" y="0"/>
                </a:lnTo>
                <a:lnTo>
                  <a:pt x="4550804" y="0"/>
                </a:lnTo>
                <a:lnTo>
                  <a:pt x="4575466" y="0"/>
                </a:lnTo>
                <a:lnTo>
                  <a:pt x="4596771" y="0"/>
                </a:lnTo>
                <a:lnTo>
                  <a:pt x="4607507" y="0"/>
                </a:lnTo>
                <a:lnTo>
                  <a:pt x="4646054" y="0"/>
                </a:lnTo>
                <a:lnTo>
                  <a:pt x="4653474" y="0"/>
                </a:lnTo>
                <a:lnTo>
                  <a:pt x="4671162" y="0"/>
                </a:lnTo>
                <a:lnTo>
                  <a:pt x="4702757" y="0"/>
                </a:lnTo>
                <a:lnTo>
                  <a:pt x="4717129" y="0"/>
                </a:lnTo>
                <a:lnTo>
                  <a:pt x="4727865" y="0"/>
                </a:lnTo>
                <a:lnTo>
                  <a:pt x="4760355" y="0"/>
                </a:lnTo>
                <a:lnTo>
                  <a:pt x="4766412" y="0"/>
                </a:lnTo>
                <a:lnTo>
                  <a:pt x="4773832" y="0"/>
                </a:lnTo>
                <a:lnTo>
                  <a:pt x="4806322" y="0"/>
                </a:lnTo>
                <a:lnTo>
                  <a:pt x="4817058" y="0"/>
                </a:lnTo>
                <a:lnTo>
                  <a:pt x="4823115" y="0"/>
                </a:lnTo>
                <a:lnTo>
                  <a:pt x="4855605" y="0"/>
                </a:lnTo>
                <a:lnTo>
                  <a:pt x="4863025" y="0"/>
                </a:lnTo>
                <a:lnTo>
                  <a:pt x="4880713" y="0"/>
                </a:lnTo>
                <a:lnTo>
                  <a:pt x="4912308" y="0"/>
                </a:lnTo>
                <a:lnTo>
                  <a:pt x="4926680" y="0"/>
                </a:lnTo>
                <a:lnTo>
                  <a:pt x="4937416" y="0"/>
                </a:lnTo>
                <a:lnTo>
                  <a:pt x="4975963" y="0"/>
                </a:lnTo>
                <a:lnTo>
                  <a:pt x="4983383" y="0"/>
                </a:lnTo>
                <a:lnTo>
                  <a:pt x="5032666" y="0"/>
                </a:lnTo>
                <a:lnTo>
                  <a:pt x="4927891" y="419100"/>
                </a:lnTo>
                <a:lnTo>
                  <a:pt x="4878608" y="419100"/>
                </a:lnTo>
                <a:lnTo>
                  <a:pt x="4871188" y="419100"/>
                </a:lnTo>
                <a:lnTo>
                  <a:pt x="4832641" y="419100"/>
                </a:lnTo>
                <a:lnTo>
                  <a:pt x="4821905" y="419100"/>
                </a:lnTo>
                <a:lnTo>
                  <a:pt x="4807533" y="419100"/>
                </a:lnTo>
                <a:lnTo>
                  <a:pt x="4775938" y="419100"/>
                </a:lnTo>
                <a:lnTo>
                  <a:pt x="4758250" y="419100"/>
                </a:lnTo>
                <a:lnTo>
                  <a:pt x="4750830" y="419100"/>
                </a:lnTo>
                <a:lnTo>
                  <a:pt x="4718340" y="419100"/>
                </a:lnTo>
                <a:lnTo>
                  <a:pt x="4712283" y="419100"/>
                </a:lnTo>
                <a:lnTo>
                  <a:pt x="4701547" y="419100"/>
                </a:lnTo>
                <a:lnTo>
                  <a:pt x="4669057" y="419100"/>
                </a:lnTo>
                <a:lnTo>
                  <a:pt x="4661637" y="419100"/>
                </a:lnTo>
                <a:lnTo>
                  <a:pt x="4655580" y="419100"/>
                </a:lnTo>
                <a:lnTo>
                  <a:pt x="4623090" y="419100"/>
                </a:lnTo>
                <a:lnTo>
                  <a:pt x="4612354" y="419100"/>
                </a:lnTo>
                <a:lnTo>
                  <a:pt x="4597982" y="419100"/>
                </a:lnTo>
                <a:lnTo>
                  <a:pt x="4566387" y="419100"/>
                </a:lnTo>
                <a:lnTo>
                  <a:pt x="4548699" y="419100"/>
                </a:lnTo>
                <a:lnTo>
                  <a:pt x="4541279" y="419100"/>
                </a:lnTo>
                <a:lnTo>
                  <a:pt x="4502732" y="419100"/>
                </a:lnTo>
                <a:lnTo>
                  <a:pt x="4491996" y="419100"/>
                </a:lnTo>
                <a:lnTo>
                  <a:pt x="4470691" y="419100"/>
                </a:lnTo>
                <a:lnTo>
                  <a:pt x="4446029" y="419100"/>
                </a:lnTo>
                <a:lnTo>
                  <a:pt x="4421408" y="419100"/>
                </a:lnTo>
                <a:lnTo>
                  <a:pt x="4413988" y="419100"/>
                </a:lnTo>
                <a:lnTo>
                  <a:pt x="4375441" y="419100"/>
                </a:lnTo>
                <a:lnTo>
                  <a:pt x="4364705" y="419100"/>
                </a:lnTo>
                <a:lnTo>
                  <a:pt x="4350333" y="419100"/>
                </a:lnTo>
                <a:lnTo>
                  <a:pt x="4318738" y="419100"/>
                </a:lnTo>
                <a:lnTo>
                  <a:pt x="4301050" y="419100"/>
                </a:lnTo>
                <a:lnTo>
                  <a:pt x="4293630" y="419100"/>
                </a:lnTo>
                <a:lnTo>
                  <a:pt x="4282337" y="419100"/>
                </a:lnTo>
                <a:lnTo>
                  <a:pt x="4261140" y="419100"/>
                </a:lnTo>
                <a:lnTo>
                  <a:pt x="4255083" y="419100"/>
                </a:lnTo>
                <a:lnTo>
                  <a:pt x="4244347" y="419100"/>
                </a:lnTo>
                <a:lnTo>
                  <a:pt x="4233054" y="419100"/>
                </a:lnTo>
                <a:lnTo>
                  <a:pt x="4225634" y="419100"/>
                </a:lnTo>
                <a:lnTo>
                  <a:pt x="4211857" y="419100"/>
                </a:lnTo>
                <a:lnTo>
                  <a:pt x="4204437" y="419100"/>
                </a:lnTo>
                <a:lnTo>
                  <a:pt x="4198380" y="419100"/>
                </a:lnTo>
                <a:lnTo>
                  <a:pt x="4187087" y="419100"/>
                </a:lnTo>
                <a:lnTo>
                  <a:pt x="4176351" y="419100"/>
                </a:lnTo>
                <a:lnTo>
                  <a:pt x="4165890" y="419100"/>
                </a:lnTo>
                <a:lnTo>
                  <a:pt x="4161979" y="419100"/>
                </a:lnTo>
                <a:lnTo>
                  <a:pt x="4155154" y="419100"/>
                </a:lnTo>
                <a:lnTo>
                  <a:pt x="4140782" y="419100"/>
                </a:lnTo>
                <a:lnTo>
                  <a:pt x="4130384" y="419100"/>
                </a:lnTo>
                <a:lnTo>
                  <a:pt x="4112696" y="419100"/>
                </a:lnTo>
                <a:lnTo>
                  <a:pt x="4109187" y="419100"/>
                </a:lnTo>
                <a:lnTo>
                  <a:pt x="4105276" y="419100"/>
                </a:lnTo>
                <a:lnTo>
                  <a:pt x="4091499" y="419100"/>
                </a:lnTo>
                <a:lnTo>
                  <a:pt x="4084079" y="419100"/>
                </a:lnTo>
                <a:lnTo>
                  <a:pt x="4072786" y="419100"/>
                </a:lnTo>
                <a:lnTo>
                  <a:pt x="4066729" y="419100"/>
                </a:lnTo>
                <a:lnTo>
                  <a:pt x="4055993" y="419100"/>
                </a:lnTo>
                <a:lnTo>
                  <a:pt x="4045532" y="419100"/>
                </a:lnTo>
                <a:lnTo>
                  <a:pt x="4034796" y="419100"/>
                </a:lnTo>
                <a:lnTo>
                  <a:pt x="4023503" y="419100"/>
                </a:lnTo>
                <a:lnTo>
                  <a:pt x="4016083" y="419100"/>
                </a:lnTo>
                <a:lnTo>
                  <a:pt x="4010026" y="419100"/>
                </a:lnTo>
                <a:lnTo>
                  <a:pt x="3988829" y="419100"/>
                </a:lnTo>
                <a:lnTo>
                  <a:pt x="3977536" y="419100"/>
                </a:lnTo>
                <a:lnTo>
                  <a:pt x="3966800" y="419100"/>
                </a:lnTo>
                <a:lnTo>
                  <a:pt x="3952428" y="419100"/>
                </a:lnTo>
                <a:lnTo>
                  <a:pt x="3920833" y="419100"/>
                </a:lnTo>
                <a:lnTo>
                  <a:pt x="3903145" y="419100"/>
                </a:lnTo>
                <a:lnTo>
                  <a:pt x="3895725" y="419100"/>
                </a:lnTo>
                <a:lnTo>
                  <a:pt x="3857178" y="419100"/>
                </a:lnTo>
                <a:lnTo>
                  <a:pt x="3846442" y="419100"/>
                </a:lnTo>
                <a:lnTo>
                  <a:pt x="3825137" y="419100"/>
                </a:lnTo>
                <a:lnTo>
                  <a:pt x="3800475" y="419100"/>
                </a:lnTo>
                <a:lnTo>
                  <a:pt x="3775854" y="419100"/>
                </a:lnTo>
                <a:lnTo>
                  <a:pt x="3768434" y="419100"/>
                </a:lnTo>
                <a:lnTo>
                  <a:pt x="3729887" y="419100"/>
                </a:lnTo>
                <a:lnTo>
                  <a:pt x="3719151" y="419100"/>
                </a:lnTo>
                <a:lnTo>
                  <a:pt x="3704779" y="419100"/>
                </a:lnTo>
                <a:lnTo>
                  <a:pt x="3673184" y="419100"/>
                </a:lnTo>
                <a:lnTo>
                  <a:pt x="3655496" y="419100"/>
                </a:lnTo>
                <a:lnTo>
                  <a:pt x="3648076" y="419100"/>
                </a:lnTo>
                <a:lnTo>
                  <a:pt x="3615586" y="419100"/>
                </a:lnTo>
                <a:lnTo>
                  <a:pt x="3609529" y="419100"/>
                </a:lnTo>
                <a:lnTo>
                  <a:pt x="3598793" y="419100"/>
                </a:lnTo>
                <a:lnTo>
                  <a:pt x="3566303" y="419100"/>
                </a:lnTo>
                <a:lnTo>
                  <a:pt x="3558883" y="419100"/>
                </a:lnTo>
                <a:lnTo>
                  <a:pt x="3552826" y="419100"/>
                </a:lnTo>
                <a:lnTo>
                  <a:pt x="3537241" y="419100"/>
                </a:lnTo>
                <a:lnTo>
                  <a:pt x="3520336" y="419100"/>
                </a:lnTo>
                <a:lnTo>
                  <a:pt x="3509600" y="419100"/>
                </a:lnTo>
                <a:lnTo>
                  <a:pt x="3495228" y="419100"/>
                </a:lnTo>
                <a:lnTo>
                  <a:pt x="3487958" y="419100"/>
                </a:lnTo>
                <a:lnTo>
                  <a:pt x="3480538" y="419100"/>
                </a:lnTo>
                <a:lnTo>
                  <a:pt x="3463633" y="419100"/>
                </a:lnTo>
                <a:lnTo>
                  <a:pt x="3445945" y="419100"/>
                </a:lnTo>
                <a:lnTo>
                  <a:pt x="3441991" y="419100"/>
                </a:lnTo>
                <a:lnTo>
                  <a:pt x="3438525" y="419100"/>
                </a:lnTo>
                <a:lnTo>
                  <a:pt x="3431255" y="419100"/>
                </a:lnTo>
                <a:lnTo>
                  <a:pt x="3416883" y="419100"/>
                </a:lnTo>
                <a:lnTo>
                  <a:pt x="3399978" y="419100"/>
                </a:lnTo>
                <a:lnTo>
                  <a:pt x="3389242" y="419100"/>
                </a:lnTo>
                <a:lnTo>
                  <a:pt x="3385288" y="419100"/>
                </a:lnTo>
                <a:lnTo>
                  <a:pt x="3367600" y="419100"/>
                </a:lnTo>
                <a:lnTo>
                  <a:pt x="3360180" y="419100"/>
                </a:lnTo>
                <a:lnTo>
                  <a:pt x="3343275" y="419100"/>
                </a:lnTo>
                <a:lnTo>
                  <a:pt x="3327690" y="419100"/>
                </a:lnTo>
                <a:lnTo>
                  <a:pt x="3321633" y="419100"/>
                </a:lnTo>
                <a:lnTo>
                  <a:pt x="3310897" y="419100"/>
                </a:lnTo>
                <a:lnTo>
                  <a:pt x="3278407" y="419100"/>
                </a:lnTo>
                <a:lnTo>
                  <a:pt x="3270987" y="419100"/>
                </a:lnTo>
                <a:lnTo>
                  <a:pt x="3264930" y="419100"/>
                </a:lnTo>
                <a:lnTo>
                  <a:pt x="3232440" y="419100"/>
                </a:lnTo>
                <a:lnTo>
                  <a:pt x="3221704" y="419100"/>
                </a:lnTo>
                <a:lnTo>
                  <a:pt x="3207332" y="419100"/>
                </a:lnTo>
                <a:lnTo>
                  <a:pt x="3175737" y="419100"/>
                </a:lnTo>
                <a:lnTo>
                  <a:pt x="3158049" y="419100"/>
                </a:lnTo>
                <a:lnTo>
                  <a:pt x="3150629" y="419100"/>
                </a:lnTo>
                <a:lnTo>
                  <a:pt x="3112082" y="419100"/>
                </a:lnTo>
                <a:lnTo>
                  <a:pt x="3101346" y="419100"/>
                </a:lnTo>
                <a:lnTo>
                  <a:pt x="3080041" y="419100"/>
                </a:lnTo>
                <a:lnTo>
                  <a:pt x="3055379" y="419100"/>
                </a:lnTo>
                <a:lnTo>
                  <a:pt x="3030758" y="419100"/>
                </a:lnTo>
                <a:lnTo>
                  <a:pt x="3023338" y="419100"/>
                </a:lnTo>
                <a:lnTo>
                  <a:pt x="2984791" y="419100"/>
                </a:lnTo>
                <a:lnTo>
                  <a:pt x="2975266" y="419100"/>
                </a:lnTo>
                <a:lnTo>
                  <a:pt x="2974055" y="419100"/>
                </a:lnTo>
                <a:lnTo>
                  <a:pt x="2959683" y="419100"/>
                </a:lnTo>
                <a:lnTo>
                  <a:pt x="2928088" y="419100"/>
                </a:lnTo>
                <a:lnTo>
                  <a:pt x="2925983" y="419100"/>
                </a:lnTo>
                <a:lnTo>
                  <a:pt x="2918563" y="419100"/>
                </a:lnTo>
                <a:lnTo>
                  <a:pt x="2910400" y="419100"/>
                </a:lnTo>
                <a:lnTo>
                  <a:pt x="2902980" y="419100"/>
                </a:lnTo>
                <a:lnTo>
                  <a:pt x="2891687" y="419100"/>
                </a:lnTo>
                <a:lnTo>
                  <a:pt x="2880016" y="419100"/>
                </a:lnTo>
                <a:lnTo>
                  <a:pt x="2870490" y="419100"/>
                </a:lnTo>
                <a:lnTo>
                  <a:pt x="2869280" y="419100"/>
                </a:lnTo>
                <a:lnTo>
                  <a:pt x="2864433" y="419100"/>
                </a:lnTo>
                <a:lnTo>
                  <a:pt x="2854908" y="419100"/>
                </a:lnTo>
                <a:lnTo>
                  <a:pt x="2853697" y="419100"/>
                </a:lnTo>
                <a:lnTo>
                  <a:pt x="2842404" y="419100"/>
                </a:lnTo>
                <a:lnTo>
                  <a:pt x="2834984" y="419100"/>
                </a:lnTo>
                <a:lnTo>
                  <a:pt x="2823313" y="419100"/>
                </a:lnTo>
                <a:lnTo>
                  <a:pt x="2821207" y="419100"/>
                </a:lnTo>
                <a:lnTo>
                  <a:pt x="2813787" y="419100"/>
                </a:lnTo>
                <a:lnTo>
                  <a:pt x="2807730" y="419100"/>
                </a:lnTo>
                <a:lnTo>
                  <a:pt x="2805625" y="419100"/>
                </a:lnTo>
                <a:lnTo>
                  <a:pt x="2798205" y="419100"/>
                </a:lnTo>
                <a:lnTo>
                  <a:pt x="2796437" y="419100"/>
                </a:lnTo>
                <a:lnTo>
                  <a:pt x="2785701" y="419100"/>
                </a:lnTo>
                <a:lnTo>
                  <a:pt x="2775240" y="419100"/>
                </a:lnTo>
                <a:lnTo>
                  <a:pt x="2771329" y="419100"/>
                </a:lnTo>
                <a:lnTo>
                  <a:pt x="2765715" y="419100"/>
                </a:lnTo>
                <a:lnTo>
                  <a:pt x="2764504" y="419100"/>
                </a:lnTo>
                <a:lnTo>
                  <a:pt x="2759658" y="419100"/>
                </a:lnTo>
                <a:lnTo>
                  <a:pt x="2750132" y="419100"/>
                </a:lnTo>
                <a:lnTo>
                  <a:pt x="2748922" y="419100"/>
                </a:lnTo>
                <a:lnTo>
                  <a:pt x="2739734" y="419100"/>
                </a:lnTo>
                <a:lnTo>
                  <a:pt x="2722046" y="419100"/>
                </a:lnTo>
                <a:lnTo>
                  <a:pt x="2718537" y="419100"/>
                </a:lnTo>
                <a:lnTo>
                  <a:pt x="2716432" y="419100"/>
                </a:lnTo>
                <a:lnTo>
                  <a:pt x="2714626" y="419100"/>
                </a:lnTo>
                <a:lnTo>
                  <a:pt x="2709012" y="419100"/>
                </a:lnTo>
                <a:lnTo>
                  <a:pt x="2702955" y="419100"/>
                </a:lnTo>
                <a:lnTo>
                  <a:pt x="2700849" y="419100"/>
                </a:lnTo>
                <a:lnTo>
                  <a:pt x="2693429" y="419100"/>
                </a:lnTo>
                <a:lnTo>
                  <a:pt x="2682136" y="419100"/>
                </a:lnTo>
                <a:lnTo>
                  <a:pt x="2676079" y="419100"/>
                </a:lnTo>
                <a:lnTo>
                  <a:pt x="2670465" y="419100"/>
                </a:lnTo>
                <a:lnTo>
                  <a:pt x="2665343" y="419100"/>
                </a:lnTo>
                <a:lnTo>
                  <a:pt x="2659729" y="419100"/>
                </a:lnTo>
                <a:lnTo>
                  <a:pt x="2654882" y="419100"/>
                </a:lnTo>
                <a:lnTo>
                  <a:pt x="2645357" y="419100"/>
                </a:lnTo>
                <a:lnTo>
                  <a:pt x="2644146" y="419100"/>
                </a:lnTo>
                <a:lnTo>
                  <a:pt x="2632853" y="419100"/>
                </a:lnTo>
                <a:lnTo>
                  <a:pt x="2625433" y="419100"/>
                </a:lnTo>
                <a:lnTo>
                  <a:pt x="2619376" y="419100"/>
                </a:lnTo>
                <a:lnTo>
                  <a:pt x="2613762" y="419100"/>
                </a:lnTo>
                <a:lnTo>
                  <a:pt x="2598179" y="419100"/>
                </a:lnTo>
                <a:lnTo>
                  <a:pt x="2596074" y="419100"/>
                </a:lnTo>
                <a:lnTo>
                  <a:pt x="2588654" y="419100"/>
                </a:lnTo>
                <a:lnTo>
                  <a:pt x="2586886" y="419100"/>
                </a:lnTo>
                <a:lnTo>
                  <a:pt x="2576150" y="419100"/>
                </a:lnTo>
                <a:lnTo>
                  <a:pt x="2561778" y="419100"/>
                </a:lnTo>
                <a:lnTo>
                  <a:pt x="2550107" y="419100"/>
                </a:lnTo>
                <a:lnTo>
                  <a:pt x="2539371" y="419100"/>
                </a:lnTo>
                <a:lnTo>
                  <a:pt x="2530183" y="419100"/>
                </a:lnTo>
                <a:lnTo>
                  <a:pt x="2518066" y="419100"/>
                </a:lnTo>
                <a:lnTo>
                  <a:pt x="2512495" y="419100"/>
                </a:lnTo>
                <a:lnTo>
                  <a:pt x="2505075" y="419100"/>
                </a:lnTo>
                <a:lnTo>
                  <a:pt x="2493404" y="419100"/>
                </a:lnTo>
                <a:lnTo>
                  <a:pt x="2468783" y="419100"/>
                </a:lnTo>
                <a:lnTo>
                  <a:pt x="2466528" y="419100"/>
                </a:lnTo>
                <a:lnTo>
                  <a:pt x="2461363" y="419100"/>
                </a:lnTo>
                <a:lnTo>
                  <a:pt x="2455792" y="419100"/>
                </a:lnTo>
                <a:lnTo>
                  <a:pt x="2434487" y="419100"/>
                </a:lnTo>
                <a:lnTo>
                  <a:pt x="2422816" y="419100"/>
                </a:lnTo>
                <a:lnTo>
                  <a:pt x="2412080" y="419100"/>
                </a:lnTo>
                <a:lnTo>
                  <a:pt x="2409825" y="419100"/>
                </a:lnTo>
                <a:lnTo>
                  <a:pt x="2397708" y="419100"/>
                </a:lnTo>
                <a:lnTo>
                  <a:pt x="2385204" y="419100"/>
                </a:lnTo>
                <a:lnTo>
                  <a:pt x="2377784" y="419100"/>
                </a:lnTo>
                <a:lnTo>
                  <a:pt x="2366113" y="419100"/>
                </a:lnTo>
                <a:lnTo>
                  <a:pt x="2348425" y="419100"/>
                </a:lnTo>
                <a:lnTo>
                  <a:pt x="2341005" y="419100"/>
                </a:lnTo>
                <a:lnTo>
                  <a:pt x="2339237" y="419100"/>
                </a:lnTo>
                <a:lnTo>
                  <a:pt x="2329712" y="419100"/>
                </a:lnTo>
                <a:lnTo>
                  <a:pt x="2328501" y="419100"/>
                </a:lnTo>
                <a:lnTo>
                  <a:pt x="2314129" y="419100"/>
                </a:lnTo>
                <a:lnTo>
                  <a:pt x="2308515" y="419100"/>
                </a:lnTo>
                <a:lnTo>
                  <a:pt x="2302458" y="419100"/>
                </a:lnTo>
                <a:lnTo>
                  <a:pt x="2291722" y="419100"/>
                </a:lnTo>
                <a:lnTo>
                  <a:pt x="2282534" y="419100"/>
                </a:lnTo>
                <a:lnTo>
                  <a:pt x="2280429" y="419100"/>
                </a:lnTo>
                <a:lnTo>
                  <a:pt x="2273009" y="419100"/>
                </a:lnTo>
                <a:lnTo>
                  <a:pt x="2264846" y="419100"/>
                </a:lnTo>
                <a:lnTo>
                  <a:pt x="2259232" y="419100"/>
                </a:lnTo>
                <a:lnTo>
                  <a:pt x="2257426" y="419100"/>
                </a:lnTo>
                <a:lnTo>
                  <a:pt x="2251812" y="419100"/>
                </a:lnTo>
                <a:lnTo>
                  <a:pt x="2245755" y="419100"/>
                </a:lnTo>
                <a:lnTo>
                  <a:pt x="2234462" y="419100"/>
                </a:lnTo>
                <a:lnTo>
                  <a:pt x="2224936" y="419100"/>
                </a:lnTo>
                <a:lnTo>
                  <a:pt x="2223726" y="419100"/>
                </a:lnTo>
                <a:lnTo>
                  <a:pt x="2218879" y="419100"/>
                </a:lnTo>
                <a:lnTo>
                  <a:pt x="2213265" y="419100"/>
                </a:lnTo>
                <a:lnTo>
                  <a:pt x="2209354" y="419100"/>
                </a:lnTo>
                <a:lnTo>
                  <a:pt x="2208143" y="419100"/>
                </a:lnTo>
                <a:lnTo>
                  <a:pt x="2202529" y="419100"/>
                </a:lnTo>
                <a:lnTo>
                  <a:pt x="2188157" y="419100"/>
                </a:lnTo>
                <a:lnTo>
                  <a:pt x="2177759" y="419100"/>
                </a:lnTo>
                <a:lnTo>
                  <a:pt x="2175653" y="419100"/>
                </a:lnTo>
                <a:lnTo>
                  <a:pt x="2168233" y="419100"/>
                </a:lnTo>
                <a:lnTo>
                  <a:pt x="2162176" y="419100"/>
                </a:lnTo>
                <a:lnTo>
                  <a:pt x="2160071" y="419100"/>
                </a:lnTo>
                <a:lnTo>
                  <a:pt x="2156562" y="419100"/>
                </a:lnTo>
                <a:lnTo>
                  <a:pt x="2152651" y="419100"/>
                </a:lnTo>
                <a:lnTo>
                  <a:pt x="2138874" y="419100"/>
                </a:lnTo>
                <a:lnTo>
                  <a:pt x="2131454" y="419100"/>
                </a:lnTo>
                <a:lnTo>
                  <a:pt x="2129686" y="419100"/>
                </a:lnTo>
                <a:lnTo>
                  <a:pt x="2120161" y="419100"/>
                </a:lnTo>
                <a:lnTo>
                  <a:pt x="2118950" y="419100"/>
                </a:lnTo>
                <a:lnTo>
                  <a:pt x="2114104" y="419100"/>
                </a:lnTo>
                <a:lnTo>
                  <a:pt x="2104578" y="419100"/>
                </a:lnTo>
                <a:lnTo>
                  <a:pt x="2103368" y="419100"/>
                </a:lnTo>
                <a:lnTo>
                  <a:pt x="2092907" y="419100"/>
                </a:lnTo>
                <a:lnTo>
                  <a:pt x="2082171" y="419100"/>
                </a:lnTo>
                <a:lnTo>
                  <a:pt x="2072983" y="419100"/>
                </a:lnTo>
                <a:lnTo>
                  <a:pt x="2070878" y="419100"/>
                </a:lnTo>
                <a:lnTo>
                  <a:pt x="2063458" y="419100"/>
                </a:lnTo>
                <a:lnTo>
                  <a:pt x="2057401" y="419100"/>
                </a:lnTo>
                <a:lnTo>
                  <a:pt x="2055295" y="419100"/>
                </a:lnTo>
                <a:lnTo>
                  <a:pt x="2047875" y="419100"/>
                </a:lnTo>
                <a:lnTo>
                  <a:pt x="2036204" y="419100"/>
                </a:lnTo>
                <a:lnTo>
                  <a:pt x="2024911" y="419100"/>
                </a:lnTo>
                <a:lnTo>
                  <a:pt x="2014175" y="419100"/>
                </a:lnTo>
                <a:lnTo>
                  <a:pt x="2009328" y="419100"/>
                </a:lnTo>
                <a:lnTo>
                  <a:pt x="1999803" y="419100"/>
                </a:lnTo>
                <a:lnTo>
                  <a:pt x="1998592" y="419100"/>
                </a:lnTo>
                <a:lnTo>
                  <a:pt x="1968208" y="419100"/>
                </a:lnTo>
                <a:lnTo>
                  <a:pt x="1952625" y="419100"/>
                </a:lnTo>
                <a:lnTo>
                  <a:pt x="1950520" y="419100"/>
                </a:lnTo>
                <a:lnTo>
                  <a:pt x="1943100" y="419100"/>
                </a:lnTo>
                <a:lnTo>
                  <a:pt x="1904553" y="419100"/>
                </a:lnTo>
                <a:lnTo>
                  <a:pt x="1893817" y="419100"/>
                </a:lnTo>
                <a:lnTo>
                  <a:pt x="1872512" y="419100"/>
                </a:lnTo>
                <a:lnTo>
                  <a:pt x="1847850" y="419100"/>
                </a:lnTo>
                <a:lnTo>
                  <a:pt x="1823229" y="419100"/>
                </a:lnTo>
                <a:lnTo>
                  <a:pt x="1815809" y="419100"/>
                </a:lnTo>
                <a:lnTo>
                  <a:pt x="1777262" y="419100"/>
                </a:lnTo>
                <a:lnTo>
                  <a:pt x="1766526" y="419100"/>
                </a:lnTo>
                <a:lnTo>
                  <a:pt x="1752154" y="419100"/>
                </a:lnTo>
                <a:lnTo>
                  <a:pt x="1720559" y="419100"/>
                </a:lnTo>
                <a:lnTo>
                  <a:pt x="1702871" y="419100"/>
                </a:lnTo>
                <a:lnTo>
                  <a:pt x="1695451" y="419100"/>
                </a:lnTo>
                <a:lnTo>
                  <a:pt x="1662961" y="419100"/>
                </a:lnTo>
                <a:lnTo>
                  <a:pt x="1656904" y="419100"/>
                </a:lnTo>
                <a:lnTo>
                  <a:pt x="1646168" y="419100"/>
                </a:lnTo>
                <a:lnTo>
                  <a:pt x="1613678" y="419100"/>
                </a:lnTo>
                <a:lnTo>
                  <a:pt x="1606258" y="419100"/>
                </a:lnTo>
                <a:lnTo>
                  <a:pt x="1600201" y="419100"/>
                </a:lnTo>
                <a:lnTo>
                  <a:pt x="1584616" y="419100"/>
                </a:lnTo>
                <a:lnTo>
                  <a:pt x="1567711" y="419100"/>
                </a:lnTo>
                <a:lnTo>
                  <a:pt x="1556975" y="419100"/>
                </a:lnTo>
                <a:lnTo>
                  <a:pt x="1542603" y="419100"/>
                </a:lnTo>
                <a:lnTo>
                  <a:pt x="1535333" y="419100"/>
                </a:lnTo>
                <a:lnTo>
                  <a:pt x="1527913" y="419100"/>
                </a:lnTo>
                <a:lnTo>
                  <a:pt x="1511008" y="419100"/>
                </a:lnTo>
                <a:lnTo>
                  <a:pt x="1493320" y="419100"/>
                </a:lnTo>
                <a:lnTo>
                  <a:pt x="1489366" y="419100"/>
                </a:lnTo>
                <a:lnTo>
                  <a:pt x="1485900" y="419100"/>
                </a:lnTo>
                <a:lnTo>
                  <a:pt x="1478630" y="419100"/>
                </a:lnTo>
                <a:lnTo>
                  <a:pt x="1464258" y="419100"/>
                </a:lnTo>
                <a:lnTo>
                  <a:pt x="1447353" y="419100"/>
                </a:lnTo>
                <a:lnTo>
                  <a:pt x="1436617" y="419100"/>
                </a:lnTo>
                <a:lnTo>
                  <a:pt x="1432663" y="419100"/>
                </a:lnTo>
                <a:lnTo>
                  <a:pt x="1414975" y="419100"/>
                </a:lnTo>
                <a:lnTo>
                  <a:pt x="1407555" y="419100"/>
                </a:lnTo>
                <a:lnTo>
                  <a:pt x="1390650" y="419100"/>
                </a:lnTo>
                <a:lnTo>
                  <a:pt x="1375065" y="419100"/>
                </a:lnTo>
                <a:lnTo>
                  <a:pt x="1369008" y="419100"/>
                </a:lnTo>
                <a:lnTo>
                  <a:pt x="1358272" y="419100"/>
                </a:lnTo>
                <a:lnTo>
                  <a:pt x="1325782" y="419100"/>
                </a:lnTo>
                <a:lnTo>
                  <a:pt x="1318362" y="419100"/>
                </a:lnTo>
                <a:lnTo>
                  <a:pt x="1312305" y="419100"/>
                </a:lnTo>
                <a:lnTo>
                  <a:pt x="1279815" y="419100"/>
                </a:lnTo>
                <a:lnTo>
                  <a:pt x="1269079" y="419100"/>
                </a:lnTo>
                <a:lnTo>
                  <a:pt x="1254707" y="419100"/>
                </a:lnTo>
                <a:lnTo>
                  <a:pt x="1223112" y="419100"/>
                </a:lnTo>
                <a:lnTo>
                  <a:pt x="1205424" y="419100"/>
                </a:lnTo>
                <a:lnTo>
                  <a:pt x="1198004" y="419100"/>
                </a:lnTo>
                <a:lnTo>
                  <a:pt x="1159457" y="419100"/>
                </a:lnTo>
                <a:lnTo>
                  <a:pt x="1148721" y="419100"/>
                </a:lnTo>
                <a:lnTo>
                  <a:pt x="1127416" y="419100"/>
                </a:lnTo>
                <a:lnTo>
                  <a:pt x="1102754" y="419100"/>
                </a:lnTo>
                <a:lnTo>
                  <a:pt x="1078133" y="419100"/>
                </a:lnTo>
                <a:lnTo>
                  <a:pt x="1070713" y="419100"/>
                </a:lnTo>
                <a:lnTo>
                  <a:pt x="1032166" y="419100"/>
                </a:lnTo>
                <a:lnTo>
                  <a:pt x="1021430" y="419100"/>
                </a:lnTo>
                <a:lnTo>
                  <a:pt x="1007058" y="419100"/>
                </a:lnTo>
                <a:lnTo>
                  <a:pt x="975463" y="419100"/>
                </a:lnTo>
                <a:lnTo>
                  <a:pt x="957775" y="419100"/>
                </a:lnTo>
                <a:lnTo>
                  <a:pt x="950355" y="419100"/>
                </a:lnTo>
                <a:lnTo>
                  <a:pt x="939062" y="419100"/>
                </a:lnTo>
                <a:lnTo>
                  <a:pt x="917865" y="419100"/>
                </a:lnTo>
                <a:lnTo>
                  <a:pt x="911808" y="419100"/>
                </a:lnTo>
                <a:lnTo>
                  <a:pt x="901072" y="419100"/>
                </a:lnTo>
                <a:lnTo>
                  <a:pt x="889779" y="419100"/>
                </a:lnTo>
                <a:lnTo>
                  <a:pt x="882359" y="419100"/>
                </a:lnTo>
                <a:lnTo>
                  <a:pt x="868582" y="419100"/>
                </a:lnTo>
                <a:lnTo>
                  <a:pt x="861162" y="419100"/>
                </a:lnTo>
                <a:lnTo>
                  <a:pt x="855105" y="419100"/>
                </a:lnTo>
                <a:lnTo>
                  <a:pt x="843812" y="419100"/>
                </a:lnTo>
                <a:lnTo>
                  <a:pt x="833076" y="419100"/>
                </a:lnTo>
                <a:lnTo>
                  <a:pt x="822615" y="419100"/>
                </a:lnTo>
                <a:lnTo>
                  <a:pt x="818704" y="419100"/>
                </a:lnTo>
                <a:lnTo>
                  <a:pt x="811879" y="419100"/>
                </a:lnTo>
                <a:lnTo>
                  <a:pt x="797507" y="419100"/>
                </a:lnTo>
                <a:lnTo>
                  <a:pt x="787109" y="419100"/>
                </a:lnTo>
                <a:lnTo>
                  <a:pt x="769421" y="419100"/>
                </a:lnTo>
                <a:lnTo>
                  <a:pt x="765912" y="419100"/>
                </a:lnTo>
                <a:lnTo>
                  <a:pt x="762001" y="419100"/>
                </a:lnTo>
                <a:lnTo>
                  <a:pt x="748224" y="419100"/>
                </a:lnTo>
                <a:lnTo>
                  <a:pt x="740804" y="419100"/>
                </a:lnTo>
                <a:lnTo>
                  <a:pt x="729511" y="419100"/>
                </a:lnTo>
                <a:lnTo>
                  <a:pt x="723454" y="419100"/>
                </a:lnTo>
                <a:lnTo>
                  <a:pt x="712718" y="419100"/>
                </a:lnTo>
                <a:lnTo>
                  <a:pt x="702257" y="419100"/>
                </a:lnTo>
                <a:lnTo>
                  <a:pt x="691521" y="419100"/>
                </a:lnTo>
                <a:lnTo>
                  <a:pt x="680228" y="419100"/>
                </a:lnTo>
                <a:lnTo>
                  <a:pt x="672808" y="419100"/>
                </a:lnTo>
                <a:lnTo>
                  <a:pt x="666751" y="419100"/>
                </a:lnTo>
                <a:lnTo>
                  <a:pt x="645554" y="419100"/>
                </a:lnTo>
                <a:lnTo>
                  <a:pt x="634261" y="419100"/>
                </a:lnTo>
                <a:lnTo>
                  <a:pt x="623525" y="419100"/>
                </a:lnTo>
                <a:lnTo>
                  <a:pt x="609153" y="419100"/>
                </a:lnTo>
                <a:lnTo>
                  <a:pt x="577558" y="419100"/>
                </a:lnTo>
                <a:lnTo>
                  <a:pt x="559870" y="419100"/>
                </a:lnTo>
                <a:lnTo>
                  <a:pt x="552450" y="419100"/>
                </a:lnTo>
                <a:lnTo>
                  <a:pt x="513903" y="419100"/>
                </a:lnTo>
                <a:lnTo>
                  <a:pt x="503167" y="419100"/>
                </a:lnTo>
                <a:lnTo>
                  <a:pt x="481862" y="419100"/>
                </a:lnTo>
                <a:lnTo>
                  <a:pt x="457200" y="419100"/>
                </a:lnTo>
                <a:lnTo>
                  <a:pt x="432579" y="419100"/>
                </a:lnTo>
                <a:lnTo>
                  <a:pt x="425159" y="419100"/>
                </a:lnTo>
                <a:lnTo>
                  <a:pt x="386612" y="419100"/>
                </a:lnTo>
                <a:lnTo>
                  <a:pt x="375876" y="419100"/>
                </a:lnTo>
                <a:lnTo>
                  <a:pt x="361504" y="419100"/>
                </a:lnTo>
                <a:lnTo>
                  <a:pt x="329909" y="419100"/>
                </a:lnTo>
                <a:lnTo>
                  <a:pt x="312221" y="419100"/>
                </a:lnTo>
                <a:lnTo>
                  <a:pt x="304801" y="419100"/>
                </a:lnTo>
                <a:lnTo>
                  <a:pt x="272311" y="419100"/>
                </a:lnTo>
                <a:lnTo>
                  <a:pt x="266254" y="419100"/>
                </a:lnTo>
                <a:lnTo>
                  <a:pt x="255518" y="419100"/>
                </a:lnTo>
                <a:lnTo>
                  <a:pt x="223028" y="419100"/>
                </a:lnTo>
                <a:lnTo>
                  <a:pt x="215608" y="419100"/>
                </a:lnTo>
                <a:lnTo>
                  <a:pt x="209551" y="419100"/>
                </a:lnTo>
                <a:lnTo>
                  <a:pt x="177061" y="419100"/>
                </a:lnTo>
                <a:lnTo>
                  <a:pt x="166325" y="419100"/>
                </a:lnTo>
                <a:lnTo>
                  <a:pt x="151953" y="419100"/>
                </a:lnTo>
                <a:lnTo>
                  <a:pt x="120358" y="419100"/>
                </a:lnTo>
                <a:lnTo>
                  <a:pt x="102670" y="419100"/>
                </a:lnTo>
                <a:lnTo>
                  <a:pt x="95250" y="419100"/>
                </a:lnTo>
                <a:lnTo>
                  <a:pt x="56703" y="419100"/>
                </a:lnTo>
                <a:lnTo>
                  <a:pt x="45967" y="419100"/>
                </a:lnTo>
                <a:lnTo>
                  <a:pt x="0" y="419100"/>
                </a:lnTo>
                <a:close/>
              </a:path>
            </a:pathLst>
          </a:cu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0" name="直接连接符 29"/>
          <p:cNvCxnSpPr/>
          <p:nvPr/>
        </p:nvCxnSpPr>
        <p:spPr>
          <a:xfrm>
            <a:off x="2445946" y="549329"/>
            <a:ext cx="11165421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83126" y="0"/>
            <a:ext cx="9797853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  <a:latin typeface="+mn-ea"/>
                <a:sym typeface="+mn-ea"/>
              </a:rPr>
              <a:t>语料积累：</a:t>
            </a:r>
            <a:r>
              <a:rPr lang="en-US" altLang="zh-CN" sz="2800" b="1" dirty="0" smtClean="0">
                <a:solidFill>
                  <a:schemeClr val="bg1"/>
                </a:solidFill>
                <a:latin typeface="+mn-ea"/>
                <a:sym typeface="+mn-ea"/>
              </a:rPr>
              <a:t>Beautiful sentences from the original work</a:t>
            </a:r>
            <a:endParaRPr lang="en-US" altLang="zh-CN" sz="2800" b="1" dirty="0">
              <a:solidFill>
                <a:schemeClr val="bg1"/>
              </a:solidFill>
              <a:latin typeface="+mn-ea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3127" y="717857"/>
            <a:ext cx="12005953" cy="526297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en-US" altLang="zh-C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 makes no further attempt to bother me. </a:t>
            </a:r>
            <a:endParaRPr lang="en-US" altLang="zh-CN" sz="28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en-US" altLang="zh-CN" sz="28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 see her standing quietly with her back against the sofa, tears running down her cheeks. </a:t>
            </a:r>
            <a:endParaRPr lang="en-US" altLang="zh-CN" sz="2800" dirty="0" smtClean="0">
              <a:solidFill>
                <a:prstClr val="black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en-US" altLang="zh-CN" sz="28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That </a:t>
            </a:r>
            <a:r>
              <a:rPr lang="en-US" altLang="zh-CN" sz="28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means little to either of us, realizing somehow that it is the sitting next to each other that means everything</a:t>
            </a:r>
            <a:r>
              <a:rPr lang="en-US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en-US" altLang="zh-CN" sz="2800" dirty="0" smtClean="0">
              <a:solidFill>
                <a:prstClr val="black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en-US" altLang="zh-CN" sz="28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So the paper slips gently into the top drawer; the hood slides over the typewriter. The test will get done somehow</a:t>
            </a:r>
            <a:r>
              <a:rPr lang="en-US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en-US" altLang="zh-CN" sz="2800" dirty="0" smtClean="0">
              <a:solidFill>
                <a:prstClr val="black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en-US" altLang="zh-CN" sz="28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At the word park, the fingers leave the mouth. She laughs excitedly and begins the frantic search for her socks</a:t>
            </a:r>
            <a:r>
              <a:rPr lang="en-US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en-US" altLang="zh-CN" sz="2800" dirty="0" smtClean="0">
              <a:solidFill>
                <a:prstClr val="black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457200" lvl="0" indent="-457200" defTabSz="914400">
              <a:buFont typeface="Wingdings" panose="05000000000000000000" pitchFamily="2" charset="2"/>
              <a:buChar char="Ø"/>
            </a:pPr>
            <a:r>
              <a:rPr lang="en-US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Besides</a:t>
            </a:r>
            <a:r>
              <a:rPr lang="en-US" altLang="zh-CN" sz="28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, he’d understand why I must go right now—while bib-bibs still spark wonder and before dandelions become weeds and while a little girl thinks that a leaf from her father is a gift beyond measure.</a:t>
            </a:r>
            <a:endParaRPr lang="zh-CN" altLang="zh-CN" sz="2800" dirty="0">
              <a:solidFill>
                <a:prstClr val="black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8" name="图片 7" descr="水印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6019165" y="63500"/>
            <a:ext cx="6069330" cy="196469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图片 1" descr="3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3" t="19118" r="67699" b="41838"/>
          <a:stretch>
            <a:fillRect/>
          </a:stretch>
        </p:blipFill>
        <p:spPr bwMode="auto">
          <a:xfrm>
            <a:off x="8221133" y="25401"/>
            <a:ext cx="3970867" cy="6847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3" name="图片 2" descr="3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12" t="59692" r="17712" b="22879"/>
          <a:stretch>
            <a:fillRect/>
          </a:stretch>
        </p:blipFill>
        <p:spPr bwMode="auto">
          <a:xfrm>
            <a:off x="4233" y="-8467"/>
            <a:ext cx="3481917" cy="3970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http://img95.699pic.com/xsj/1n/2r/0m.jpg!/fw/700/watermark/url/L3hzai93YXRlcl9kZXRhaWwyLnBuZw/align/southeast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06" t="23044" r="3006" b="24770"/>
          <a:stretch>
            <a:fillRect/>
          </a:stretch>
        </p:blipFill>
        <p:spPr bwMode="auto">
          <a:xfrm>
            <a:off x="2086385" y="992385"/>
            <a:ext cx="7730414" cy="4034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5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图片 1" descr="3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3" t="19118" r="67699" b="41838"/>
          <a:stretch>
            <a:fillRect/>
          </a:stretch>
        </p:blipFill>
        <p:spPr bwMode="auto">
          <a:xfrm>
            <a:off x="8221133" y="25401"/>
            <a:ext cx="3970867" cy="6847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图片 2" descr="3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12" t="59692" r="17712" b="22879"/>
          <a:stretch>
            <a:fillRect/>
          </a:stretch>
        </p:blipFill>
        <p:spPr bwMode="auto">
          <a:xfrm>
            <a:off x="4233" y="-8467"/>
            <a:ext cx="3481917" cy="3970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右箭头 14"/>
          <p:cNvSpPr/>
          <p:nvPr/>
        </p:nvSpPr>
        <p:spPr bwMode="auto">
          <a:xfrm>
            <a:off x="-5799666" y="4794251"/>
            <a:ext cx="4794249" cy="192616"/>
          </a:xfrm>
          <a:prstGeom prst="rightArrow">
            <a:avLst/>
          </a:prstGeom>
          <a:solidFill>
            <a:srgbClr val="5BD2DF"/>
          </a:solidFill>
          <a:ln>
            <a:solidFill>
              <a:srgbClr val="5BD2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5605" name="文本框 5"/>
          <p:cNvSpPr txBox="1">
            <a:spLocks noChangeArrowheads="1"/>
          </p:cNvSpPr>
          <p:nvPr/>
        </p:nvSpPr>
        <p:spPr bwMode="auto">
          <a:xfrm>
            <a:off x="332069" y="908682"/>
            <a:ext cx="11717867" cy="3370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37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浙江省名校新高考研究联盟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2020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届第三次联考</a:t>
            </a:r>
            <a:endParaRPr lang="en-US" altLang="zh-CN" b="1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CN" sz="2800" b="1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37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读后续写讲评</a:t>
            </a:r>
            <a:endParaRPr lang="en-US" altLang="zh-CN" sz="3700" b="1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CN" sz="3700" b="1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37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One Father's Battle Between Working and Giving Attention to His Daughter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2560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3692" y="4817831"/>
            <a:ext cx="5762640" cy="8950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图片 6" descr="C:\Users\ASUS\Desktop\f77f34fbafd296425e2e41bd7fd1a165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" y="4325210"/>
            <a:ext cx="3481917" cy="253279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5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直接连接符 2"/>
          <p:cNvSpPr>
            <a:spLocks noChangeShapeType="1"/>
          </p:cNvSpPr>
          <p:nvPr/>
        </p:nvSpPr>
        <p:spPr bwMode="auto">
          <a:xfrm rot="5400000">
            <a:off x="190502" y="406402"/>
            <a:ext cx="817033" cy="4233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1914" tIns="60957" rIns="121914" bIns="60957"/>
          <a:lstStyle/>
          <a:p>
            <a:pPr defTabSz="1219200"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2A82B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171" name="直接连接符 3"/>
          <p:cNvSpPr>
            <a:spLocks noChangeShapeType="1"/>
          </p:cNvSpPr>
          <p:nvPr/>
        </p:nvSpPr>
        <p:spPr bwMode="auto">
          <a:xfrm rot="5400000">
            <a:off x="440267" y="239186"/>
            <a:ext cx="480484" cy="2116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1914" tIns="60957" rIns="121914" bIns="60957"/>
          <a:lstStyle/>
          <a:p>
            <a:pPr defTabSz="1219200"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2A82B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172" name="标题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5168"/>
            <a:ext cx="3048000" cy="677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4" tIns="60957" rIns="121914" bIns="60957" anchor="ctr"/>
          <a:lstStyle/>
          <a:p>
            <a:pPr marL="0" indent="0" eaLnBrk="1" hangingPunct="1"/>
            <a:r>
              <a:rPr lang="en-US" altLang="zh-CN" sz="3200" dirty="0" smtClean="0"/>
              <a:t>contents:</a:t>
            </a:r>
            <a:endParaRPr lang="zh-CN" altLang="en-US" sz="3200" dirty="0"/>
          </a:p>
        </p:txBody>
      </p:sp>
      <p:grpSp>
        <p:nvGrpSpPr>
          <p:cNvPr id="7173" name="Group 5"/>
          <p:cNvGrpSpPr/>
          <p:nvPr/>
        </p:nvGrpSpPr>
        <p:grpSpPr bwMode="auto">
          <a:xfrm>
            <a:off x="1251729" y="1405719"/>
            <a:ext cx="3357033" cy="3429000"/>
            <a:chOff x="0" y="0"/>
            <a:chExt cx="2518314" cy="2571768"/>
          </a:xfrm>
        </p:grpSpPr>
        <p:sp>
          <p:nvSpPr>
            <p:cNvPr id="7175" name="直接连接符 14"/>
            <p:cNvSpPr>
              <a:spLocks noChangeShapeType="1"/>
            </p:cNvSpPr>
            <p:nvPr/>
          </p:nvSpPr>
          <p:spPr bwMode="auto">
            <a:xfrm>
              <a:off x="214314" y="2390792"/>
              <a:ext cx="2304000" cy="1588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12192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2A82B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176" name="直接连接符 13"/>
            <p:cNvSpPr>
              <a:spLocks noChangeShapeType="1"/>
            </p:cNvSpPr>
            <p:nvPr/>
          </p:nvSpPr>
          <p:spPr bwMode="auto">
            <a:xfrm>
              <a:off x="214314" y="1714512"/>
              <a:ext cx="2304000" cy="1588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12192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2A82B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177" name="直接连接符 12"/>
            <p:cNvSpPr>
              <a:spLocks noChangeShapeType="1"/>
            </p:cNvSpPr>
            <p:nvPr/>
          </p:nvSpPr>
          <p:spPr bwMode="auto">
            <a:xfrm>
              <a:off x="214314" y="1009657"/>
              <a:ext cx="2304000" cy="1588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12192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2A82B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178" name="直接连接符 11"/>
            <p:cNvSpPr>
              <a:spLocks noChangeShapeType="1"/>
            </p:cNvSpPr>
            <p:nvPr/>
          </p:nvSpPr>
          <p:spPr bwMode="auto">
            <a:xfrm>
              <a:off x="214314" y="295277"/>
              <a:ext cx="2304000" cy="1588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12192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2A82B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grpSp>
          <p:nvGrpSpPr>
            <p:cNvPr id="7179" name="Group 10"/>
            <p:cNvGrpSpPr/>
            <p:nvPr/>
          </p:nvGrpSpPr>
          <p:grpSpPr bwMode="auto">
            <a:xfrm>
              <a:off x="0" y="0"/>
              <a:ext cx="428628" cy="2571768"/>
              <a:chOff x="0" y="0"/>
              <a:chExt cx="428628" cy="2571768"/>
            </a:xfrm>
          </p:grpSpPr>
          <p:sp>
            <p:nvSpPr>
              <p:cNvPr id="7180" name="椭圆 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28628" cy="428628"/>
              </a:xfrm>
              <a:prstGeom prst="ellipse">
                <a:avLst/>
              </a:prstGeom>
              <a:solidFill>
                <a:srgbClr val="DBB400"/>
              </a:solidFill>
              <a:ln w="25400">
                <a:solidFill>
                  <a:schemeClr val="bg1"/>
                </a:solidFill>
                <a:round/>
              </a:ln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defTabSz="12192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b="1" smtClean="0">
                    <a:solidFill>
                      <a:srgbClr val="FFFFFF"/>
                    </a:solidFill>
                    <a:latin typeface="Verdana" panose="020B0604030504040204" pitchFamily="34" charset="0"/>
                    <a:sym typeface="Verdana" panose="020B0604030504040204" pitchFamily="34" charset="0"/>
                  </a:rPr>
                  <a:t>1</a:t>
                </a:r>
                <a:endParaRPr lang="zh-CN" altLang="en-US" smtClean="0">
                  <a:solidFill>
                    <a:srgbClr val="2A82B0"/>
                  </a:solidFill>
                </a:endParaRPr>
              </a:p>
            </p:txBody>
          </p:sp>
          <p:sp>
            <p:nvSpPr>
              <p:cNvPr id="7181" name="椭圆 5"/>
              <p:cNvSpPr>
                <a:spLocks noChangeArrowheads="1"/>
              </p:cNvSpPr>
              <p:nvPr/>
            </p:nvSpPr>
            <p:spPr bwMode="auto">
              <a:xfrm>
                <a:off x="0" y="714380"/>
                <a:ext cx="428628" cy="428628"/>
              </a:xfrm>
              <a:prstGeom prst="ellipse">
                <a:avLst/>
              </a:prstGeom>
              <a:solidFill>
                <a:srgbClr val="DBB400"/>
              </a:solidFill>
              <a:ln w="25400">
                <a:solidFill>
                  <a:schemeClr val="bg1"/>
                </a:solidFill>
                <a:round/>
              </a:ln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defTabSz="12192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b="1" smtClean="0">
                    <a:solidFill>
                      <a:srgbClr val="FFFFFF"/>
                    </a:solidFill>
                    <a:latin typeface="Verdana" panose="020B0604030504040204" pitchFamily="34" charset="0"/>
                    <a:sym typeface="Verdana" panose="020B0604030504040204" pitchFamily="34" charset="0"/>
                  </a:rPr>
                  <a:t>2</a:t>
                </a:r>
                <a:endParaRPr lang="zh-CN" altLang="en-US" smtClean="0">
                  <a:solidFill>
                    <a:srgbClr val="2A82B0"/>
                  </a:solidFill>
                </a:endParaRPr>
              </a:p>
            </p:txBody>
          </p:sp>
          <p:sp>
            <p:nvSpPr>
              <p:cNvPr id="7182" name="椭圆 6"/>
              <p:cNvSpPr>
                <a:spLocks noChangeArrowheads="1"/>
              </p:cNvSpPr>
              <p:nvPr/>
            </p:nvSpPr>
            <p:spPr bwMode="auto">
              <a:xfrm>
                <a:off x="0" y="1428760"/>
                <a:ext cx="428628" cy="428628"/>
              </a:xfrm>
              <a:prstGeom prst="ellipse">
                <a:avLst/>
              </a:prstGeom>
              <a:solidFill>
                <a:srgbClr val="DBB400"/>
              </a:solidFill>
              <a:ln w="25400">
                <a:solidFill>
                  <a:schemeClr val="bg1"/>
                </a:solidFill>
                <a:round/>
              </a:ln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defTabSz="12192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b="1" smtClean="0">
                    <a:solidFill>
                      <a:srgbClr val="FFFFFF"/>
                    </a:solidFill>
                    <a:latin typeface="Verdana" panose="020B0604030504040204" pitchFamily="34" charset="0"/>
                    <a:sym typeface="Verdana" panose="020B0604030504040204" pitchFamily="34" charset="0"/>
                  </a:rPr>
                  <a:t>3</a:t>
                </a:r>
                <a:endParaRPr lang="zh-CN" altLang="en-US" smtClean="0">
                  <a:solidFill>
                    <a:srgbClr val="2A82B0"/>
                  </a:solidFill>
                </a:endParaRPr>
              </a:p>
            </p:txBody>
          </p:sp>
          <p:sp>
            <p:nvSpPr>
              <p:cNvPr id="7183" name="椭圆 7"/>
              <p:cNvSpPr>
                <a:spLocks noChangeArrowheads="1"/>
              </p:cNvSpPr>
              <p:nvPr/>
            </p:nvSpPr>
            <p:spPr bwMode="auto">
              <a:xfrm>
                <a:off x="0" y="2143140"/>
                <a:ext cx="428628" cy="428628"/>
              </a:xfrm>
              <a:prstGeom prst="ellipse">
                <a:avLst/>
              </a:prstGeom>
              <a:solidFill>
                <a:srgbClr val="DBB400"/>
              </a:solidFill>
              <a:ln w="25400">
                <a:solidFill>
                  <a:schemeClr val="bg1"/>
                </a:solidFill>
                <a:round/>
              </a:ln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defTabSz="12192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b="1" smtClean="0">
                    <a:solidFill>
                      <a:srgbClr val="FFFFFF"/>
                    </a:solidFill>
                    <a:latin typeface="Verdana" panose="020B0604030504040204" pitchFamily="34" charset="0"/>
                    <a:sym typeface="Verdana" panose="020B0604030504040204" pitchFamily="34" charset="0"/>
                  </a:rPr>
                  <a:t>4</a:t>
                </a:r>
                <a:endParaRPr lang="zh-CN" altLang="en-US" smtClean="0">
                  <a:solidFill>
                    <a:srgbClr val="2A82B0"/>
                  </a:solidFill>
                </a:endParaRPr>
              </a:p>
            </p:txBody>
          </p:sp>
        </p:grpSp>
      </p:grpSp>
      <p:pic>
        <p:nvPicPr>
          <p:cNvPr id="7174" name="图片 17"/>
          <p:cNvPicPr>
            <a:picLocks noChangeAspect="1" noChangeArrowheads="1"/>
          </p:cNvPicPr>
          <p:nvPr/>
        </p:nvPicPr>
        <p:blipFill>
          <a:blip r:embed="rId1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80"/>
          <a:stretch>
            <a:fillRect/>
          </a:stretch>
        </p:blipFill>
        <p:spPr bwMode="auto">
          <a:xfrm>
            <a:off x="7620002" y="2190753"/>
            <a:ext cx="3316817" cy="2990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23111" y="1405719"/>
            <a:ext cx="4348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chemeClr val="bg1"/>
                </a:solidFill>
              </a:rPr>
              <a:t>Understand the story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29620" y="2342465"/>
            <a:ext cx="4348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chemeClr val="bg1"/>
                </a:solidFill>
              </a:rPr>
              <a:t>Learn the language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29620" y="3225264"/>
            <a:ext cx="4348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chemeClr val="bg1"/>
                </a:solidFill>
              </a:rPr>
              <a:t>Design the plot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929620" y="4119891"/>
            <a:ext cx="6218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chemeClr val="bg1"/>
                </a:solidFill>
              </a:rPr>
              <a:t>Write and appreciate your work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任意多边形 13"/>
          <p:cNvSpPr/>
          <p:nvPr/>
        </p:nvSpPr>
        <p:spPr>
          <a:xfrm>
            <a:off x="1" y="0"/>
            <a:ext cx="1935678" cy="521970"/>
          </a:xfrm>
          <a:custGeom>
            <a:avLst/>
            <a:gdLst>
              <a:gd name="connsiteX0" fmla="*/ 104775 w 5032666"/>
              <a:gd name="connsiteY0" fmla="*/ 0 h 419100"/>
              <a:gd name="connsiteX1" fmla="*/ 150742 w 5032666"/>
              <a:gd name="connsiteY1" fmla="*/ 0 h 419100"/>
              <a:gd name="connsiteX2" fmla="*/ 161478 w 5032666"/>
              <a:gd name="connsiteY2" fmla="*/ 0 h 419100"/>
              <a:gd name="connsiteX3" fmla="*/ 200025 w 5032666"/>
              <a:gd name="connsiteY3" fmla="*/ 0 h 419100"/>
              <a:gd name="connsiteX4" fmla="*/ 207445 w 5032666"/>
              <a:gd name="connsiteY4" fmla="*/ 0 h 419100"/>
              <a:gd name="connsiteX5" fmla="*/ 225133 w 5032666"/>
              <a:gd name="connsiteY5" fmla="*/ 0 h 419100"/>
              <a:gd name="connsiteX6" fmla="*/ 256728 w 5032666"/>
              <a:gd name="connsiteY6" fmla="*/ 0 h 419100"/>
              <a:gd name="connsiteX7" fmla="*/ 271100 w 5032666"/>
              <a:gd name="connsiteY7" fmla="*/ 0 h 419100"/>
              <a:gd name="connsiteX8" fmla="*/ 281836 w 5032666"/>
              <a:gd name="connsiteY8" fmla="*/ 0 h 419100"/>
              <a:gd name="connsiteX9" fmla="*/ 314326 w 5032666"/>
              <a:gd name="connsiteY9" fmla="*/ 0 h 419100"/>
              <a:gd name="connsiteX10" fmla="*/ 320383 w 5032666"/>
              <a:gd name="connsiteY10" fmla="*/ 0 h 419100"/>
              <a:gd name="connsiteX11" fmla="*/ 327803 w 5032666"/>
              <a:gd name="connsiteY11" fmla="*/ 0 h 419100"/>
              <a:gd name="connsiteX12" fmla="*/ 360293 w 5032666"/>
              <a:gd name="connsiteY12" fmla="*/ 0 h 419100"/>
              <a:gd name="connsiteX13" fmla="*/ 371029 w 5032666"/>
              <a:gd name="connsiteY13" fmla="*/ 0 h 419100"/>
              <a:gd name="connsiteX14" fmla="*/ 377086 w 5032666"/>
              <a:gd name="connsiteY14" fmla="*/ 0 h 419100"/>
              <a:gd name="connsiteX15" fmla="*/ 409576 w 5032666"/>
              <a:gd name="connsiteY15" fmla="*/ 0 h 419100"/>
              <a:gd name="connsiteX16" fmla="*/ 416996 w 5032666"/>
              <a:gd name="connsiteY16" fmla="*/ 0 h 419100"/>
              <a:gd name="connsiteX17" fmla="*/ 434684 w 5032666"/>
              <a:gd name="connsiteY17" fmla="*/ 0 h 419100"/>
              <a:gd name="connsiteX18" fmla="*/ 466279 w 5032666"/>
              <a:gd name="connsiteY18" fmla="*/ 0 h 419100"/>
              <a:gd name="connsiteX19" fmla="*/ 480651 w 5032666"/>
              <a:gd name="connsiteY19" fmla="*/ 0 h 419100"/>
              <a:gd name="connsiteX20" fmla="*/ 491387 w 5032666"/>
              <a:gd name="connsiteY20" fmla="*/ 0 h 419100"/>
              <a:gd name="connsiteX21" fmla="*/ 529934 w 5032666"/>
              <a:gd name="connsiteY21" fmla="*/ 0 h 419100"/>
              <a:gd name="connsiteX22" fmla="*/ 537354 w 5032666"/>
              <a:gd name="connsiteY22" fmla="*/ 0 h 419100"/>
              <a:gd name="connsiteX23" fmla="*/ 561975 w 5032666"/>
              <a:gd name="connsiteY23" fmla="*/ 0 h 419100"/>
              <a:gd name="connsiteX24" fmla="*/ 586637 w 5032666"/>
              <a:gd name="connsiteY24" fmla="*/ 0 h 419100"/>
              <a:gd name="connsiteX25" fmla="*/ 607942 w 5032666"/>
              <a:gd name="connsiteY25" fmla="*/ 0 h 419100"/>
              <a:gd name="connsiteX26" fmla="*/ 618678 w 5032666"/>
              <a:gd name="connsiteY26" fmla="*/ 0 h 419100"/>
              <a:gd name="connsiteX27" fmla="*/ 657225 w 5032666"/>
              <a:gd name="connsiteY27" fmla="*/ 0 h 419100"/>
              <a:gd name="connsiteX28" fmla="*/ 664645 w 5032666"/>
              <a:gd name="connsiteY28" fmla="*/ 0 h 419100"/>
              <a:gd name="connsiteX29" fmla="*/ 682333 w 5032666"/>
              <a:gd name="connsiteY29" fmla="*/ 0 h 419100"/>
              <a:gd name="connsiteX30" fmla="*/ 713928 w 5032666"/>
              <a:gd name="connsiteY30" fmla="*/ 0 h 419100"/>
              <a:gd name="connsiteX31" fmla="*/ 728300 w 5032666"/>
              <a:gd name="connsiteY31" fmla="*/ 0 h 419100"/>
              <a:gd name="connsiteX32" fmla="*/ 739036 w 5032666"/>
              <a:gd name="connsiteY32" fmla="*/ 0 h 419100"/>
              <a:gd name="connsiteX33" fmla="*/ 750329 w 5032666"/>
              <a:gd name="connsiteY33" fmla="*/ 0 h 419100"/>
              <a:gd name="connsiteX34" fmla="*/ 771526 w 5032666"/>
              <a:gd name="connsiteY34" fmla="*/ 0 h 419100"/>
              <a:gd name="connsiteX35" fmla="*/ 777583 w 5032666"/>
              <a:gd name="connsiteY35" fmla="*/ 0 h 419100"/>
              <a:gd name="connsiteX36" fmla="*/ 785003 w 5032666"/>
              <a:gd name="connsiteY36" fmla="*/ 0 h 419100"/>
              <a:gd name="connsiteX37" fmla="*/ 796296 w 5032666"/>
              <a:gd name="connsiteY37" fmla="*/ 0 h 419100"/>
              <a:gd name="connsiteX38" fmla="*/ 807032 w 5032666"/>
              <a:gd name="connsiteY38" fmla="*/ 0 h 419100"/>
              <a:gd name="connsiteX39" fmla="*/ 817493 w 5032666"/>
              <a:gd name="connsiteY39" fmla="*/ 0 h 419100"/>
              <a:gd name="connsiteX40" fmla="*/ 828229 w 5032666"/>
              <a:gd name="connsiteY40" fmla="*/ 0 h 419100"/>
              <a:gd name="connsiteX41" fmla="*/ 834286 w 5032666"/>
              <a:gd name="connsiteY41" fmla="*/ 0 h 419100"/>
              <a:gd name="connsiteX42" fmla="*/ 845579 w 5032666"/>
              <a:gd name="connsiteY42" fmla="*/ 0 h 419100"/>
              <a:gd name="connsiteX43" fmla="*/ 852999 w 5032666"/>
              <a:gd name="connsiteY43" fmla="*/ 0 h 419100"/>
              <a:gd name="connsiteX44" fmla="*/ 866776 w 5032666"/>
              <a:gd name="connsiteY44" fmla="*/ 0 h 419100"/>
              <a:gd name="connsiteX45" fmla="*/ 870687 w 5032666"/>
              <a:gd name="connsiteY45" fmla="*/ 0 h 419100"/>
              <a:gd name="connsiteX46" fmla="*/ 874196 w 5032666"/>
              <a:gd name="connsiteY46" fmla="*/ 0 h 419100"/>
              <a:gd name="connsiteX47" fmla="*/ 891884 w 5032666"/>
              <a:gd name="connsiteY47" fmla="*/ 0 h 419100"/>
              <a:gd name="connsiteX48" fmla="*/ 902282 w 5032666"/>
              <a:gd name="connsiteY48" fmla="*/ 0 h 419100"/>
              <a:gd name="connsiteX49" fmla="*/ 916654 w 5032666"/>
              <a:gd name="connsiteY49" fmla="*/ 0 h 419100"/>
              <a:gd name="connsiteX50" fmla="*/ 923479 w 5032666"/>
              <a:gd name="connsiteY50" fmla="*/ 0 h 419100"/>
              <a:gd name="connsiteX51" fmla="*/ 927390 w 5032666"/>
              <a:gd name="connsiteY51" fmla="*/ 0 h 419100"/>
              <a:gd name="connsiteX52" fmla="*/ 937851 w 5032666"/>
              <a:gd name="connsiteY52" fmla="*/ 0 h 419100"/>
              <a:gd name="connsiteX53" fmla="*/ 948587 w 5032666"/>
              <a:gd name="connsiteY53" fmla="*/ 0 h 419100"/>
              <a:gd name="connsiteX54" fmla="*/ 959880 w 5032666"/>
              <a:gd name="connsiteY54" fmla="*/ 0 h 419100"/>
              <a:gd name="connsiteX55" fmla="*/ 965937 w 5032666"/>
              <a:gd name="connsiteY55" fmla="*/ 0 h 419100"/>
              <a:gd name="connsiteX56" fmla="*/ 973357 w 5032666"/>
              <a:gd name="connsiteY56" fmla="*/ 0 h 419100"/>
              <a:gd name="connsiteX57" fmla="*/ 987134 w 5032666"/>
              <a:gd name="connsiteY57" fmla="*/ 0 h 419100"/>
              <a:gd name="connsiteX58" fmla="*/ 994554 w 5032666"/>
              <a:gd name="connsiteY58" fmla="*/ 0 h 419100"/>
              <a:gd name="connsiteX59" fmla="*/ 1005847 w 5032666"/>
              <a:gd name="connsiteY59" fmla="*/ 0 h 419100"/>
              <a:gd name="connsiteX60" fmla="*/ 1016583 w 5032666"/>
              <a:gd name="connsiteY60" fmla="*/ 0 h 419100"/>
              <a:gd name="connsiteX61" fmla="*/ 1022640 w 5032666"/>
              <a:gd name="connsiteY61" fmla="*/ 0 h 419100"/>
              <a:gd name="connsiteX62" fmla="*/ 1043837 w 5032666"/>
              <a:gd name="connsiteY62" fmla="*/ 0 h 419100"/>
              <a:gd name="connsiteX63" fmla="*/ 1055130 w 5032666"/>
              <a:gd name="connsiteY63" fmla="*/ 0 h 419100"/>
              <a:gd name="connsiteX64" fmla="*/ 1062550 w 5032666"/>
              <a:gd name="connsiteY64" fmla="*/ 0 h 419100"/>
              <a:gd name="connsiteX65" fmla="*/ 1080238 w 5032666"/>
              <a:gd name="connsiteY65" fmla="*/ 0 h 419100"/>
              <a:gd name="connsiteX66" fmla="*/ 1111833 w 5032666"/>
              <a:gd name="connsiteY66" fmla="*/ 0 h 419100"/>
              <a:gd name="connsiteX67" fmla="*/ 1126205 w 5032666"/>
              <a:gd name="connsiteY67" fmla="*/ 0 h 419100"/>
              <a:gd name="connsiteX68" fmla="*/ 1136941 w 5032666"/>
              <a:gd name="connsiteY68" fmla="*/ 0 h 419100"/>
              <a:gd name="connsiteX69" fmla="*/ 1175488 w 5032666"/>
              <a:gd name="connsiteY69" fmla="*/ 0 h 419100"/>
              <a:gd name="connsiteX70" fmla="*/ 1182908 w 5032666"/>
              <a:gd name="connsiteY70" fmla="*/ 0 h 419100"/>
              <a:gd name="connsiteX71" fmla="*/ 1207529 w 5032666"/>
              <a:gd name="connsiteY71" fmla="*/ 0 h 419100"/>
              <a:gd name="connsiteX72" fmla="*/ 1232191 w 5032666"/>
              <a:gd name="connsiteY72" fmla="*/ 0 h 419100"/>
              <a:gd name="connsiteX73" fmla="*/ 1253496 w 5032666"/>
              <a:gd name="connsiteY73" fmla="*/ 0 h 419100"/>
              <a:gd name="connsiteX74" fmla="*/ 1264232 w 5032666"/>
              <a:gd name="connsiteY74" fmla="*/ 0 h 419100"/>
              <a:gd name="connsiteX75" fmla="*/ 1302779 w 5032666"/>
              <a:gd name="connsiteY75" fmla="*/ 0 h 419100"/>
              <a:gd name="connsiteX76" fmla="*/ 1310199 w 5032666"/>
              <a:gd name="connsiteY76" fmla="*/ 0 h 419100"/>
              <a:gd name="connsiteX77" fmla="*/ 1327887 w 5032666"/>
              <a:gd name="connsiteY77" fmla="*/ 0 h 419100"/>
              <a:gd name="connsiteX78" fmla="*/ 1359482 w 5032666"/>
              <a:gd name="connsiteY78" fmla="*/ 0 h 419100"/>
              <a:gd name="connsiteX79" fmla="*/ 1373854 w 5032666"/>
              <a:gd name="connsiteY79" fmla="*/ 0 h 419100"/>
              <a:gd name="connsiteX80" fmla="*/ 1384590 w 5032666"/>
              <a:gd name="connsiteY80" fmla="*/ 0 h 419100"/>
              <a:gd name="connsiteX81" fmla="*/ 1417080 w 5032666"/>
              <a:gd name="connsiteY81" fmla="*/ 0 h 419100"/>
              <a:gd name="connsiteX82" fmla="*/ 1423137 w 5032666"/>
              <a:gd name="connsiteY82" fmla="*/ 0 h 419100"/>
              <a:gd name="connsiteX83" fmla="*/ 1430557 w 5032666"/>
              <a:gd name="connsiteY83" fmla="*/ 0 h 419100"/>
              <a:gd name="connsiteX84" fmla="*/ 1463047 w 5032666"/>
              <a:gd name="connsiteY84" fmla="*/ 0 h 419100"/>
              <a:gd name="connsiteX85" fmla="*/ 1473783 w 5032666"/>
              <a:gd name="connsiteY85" fmla="*/ 0 h 419100"/>
              <a:gd name="connsiteX86" fmla="*/ 1479840 w 5032666"/>
              <a:gd name="connsiteY86" fmla="*/ 0 h 419100"/>
              <a:gd name="connsiteX87" fmla="*/ 1495425 w 5032666"/>
              <a:gd name="connsiteY87" fmla="*/ 0 h 419100"/>
              <a:gd name="connsiteX88" fmla="*/ 1512330 w 5032666"/>
              <a:gd name="connsiteY88" fmla="*/ 0 h 419100"/>
              <a:gd name="connsiteX89" fmla="*/ 1519750 w 5032666"/>
              <a:gd name="connsiteY89" fmla="*/ 0 h 419100"/>
              <a:gd name="connsiteX90" fmla="*/ 1537438 w 5032666"/>
              <a:gd name="connsiteY90" fmla="*/ 0 h 419100"/>
              <a:gd name="connsiteX91" fmla="*/ 1541392 w 5032666"/>
              <a:gd name="connsiteY91" fmla="*/ 0 h 419100"/>
              <a:gd name="connsiteX92" fmla="*/ 1552128 w 5032666"/>
              <a:gd name="connsiteY92" fmla="*/ 0 h 419100"/>
              <a:gd name="connsiteX93" fmla="*/ 1569033 w 5032666"/>
              <a:gd name="connsiteY93" fmla="*/ 0 h 419100"/>
              <a:gd name="connsiteX94" fmla="*/ 1583405 w 5032666"/>
              <a:gd name="connsiteY94" fmla="*/ 0 h 419100"/>
              <a:gd name="connsiteX95" fmla="*/ 1590675 w 5032666"/>
              <a:gd name="connsiteY95" fmla="*/ 0 h 419100"/>
              <a:gd name="connsiteX96" fmla="*/ 1594141 w 5032666"/>
              <a:gd name="connsiteY96" fmla="*/ 0 h 419100"/>
              <a:gd name="connsiteX97" fmla="*/ 1598095 w 5032666"/>
              <a:gd name="connsiteY97" fmla="*/ 0 h 419100"/>
              <a:gd name="connsiteX98" fmla="*/ 1615783 w 5032666"/>
              <a:gd name="connsiteY98" fmla="*/ 0 h 419100"/>
              <a:gd name="connsiteX99" fmla="*/ 1632688 w 5032666"/>
              <a:gd name="connsiteY99" fmla="*/ 0 h 419100"/>
              <a:gd name="connsiteX100" fmla="*/ 1640108 w 5032666"/>
              <a:gd name="connsiteY100" fmla="*/ 0 h 419100"/>
              <a:gd name="connsiteX101" fmla="*/ 1647378 w 5032666"/>
              <a:gd name="connsiteY101" fmla="*/ 0 h 419100"/>
              <a:gd name="connsiteX102" fmla="*/ 1661750 w 5032666"/>
              <a:gd name="connsiteY102" fmla="*/ 0 h 419100"/>
              <a:gd name="connsiteX103" fmla="*/ 1672486 w 5032666"/>
              <a:gd name="connsiteY103" fmla="*/ 0 h 419100"/>
              <a:gd name="connsiteX104" fmla="*/ 1689391 w 5032666"/>
              <a:gd name="connsiteY104" fmla="*/ 0 h 419100"/>
              <a:gd name="connsiteX105" fmla="*/ 1704976 w 5032666"/>
              <a:gd name="connsiteY105" fmla="*/ 0 h 419100"/>
              <a:gd name="connsiteX106" fmla="*/ 1711033 w 5032666"/>
              <a:gd name="connsiteY106" fmla="*/ 0 h 419100"/>
              <a:gd name="connsiteX107" fmla="*/ 1718453 w 5032666"/>
              <a:gd name="connsiteY107" fmla="*/ 0 h 419100"/>
              <a:gd name="connsiteX108" fmla="*/ 1750943 w 5032666"/>
              <a:gd name="connsiteY108" fmla="*/ 0 h 419100"/>
              <a:gd name="connsiteX109" fmla="*/ 1761679 w 5032666"/>
              <a:gd name="connsiteY109" fmla="*/ 0 h 419100"/>
              <a:gd name="connsiteX110" fmla="*/ 1767736 w 5032666"/>
              <a:gd name="connsiteY110" fmla="*/ 0 h 419100"/>
              <a:gd name="connsiteX111" fmla="*/ 1800226 w 5032666"/>
              <a:gd name="connsiteY111" fmla="*/ 0 h 419100"/>
              <a:gd name="connsiteX112" fmla="*/ 1807646 w 5032666"/>
              <a:gd name="connsiteY112" fmla="*/ 0 h 419100"/>
              <a:gd name="connsiteX113" fmla="*/ 1825334 w 5032666"/>
              <a:gd name="connsiteY113" fmla="*/ 0 h 419100"/>
              <a:gd name="connsiteX114" fmla="*/ 1856929 w 5032666"/>
              <a:gd name="connsiteY114" fmla="*/ 0 h 419100"/>
              <a:gd name="connsiteX115" fmla="*/ 1871301 w 5032666"/>
              <a:gd name="connsiteY115" fmla="*/ 0 h 419100"/>
              <a:gd name="connsiteX116" fmla="*/ 1882037 w 5032666"/>
              <a:gd name="connsiteY116" fmla="*/ 0 h 419100"/>
              <a:gd name="connsiteX117" fmla="*/ 1920584 w 5032666"/>
              <a:gd name="connsiteY117" fmla="*/ 0 h 419100"/>
              <a:gd name="connsiteX118" fmla="*/ 1928004 w 5032666"/>
              <a:gd name="connsiteY118" fmla="*/ 0 h 419100"/>
              <a:gd name="connsiteX119" fmla="*/ 1952625 w 5032666"/>
              <a:gd name="connsiteY119" fmla="*/ 0 h 419100"/>
              <a:gd name="connsiteX120" fmla="*/ 1977287 w 5032666"/>
              <a:gd name="connsiteY120" fmla="*/ 0 h 419100"/>
              <a:gd name="connsiteX121" fmla="*/ 1998592 w 5032666"/>
              <a:gd name="connsiteY121" fmla="*/ 0 h 419100"/>
              <a:gd name="connsiteX122" fmla="*/ 2009328 w 5032666"/>
              <a:gd name="connsiteY122" fmla="*/ 0 h 419100"/>
              <a:gd name="connsiteX123" fmla="*/ 2047875 w 5032666"/>
              <a:gd name="connsiteY123" fmla="*/ 0 h 419100"/>
              <a:gd name="connsiteX124" fmla="*/ 2055295 w 5032666"/>
              <a:gd name="connsiteY124" fmla="*/ 0 h 419100"/>
              <a:gd name="connsiteX125" fmla="*/ 2057400 w 5032666"/>
              <a:gd name="connsiteY125" fmla="*/ 0 h 419100"/>
              <a:gd name="connsiteX126" fmla="*/ 2072983 w 5032666"/>
              <a:gd name="connsiteY126" fmla="*/ 0 h 419100"/>
              <a:gd name="connsiteX127" fmla="*/ 2103367 w 5032666"/>
              <a:gd name="connsiteY127" fmla="*/ 0 h 419100"/>
              <a:gd name="connsiteX128" fmla="*/ 2104578 w 5032666"/>
              <a:gd name="connsiteY128" fmla="*/ 0 h 419100"/>
              <a:gd name="connsiteX129" fmla="*/ 2114103 w 5032666"/>
              <a:gd name="connsiteY129" fmla="*/ 0 h 419100"/>
              <a:gd name="connsiteX130" fmla="*/ 2118950 w 5032666"/>
              <a:gd name="connsiteY130" fmla="*/ 0 h 419100"/>
              <a:gd name="connsiteX131" fmla="*/ 2129686 w 5032666"/>
              <a:gd name="connsiteY131" fmla="*/ 0 h 419100"/>
              <a:gd name="connsiteX132" fmla="*/ 2140979 w 5032666"/>
              <a:gd name="connsiteY132" fmla="*/ 0 h 419100"/>
              <a:gd name="connsiteX133" fmla="*/ 2152650 w 5032666"/>
              <a:gd name="connsiteY133" fmla="*/ 0 h 419100"/>
              <a:gd name="connsiteX134" fmla="*/ 2160070 w 5032666"/>
              <a:gd name="connsiteY134" fmla="*/ 0 h 419100"/>
              <a:gd name="connsiteX135" fmla="*/ 2162176 w 5032666"/>
              <a:gd name="connsiteY135" fmla="*/ 0 h 419100"/>
              <a:gd name="connsiteX136" fmla="*/ 2168233 w 5032666"/>
              <a:gd name="connsiteY136" fmla="*/ 0 h 419100"/>
              <a:gd name="connsiteX137" fmla="*/ 2175653 w 5032666"/>
              <a:gd name="connsiteY137" fmla="*/ 0 h 419100"/>
              <a:gd name="connsiteX138" fmla="*/ 2177758 w 5032666"/>
              <a:gd name="connsiteY138" fmla="*/ 0 h 419100"/>
              <a:gd name="connsiteX139" fmla="*/ 2186946 w 5032666"/>
              <a:gd name="connsiteY139" fmla="*/ 0 h 419100"/>
              <a:gd name="connsiteX140" fmla="*/ 2197682 w 5032666"/>
              <a:gd name="connsiteY140" fmla="*/ 0 h 419100"/>
              <a:gd name="connsiteX141" fmla="*/ 2208143 w 5032666"/>
              <a:gd name="connsiteY141" fmla="*/ 0 h 419100"/>
              <a:gd name="connsiteX142" fmla="*/ 2209353 w 5032666"/>
              <a:gd name="connsiteY142" fmla="*/ 0 h 419100"/>
              <a:gd name="connsiteX143" fmla="*/ 2218879 w 5032666"/>
              <a:gd name="connsiteY143" fmla="*/ 0 h 419100"/>
              <a:gd name="connsiteX144" fmla="*/ 2223725 w 5032666"/>
              <a:gd name="connsiteY144" fmla="*/ 0 h 419100"/>
              <a:gd name="connsiteX145" fmla="*/ 2224936 w 5032666"/>
              <a:gd name="connsiteY145" fmla="*/ 0 h 419100"/>
              <a:gd name="connsiteX146" fmla="*/ 2234461 w 5032666"/>
              <a:gd name="connsiteY146" fmla="*/ 0 h 419100"/>
              <a:gd name="connsiteX147" fmla="*/ 2236229 w 5032666"/>
              <a:gd name="connsiteY147" fmla="*/ 0 h 419100"/>
              <a:gd name="connsiteX148" fmla="*/ 2243649 w 5032666"/>
              <a:gd name="connsiteY148" fmla="*/ 0 h 419100"/>
              <a:gd name="connsiteX149" fmla="*/ 2257426 w 5032666"/>
              <a:gd name="connsiteY149" fmla="*/ 0 h 419100"/>
              <a:gd name="connsiteX150" fmla="*/ 2261337 w 5032666"/>
              <a:gd name="connsiteY150" fmla="*/ 0 h 419100"/>
              <a:gd name="connsiteX151" fmla="*/ 2264846 w 5032666"/>
              <a:gd name="connsiteY151" fmla="*/ 0 h 419100"/>
              <a:gd name="connsiteX152" fmla="*/ 2266951 w 5032666"/>
              <a:gd name="connsiteY152" fmla="*/ 0 h 419100"/>
              <a:gd name="connsiteX153" fmla="*/ 2273008 w 5032666"/>
              <a:gd name="connsiteY153" fmla="*/ 0 h 419100"/>
              <a:gd name="connsiteX154" fmla="*/ 2280428 w 5032666"/>
              <a:gd name="connsiteY154" fmla="*/ 0 h 419100"/>
              <a:gd name="connsiteX155" fmla="*/ 2282534 w 5032666"/>
              <a:gd name="connsiteY155" fmla="*/ 0 h 419100"/>
              <a:gd name="connsiteX156" fmla="*/ 2292932 w 5032666"/>
              <a:gd name="connsiteY156" fmla="*/ 0 h 419100"/>
              <a:gd name="connsiteX157" fmla="*/ 2307304 w 5032666"/>
              <a:gd name="connsiteY157" fmla="*/ 0 h 419100"/>
              <a:gd name="connsiteX158" fmla="*/ 2312918 w 5032666"/>
              <a:gd name="connsiteY158" fmla="*/ 0 h 419100"/>
              <a:gd name="connsiteX159" fmla="*/ 2314129 w 5032666"/>
              <a:gd name="connsiteY159" fmla="*/ 0 h 419100"/>
              <a:gd name="connsiteX160" fmla="*/ 2318040 w 5032666"/>
              <a:gd name="connsiteY160" fmla="*/ 0 h 419100"/>
              <a:gd name="connsiteX161" fmla="*/ 2323654 w 5032666"/>
              <a:gd name="connsiteY161" fmla="*/ 0 h 419100"/>
              <a:gd name="connsiteX162" fmla="*/ 2328501 w 5032666"/>
              <a:gd name="connsiteY162" fmla="*/ 0 h 419100"/>
              <a:gd name="connsiteX163" fmla="*/ 2329711 w 5032666"/>
              <a:gd name="connsiteY163" fmla="*/ 0 h 419100"/>
              <a:gd name="connsiteX164" fmla="*/ 2339237 w 5032666"/>
              <a:gd name="connsiteY164" fmla="*/ 0 h 419100"/>
              <a:gd name="connsiteX165" fmla="*/ 2350530 w 5032666"/>
              <a:gd name="connsiteY165" fmla="*/ 0 h 419100"/>
              <a:gd name="connsiteX166" fmla="*/ 2356587 w 5032666"/>
              <a:gd name="connsiteY166" fmla="*/ 0 h 419100"/>
              <a:gd name="connsiteX167" fmla="*/ 2362201 w 5032666"/>
              <a:gd name="connsiteY167" fmla="*/ 0 h 419100"/>
              <a:gd name="connsiteX168" fmla="*/ 2364007 w 5032666"/>
              <a:gd name="connsiteY168" fmla="*/ 0 h 419100"/>
              <a:gd name="connsiteX169" fmla="*/ 2369621 w 5032666"/>
              <a:gd name="connsiteY169" fmla="*/ 0 h 419100"/>
              <a:gd name="connsiteX170" fmla="*/ 2377784 w 5032666"/>
              <a:gd name="connsiteY170" fmla="*/ 0 h 419100"/>
              <a:gd name="connsiteX171" fmla="*/ 2385204 w 5032666"/>
              <a:gd name="connsiteY171" fmla="*/ 0 h 419100"/>
              <a:gd name="connsiteX172" fmla="*/ 2387309 w 5032666"/>
              <a:gd name="connsiteY172" fmla="*/ 0 h 419100"/>
              <a:gd name="connsiteX173" fmla="*/ 2396497 w 5032666"/>
              <a:gd name="connsiteY173" fmla="*/ 0 h 419100"/>
              <a:gd name="connsiteX174" fmla="*/ 2407233 w 5032666"/>
              <a:gd name="connsiteY174" fmla="*/ 0 h 419100"/>
              <a:gd name="connsiteX175" fmla="*/ 2413290 w 5032666"/>
              <a:gd name="connsiteY175" fmla="*/ 0 h 419100"/>
              <a:gd name="connsiteX176" fmla="*/ 2418904 w 5032666"/>
              <a:gd name="connsiteY176" fmla="*/ 0 h 419100"/>
              <a:gd name="connsiteX177" fmla="*/ 2433276 w 5032666"/>
              <a:gd name="connsiteY177" fmla="*/ 0 h 419100"/>
              <a:gd name="connsiteX178" fmla="*/ 2434487 w 5032666"/>
              <a:gd name="connsiteY178" fmla="*/ 0 h 419100"/>
              <a:gd name="connsiteX179" fmla="*/ 2444012 w 5032666"/>
              <a:gd name="connsiteY179" fmla="*/ 0 h 419100"/>
              <a:gd name="connsiteX180" fmla="*/ 2445780 w 5032666"/>
              <a:gd name="connsiteY180" fmla="*/ 0 h 419100"/>
              <a:gd name="connsiteX181" fmla="*/ 2453200 w 5032666"/>
              <a:gd name="connsiteY181" fmla="*/ 0 h 419100"/>
              <a:gd name="connsiteX182" fmla="*/ 2470888 w 5032666"/>
              <a:gd name="connsiteY182" fmla="*/ 0 h 419100"/>
              <a:gd name="connsiteX183" fmla="*/ 2482559 w 5032666"/>
              <a:gd name="connsiteY183" fmla="*/ 0 h 419100"/>
              <a:gd name="connsiteX184" fmla="*/ 2489979 w 5032666"/>
              <a:gd name="connsiteY184" fmla="*/ 0 h 419100"/>
              <a:gd name="connsiteX185" fmla="*/ 2502483 w 5032666"/>
              <a:gd name="connsiteY185" fmla="*/ 0 h 419100"/>
              <a:gd name="connsiteX186" fmla="*/ 2514600 w 5032666"/>
              <a:gd name="connsiteY186" fmla="*/ 0 h 419100"/>
              <a:gd name="connsiteX187" fmla="*/ 2516855 w 5032666"/>
              <a:gd name="connsiteY187" fmla="*/ 0 h 419100"/>
              <a:gd name="connsiteX188" fmla="*/ 2527591 w 5032666"/>
              <a:gd name="connsiteY188" fmla="*/ 0 h 419100"/>
              <a:gd name="connsiteX189" fmla="*/ 2539262 w 5032666"/>
              <a:gd name="connsiteY189" fmla="*/ 0 h 419100"/>
              <a:gd name="connsiteX190" fmla="*/ 2560567 w 5032666"/>
              <a:gd name="connsiteY190" fmla="*/ 0 h 419100"/>
              <a:gd name="connsiteX191" fmla="*/ 2566138 w 5032666"/>
              <a:gd name="connsiteY191" fmla="*/ 0 h 419100"/>
              <a:gd name="connsiteX192" fmla="*/ 2571303 w 5032666"/>
              <a:gd name="connsiteY192" fmla="*/ 0 h 419100"/>
              <a:gd name="connsiteX193" fmla="*/ 2573558 w 5032666"/>
              <a:gd name="connsiteY193" fmla="*/ 0 h 419100"/>
              <a:gd name="connsiteX194" fmla="*/ 2598179 w 5032666"/>
              <a:gd name="connsiteY194" fmla="*/ 0 h 419100"/>
              <a:gd name="connsiteX195" fmla="*/ 2609850 w 5032666"/>
              <a:gd name="connsiteY195" fmla="*/ 0 h 419100"/>
              <a:gd name="connsiteX196" fmla="*/ 2617270 w 5032666"/>
              <a:gd name="connsiteY196" fmla="*/ 0 h 419100"/>
              <a:gd name="connsiteX197" fmla="*/ 2622841 w 5032666"/>
              <a:gd name="connsiteY197" fmla="*/ 0 h 419100"/>
              <a:gd name="connsiteX198" fmla="*/ 2634958 w 5032666"/>
              <a:gd name="connsiteY198" fmla="*/ 0 h 419100"/>
              <a:gd name="connsiteX199" fmla="*/ 2644146 w 5032666"/>
              <a:gd name="connsiteY199" fmla="*/ 0 h 419100"/>
              <a:gd name="connsiteX200" fmla="*/ 2654882 w 5032666"/>
              <a:gd name="connsiteY200" fmla="*/ 0 h 419100"/>
              <a:gd name="connsiteX201" fmla="*/ 2666553 w 5032666"/>
              <a:gd name="connsiteY201" fmla="*/ 0 h 419100"/>
              <a:gd name="connsiteX202" fmla="*/ 2680925 w 5032666"/>
              <a:gd name="connsiteY202" fmla="*/ 0 h 419100"/>
              <a:gd name="connsiteX203" fmla="*/ 2691661 w 5032666"/>
              <a:gd name="connsiteY203" fmla="*/ 0 h 419100"/>
              <a:gd name="connsiteX204" fmla="*/ 2693429 w 5032666"/>
              <a:gd name="connsiteY204" fmla="*/ 0 h 419100"/>
              <a:gd name="connsiteX205" fmla="*/ 2700849 w 5032666"/>
              <a:gd name="connsiteY205" fmla="*/ 0 h 419100"/>
              <a:gd name="connsiteX206" fmla="*/ 2702954 w 5032666"/>
              <a:gd name="connsiteY206" fmla="*/ 0 h 419100"/>
              <a:gd name="connsiteX207" fmla="*/ 2718537 w 5032666"/>
              <a:gd name="connsiteY207" fmla="*/ 0 h 419100"/>
              <a:gd name="connsiteX208" fmla="*/ 2724151 w 5032666"/>
              <a:gd name="connsiteY208" fmla="*/ 0 h 419100"/>
              <a:gd name="connsiteX209" fmla="*/ 2730208 w 5032666"/>
              <a:gd name="connsiteY209" fmla="*/ 0 h 419100"/>
              <a:gd name="connsiteX210" fmla="*/ 2737628 w 5032666"/>
              <a:gd name="connsiteY210" fmla="*/ 0 h 419100"/>
              <a:gd name="connsiteX211" fmla="*/ 2748921 w 5032666"/>
              <a:gd name="connsiteY211" fmla="*/ 0 h 419100"/>
              <a:gd name="connsiteX212" fmla="*/ 2750132 w 5032666"/>
              <a:gd name="connsiteY212" fmla="*/ 0 h 419100"/>
              <a:gd name="connsiteX213" fmla="*/ 2759657 w 5032666"/>
              <a:gd name="connsiteY213" fmla="*/ 0 h 419100"/>
              <a:gd name="connsiteX214" fmla="*/ 2764504 w 5032666"/>
              <a:gd name="connsiteY214" fmla="*/ 0 h 419100"/>
              <a:gd name="connsiteX215" fmla="*/ 2770118 w 5032666"/>
              <a:gd name="connsiteY215" fmla="*/ 0 h 419100"/>
              <a:gd name="connsiteX216" fmla="*/ 2775240 w 5032666"/>
              <a:gd name="connsiteY216" fmla="*/ 0 h 419100"/>
              <a:gd name="connsiteX217" fmla="*/ 2780854 w 5032666"/>
              <a:gd name="connsiteY217" fmla="*/ 0 h 419100"/>
              <a:gd name="connsiteX218" fmla="*/ 2786911 w 5032666"/>
              <a:gd name="connsiteY218" fmla="*/ 0 h 419100"/>
              <a:gd name="connsiteX219" fmla="*/ 2798204 w 5032666"/>
              <a:gd name="connsiteY219" fmla="*/ 0 h 419100"/>
              <a:gd name="connsiteX220" fmla="*/ 2805624 w 5032666"/>
              <a:gd name="connsiteY220" fmla="*/ 0 h 419100"/>
              <a:gd name="connsiteX221" fmla="*/ 2807730 w 5032666"/>
              <a:gd name="connsiteY221" fmla="*/ 0 h 419100"/>
              <a:gd name="connsiteX222" fmla="*/ 2813787 w 5032666"/>
              <a:gd name="connsiteY222" fmla="*/ 0 h 419100"/>
              <a:gd name="connsiteX223" fmla="*/ 2819401 w 5032666"/>
              <a:gd name="connsiteY223" fmla="*/ 0 h 419100"/>
              <a:gd name="connsiteX224" fmla="*/ 2821207 w 5032666"/>
              <a:gd name="connsiteY224" fmla="*/ 0 h 419100"/>
              <a:gd name="connsiteX225" fmla="*/ 2823312 w 5032666"/>
              <a:gd name="connsiteY225" fmla="*/ 0 h 419100"/>
              <a:gd name="connsiteX226" fmla="*/ 2826821 w 5032666"/>
              <a:gd name="connsiteY226" fmla="*/ 0 h 419100"/>
              <a:gd name="connsiteX227" fmla="*/ 2844509 w 5032666"/>
              <a:gd name="connsiteY227" fmla="*/ 0 h 419100"/>
              <a:gd name="connsiteX228" fmla="*/ 2853697 w 5032666"/>
              <a:gd name="connsiteY228" fmla="*/ 0 h 419100"/>
              <a:gd name="connsiteX229" fmla="*/ 2854907 w 5032666"/>
              <a:gd name="connsiteY229" fmla="*/ 0 h 419100"/>
              <a:gd name="connsiteX230" fmla="*/ 2864433 w 5032666"/>
              <a:gd name="connsiteY230" fmla="*/ 0 h 419100"/>
              <a:gd name="connsiteX231" fmla="*/ 2869279 w 5032666"/>
              <a:gd name="connsiteY231" fmla="*/ 0 h 419100"/>
              <a:gd name="connsiteX232" fmla="*/ 2870490 w 5032666"/>
              <a:gd name="connsiteY232" fmla="*/ 0 h 419100"/>
              <a:gd name="connsiteX233" fmla="*/ 2876104 w 5032666"/>
              <a:gd name="connsiteY233" fmla="*/ 0 h 419100"/>
              <a:gd name="connsiteX234" fmla="*/ 2880015 w 5032666"/>
              <a:gd name="connsiteY234" fmla="*/ 0 h 419100"/>
              <a:gd name="connsiteX235" fmla="*/ 2890476 w 5032666"/>
              <a:gd name="connsiteY235" fmla="*/ 0 h 419100"/>
              <a:gd name="connsiteX236" fmla="*/ 2901212 w 5032666"/>
              <a:gd name="connsiteY236" fmla="*/ 0 h 419100"/>
              <a:gd name="connsiteX237" fmla="*/ 2902980 w 5032666"/>
              <a:gd name="connsiteY237" fmla="*/ 0 h 419100"/>
              <a:gd name="connsiteX238" fmla="*/ 2910400 w 5032666"/>
              <a:gd name="connsiteY238" fmla="*/ 0 h 419100"/>
              <a:gd name="connsiteX239" fmla="*/ 2912505 w 5032666"/>
              <a:gd name="connsiteY239" fmla="*/ 0 h 419100"/>
              <a:gd name="connsiteX240" fmla="*/ 2918562 w 5032666"/>
              <a:gd name="connsiteY240" fmla="*/ 0 h 419100"/>
              <a:gd name="connsiteX241" fmla="*/ 2925982 w 5032666"/>
              <a:gd name="connsiteY241" fmla="*/ 0 h 419100"/>
              <a:gd name="connsiteX242" fmla="*/ 2928088 w 5032666"/>
              <a:gd name="connsiteY242" fmla="*/ 0 h 419100"/>
              <a:gd name="connsiteX243" fmla="*/ 2939759 w 5032666"/>
              <a:gd name="connsiteY243" fmla="*/ 0 h 419100"/>
              <a:gd name="connsiteX244" fmla="*/ 2947179 w 5032666"/>
              <a:gd name="connsiteY244" fmla="*/ 0 h 419100"/>
              <a:gd name="connsiteX245" fmla="*/ 2958472 w 5032666"/>
              <a:gd name="connsiteY245" fmla="*/ 0 h 419100"/>
              <a:gd name="connsiteX246" fmla="*/ 2959683 w 5032666"/>
              <a:gd name="connsiteY246" fmla="*/ 0 h 419100"/>
              <a:gd name="connsiteX247" fmla="*/ 2969208 w 5032666"/>
              <a:gd name="connsiteY247" fmla="*/ 0 h 419100"/>
              <a:gd name="connsiteX248" fmla="*/ 2974055 w 5032666"/>
              <a:gd name="connsiteY248" fmla="*/ 0 h 419100"/>
              <a:gd name="connsiteX249" fmla="*/ 2975265 w 5032666"/>
              <a:gd name="connsiteY249" fmla="*/ 0 h 419100"/>
              <a:gd name="connsiteX250" fmla="*/ 2984791 w 5032666"/>
              <a:gd name="connsiteY250" fmla="*/ 0 h 419100"/>
              <a:gd name="connsiteX251" fmla="*/ 2996462 w 5032666"/>
              <a:gd name="connsiteY251" fmla="*/ 0 h 419100"/>
              <a:gd name="connsiteX252" fmla="*/ 3007755 w 5032666"/>
              <a:gd name="connsiteY252" fmla="*/ 0 h 419100"/>
              <a:gd name="connsiteX253" fmla="*/ 3015175 w 5032666"/>
              <a:gd name="connsiteY253" fmla="*/ 0 h 419100"/>
              <a:gd name="connsiteX254" fmla="*/ 3023338 w 5032666"/>
              <a:gd name="connsiteY254" fmla="*/ 0 h 419100"/>
              <a:gd name="connsiteX255" fmla="*/ 3030758 w 5032666"/>
              <a:gd name="connsiteY255" fmla="*/ 0 h 419100"/>
              <a:gd name="connsiteX256" fmla="*/ 3032863 w 5032666"/>
              <a:gd name="connsiteY256" fmla="*/ 0 h 419100"/>
              <a:gd name="connsiteX257" fmla="*/ 3064458 w 5032666"/>
              <a:gd name="connsiteY257" fmla="*/ 0 h 419100"/>
              <a:gd name="connsiteX258" fmla="*/ 3078830 w 5032666"/>
              <a:gd name="connsiteY258" fmla="*/ 0 h 419100"/>
              <a:gd name="connsiteX259" fmla="*/ 3080041 w 5032666"/>
              <a:gd name="connsiteY259" fmla="*/ 0 h 419100"/>
              <a:gd name="connsiteX260" fmla="*/ 3089566 w 5032666"/>
              <a:gd name="connsiteY260" fmla="*/ 0 h 419100"/>
              <a:gd name="connsiteX261" fmla="*/ 3128113 w 5032666"/>
              <a:gd name="connsiteY261" fmla="*/ 0 h 419100"/>
              <a:gd name="connsiteX262" fmla="*/ 3135533 w 5032666"/>
              <a:gd name="connsiteY262" fmla="*/ 0 h 419100"/>
              <a:gd name="connsiteX263" fmla="*/ 3160154 w 5032666"/>
              <a:gd name="connsiteY263" fmla="*/ 0 h 419100"/>
              <a:gd name="connsiteX264" fmla="*/ 3184816 w 5032666"/>
              <a:gd name="connsiteY264" fmla="*/ 0 h 419100"/>
              <a:gd name="connsiteX265" fmla="*/ 3206121 w 5032666"/>
              <a:gd name="connsiteY265" fmla="*/ 0 h 419100"/>
              <a:gd name="connsiteX266" fmla="*/ 3216857 w 5032666"/>
              <a:gd name="connsiteY266" fmla="*/ 0 h 419100"/>
              <a:gd name="connsiteX267" fmla="*/ 3255404 w 5032666"/>
              <a:gd name="connsiteY267" fmla="*/ 0 h 419100"/>
              <a:gd name="connsiteX268" fmla="*/ 3262824 w 5032666"/>
              <a:gd name="connsiteY268" fmla="*/ 0 h 419100"/>
              <a:gd name="connsiteX269" fmla="*/ 3280512 w 5032666"/>
              <a:gd name="connsiteY269" fmla="*/ 0 h 419100"/>
              <a:gd name="connsiteX270" fmla="*/ 3312107 w 5032666"/>
              <a:gd name="connsiteY270" fmla="*/ 0 h 419100"/>
              <a:gd name="connsiteX271" fmla="*/ 3326479 w 5032666"/>
              <a:gd name="connsiteY271" fmla="*/ 0 h 419100"/>
              <a:gd name="connsiteX272" fmla="*/ 3337215 w 5032666"/>
              <a:gd name="connsiteY272" fmla="*/ 0 h 419100"/>
              <a:gd name="connsiteX273" fmla="*/ 3369705 w 5032666"/>
              <a:gd name="connsiteY273" fmla="*/ 0 h 419100"/>
              <a:gd name="connsiteX274" fmla="*/ 3375762 w 5032666"/>
              <a:gd name="connsiteY274" fmla="*/ 0 h 419100"/>
              <a:gd name="connsiteX275" fmla="*/ 3383182 w 5032666"/>
              <a:gd name="connsiteY275" fmla="*/ 0 h 419100"/>
              <a:gd name="connsiteX276" fmla="*/ 3415672 w 5032666"/>
              <a:gd name="connsiteY276" fmla="*/ 0 h 419100"/>
              <a:gd name="connsiteX277" fmla="*/ 3426408 w 5032666"/>
              <a:gd name="connsiteY277" fmla="*/ 0 h 419100"/>
              <a:gd name="connsiteX278" fmla="*/ 3432465 w 5032666"/>
              <a:gd name="connsiteY278" fmla="*/ 0 h 419100"/>
              <a:gd name="connsiteX279" fmla="*/ 3448050 w 5032666"/>
              <a:gd name="connsiteY279" fmla="*/ 0 h 419100"/>
              <a:gd name="connsiteX280" fmla="*/ 3464955 w 5032666"/>
              <a:gd name="connsiteY280" fmla="*/ 0 h 419100"/>
              <a:gd name="connsiteX281" fmla="*/ 3472375 w 5032666"/>
              <a:gd name="connsiteY281" fmla="*/ 0 h 419100"/>
              <a:gd name="connsiteX282" fmla="*/ 3490063 w 5032666"/>
              <a:gd name="connsiteY282" fmla="*/ 0 h 419100"/>
              <a:gd name="connsiteX283" fmla="*/ 3494017 w 5032666"/>
              <a:gd name="connsiteY283" fmla="*/ 0 h 419100"/>
              <a:gd name="connsiteX284" fmla="*/ 3504753 w 5032666"/>
              <a:gd name="connsiteY284" fmla="*/ 0 h 419100"/>
              <a:gd name="connsiteX285" fmla="*/ 3521658 w 5032666"/>
              <a:gd name="connsiteY285" fmla="*/ 0 h 419100"/>
              <a:gd name="connsiteX286" fmla="*/ 3536030 w 5032666"/>
              <a:gd name="connsiteY286" fmla="*/ 0 h 419100"/>
              <a:gd name="connsiteX287" fmla="*/ 3543300 w 5032666"/>
              <a:gd name="connsiteY287" fmla="*/ 0 h 419100"/>
              <a:gd name="connsiteX288" fmla="*/ 3546766 w 5032666"/>
              <a:gd name="connsiteY288" fmla="*/ 0 h 419100"/>
              <a:gd name="connsiteX289" fmla="*/ 3550720 w 5032666"/>
              <a:gd name="connsiteY289" fmla="*/ 0 h 419100"/>
              <a:gd name="connsiteX290" fmla="*/ 3568408 w 5032666"/>
              <a:gd name="connsiteY290" fmla="*/ 0 h 419100"/>
              <a:gd name="connsiteX291" fmla="*/ 3585313 w 5032666"/>
              <a:gd name="connsiteY291" fmla="*/ 0 h 419100"/>
              <a:gd name="connsiteX292" fmla="*/ 3592733 w 5032666"/>
              <a:gd name="connsiteY292" fmla="*/ 0 h 419100"/>
              <a:gd name="connsiteX293" fmla="*/ 3600003 w 5032666"/>
              <a:gd name="connsiteY293" fmla="*/ 0 h 419100"/>
              <a:gd name="connsiteX294" fmla="*/ 3614375 w 5032666"/>
              <a:gd name="connsiteY294" fmla="*/ 0 h 419100"/>
              <a:gd name="connsiteX295" fmla="*/ 3625111 w 5032666"/>
              <a:gd name="connsiteY295" fmla="*/ 0 h 419100"/>
              <a:gd name="connsiteX296" fmla="*/ 3642016 w 5032666"/>
              <a:gd name="connsiteY296" fmla="*/ 0 h 419100"/>
              <a:gd name="connsiteX297" fmla="*/ 3657601 w 5032666"/>
              <a:gd name="connsiteY297" fmla="*/ 0 h 419100"/>
              <a:gd name="connsiteX298" fmla="*/ 3663658 w 5032666"/>
              <a:gd name="connsiteY298" fmla="*/ 0 h 419100"/>
              <a:gd name="connsiteX299" fmla="*/ 3671078 w 5032666"/>
              <a:gd name="connsiteY299" fmla="*/ 0 h 419100"/>
              <a:gd name="connsiteX300" fmla="*/ 3703568 w 5032666"/>
              <a:gd name="connsiteY300" fmla="*/ 0 h 419100"/>
              <a:gd name="connsiteX301" fmla="*/ 3714304 w 5032666"/>
              <a:gd name="connsiteY301" fmla="*/ 0 h 419100"/>
              <a:gd name="connsiteX302" fmla="*/ 3720361 w 5032666"/>
              <a:gd name="connsiteY302" fmla="*/ 0 h 419100"/>
              <a:gd name="connsiteX303" fmla="*/ 3752851 w 5032666"/>
              <a:gd name="connsiteY303" fmla="*/ 0 h 419100"/>
              <a:gd name="connsiteX304" fmla="*/ 3760271 w 5032666"/>
              <a:gd name="connsiteY304" fmla="*/ 0 h 419100"/>
              <a:gd name="connsiteX305" fmla="*/ 3777959 w 5032666"/>
              <a:gd name="connsiteY305" fmla="*/ 0 h 419100"/>
              <a:gd name="connsiteX306" fmla="*/ 3809554 w 5032666"/>
              <a:gd name="connsiteY306" fmla="*/ 0 h 419100"/>
              <a:gd name="connsiteX307" fmla="*/ 3823926 w 5032666"/>
              <a:gd name="connsiteY307" fmla="*/ 0 h 419100"/>
              <a:gd name="connsiteX308" fmla="*/ 3834662 w 5032666"/>
              <a:gd name="connsiteY308" fmla="*/ 0 h 419100"/>
              <a:gd name="connsiteX309" fmla="*/ 3873209 w 5032666"/>
              <a:gd name="connsiteY309" fmla="*/ 0 h 419100"/>
              <a:gd name="connsiteX310" fmla="*/ 3880629 w 5032666"/>
              <a:gd name="connsiteY310" fmla="*/ 0 h 419100"/>
              <a:gd name="connsiteX311" fmla="*/ 3905250 w 5032666"/>
              <a:gd name="connsiteY311" fmla="*/ 0 h 419100"/>
              <a:gd name="connsiteX312" fmla="*/ 3929912 w 5032666"/>
              <a:gd name="connsiteY312" fmla="*/ 0 h 419100"/>
              <a:gd name="connsiteX313" fmla="*/ 3951217 w 5032666"/>
              <a:gd name="connsiteY313" fmla="*/ 0 h 419100"/>
              <a:gd name="connsiteX314" fmla="*/ 3961953 w 5032666"/>
              <a:gd name="connsiteY314" fmla="*/ 0 h 419100"/>
              <a:gd name="connsiteX315" fmla="*/ 4000500 w 5032666"/>
              <a:gd name="connsiteY315" fmla="*/ 0 h 419100"/>
              <a:gd name="connsiteX316" fmla="*/ 4007920 w 5032666"/>
              <a:gd name="connsiteY316" fmla="*/ 0 h 419100"/>
              <a:gd name="connsiteX317" fmla="*/ 4025608 w 5032666"/>
              <a:gd name="connsiteY317" fmla="*/ 0 h 419100"/>
              <a:gd name="connsiteX318" fmla="*/ 4057203 w 5032666"/>
              <a:gd name="connsiteY318" fmla="*/ 0 h 419100"/>
              <a:gd name="connsiteX319" fmla="*/ 4071575 w 5032666"/>
              <a:gd name="connsiteY319" fmla="*/ 0 h 419100"/>
              <a:gd name="connsiteX320" fmla="*/ 4082311 w 5032666"/>
              <a:gd name="connsiteY320" fmla="*/ 0 h 419100"/>
              <a:gd name="connsiteX321" fmla="*/ 4093604 w 5032666"/>
              <a:gd name="connsiteY321" fmla="*/ 0 h 419100"/>
              <a:gd name="connsiteX322" fmla="*/ 4114801 w 5032666"/>
              <a:gd name="connsiteY322" fmla="*/ 0 h 419100"/>
              <a:gd name="connsiteX323" fmla="*/ 4120858 w 5032666"/>
              <a:gd name="connsiteY323" fmla="*/ 0 h 419100"/>
              <a:gd name="connsiteX324" fmla="*/ 4128278 w 5032666"/>
              <a:gd name="connsiteY324" fmla="*/ 0 h 419100"/>
              <a:gd name="connsiteX325" fmla="*/ 4139571 w 5032666"/>
              <a:gd name="connsiteY325" fmla="*/ 0 h 419100"/>
              <a:gd name="connsiteX326" fmla="*/ 4150307 w 5032666"/>
              <a:gd name="connsiteY326" fmla="*/ 0 h 419100"/>
              <a:gd name="connsiteX327" fmla="*/ 4160768 w 5032666"/>
              <a:gd name="connsiteY327" fmla="*/ 0 h 419100"/>
              <a:gd name="connsiteX328" fmla="*/ 4171504 w 5032666"/>
              <a:gd name="connsiteY328" fmla="*/ 0 h 419100"/>
              <a:gd name="connsiteX329" fmla="*/ 4177561 w 5032666"/>
              <a:gd name="connsiteY329" fmla="*/ 0 h 419100"/>
              <a:gd name="connsiteX330" fmla="*/ 4188854 w 5032666"/>
              <a:gd name="connsiteY330" fmla="*/ 0 h 419100"/>
              <a:gd name="connsiteX331" fmla="*/ 4196274 w 5032666"/>
              <a:gd name="connsiteY331" fmla="*/ 0 h 419100"/>
              <a:gd name="connsiteX332" fmla="*/ 4210051 w 5032666"/>
              <a:gd name="connsiteY332" fmla="*/ 0 h 419100"/>
              <a:gd name="connsiteX333" fmla="*/ 4213962 w 5032666"/>
              <a:gd name="connsiteY333" fmla="*/ 0 h 419100"/>
              <a:gd name="connsiteX334" fmla="*/ 4217471 w 5032666"/>
              <a:gd name="connsiteY334" fmla="*/ 0 h 419100"/>
              <a:gd name="connsiteX335" fmla="*/ 4235159 w 5032666"/>
              <a:gd name="connsiteY335" fmla="*/ 0 h 419100"/>
              <a:gd name="connsiteX336" fmla="*/ 4245557 w 5032666"/>
              <a:gd name="connsiteY336" fmla="*/ 0 h 419100"/>
              <a:gd name="connsiteX337" fmla="*/ 4259929 w 5032666"/>
              <a:gd name="connsiteY337" fmla="*/ 0 h 419100"/>
              <a:gd name="connsiteX338" fmla="*/ 4266754 w 5032666"/>
              <a:gd name="connsiteY338" fmla="*/ 0 h 419100"/>
              <a:gd name="connsiteX339" fmla="*/ 4270665 w 5032666"/>
              <a:gd name="connsiteY339" fmla="*/ 0 h 419100"/>
              <a:gd name="connsiteX340" fmla="*/ 4281126 w 5032666"/>
              <a:gd name="connsiteY340" fmla="*/ 0 h 419100"/>
              <a:gd name="connsiteX341" fmla="*/ 4291862 w 5032666"/>
              <a:gd name="connsiteY341" fmla="*/ 0 h 419100"/>
              <a:gd name="connsiteX342" fmla="*/ 4303155 w 5032666"/>
              <a:gd name="connsiteY342" fmla="*/ 0 h 419100"/>
              <a:gd name="connsiteX343" fmla="*/ 4309212 w 5032666"/>
              <a:gd name="connsiteY343" fmla="*/ 0 h 419100"/>
              <a:gd name="connsiteX344" fmla="*/ 4316632 w 5032666"/>
              <a:gd name="connsiteY344" fmla="*/ 0 h 419100"/>
              <a:gd name="connsiteX345" fmla="*/ 4330409 w 5032666"/>
              <a:gd name="connsiteY345" fmla="*/ 0 h 419100"/>
              <a:gd name="connsiteX346" fmla="*/ 4337829 w 5032666"/>
              <a:gd name="connsiteY346" fmla="*/ 0 h 419100"/>
              <a:gd name="connsiteX347" fmla="*/ 4349122 w 5032666"/>
              <a:gd name="connsiteY347" fmla="*/ 0 h 419100"/>
              <a:gd name="connsiteX348" fmla="*/ 4359858 w 5032666"/>
              <a:gd name="connsiteY348" fmla="*/ 0 h 419100"/>
              <a:gd name="connsiteX349" fmla="*/ 4365915 w 5032666"/>
              <a:gd name="connsiteY349" fmla="*/ 0 h 419100"/>
              <a:gd name="connsiteX350" fmla="*/ 4387112 w 5032666"/>
              <a:gd name="connsiteY350" fmla="*/ 0 h 419100"/>
              <a:gd name="connsiteX351" fmla="*/ 4398405 w 5032666"/>
              <a:gd name="connsiteY351" fmla="*/ 0 h 419100"/>
              <a:gd name="connsiteX352" fmla="*/ 4405825 w 5032666"/>
              <a:gd name="connsiteY352" fmla="*/ 0 h 419100"/>
              <a:gd name="connsiteX353" fmla="*/ 4423513 w 5032666"/>
              <a:gd name="connsiteY353" fmla="*/ 0 h 419100"/>
              <a:gd name="connsiteX354" fmla="*/ 4455108 w 5032666"/>
              <a:gd name="connsiteY354" fmla="*/ 0 h 419100"/>
              <a:gd name="connsiteX355" fmla="*/ 4469480 w 5032666"/>
              <a:gd name="connsiteY355" fmla="*/ 0 h 419100"/>
              <a:gd name="connsiteX356" fmla="*/ 4480216 w 5032666"/>
              <a:gd name="connsiteY356" fmla="*/ 0 h 419100"/>
              <a:gd name="connsiteX357" fmla="*/ 4518763 w 5032666"/>
              <a:gd name="connsiteY357" fmla="*/ 0 h 419100"/>
              <a:gd name="connsiteX358" fmla="*/ 4526183 w 5032666"/>
              <a:gd name="connsiteY358" fmla="*/ 0 h 419100"/>
              <a:gd name="connsiteX359" fmla="*/ 4550804 w 5032666"/>
              <a:gd name="connsiteY359" fmla="*/ 0 h 419100"/>
              <a:gd name="connsiteX360" fmla="*/ 4575466 w 5032666"/>
              <a:gd name="connsiteY360" fmla="*/ 0 h 419100"/>
              <a:gd name="connsiteX361" fmla="*/ 4596771 w 5032666"/>
              <a:gd name="connsiteY361" fmla="*/ 0 h 419100"/>
              <a:gd name="connsiteX362" fmla="*/ 4607507 w 5032666"/>
              <a:gd name="connsiteY362" fmla="*/ 0 h 419100"/>
              <a:gd name="connsiteX363" fmla="*/ 4646054 w 5032666"/>
              <a:gd name="connsiteY363" fmla="*/ 0 h 419100"/>
              <a:gd name="connsiteX364" fmla="*/ 4653474 w 5032666"/>
              <a:gd name="connsiteY364" fmla="*/ 0 h 419100"/>
              <a:gd name="connsiteX365" fmla="*/ 4671162 w 5032666"/>
              <a:gd name="connsiteY365" fmla="*/ 0 h 419100"/>
              <a:gd name="connsiteX366" fmla="*/ 4702757 w 5032666"/>
              <a:gd name="connsiteY366" fmla="*/ 0 h 419100"/>
              <a:gd name="connsiteX367" fmla="*/ 4717129 w 5032666"/>
              <a:gd name="connsiteY367" fmla="*/ 0 h 419100"/>
              <a:gd name="connsiteX368" fmla="*/ 4727865 w 5032666"/>
              <a:gd name="connsiteY368" fmla="*/ 0 h 419100"/>
              <a:gd name="connsiteX369" fmla="*/ 4760355 w 5032666"/>
              <a:gd name="connsiteY369" fmla="*/ 0 h 419100"/>
              <a:gd name="connsiteX370" fmla="*/ 4766412 w 5032666"/>
              <a:gd name="connsiteY370" fmla="*/ 0 h 419100"/>
              <a:gd name="connsiteX371" fmla="*/ 4773832 w 5032666"/>
              <a:gd name="connsiteY371" fmla="*/ 0 h 419100"/>
              <a:gd name="connsiteX372" fmla="*/ 4806322 w 5032666"/>
              <a:gd name="connsiteY372" fmla="*/ 0 h 419100"/>
              <a:gd name="connsiteX373" fmla="*/ 4817058 w 5032666"/>
              <a:gd name="connsiteY373" fmla="*/ 0 h 419100"/>
              <a:gd name="connsiteX374" fmla="*/ 4823115 w 5032666"/>
              <a:gd name="connsiteY374" fmla="*/ 0 h 419100"/>
              <a:gd name="connsiteX375" fmla="*/ 4855605 w 5032666"/>
              <a:gd name="connsiteY375" fmla="*/ 0 h 419100"/>
              <a:gd name="connsiteX376" fmla="*/ 4863025 w 5032666"/>
              <a:gd name="connsiteY376" fmla="*/ 0 h 419100"/>
              <a:gd name="connsiteX377" fmla="*/ 4880713 w 5032666"/>
              <a:gd name="connsiteY377" fmla="*/ 0 h 419100"/>
              <a:gd name="connsiteX378" fmla="*/ 4912308 w 5032666"/>
              <a:gd name="connsiteY378" fmla="*/ 0 h 419100"/>
              <a:gd name="connsiteX379" fmla="*/ 4926680 w 5032666"/>
              <a:gd name="connsiteY379" fmla="*/ 0 h 419100"/>
              <a:gd name="connsiteX380" fmla="*/ 4937416 w 5032666"/>
              <a:gd name="connsiteY380" fmla="*/ 0 h 419100"/>
              <a:gd name="connsiteX381" fmla="*/ 4975963 w 5032666"/>
              <a:gd name="connsiteY381" fmla="*/ 0 h 419100"/>
              <a:gd name="connsiteX382" fmla="*/ 4983383 w 5032666"/>
              <a:gd name="connsiteY382" fmla="*/ 0 h 419100"/>
              <a:gd name="connsiteX383" fmla="*/ 5032666 w 5032666"/>
              <a:gd name="connsiteY383" fmla="*/ 0 h 419100"/>
              <a:gd name="connsiteX384" fmla="*/ 4927891 w 5032666"/>
              <a:gd name="connsiteY384" fmla="*/ 419100 h 419100"/>
              <a:gd name="connsiteX385" fmla="*/ 4878608 w 5032666"/>
              <a:gd name="connsiteY385" fmla="*/ 419100 h 419100"/>
              <a:gd name="connsiteX386" fmla="*/ 4871188 w 5032666"/>
              <a:gd name="connsiteY386" fmla="*/ 419100 h 419100"/>
              <a:gd name="connsiteX387" fmla="*/ 4832641 w 5032666"/>
              <a:gd name="connsiteY387" fmla="*/ 419100 h 419100"/>
              <a:gd name="connsiteX388" fmla="*/ 4821905 w 5032666"/>
              <a:gd name="connsiteY388" fmla="*/ 419100 h 419100"/>
              <a:gd name="connsiteX389" fmla="*/ 4807533 w 5032666"/>
              <a:gd name="connsiteY389" fmla="*/ 419100 h 419100"/>
              <a:gd name="connsiteX390" fmla="*/ 4775938 w 5032666"/>
              <a:gd name="connsiteY390" fmla="*/ 419100 h 419100"/>
              <a:gd name="connsiteX391" fmla="*/ 4758250 w 5032666"/>
              <a:gd name="connsiteY391" fmla="*/ 419100 h 419100"/>
              <a:gd name="connsiteX392" fmla="*/ 4750830 w 5032666"/>
              <a:gd name="connsiteY392" fmla="*/ 419100 h 419100"/>
              <a:gd name="connsiteX393" fmla="*/ 4718340 w 5032666"/>
              <a:gd name="connsiteY393" fmla="*/ 419100 h 419100"/>
              <a:gd name="connsiteX394" fmla="*/ 4712283 w 5032666"/>
              <a:gd name="connsiteY394" fmla="*/ 419100 h 419100"/>
              <a:gd name="connsiteX395" fmla="*/ 4701547 w 5032666"/>
              <a:gd name="connsiteY395" fmla="*/ 419100 h 419100"/>
              <a:gd name="connsiteX396" fmla="*/ 4669057 w 5032666"/>
              <a:gd name="connsiteY396" fmla="*/ 419100 h 419100"/>
              <a:gd name="connsiteX397" fmla="*/ 4661637 w 5032666"/>
              <a:gd name="connsiteY397" fmla="*/ 419100 h 419100"/>
              <a:gd name="connsiteX398" fmla="*/ 4655580 w 5032666"/>
              <a:gd name="connsiteY398" fmla="*/ 419100 h 419100"/>
              <a:gd name="connsiteX399" fmla="*/ 4623090 w 5032666"/>
              <a:gd name="connsiteY399" fmla="*/ 419100 h 419100"/>
              <a:gd name="connsiteX400" fmla="*/ 4612354 w 5032666"/>
              <a:gd name="connsiteY400" fmla="*/ 419100 h 419100"/>
              <a:gd name="connsiteX401" fmla="*/ 4597982 w 5032666"/>
              <a:gd name="connsiteY401" fmla="*/ 419100 h 419100"/>
              <a:gd name="connsiteX402" fmla="*/ 4566387 w 5032666"/>
              <a:gd name="connsiteY402" fmla="*/ 419100 h 419100"/>
              <a:gd name="connsiteX403" fmla="*/ 4548699 w 5032666"/>
              <a:gd name="connsiteY403" fmla="*/ 419100 h 419100"/>
              <a:gd name="connsiteX404" fmla="*/ 4541279 w 5032666"/>
              <a:gd name="connsiteY404" fmla="*/ 419100 h 419100"/>
              <a:gd name="connsiteX405" fmla="*/ 4502732 w 5032666"/>
              <a:gd name="connsiteY405" fmla="*/ 419100 h 419100"/>
              <a:gd name="connsiteX406" fmla="*/ 4491996 w 5032666"/>
              <a:gd name="connsiteY406" fmla="*/ 419100 h 419100"/>
              <a:gd name="connsiteX407" fmla="*/ 4470691 w 5032666"/>
              <a:gd name="connsiteY407" fmla="*/ 419100 h 419100"/>
              <a:gd name="connsiteX408" fmla="*/ 4446029 w 5032666"/>
              <a:gd name="connsiteY408" fmla="*/ 419100 h 419100"/>
              <a:gd name="connsiteX409" fmla="*/ 4421408 w 5032666"/>
              <a:gd name="connsiteY409" fmla="*/ 419100 h 419100"/>
              <a:gd name="connsiteX410" fmla="*/ 4413988 w 5032666"/>
              <a:gd name="connsiteY410" fmla="*/ 419100 h 419100"/>
              <a:gd name="connsiteX411" fmla="*/ 4375441 w 5032666"/>
              <a:gd name="connsiteY411" fmla="*/ 419100 h 419100"/>
              <a:gd name="connsiteX412" fmla="*/ 4364705 w 5032666"/>
              <a:gd name="connsiteY412" fmla="*/ 419100 h 419100"/>
              <a:gd name="connsiteX413" fmla="*/ 4350333 w 5032666"/>
              <a:gd name="connsiteY413" fmla="*/ 419100 h 419100"/>
              <a:gd name="connsiteX414" fmla="*/ 4318738 w 5032666"/>
              <a:gd name="connsiteY414" fmla="*/ 419100 h 419100"/>
              <a:gd name="connsiteX415" fmla="*/ 4301050 w 5032666"/>
              <a:gd name="connsiteY415" fmla="*/ 419100 h 419100"/>
              <a:gd name="connsiteX416" fmla="*/ 4293630 w 5032666"/>
              <a:gd name="connsiteY416" fmla="*/ 419100 h 419100"/>
              <a:gd name="connsiteX417" fmla="*/ 4282337 w 5032666"/>
              <a:gd name="connsiteY417" fmla="*/ 419100 h 419100"/>
              <a:gd name="connsiteX418" fmla="*/ 4261140 w 5032666"/>
              <a:gd name="connsiteY418" fmla="*/ 419100 h 419100"/>
              <a:gd name="connsiteX419" fmla="*/ 4255083 w 5032666"/>
              <a:gd name="connsiteY419" fmla="*/ 419100 h 419100"/>
              <a:gd name="connsiteX420" fmla="*/ 4244347 w 5032666"/>
              <a:gd name="connsiteY420" fmla="*/ 419100 h 419100"/>
              <a:gd name="connsiteX421" fmla="*/ 4233054 w 5032666"/>
              <a:gd name="connsiteY421" fmla="*/ 419100 h 419100"/>
              <a:gd name="connsiteX422" fmla="*/ 4225634 w 5032666"/>
              <a:gd name="connsiteY422" fmla="*/ 419100 h 419100"/>
              <a:gd name="connsiteX423" fmla="*/ 4211857 w 5032666"/>
              <a:gd name="connsiteY423" fmla="*/ 419100 h 419100"/>
              <a:gd name="connsiteX424" fmla="*/ 4204437 w 5032666"/>
              <a:gd name="connsiteY424" fmla="*/ 419100 h 419100"/>
              <a:gd name="connsiteX425" fmla="*/ 4198380 w 5032666"/>
              <a:gd name="connsiteY425" fmla="*/ 419100 h 419100"/>
              <a:gd name="connsiteX426" fmla="*/ 4187087 w 5032666"/>
              <a:gd name="connsiteY426" fmla="*/ 419100 h 419100"/>
              <a:gd name="connsiteX427" fmla="*/ 4176351 w 5032666"/>
              <a:gd name="connsiteY427" fmla="*/ 419100 h 419100"/>
              <a:gd name="connsiteX428" fmla="*/ 4165890 w 5032666"/>
              <a:gd name="connsiteY428" fmla="*/ 419100 h 419100"/>
              <a:gd name="connsiteX429" fmla="*/ 4161979 w 5032666"/>
              <a:gd name="connsiteY429" fmla="*/ 419100 h 419100"/>
              <a:gd name="connsiteX430" fmla="*/ 4155154 w 5032666"/>
              <a:gd name="connsiteY430" fmla="*/ 419100 h 419100"/>
              <a:gd name="connsiteX431" fmla="*/ 4140782 w 5032666"/>
              <a:gd name="connsiteY431" fmla="*/ 419100 h 419100"/>
              <a:gd name="connsiteX432" fmla="*/ 4130384 w 5032666"/>
              <a:gd name="connsiteY432" fmla="*/ 419100 h 419100"/>
              <a:gd name="connsiteX433" fmla="*/ 4112696 w 5032666"/>
              <a:gd name="connsiteY433" fmla="*/ 419100 h 419100"/>
              <a:gd name="connsiteX434" fmla="*/ 4109187 w 5032666"/>
              <a:gd name="connsiteY434" fmla="*/ 419100 h 419100"/>
              <a:gd name="connsiteX435" fmla="*/ 4105276 w 5032666"/>
              <a:gd name="connsiteY435" fmla="*/ 419100 h 419100"/>
              <a:gd name="connsiteX436" fmla="*/ 4091499 w 5032666"/>
              <a:gd name="connsiteY436" fmla="*/ 419100 h 419100"/>
              <a:gd name="connsiteX437" fmla="*/ 4084079 w 5032666"/>
              <a:gd name="connsiteY437" fmla="*/ 419100 h 419100"/>
              <a:gd name="connsiteX438" fmla="*/ 4072786 w 5032666"/>
              <a:gd name="connsiteY438" fmla="*/ 419100 h 419100"/>
              <a:gd name="connsiteX439" fmla="*/ 4066729 w 5032666"/>
              <a:gd name="connsiteY439" fmla="*/ 419100 h 419100"/>
              <a:gd name="connsiteX440" fmla="*/ 4055993 w 5032666"/>
              <a:gd name="connsiteY440" fmla="*/ 419100 h 419100"/>
              <a:gd name="connsiteX441" fmla="*/ 4045532 w 5032666"/>
              <a:gd name="connsiteY441" fmla="*/ 419100 h 419100"/>
              <a:gd name="connsiteX442" fmla="*/ 4034796 w 5032666"/>
              <a:gd name="connsiteY442" fmla="*/ 419100 h 419100"/>
              <a:gd name="connsiteX443" fmla="*/ 4023503 w 5032666"/>
              <a:gd name="connsiteY443" fmla="*/ 419100 h 419100"/>
              <a:gd name="connsiteX444" fmla="*/ 4016083 w 5032666"/>
              <a:gd name="connsiteY444" fmla="*/ 419100 h 419100"/>
              <a:gd name="connsiteX445" fmla="*/ 4010026 w 5032666"/>
              <a:gd name="connsiteY445" fmla="*/ 419100 h 419100"/>
              <a:gd name="connsiteX446" fmla="*/ 3988829 w 5032666"/>
              <a:gd name="connsiteY446" fmla="*/ 419100 h 419100"/>
              <a:gd name="connsiteX447" fmla="*/ 3977536 w 5032666"/>
              <a:gd name="connsiteY447" fmla="*/ 419100 h 419100"/>
              <a:gd name="connsiteX448" fmla="*/ 3966800 w 5032666"/>
              <a:gd name="connsiteY448" fmla="*/ 419100 h 419100"/>
              <a:gd name="connsiteX449" fmla="*/ 3952428 w 5032666"/>
              <a:gd name="connsiteY449" fmla="*/ 419100 h 419100"/>
              <a:gd name="connsiteX450" fmla="*/ 3920833 w 5032666"/>
              <a:gd name="connsiteY450" fmla="*/ 419100 h 419100"/>
              <a:gd name="connsiteX451" fmla="*/ 3903145 w 5032666"/>
              <a:gd name="connsiteY451" fmla="*/ 419100 h 419100"/>
              <a:gd name="connsiteX452" fmla="*/ 3895725 w 5032666"/>
              <a:gd name="connsiteY452" fmla="*/ 419100 h 419100"/>
              <a:gd name="connsiteX453" fmla="*/ 3857178 w 5032666"/>
              <a:gd name="connsiteY453" fmla="*/ 419100 h 419100"/>
              <a:gd name="connsiteX454" fmla="*/ 3846442 w 5032666"/>
              <a:gd name="connsiteY454" fmla="*/ 419100 h 419100"/>
              <a:gd name="connsiteX455" fmla="*/ 3825137 w 5032666"/>
              <a:gd name="connsiteY455" fmla="*/ 419100 h 419100"/>
              <a:gd name="connsiteX456" fmla="*/ 3800475 w 5032666"/>
              <a:gd name="connsiteY456" fmla="*/ 419100 h 419100"/>
              <a:gd name="connsiteX457" fmla="*/ 3775854 w 5032666"/>
              <a:gd name="connsiteY457" fmla="*/ 419100 h 419100"/>
              <a:gd name="connsiteX458" fmla="*/ 3768434 w 5032666"/>
              <a:gd name="connsiteY458" fmla="*/ 419100 h 419100"/>
              <a:gd name="connsiteX459" fmla="*/ 3729887 w 5032666"/>
              <a:gd name="connsiteY459" fmla="*/ 419100 h 419100"/>
              <a:gd name="connsiteX460" fmla="*/ 3719151 w 5032666"/>
              <a:gd name="connsiteY460" fmla="*/ 419100 h 419100"/>
              <a:gd name="connsiteX461" fmla="*/ 3704779 w 5032666"/>
              <a:gd name="connsiteY461" fmla="*/ 419100 h 419100"/>
              <a:gd name="connsiteX462" fmla="*/ 3673184 w 5032666"/>
              <a:gd name="connsiteY462" fmla="*/ 419100 h 419100"/>
              <a:gd name="connsiteX463" fmla="*/ 3655496 w 5032666"/>
              <a:gd name="connsiteY463" fmla="*/ 419100 h 419100"/>
              <a:gd name="connsiteX464" fmla="*/ 3648076 w 5032666"/>
              <a:gd name="connsiteY464" fmla="*/ 419100 h 419100"/>
              <a:gd name="connsiteX465" fmla="*/ 3615586 w 5032666"/>
              <a:gd name="connsiteY465" fmla="*/ 419100 h 419100"/>
              <a:gd name="connsiteX466" fmla="*/ 3609529 w 5032666"/>
              <a:gd name="connsiteY466" fmla="*/ 419100 h 419100"/>
              <a:gd name="connsiteX467" fmla="*/ 3598793 w 5032666"/>
              <a:gd name="connsiteY467" fmla="*/ 419100 h 419100"/>
              <a:gd name="connsiteX468" fmla="*/ 3566303 w 5032666"/>
              <a:gd name="connsiteY468" fmla="*/ 419100 h 419100"/>
              <a:gd name="connsiteX469" fmla="*/ 3558883 w 5032666"/>
              <a:gd name="connsiteY469" fmla="*/ 419100 h 419100"/>
              <a:gd name="connsiteX470" fmla="*/ 3552826 w 5032666"/>
              <a:gd name="connsiteY470" fmla="*/ 419100 h 419100"/>
              <a:gd name="connsiteX471" fmla="*/ 3537241 w 5032666"/>
              <a:gd name="connsiteY471" fmla="*/ 419100 h 419100"/>
              <a:gd name="connsiteX472" fmla="*/ 3520336 w 5032666"/>
              <a:gd name="connsiteY472" fmla="*/ 419100 h 419100"/>
              <a:gd name="connsiteX473" fmla="*/ 3509600 w 5032666"/>
              <a:gd name="connsiteY473" fmla="*/ 419100 h 419100"/>
              <a:gd name="connsiteX474" fmla="*/ 3495228 w 5032666"/>
              <a:gd name="connsiteY474" fmla="*/ 419100 h 419100"/>
              <a:gd name="connsiteX475" fmla="*/ 3487958 w 5032666"/>
              <a:gd name="connsiteY475" fmla="*/ 419100 h 419100"/>
              <a:gd name="connsiteX476" fmla="*/ 3480538 w 5032666"/>
              <a:gd name="connsiteY476" fmla="*/ 419100 h 419100"/>
              <a:gd name="connsiteX477" fmla="*/ 3463633 w 5032666"/>
              <a:gd name="connsiteY477" fmla="*/ 419100 h 419100"/>
              <a:gd name="connsiteX478" fmla="*/ 3445945 w 5032666"/>
              <a:gd name="connsiteY478" fmla="*/ 419100 h 419100"/>
              <a:gd name="connsiteX479" fmla="*/ 3441991 w 5032666"/>
              <a:gd name="connsiteY479" fmla="*/ 419100 h 419100"/>
              <a:gd name="connsiteX480" fmla="*/ 3438525 w 5032666"/>
              <a:gd name="connsiteY480" fmla="*/ 419100 h 419100"/>
              <a:gd name="connsiteX481" fmla="*/ 3431255 w 5032666"/>
              <a:gd name="connsiteY481" fmla="*/ 419100 h 419100"/>
              <a:gd name="connsiteX482" fmla="*/ 3416883 w 5032666"/>
              <a:gd name="connsiteY482" fmla="*/ 419100 h 419100"/>
              <a:gd name="connsiteX483" fmla="*/ 3399978 w 5032666"/>
              <a:gd name="connsiteY483" fmla="*/ 419100 h 419100"/>
              <a:gd name="connsiteX484" fmla="*/ 3389242 w 5032666"/>
              <a:gd name="connsiteY484" fmla="*/ 419100 h 419100"/>
              <a:gd name="connsiteX485" fmla="*/ 3385288 w 5032666"/>
              <a:gd name="connsiteY485" fmla="*/ 419100 h 419100"/>
              <a:gd name="connsiteX486" fmla="*/ 3367600 w 5032666"/>
              <a:gd name="connsiteY486" fmla="*/ 419100 h 419100"/>
              <a:gd name="connsiteX487" fmla="*/ 3360180 w 5032666"/>
              <a:gd name="connsiteY487" fmla="*/ 419100 h 419100"/>
              <a:gd name="connsiteX488" fmla="*/ 3343275 w 5032666"/>
              <a:gd name="connsiteY488" fmla="*/ 419100 h 419100"/>
              <a:gd name="connsiteX489" fmla="*/ 3327690 w 5032666"/>
              <a:gd name="connsiteY489" fmla="*/ 419100 h 419100"/>
              <a:gd name="connsiteX490" fmla="*/ 3321633 w 5032666"/>
              <a:gd name="connsiteY490" fmla="*/ 419100 h 419100"/>
              <a:gd name="connsiteX491" fmla="*/ 3310897 w 5032666"/>
              <a:gd name="connsiteY491" fmla="*/ 419100 h 419100"/>
              <a:gd name="connsiteX492" fmla="*/ 3278407 w 5032666"/>
              <a:gd name="connsiteY492" fmla="*/ 419100 h 419100"/>
              <a:gd name="connsiteX493" fmla="*/ 3270987 w 5032666"/>
              <a:gd name="connsiteY493" fmla="*/ 419100 h 419100"/>
              <a:gd name="connsiteX494" fmla="*/ 3264930 w 5032666"/>
              <a:gd name="connsiteY494" fmla="*/ 419100 h 419100"/>
              <a:gd name="connsiteX495" fmla="*/ 3232440 w 5032666"/>
              <a:gd name="connsiteY495" fmla="*/ 419100 h 419100"/>
              <a:gd name="connsiteX496" fmla="*/ 3221704 w 5032666"/>
              <a:gd name="connsiteY496" fmla="*/ 419100 h 419100"/>
              <a:gd name="connsiteX497" fmla="*/ 3207332 w 5032666"/>
              <a:gd name="connsiteY497" fmla="*/ 419100 h 419100"/>
              <a:gd name="connsiteX498" fmla="*/ 3175737 w 5032666"/>
              <a:gd name="connsiteY498" fmla="*/ 419100 h 419100"/>
              <a:gd name="connsiteX499" fmla="*/ 3158049 w 5032666"/>
              <a:gd name="connsiteY499" fmla="*/ 419100 h 419100"/>
              <a:gd name="connsiteX500" fmla="*/ 3150629 w 5032666"/>
              <a:gd name="connsiteY500" fmla="*/ 419100 h 419100"/>
              <a:gd name="connsiteX501" fmla="*/ 3112082 w 5032666"/>
              <a:gd name="connsiteY501" fmla="*/ 419100 h 419100"/>
              <a:gd name="connsiteX502" fmla="*/ 3101346 w 5032666"/>
              <a:gd name="connsiteY502" fmla="*/ 419100 h 419100"/>
              <a:gd name="connsiteX503" fmla="*/ 3080041 w 5032666"/>
              <a:gd name="connsiteY503" fmla="*/ 419100 h 419100"/>
              <a:gd name="connsiteX504" fmla="*/ 3055379 w 5032666"/>
              <a:gd name="connsiteY504" fmla="*/ 419100 h 419100"/>
              <a:gd name="connsiteX505" fmla="*/ 3030758 w 5032666"/>
              <a:gd name="connsiteY505" fmla="*/ 419100 h 419100"/>
              <a:gd name="connsiteX506" fmla="*/ 3023338 w 5032666"/>
              <a:gd name="connsiteY506" fmla="*/ 419100 h 419100"/>
              <a:gd name="connsiteX507" fmla="*/ 2984791 w 5032666"/>
              <a:gd name="connsiteY507" fmla="*/ 419100 h 419100"/>
              <a:gd name="connsiteX508" fmla="*/ 2975266 w 5032666"/>
              <a:gd name="connsiteY508" fmla="*/ 419100 h 419100"/>
              <a:gd name="connsiteX509" fmla="*/ 2974055 w 5032666"/>
              <a:gd name="connsiteY509" fmla="*/ 419100 h 419100"/>
              <a:gd name="connsiteX510" fmla="*/ 2959683 w 5032666"/>
              <a:gd name="connsiteY510" fmla="*/ 419100 h 419100"/>
              <a:gd name="connsiteX511" fmla="*/ 2928088 w 5032666"/>
              <a:gd name="connsiteY511" fmla="*/ 419100 h 419100"/>
              <a:gd name="connsiteX512" fmla="*/ 2925983 w 5032666"/>
              <a:gd name="connsiteY512" fmla="*/ 419100 h 419100"/>
              <a:gd name="connsiteX513" fmla="*/ 2918563 w 5032666"/>
              <a:gd name="connsiteY513" fmla="*/ 419100 h 419100"/>
              <a:gd name="connsiteX514" fmla="*/ 2910400 w 5032666"/>
              <a:gd name="connsiteY514" fmla="*/ 419100 h 419100"/>
              <a:gd name="connsiteX515" fmla="*/ 2902980 w 5032666"/>
              <a:gd name="connsiteY515" fmla="*/ 419100 h 419100"/>
              <a:gd name="connsiteX516" fmla="*/ 2891687 w 5032666"/>
              <a:gd name="connsiteY516" fmla="*/ 419100 h 419100"/>
              <a:gd name="connsiteX517" fmla="*/ 2880016 w 5032666"/>
              <a:gd name="connsiteY517" fmla="*/ 419100 h 419100"/>
              <a:gd name="connsiteX518" fmla="*/ 2870490 w 5032666"/>
              <a:gd name="connsiteY518" fmla="*/ 419100 h 419100"/>
              <a:gd name="connsiteX519" fmla="*/ 2869280 w 5032666"/>
              <a:gd name="connsiteY519" fmla="*/ 419100 h 419100"/>
              <a:gd name="connsiteX520" fmla="*/ 2864433 w 5032666"/>
              <a:gd name="connsiteY520" fmla="*/ 419100 h 419100"/>
              <a:gd name="connsiteX521" fmla="*/ 2854908 w 5032666"/>
              <a:gd name="connsiteY521" fmla="*/ 419100 h 419100"/>
              <a:gd name="connsiteX522" fmla="*/ 2853697 w 5032666"/>
              <a:gd name="connsiteY522" fmla="*/ 419100 h 419100"/>
              <a:gd name="connsiteX523" fmla="*/ 2842404 w 5032666"/>
              <a:gd name="connsiteY523" fmla="*/ 419100 h 419100"/>
              <a:gd name="connsiteX524" fmla="*/ 2834984 w 5032666"/>
              <a:gd name="connsiteY524" fmla="*/ 419100 h 419100"/>
              <a:gd name="connsiteX525" fmla="*/ 2823313 w 5032666"/>
              <a:gd name="connsiteY525" fmla="*/ 419100 h 419100"/>
              <a:gd name="connsiteX526" fmla="*/ 2821207 w 5032666"/>
              <a:gd name="connsiteY526" fmla="*/ 419100 h 419100"/>
              <a:gd name="connsiteX527" fmla="*/ 2813787 w 5032666"/>
              <a:gd name="connsiteY527" fmla="*/ 419100 h 419100"/>
              <a:gd name="connsiteX528" fmla="*/ 2807730 w 5032666"/>
              <a:gd name="connsiteY528" fmla="*/ 419100 h 419100"/>
              <a:gd name="connsiteX529" fmla="*/ 2805625 w 5032666"/>
              <a:gd name="connsiteY529" fmla="*/ 419100 h 419100"/>
              <a:gd name="connsiteX530" fmla="*/ 2798205 w 5032666"/>
              <a:gd name="connsiteY530" fmla="*/ 419100 h 419100"/>
              <a:gd name="connsiteX531" fmla="*/ 2796437 w 5032666"/>
              <a:gd name="connsiteY531" fmla="*/ 419100 h 419100"/>
              <a:gd name="connsiteX532" fmla="*/ 2785701 w 5032666"/>
              <a:gd name="connsiteY532" fmla="*/ 419100 h 419100"/>
              <a:gd name="connsiteX533" fmla="*/ 2775240 w 5032666"/>
              <a:gd name="connsiteY533" fmla="*/ 419100 h 419100"/>
              <a:gd name="connsiteX534" fmla="*/ 2771329 w 5032666"/>
              <a:gd name="connsiteY534" fmla="*/ 419100 h 419100"/>
              <a:gd name="connsiteX535" fmla="*/ 2765715 w 5032666"/>
              <a:gd name="connsiteY535" fmla="*/ 419100 h 419100"/>
              <a:gd name="connsiteX536" fmla="*/ 2764504 w 5032666"/>
              <a:gd name="connsiteY536" fmla="*/ 419100 h 419100"/>
              <a:gd name="connsiteX537" fmla="*/ 2759658 w 5032666"/>
              <a:gd name="connsiteY537" fmla="*/ 419100 h 419100"/>
              <a:gd name="connsiteX538" fmla="*/ 2750132 w 5032666"/>
              <a:gd name="connsiteY538" fmla="*/ 419100 h 419100"/>
              <a:gd name="connsiteX539" fmla="*/ 2748922 w 5032666"/>
              <a:gd name="connsiteY539" fmla="*/ 419100 h 419100"/>
              <a:gd name="connsiteX540" fmla="*/ 2739734 w 5032666"/>
              <a:gd name="connsiteY540" fmla="*/ 419100 h 419100"/>
              <a:gd name="connsiteX541" fmla="*/ 2722046 w 5032666"/>
              <a:gd name="connsiteY541" fmla="*/ 419100 h 419100"/>
              <a:gd name="connsiteX542" fmla="*/ 2718537 w 5032666"/>
              <a:gd name="connsiteY542" fmla="*/ 419100 h 419100"/>
              <a:gd name="connsiteX543" fmla="*/ 2716432 w 5032666"/>
              <a:gd name="connsiteY543" fmla="*/ 419100 h 419100"/>
              <a:gd name="connsiteX544" fmla="*/ 2714626 w 5032666"/>
              <a:gd name="connsiteY544" fmla="*/ 419100 h 419100"/>
              <a:gd name="connsiteX545" fmla="*/ 2709012 w 5032666"/>
              <a:gd name="connsiteY545" fmla="*/ 419100 h 419100"/>
              <a:gd name="connsiteX546" fmla="*/ 2702955 w 5032666"/>
              <a:gd name="connsiteY546" fmla="*/ 419100 h 419100"/>
              <a:gd name="connsiteX547" fmla="*/ 2700849 w 5032666"/>
              <a:gd name="connsiteY547" fmla="*/ 419100 h 419100"/>
              <a:gd name="connsiteX548" fmla="*/ 2693429 w 5032666"/>
              <a:gd name="connsiteY548" fmla="*/ 419100 h 419100"/>
              <a:gd name="connsiteX549" fmla="*/ 2682136 w 5032666"/>
              <a:gd name="connsiteY549" fmla="*/ 419100 h 419100"/>
              <a:gd name="connsiteX550" fmla="*/ 2676079 w 5032666"/>
              <a:gd name="connsiteY550" fmla="*/ 419100 h 419100"/>
              <a:gd name="connsiteX551" fmla="*/ 2670465 w 5032666"/>
              <a:gd name="connsiteY551" fmla="*/ 419100 h 419100"/>
              <a:gd name="connsiteX552" fmla="*/ 2665343 w 5032666"/>
              <a:gd name="connsiteY552" fmla="*/ 419100 h 419100"/>
              <a:gd name="connsiteX553" fmla="*/ 2659729 w 5032666"/>
              <a:gd name="connsiteY553" fmla="*/ 419100 h 419100"/>
              <a:gd name="connsiteX554" fmla="*/ 2654882 w 5032666"/>
              <a:gd name="connsiteY554" fmla="*/ 419100 h 419100"/>
              <a:gd name="connsiteX555" fmla="*/ 2645357 w 5032666"/>
              <a:gd name="connsiteY555" fmla="*/ 419100 h 419100"/>
              <a:gd name="connsiteX556" fmla="*/ 2644146 w 5032666"/>
              <a:gd name="connsiteY556" fmla="*/ 419100 h 419100"/>
              <a:gd name="connsiteX557" fmla="*/ 2632853 w 5032666"/>
              <a:gd name="connsiteY557" fmla="*/ 419100 h 419100"/>
              <a:gd name="connsiteX558" fmla="*/ 2625433 w 5032666"/>
              <a:gd name="connsiteY558" fmla="*/ 419100 h 419100"/>
              <a:gd name="connsiteX559" fmla="*/ 2619376 w 5032666"/>
              <a:gd name="connsiteY559" fmla="*/ 419100 h 419100"/>
              <a:gd name="connsiteX560" fmla="*/ 2613762 w 5032666"/>
              <a:gd name="connsiteY560" fmla="*/ 419100 h 419100"/>
              <a:gd name="connsiteX561" fmla="*/ 2598179 w 5032666"/>
              <a:gd name="connsiteY561" fmla="*/ 419100 h 419100"/>
              <a:gd name="connsiteX562" fmla="*/ 2596074 w 5032666"/>
              <a:gd name="connsiteY562" fmla="*/ 419100 h 419100"/>
              <a:gd name="connsiteX563" fmla="*/ 2588654 w 5032666"/>
              <a:gd name="connsiteY563" fmla="*/ 419100 h 419100"/>
              <a:gd name="connsiteX564" fmla="*/ 2586886 w 5032666"/>
              <a:gd name="connsiteY564" fmla="*/ 419100 h 419100"/>
              <a:gd name="connsiteX565" fmla="*/ 2576150 w 5032666"/>
              <a:gd name="connsiteY565" fmla="*/ 419100 h 419100"/>
              <a:gd name="connsiteX566" fmla="*/ 2561778 w 5032666"/>
              <a:gd name="connsiteY566" fmla="*/ 419100 h 419100"/>
              <a:gd name="connsiteX567" fmla="*/ 2550107 w 5032666"/>
              <a:gd name="connsiteY567" fmla="*/ 419100 h 419100"/>
              <a:gd name="connsiteX568" fmla="*/ 2539371 w 5032666"/>
              <a:gd name="connsiteY568" fmla="*/ 419100 h 419100"/>
              <a:gd name="connsiteX569" fmla="*/ 2530183 w 5032666"/>
              <a:gd name="connsiteY569" fmla="*/ 419100 h 419100"/>
              <a:gd name="connsiteX570" fmla="*/ 2518066 w 5032666"/>
              <a:gd name="connsiteY570" fmla="*/ 419100 h 419100"/>
              <a:gd name="connsiteX571" fmla="*/ 2512495 w 5032666"/>
              <a:gd name="connsiteY571" fmla="*/ 419100 h 419100"/>
              <a:gd name="connsiteX572" fmla="*/ 2505075 w 5032666"/>
              <a:gd name="connsiteY572" fmla="*/ 419100 h 419100"/>
              <a:gd name="connsiteX573" fmla="*/ 2493404 w 5032666"/>
              <a:gd name="connsiteY573" fmla="*/ 419100 h 419100"/>
              <a:gd name="connsiteX574" fmla="*/ 2468783 w 5032666"/>
              <a:gd name="connsiteY574" fmla="*/ 419100 h 419100"/>
              <a:gd name="connsiteX575" fmla="*/ 2466528 w 5032666"/>
              <a:gd name="connsiteY575" fmla="*/ 419100 h 419100"/>
              <a:gd name="connsiteX576" fmla="*/ 2461363 w 5032666"/>
              <a:gd name="connsiteY576" fmla="*/ 419100 h 419100"/>
              <a:gd name="connsiteX577" fmla="*/ 2455792 w 5032666"/>
              <a:gd name="connsiteY577" fmla="*/ 419100 h 419100"/>
              <a:gd name="connsiteX578" fmla="*/ 2434487 w 5032666"/>
              <a:gd name="connsiteY578" fmla="*/ 419100 h 419100"/>
              <a:gd name="connsiteX579" fmla="*/ 2422816 w 5032666"/>
              <a:gd name="connsiteY579" fmla="*/ 419100 h 419100"/>
              <a:gd name="connsiteX580" fmla="*/ 2412080 w 5032666"/>
              <a:gd name="connsiteY580" fmla="*/ 419100 h 419100"/>
              <a:gd name="connsiteX581" fmla="*/ 2409825 w 5032666"/>
              <a:gd name="connsiteY581" fmla="*/ 419100 h 419100"/>
              <a:gd name="connsiteX582" fmla="*/ 2397708 w 5032666"/>
              <a:gd name="connsiteY582" fmla="*/ 419100 h 419100"/>
              <a:gd name="connsiteX583" fmla="*/ 2385204 w 5032666"/>
              <a:gd name="connsiteY583" fmla="*/ 419100 h 419100"/>
              <a:gd name="connsiteX584" fmla="*/ 2377784 w 5032666"/>
              <a:gd name="connsiteY584" fmla="*/ 419100 h 419100"/>
              <a:gd name="connsiteX585" fmla="*/ 2366113 w 5032666"/>
              <a:gd name="connsiteY585" fmla="*/ 419100 h 419100"/>
              <a:gd name="connsiteX586" fmla="*/ 2348425 w 5032666"/>
              <a:gd name="connsiteY586" fmla="*/ 419100 h 419100"/>
              <a:gd name="connsiteX587" fmla="*/ 2341005 w 5032666"/>
              <a:gd name="connsiteY587" fmla="*/ 419100 h 419100"/>
              <a:gd name="connsiteX588" fmla="*/ 2339237 w 5032666"/>
              <a:gd name="connsiteY588" fmla="*/ 419100 h 419100"/>
              <a:gd name="connsiteX589" fmla="*/ 2329712 w 5032666"/>
              <a:gd name="connsiteY589" fmla="*/ 419100 h 419100"/>
              <a:gd name="connsiteX590" fmla="*/ 2328501 w 5032666"/>
              <a:gd name="connsiteY590" fmla="*/ 419100 h 419100"/>
              <a:gd name="connsiteX591" fmla="*/ 2314129 w 5032666"/>
              <a:gd name="connsiteY591" fmla="*/ 419100 h 419100"/>
              <a:gd name="connsiteX592" fmla="*/ 2308515 w 5032666"/>
              <a:gd name="connsiteY592" fmla="*/ 419100 h 419100"/>
              <a:gd name="connsiteX593" fmla="*/ 2302458 w 5032666"/>
              <a:gd name="connsiteY593" fmla="*/ 419100 h 419100"/>
              <a:gd name="connsiteX594" fmla="*/ 2291722 w 5032666"/>
              <a:gd name="connsiteY594" fmla="*/ 419100 h 419100"/>
              <a:gd name="connsiteX595" fmla="*/ 2282534 w 5032666"/>
              <a:gd name="connsiteY595" fmla="*/ 419100 h 419100"/>
              <a:gd name="connsiteX596" fmla="*/ 2280429 w 5032666"/>
              <a:gd name="connsiteY596" fmla="*/ 419100 h 419100"/>
              <a:gd name="connsiteX597" fmla="*/ 2273009 w 5032666"/>
              <a:gd name="connsiteY597" fmla="*/ 419100 h 419100"/>
              <a:gd name="connsiteX598" fmla="*/ 2264846 w 5032666"/>
              <a:gd name="connsiteY598" fmla="*/ 419100 h 419100"/>
              <a:gd name="connsiteX599" fmla="*/ 2259232 w 5032666"/>
              <a:gd name="connsiteY599" fmla="*/ 419100 h 419100"/>
              <a:gd name="connsiteX600" fmla="*/ 2257426 w 5032666"/>
              <a:gd name="connsiteY600" fmla="*/ 419100 h 419100"/>
              <a:gd name="connsiteX601" fmla="*/ 2251812 w 5032666"/>
              <a:gd name="connsiteY601" fmla="*/ 419100 h 419100"/>
              <a:gd name="connsiteX602" fmla="*/ 2245755 w 5032666"/>
              <a:gd name="connsiteY602" fmla="*/ 419100 h 419100"/>
              <a:gd name="connsiteX603" fmla="*/ 2234462 w 5032666"/>
              <a:gd name="connsiteY603" fmla="*/ 419100 h 419100"/>
              <a:gd name="connsiteX604" fmla="*/ 2224936 w 5032666"/>
              <a:gd name="connsiteY604" fmla="*/ 419100 h 419100"/>
              <a:gd name="connsiteX605" fmla="*/ 2223726 w 5032666"/>
              <a:gd name="connsiteY605" fmla="*/ 419100 h 419100"/>
              <a:gd name="connsiteX606" fmla="*/ 2218879 w 5032666"/>
              <a:gd name="connsiteY606" fmla="*/ 419100 h 419100"/>
              <a:gd name="connsiteX607" fmla="*/ 2213265 w 5032666"/>
              <a:gd name="connsiteY607" fmla="*/ 419100 h 419100"/>
              <a:gd name="connsiteX608" fmla="*/ 2209354 w 5032666"/>
              <a:gd name="connsiteY608" fmla="*/ 419100 h 419100"/>
              <a:gd name="connsiteX609" fmla="*/ 2208143 w 5032666"/>
              <a:gd name="connsiteY609" fmla="*/ 419100 h 419100"/>
              <a:gd name="connsiteX610" fmla="*/ 2202529 w 5032666"/>
              <a:gd name="connsiteY610" fmla="*/ 419100 h 419100"/>
              <a:gd name="connsiteX611" fmla="*/ 2188157 w 5032666"/>
              <a:gd name="connsiteY611" fmla="*/ 419100 h 419100"/>
              <a:gd name="connsiteX612" fmla="*/ 2177759 w 5032666"/>
              <a:gd name="connsiteY612" fmla="*/ 419100 h 419100"/>
              <a:gd name="connsiteX613" fmla="*/ 2175653 w 5032666"/>
              <a:gd name="connsiteY613" fmla="*/ 419100 h 419100"/>
              <a:gd name="connsiteX614" fmla="*/ 2168233 w 5032666"/>
              <a:gd name="connsiteY614" fmla="*/ 419100 h 419100"/>
              <a:gd name="connsiteX615" fmla="*/ 2162176 w 5032666"/>
              <a:gd name="connsiteY615" fmla="*/ 419100 h 419100"/>
              <a:gd name="connsiteX616" fmla="*/ 2160071 w 5032666"/>
              <a:gd name="connsiteY616" fmla="*/ 419100 h 419100"/>
              <a:gd name="connsiteX617" fmla="*/ 2156562 w 5032666"/>
              <a:gd name="connsiteY617" fmla="*/ 419100 h 419100"/>
              <a:gd name="connsiteX618" fmla="*/ 2152651 w 5032666"/>
              <a:gd name="connsiteY618" fmla="*/ 419100 h 419100"/>
              <a:gd name="connsiteX619" fmla="*/ 2138874 w 5032666"/>
              <a:gd name="connsiteY619" fmla="*/ 419100 h 419100"/>
              <a:gd name="connsiteX620" fmla="*/ 2131454 w 5032666"/>
              <a:gd name="connsiteY620" fmla="*/ 419100 h 419100"/>
              <a:gd name="connsiteX621" fmla="*/ 2129686 w 5032666"/>
              <a:gd name="connsiteY621" fmla="*/ 419100 h 419100"/>
              <a:gd name="connsiteX622" fmla="*/ 2120161 w 5032666"/>
              <a:gd name="connsiteY622" fmla="*/ 419100 h 419100"/>
              <a:gd name="connsiteX623" fmla="*/ 2118950 w 5032666"/>
              <a:gd name="connsiteY623" fmla="*/ 419100 h 419100"/>
              <a:gd name="connsiteX624" fmla="*/ 2114104 w 5032666"/>
              <a:gd name="connsiteY624" fmla="*/ 419100 h 419100"/>
              <a:gd name="connsiteX625" fmla="*/ 2104578 w 5032666"/>
              <a:gd name="connsiteY625" fmla="*/ 419100 h 419100"/>
              <a:gd name="connsiteX626" fmla="*/ 2103368 w 5032666"/>
              <a:gd name="connsiteY626" fmla="*/ 419100 h 419100"/>
              <a:gd name="connsiteX627" fmla="*/ 2092907 w 5032666"/>
              <a:gd name="connsiteY627" fmla="*/ 419100 h 419100"/>
              <a:gd name="connsiteX628" fmla="*/ 2082171 w 5032666"/>
              <a:gd name="connsiteY628" fmla="*/ 419100 h 419100"/>
              <a:gd name="connsiteX629" fmla="*/ 2072983 w 5032666"/>
              <a:gd name="connsiteY629" fmla="*/ 419100 h 419100"/>
              <a:gd name="connsiteX630" fmla="*/ 2070878 w 5032666"/>
              <a:gd name="connsiteY630" fmla="*/ 419100 h 419100"/>
              <a:gd name="connsiteX631" fmla="*/ 2063458 w 5032666"/>
              <a:gd name="connsiteY631" fmla="*/ 419100 h 419100"/>
              <a:gd name="connsiteX632" fmla="*/ 2057401 w 5032666"/>
              <a:gd name="connsiteY632" fmla="*/ 419100 h 419100"/>
              <a:gd name="connsiteX633" fmla="*/ 2055295 w 5032666"/>
              <a:gd name="connsiteY633" fmla="*/ 419100 h 419100"/>
              <a:gd name="connsiteX634" fmla="*/ 2047875 w 5032666"/>
              <a:gd name="connsiteY634" fmla="*/ 419100 h 419100"/>
              <a:gd name="connsiteX635" fmla="*/ 2036204 w 5032666"/>
              <a:gd name="connsiteY635" fmla="*/ 419100 h 419100"/>
              <a:gd name="connsiteX636" fmla="*/ 2024911 w 5032666"/>
              <a:gd name="connsiteY636" fmla="*/ 419100 h 419100"/>
              <a:gd name="connsiteX637" fmla="*/ 2014175 w 5032666"/>
              <a:gd name="connsiteY637" fmla="*/ 419100 h 419100"/>
              <a:gd name="connsiteX638" fmla="*/ 2009328 w 5032666"/>
              <a:gd name="connsiteY638" fmla="*/ 419100 h 419100"/>
              <a:gd name="connsiteX639" fmla="*/ 1999803 w 5032666"/>
              <a:gd name="connsiteY639" fmla="*/ 419100 h 419100"/>
              <a:gd name="connsiteX640" fmla="*/ 1998592 w 5032666"/>
              <a:gd name="connsiteY640" fmla="*/ 419100 h 419100"/>
              <a:gd name="connsiteX641" fmla="*/ 1968208 w 5032666"/>
              <a:gd name="connsiteY641" fmla="*/ 419100 h 419100"/>
              <a:gd name="connsiteX642" fmla="*/ 1952625 w 5032666"/>
              <a:gd name="connsiteY642" fmla="*/ 419100 h 419100"/>
              <a:gd name="connsiteX643" fmla="*/ 1950520 w 5032666"/>
              <a:gd name="connsiteY643" fmla="*/ 419100 h 419100"/>
              <a:gd name="connsiteX644" fmla="*/ 1943100 w 5032666"/>
              <a:gd name="connsiteY644" fmla="*/ 419100 h 419100"/>
              <a:gd name="connsiteX645" fmla="*/ 1904553 w 5032666"/>
              <a:gd name="connsiteY645" fmla="*/ 419100 h 419100"/>
              <a:gd name="connsiteX646" fmla="*/ 1893817 w 5032666"/>
              <a:gd name="connsiteY646" fmla="*/ 419100 h 419100"/>
              <a:gd name="connsiteX647" fmla="*/ 1872512 w 5032666"/>
              <a:gd name="connsiteY647" fmla="*/ 419100 h 419100"/>
              <a:gd name="connsiteX648" fmla="*/ 1847850 w 5032666"/>
              <a:gd name="connsiteY648" fmla="*/ 419100 h 419100"/>
              <a:gd name="connsiteX649" fmla="*/ 1823229 w 5032666"/>
              <a:gd name="connsiteY649" fmla="*/ 419100 h 419100"/>
              <a:gd name="connsiteX650" fmla="*/ 1815809 w 5032666"/>
              <a:gd name="connsiteY650" fmla="*/ 419100 h 419100"/>
              <a:gd name="connsiteX651" fmla="*/ 1777262 w 5032666"/>
              <a:gd name="connsiteY651" fmla="*/ 419100 h 419100"/>
              <a:gd name="connsiteX652" fmla="*/ 1766526 w 5032666"/>
              <a:gd name="connsiteY652" fmla="*/ 419100 h 419100"/>
              <a:gd name="connsiteX653" fmla="*/ 1752154 w 5032666"/>
              <a:gd name="connsiteY653" fmla="*/ 419100 h 419100"/>
              <a:gd name="connsiteX654" fmla="*/ 1720559 w 5032666"/>
              <a:gd name="connsiteY654" fmla="*/ 419100 h 419100"/>
              <a:gd name="connsiteX655" fmla="*/ 1702871 w 5032666"/>
              <a:gd name="connsiteY655" fmla="*/ 419100 h 419100"/>
              <a:gd name="connsiteX656" fmla="*/ 1695451 w 5032666"/>
              <a:gd name="connsiteY656" fmla="*/ 419100 h 419100"/>
              <a:gd name="connsiteX657" fmla="*/ 1662961 w 5032666"/>
              <a:gd name="connsiteY657" fmla="*/ 419100 h 419100"/>
              <a:gd name="connsiteX658" fmla="*/ 1656904 w 5032666"/>
              <a:gd name="connsiteY658" fmla="*/ 419100 h 419100"/>
              <a:gd name="connsiteX659" fmla="*/ 1646168 w 5032666"/>
              <a:gd name="connsiteY659" fmla="*/ 419100 h 419100"/>
              <a:gd name="connsiteX660" fmla="*/ 1613678 w 5032666"/>
              <a:gd name="connsiteY660" fmla="*/ 419100 h 419100"/>
              <a:gd name="connsiteX661" fmla="*/ 1606258 w 5032666"/>
              <a:gd name="connsiteY661" fmla="*/ 419100 h 419100"/>
              <a:gd name="connsiteX662" fmla="*/ 1600201 w 5032666"/>
              <a:gd name="connsiteY662" fmla="*/ 419100 h 419100"/>
              <a:gd name="connsiteX663" fmla="*/ 1584616 w 5032666"/>
              <a:gd name="connsiteY663" fmla="*/ 419100 h 419100"/>
              <a:gd name="connsiteX664" fmla="*/ 1567711 w 5032666"/>
              <a:gd name="connsiteY664" fmla="*/ 419100 h 419100"/>
              <a:gd name="connsiteX665" fmla="*/ 1556975 w 5032666"/>
              <a:gd name="connsiteY665" fmla="*/ 419100 h 419100"/>
              <a:gd name="connsiteX666" fmla="*/ 1542603 w 5032666"/>
              <a:gd name="connsiteY666" fmla="*/ 419100 h 419100"/>
              <a:gd name="connsiteX667" fmla="*/ 1535333 w 5032666"/>
              <a:gd name="connsiteY667" fmla="*/ 419100 h 419100"/>
              <a:gd name="connsiteX668" fmla="*/ 1527913 w 5032666"/>
              <a:gd name="connsiteY668" fmla="*/ 419100 h 419100"/>
              <a:gd name="connsiteX669" fmla="*/ 1511008 w 5032666"/>
              <a:gd name="connsiteY669" fmla="*/ 419100 h 419100"/>
              <a:gd name="connsiteX670" fmla="*/ 1493320 w 5032666"/>
              <a:gd name="connsiteY670" fmla="*/ 419100 h 419100"/>
              <a:gd name="connsiteX671" fmla="*/ 1489366 w 5032666"/>
              <a:gd name="connsiteY671" fmla="*/ 419100 h 419100"/>
              <a:gd name="connsiteX672" fmla="*/ 1485900 w 5032666"/>
              <a:gd name="connsiteY672" fmla="*/ 419100 h 419100"/>
              <a:gd name="connsiteX673" fmla="*/ 1478630 w 5032666"/>
              <a:gd name="connsiteY673" fmla="*/ 419100 h 419100"/>
              <a:gd name="connsiteX674" fmla="*/ 1464258 w 5032666"/>
              <a:gd name="connsiteY674" fmla="*/ 419100 h 419100"/>
              <a:gd name="connsiteX675" fmla="*/ 1447353 w 5032666"/>
              <a:gd name="connsiteY675" fmla="*/ 419100 h 419100"/>
              <a:gd name="connsiteX676" fmla="*/ 1436617 w 5032666"/>
              <a:gd name="connsiteY676" fmla="*/ 419100 h 419100"/>
              <a:gd name="connsiteX677" fmla="*/ 1432663 w 5032666"/>
              <a:gd name="connsiteY677" fmla="*/ 419100 h 419100"/>
              <a:gd name="connsiteX678" fmla="*/ 1414975 w 5032666"/>
              <a:gd name="connsiteY678" fmla="*/ 419100 h 419100"/>
              <a:gd name="connsiteX679" fmla="*/ 1407555 w 5032666"/>
              <a:gd name="connsiteY679" fmla="*/ 419100 h 419100"/>
              <a:gd name="connsiteX680" fmla="*/ 1390650 w 5032666"/>
              <a:gd name="connsiteY680" fmla="*/ 419100 h 419100"/>
              <a:gd name="connsiteX681" fmla="*/ 1375065 w 5032666"/>
              <a:gd name="connsiteY681" fmla="*/ 419100 h 419100"/>
              <a:gd name="connsiteX682" fmla="*/ 1369008 w 5032666"/>
              <a:gd name="connsiteY682" fmla="*/ 419100 h 419100"/>
              <a:gd name="connsiteX683" fmla="*/ 1358272 w 5032666"/>
              <a:gd name="connsiteY683" fmla="*/ 419100 h 419100"/>
              <a:gd name="connsiteX684" fmla="*/ 1325782 w 5032666"/>
              <a:gd name="connsiteY684" fmla="*/ 419100 h 419100"/>
              <a:gd name="connsiteX685" fmla="*/ 1318362 w 5032666"/>
              <a:gd name="connsiteY685" fmla="*/ 419100 h 419100"/>
              <a:gd name="connsiteX686" fmla="*/ 1312305 w 5032666"/>
              <a:gd name="connsiteY686" fmla="*/ 419100 h 419100"/>
              <a:gd name="connsiteX687" fmla="*/ 1279815 w 5032666"/>
              <a:gd name="connsiteY687" fmla="*/ 419100 h 419100"/>
              <a:gd name="connsiteX688" fmla="*/ 1269079 w 5032666"/>
              <a:gd name="connsiteY688" fmla="*/ 419100 h 419100"/>
              <a:gd name="connsiteX689" fmla="*/ 1254707 w 5032666"/>
              <a:gd name="connsiteY689" fmla="*/ 419100 h 419100"/>
              <a:gd name="connsiteX690" fmla="*/ 1223112 w 5032666"/>
              <a:gd name="connsiteY690" fmla="*/ 419100 h 419100"/>
              <a:gd name="connsiteX691" fmla="*/ 1205424 w 5032666"/>
              <a:gd name="connsiteY691" fmla="*/ 419100 h 419100"/>
              <a:gd name="connsiteX692" fmla="*/ 1198004 w 5032666"/>
              <a:gd name="connsiteY692" fmla="*/ 419100 h 419100"/>
              <a:gd name="connsiteX693" fmla="*/ 1159457 w 5032666"/>
              <a:gd name="connsiteY693" fmla="*/ 419100 h 419100"/>
              <a:gd name="connsiteX694" fmla="*/ 1148721 w 5032666"/>
              <a:gd name="connsiteY694" fmla="*/ 419100 h 419100"/>
              <a:gd name="connsiteX695" fmla="*/ 1127416 w 5032666"/>
              <a:gd name="connsiteY695" fmla="*/ 419100 h 419100"/>
              <a:gd name="connsiteX696" fmla="*/ 1102754 w 5032666"/>
              <a:gd name="connsiteY696" fmla="*/ 419100 h 419100"/>
              <a:gd name="connsiteX697" fmla="*/ 1078133 w 5032666"/>
              <a:gd name="connsiteY697" fmla="*/ 419100 h 419100"/>
              <a:gd name="connsiteX698" fmla="*/ 1070713 w 5032666"/>
              <a:gd name="connsiteY698" fmla="*/ 419100 h 419100"/>
              <a:gd name="connsiteX699" fmla="*/ 1032166 w 5032666"/>
              <a:gd name="connsiteY699" fmla="*/ 419100 h 419100"/>
              <a:gd name="connsiteX700" fmla="*/ 1021430 w 5032666"/>
              <a:gd name="connsiteY700" fmla="*/ 419100 h 419100"/>
              <a:gd name="connsiteX701" fmla="*/ 1007058 w 5032666"/>
              <a:gd name="connsiteY701" fmla="*/ 419100 h 419100"/>
              <a:gd name="connsiteX702" fmla="*/ 975463 w 5032666"/>
              <a:gd name="connsiteY702" fmla="*/ 419100 h 419100"/>
              <a:gd name="connsiteX703" fmla="*/ 957775 w 5032666"/>
              <a:gd name="connsiteY703" fmla="*/ 419100 h 419100"/>
              <a:gd name="connsiteX704" fmla="*/ 950355 w 5032666"/>
              <a:gd name="connsiteY704" fmla="*/ 419100 h 419100"/>
              <a:gd name="connsiteX705" fmla="*/ 939062 w 5032666"/>
              <a:gd name="connsiteY705" fmla="*/ 419100 h 419100"/>
              <a:gd name="connsiteX706" fmla="*/ 917865 w 5032666"/>
              <a:gd name="connsiteY706" fmla="*/ 419100 h 419100"/>
              <a:gd name="connsiteX707" fmla="*/ 911808 w 5032666"/>
              <a:gd name="connsiteY707" fmla="*/ 419100 h 419100"/>
              <a:gd name="connsiteX708" fmla="*/ 901072 w 5032666"/>
              <a:gd name="connsiteY708" fmla="*/ 419100 h 419100"/>
              <a:gd name="connsiteX709" fmla="*/ 889779 w 5032666"/>
              <a:gd name="connsiteY709" fmla="*/ 419100 h 419100"/>
              <a:gd name="connsiteX710" fmla="*/ 882359 w 5032666"/>
              <a:gd name="connsiteY710" fmla="*/ 419100 h 419100"/>
              <a:gd name="connsiteX711" fmla="*/ 868582 w 5032666"/>
              <a:gd name="connsiteY711" fmla="*/ 419100 h 419100"/>
              <a:gd name="connsiteX712" fmla="*/ 861162 w 5032666"/>
              <a:gd name="connsiteY712" fmla="*/ 419100 h 419100"/>
              <a:gd name="connsiteX713" fmla="*/ 855105 w 5032666"/>
              <a:gd name="connsiteY713" fmla="*/ 419100 h 419100"/>
              <a:gd name="connsiteX714" fmla="*/ 843812 w 5032666"/>
              <a:gd name="connsiteY714" fmla="*/ 419100 h 419100"/>
              <a:gd name="connsiteX715" fmla="*/ 833076 w 5032666"/>
              <a:gd name="connsiteY715" fmla="*/ 419100 h 419100"/>
              <a:gd name="connsiteX716" fmla="*/ 822615 w 5032666"/>
              <a:gd name="connsiteY716" fmla="*/ 419100 h 419100"/>
              <a:gd name="connsiteX717" fmla="*/ 818704 w 5032666"/>
              <a:gd name="connsiteY717" fmla="*/ 419100 h 419100"/>
              <a:gd name="connsiteX718" fmla="*/ 811879 w 5032666"/>
              <a:gd name="connsiteY718" fmla="*/ 419100 h 419100"/>
              <a:gd name="connsiteX719" fmla="*/ 797507 w 5032666"/>
              <a:gd name="connsiteY719" fmla="*/ 419100 h 419100"/>
              <a:gd name="connsiteX720" fmla="*/ 787109 w 5032666"/>
              <a:gd name="connsiteY720" fmla="*/ 419100 h 419100"/>
              <a:gd name="connsiteX721" fmla="*/ 769421 w 5032666"/>
              <a:gd name="connsiteY721" fmla="*/ 419100 h 419100"/>
              <a:gd name="connsiteX722" fmla="*/ 765912 w 5032666"/>
              <a:gd name="connsiteY722" fmla="*/ 419100 h 419100"/>
              <a:gd name="connsiteX723" fmla="*/ 762001 w 5032666"/>
              <a:gd name="connsiteY723" fmla="*/ 419100 h 419100"/>
              <a:gd name="connsiteX724" fmla="*/ 748224 w 5032666"/>
              <a:gd name="connsiteY724" fmla="*/ 419100 h 419100"/>
              <a:gd name="connsiteX725" fmla="*/ 740804 w 5032666"/>
              <a:gd name="connsiteY725" fmla="*/ 419100 h 419100"/>
              <a:gd name="connsiteX726" fmla="*/ 729511 w 5032666"/>
              <a:gd name="connsiteY726" fmla="*/ 419100 h 419100"/>
              <a:gd name="connsiteX727" fmla="*/ 723454 w 5032666"/>
              <a:gd name="connsiteY727" fmla="*/ 419100 h 419100"/>
              <a:gd name="connsiteX728" fmla="*/ 712718 w 5032666"/>
              <a:gd name="connsiteY728" fmla="*/ 419100 h 419100"/>
              <a:gd name="connsiteX729" fmla="*/ 702257 w 5032666"/>
              <a:gd name="connsiteY729" fmla="*/ 419100 h 419100"/>
              <a:gd name="connsiteX730" fmla="*/ 691521 w 5032666"/>
              <a:gd name="connsiteY730" fmla="*/ 419100 h 419100"/>
              <a:gd name="connsiteX731" fmla="*/ 680228 w 5032666"/>
              <a:gd name="connsiteY731" fmla="*/ 419100 h 419100"/>
              <a:gd name="connsiteX732" fmla="*/ 672808 w 5032666"/>
              <a:gd name="connsiteY732" fmla="*/ 419100 h 419100"/>
              <a:gd name="connsiteX733" fmla="*/ 666751 w 5032666"/>
              <a:gd name="connsiteY733" fmla="*/ 419100 h 419100"/>
              <a:gd name="connsiteX734" fmla="*/ 645554 w 5032666"/>
              <a:gd name="connsiteY734" fmla="*/ 419100 h 419100"/>
              <a:gd name="connsiteX735" fmla="*/ 634261 w 5032666"/>
              <a:gd name="connsiteY735" fmla="*/ 419100 h 419100"/>
              <a:gd name="connsiteX736" fmla="*/ 623525 w 5032666"/>
              <a:gd name="connsiteY736" fmla="*/ 419100 h 419100"/>
              <a:gd name="connsiteX737" fmla="*/ 609153 w 5032666"/>
              <a:gd name="connsiteY737" fmla="*/ 419100 h 419100"/>
              <a:gd name="connsiteX738" fmla="*/ 577558 w 5032666"/>
              <a:gd name="connsiteY738" fmla="*/ 419100 h 419100"/>
              <a:gd name="connsiteX739" fmla="*/ 559870 w 5032666"/>
              <a:gd name="connsiteY739" fmla="*/ 419100 h 419100"/>
              <a:gd name="connsiteX740" fmla="*/ 552450 w 5032666"/>
              <a:gd name="connsiteY740" fmla="*/ 419100 h 419100"/>
              <a:gd name="connsiteX741" fmla="*/ 513903 w 5032666"/>
              <a:gd name="connsiteY741" fmla="*/ 419100 h 419100"/>
              <a:gd name="connsiteX742" fmla="*/ 503167 w 5032666"/>
              <a:gd name="connsiteY742" fmla="*/ 419100 h 419100"/>
              <a:gd name="connsiteX743" fmla="*/ 481862 w 5032666"/>
              <a:gd name="connsiteY743" fmla="*/ 419100 h 419100"/>
              <a:gd name="connsiteX744" fmla="*/ 457200 w 5032666"/>
              <a:gd name="connsiteY744" fmla="*/ 419100 h 419100"/>
              <a:gd name="connsiteX745" fmla="*/ 432579 w 5032666"/>
              <a:gd name="connsiteY745" fmla="*/ 419100 h 419100"/>
              <a:gd name="connsiteX746" fmla="*/ 425159 w 5032666"/>
              <a:gd name="connsiteY746" fmla="*/ 419100 h 419100"/>
              <a:gd name="connsiteX747" fmla="*/ 386612 w 5032666"/>
              <a:gd name="connsiteY747" fmla="*/ 419100 h 419100"/>
              <a:gd name="connsiteX748" fmla="*/ 375876 w 5032666"/>
              <a:gd name="connsiteY748" fmla="*/ 419100 h 419100"/>
              <a:gd name="connsiteX749" fmla="*/ 361504 w 5032666"/>
              <a:gd name="connsiteY749" fmla="*/ 419100 h 419100"/>
              <a:gd name="connsiteX750" fmla="*/ 329909 w 5032666"/>
              <a:gd name="connsiteY750" fmla="*/ 419100 h 419100"/>
              <a:gd name="connsiteX751" fmla="*/ 312221 w 5032666"/>
              <a:gd name="connsiteY751" fmla="*/ 419100 h 419100"/>
              <a:gd name="connsiteX752" fmla="*/ 304801 w 5032666"/>
              <a:gd name="connsiteY752" fmla="*/ 419100 h 419100"/>
              <a:gd name="connsiteX753" fmla="*/ 272311 w 5032666"/>
              <a:gd name="connsiteY753" fmla="*/ 419100 h 419100"/>
              <a:gd name="connsiteX754" fmla="*/ 266254 w 5032666"/>
              <a:gd name="connsiteY754" fmla="*/ 419100 h 419100"/>
              <a:gd name="connsiteX755" fmla="*/ 255518 w 5032666"/>
              <a:gd name="connsiteY755" fmla="*/ 419100 h 419100"/>
              <a:gd name="connsiteX756" fmla="*/ 223028 w 5032666"/>
              <a:gd name="connsiteY756" fmla="*/ 419100 h 419100"/>
              <a:gd name="connsiteX757" fmla="*/ 215608 w 5032666"/>
              <a:gd name="connsiteY757" fmla="*/ 419100 h 419100"/>
              <a:gd name="connsiteX758" fmla="*/ 209551 w 5032666"/>
              <a:gd name="connsiteY758" fmla="*/ 419100 h 419100"/>
              <a:gd name="connsiteX759" fmla="*/ 177061 w 5032666"/>
              <a:gd name="connsiteY759" fmla="*/ 419100 h 419100"/>
              <a:gd name="connsiteX760" fmla="*/ 166325 w 5032666"/>
              <a:gd name="connsiteY760" fmla="*/ 419100 h 419100"/>
              <a:gd name="connsiteX761" fmla="*/ 151953 w 5032666"/>
              <a:gd name="connsiteY761" fmla="*/ 419100 h 419100"/>
              <a:gd name="connsiteX762" fmla="*/ 120358 w 5032666"/>
              <a:gd name="connsiteY762" fmla="*/ 419100 h 419100"/>
              <a:gd name="connsiteX763" fmla="*/ 102670 w 5032666"/>
              <a:gd name="connsiteY763" fmla="*/ 419100 h 419100"/>
              <a:gd name="connsiteX764" fmla="*/ 95250 w 5032666"/>
              <a:gd name="connsiteY764" fmla="*/ 419100 h 419100"/>
              <a:gd name="connsiteX765" fmla="*/ 56703 w 5032666"/>
              <a:gd name="connsiteY765" fmla="*/ 419100 h 419100"/>
              <a:gd name="connsiteX766" fmla="*/ 45967 w 5032666"/>
              <a:gd name="connsiteY766" fmla="*/ 419100 h 419100"/>
              <a:gd name="connsiteX767" fmla="*/ 0 w 5032666"/>
              <a:gd name="connsiteY767" fmla="*/ 41910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</a:cxnLst>
            <a:rect l="l" t="t" r="r" b="b"/>
            <a:pathLst>
              <a:path w="5032666" h="419100">
                <a:moveTo>
                  <a:pt x="104775" y="0"/>
                </a:moveTo>
                <a:lnTo>
                  <a:pt x="150742" y="0"/>
                </a:lnTo>
                <a:lnTo>
                  <a:pt x="161478" y="0"/>
                </a:lnTo>
                <a:lnTo>
                  <a:pt x="200025" y="0"/>
                </a:lnTo>
                <a:lnTo>
                  <a:pt x="207445" y="0"/>
                </a:lnTo>
                <a:lnTo>
                  <a:pt x="225133" y="0"/>
                </a:lnTo>
                <a:lnTo>
                  <a:pt x="256728" y="0"/>
                </a:lnTo>
                <a:lnTo>
                  <a:pt x="271100" y="0"/>
                </a:lnTo>
                <a:lnTo>
                  <a:pt x="281836" y="0"/>
                </a:lnTo>
                <a:lnTo>
                  <a:pt x="314326" y="0"/>
                </a:lnTo>
                <a:lnTo>
                  <a:pt x="320383" y="0"/>
                </a:lnTo>
                <a:lnTo>
                  <a:pt x="327803" y="0"/>
                </a:lnTo>
                <a:lnTo>
                  <a:pt x="360293" y="0"/>
                </a:lnTo>
                <a:lnTo>
                  <a:pt x="371029" y="0"/>
                </a:lnTo>
                <a:lnTo>
                  <a:pt x="377086" y="0"/>
                </a:lnTo>
                <a:lnTo>
                  <a:pt x="409576" y="0"/>
                </a:lnTo>
                <a:lnTo>
                  <a:pt x="416996" y="0"/>
                </a:lnTo>
                <a:lnTo>
                  <a:pt x="434684" y="0"/>
                </a:lnTo>
                <a:lnTo>
                  <a:pt x="466279" y="0"/>
                </a:lnTo>
                <a:lnTo>
                  <a:pt x="480651" y="0"/>
                </a:lnTo>
                <a:lnTo>
                  <a:pt x="491387" y="0"/>
                </a:lnTo>
                <a:lnTo>
                  <a:pt x="529934" y="0"/>
                </a:lnTo>
                <a:lnTo>
                  <a:pt x="537354" y="0"/>
                </a:lnTo>
                <a:lnTo>
                  <a:pt x="561975" y="0"/>
                </a:lnTo>
                <a:lnTo>
                  <a:pt x="586637" y="0"/>
                </a:lnTo>
                <a:lnTo>
                  <a:pt x="607942" y="0"/>
                </a:lnTo>
                <a:lnTo>
                  <a:pt x="618678" y="0"/>
                </a:lnTo>
                <a:lnTo>
                  <a:pt x="657225" y="0"/>
                </a:lnTo>
                <a:lnTo>
                  <a:pt x="664645" y="0"/>
                </a:lnTo>
                <a:lnTo>
                  <a:pt x="682333" y="0"/>
                </a:lnTo>
                <a:lnTo>
                  <a:pt x="713928" y="0"/>
                </a:lnTo>
                <a:lnTo>
                  <a:pt x="728300" y="0"/>
                </a:lnTo>
                <a:lnTo>
                  <a:pt x="739036" y="0"/>
                </a:lnTo>
                <a:lnTo>
                  <a:pt x="750329" y="0"/>
                </a:lnTo>
                <a:lnTo>
                  <a:pt x="771526" y="0"/>
                </a:lnTo>
                <a:lnTo>
                  <a:pt x="777583" y="0"/>
                </a:lnTo>
                <a:lnTo>
                  <a:pt x="785003" y="0"/>
                </a:lnTo>
                <a:lnTo>
                  <a:pt x="796296" y="0"/>
                </a:lnTo>
                <a:lnTo>
                  <a:pt x="807032" y="0"/>
                </a:lnTo>
                <a:lnTo>
                  <a:pt x="817493" y="0"/>
                </a:lnTo>
                <a:lnTo>
                  <a:pt x="828229" y="0"/>
                </a:lnTo>
                <a:lnTo>
                  <a:pt x="834286" y="0"/>
                </a:lnTo>
                <a:lnTo>
                  <a:pt x="845579" y="0"/>
                </a:lnTo>
                <a:lnTo>
                  <a:pt x="852999" y="0"/>
                </a:lnTo>
                <a:lnTo>
                  <a:pt x="866776" y="0"/>
                </a:lnTo>
                <a:lnTo>
                  <a:pt x="870687" y="0"/>
                </a:lnTo>
                <a:lnTo>
                  <a:pt x="874196" y="0"/>
                </a:lnTo>
                <a:lnTo>
                  <a:pt x="891884" y="0"/>
                </a:lnTo>
                <a:lnTo>
                  <a:pt x="902282" y="0"/>
                </a:lnTo>
                <a:lnTo>
                  <a:pt x="916654" y="0"/>
                </a:lnTo>
                <a:lnTo>
                  <a:pt x="923479" y="0"/>
                </a:lnTo>
                <a:lnTo>
                  <a:pt x="927390" y="0"/>
                </a:lnTo>
                <a:lnTo>
                  <a:pt x="937851" y="0"/>
                </a:lnTo>
                <a:lnTo>
                  <a:pt x="948587" y="0"/>
                </a:lnTo>
                <a:lnTo>
                  <a:pt x="959880" y="0"/>
                </a:lnTo>
                <a:lnTo>
                  <a:pt x="965937" y="0"/>
                </a:lnTo>
                <a:lnTo>
                  <a:pt x="973357" y="0"/>
                </a:lnTo>
                <a:lnTo>
                  <a:pt x="987134" y="0"/>
                </a:lnTo>
                <a:lnTo>
                  <a:pt x="994554" y="0"/>
                </a:lnTo>
                <a:lnTo>
                  <a:pt x="1005847" y="0"/>
                </a:lnTo>
                <a:lnTo>
                  <a:pt x="1016583" y="0"/>
                </a:lnTo>
                <a:lnTo>
                  <a:pt x="1022640" y="0"/>
                </a:lnTo>
                <a:lnTo>
                  <a:pt x="1043837" y="0"/>
                </a:lnTo>
                <a:lnTo>
                  <a:pt x="1055130" y="0"/>
                </a:lnTo>
                <a:lnTo>
                  <a:pt x="1062550" y="0"/>
                </a:lnTo>
                <a:lnTo>
                  <a:pt x="1080238" y="0"/>
                </a:lnTo>
                <a:lnTo>
                  <a:pt x="1111833" y="0"/>
                </a:lnTo>
                <a:lnTo>
                  <a:pt x="1126205" y="0"/>
                </a:lnTo>
                <a:lnTo>
                  <a:pt x="1136941" y="0"/>
                </a:lnTo>
                <a:lnTo>
                  <a:pt x="1175488" y="0"/>
                </a:lnTo>
                <a:lnTo>
                  <a:pt x="1182908" y="0"/>
                </a:lnTo>
                <a:lnTo>
                  <a:pt x="1207529" y="0"/>
                </a:lnTo>
                <a:lnTo>
                  <a:pt x="1232191" y="0"/>
                </a:lnTo>
                <a:lnTo>
                  <a:pt x="1253496" y="0"/>
                </a:lnTo>
                <a:lnTo>
                  <a:pt x="1264232" y="0"/>
                </a:lnTo>
                <a:lnTo>
                  <a:pt x="1302779" y="0"/>
                </a:lnTo>
                <a:lnTo>
                  <a:pt x="1310199" y="0"/>
                </a:lnTo>
                <a:lnTo>
                  <a:pt x="1327887" y="0"/>
                </a:lnTo>
                <a:lnTo>
                  <a:pt x="1359482" y="0"/>
                </a:lnTo>
                <a:lnTo>
                  <a:pt x="1373854" y="0"/>
                </a:lnTo>
                <a:lnTo>
                  <a:pt x="1384590" y="0"/>
                </a:lnTo>
                <a:lnTo>
                  <a:pt x="1417080" y="0"/>
                </a:lnTo>
                <a:lnTo>
                  <a:pt x="1423137" y="0"/>
                </a:lnTo>
                <a:lnTo>
                  <a:pt x="1430557" y="0"/>
                </a:lnTo>
                <a:lnTo>
                  <a:pt x="1463047" y="0"/>
                </a:lnTo>
                <a:lnTo>
                  <a:pt x="1473783" y="0"/>
                </a:lnTo>
                <a:lnTo>
                  <a:pt x="1479840" y="0"/>
                </a:lnTo>
                <a:lnTo>
                  <a:pt x="1495425" y="0"/>
                </a:lnTo>
                <a:lnTo>
                  <a:pt x="1512330" y="0"/>
                </a:lnTo>
                <a:lnTo>
                  <a:pt x="1519750" y="0"/>
                </a:lnTo>
                <a:lnTo>
                  <a:pt x="1537438" y="0"/>
                </a:lnTo>
                <a:lnTo>
                  <a:pt x="1541392" y="0"/>
                </a:lnTo>
                <a:lnTo>
                  <a:pt x="1552128" y="0"/>
                </a:lnTo>
                <a:lnTo>
                  <a:pt x="1569033" y="0"/>
                </a:lnTo>
                <a:lnTo>
                  <a:pt x="1583405" y="0"/>
                </a:lnTo>
                <a:lnTo>
                  <a:pt x="1590675" y="0"/>
                </a:lnTo>
                <a:lnTo>
                  <a:pt x="1594141" y="0"/>
                </a:lnTo>
                <a:lnTo>
                  <a:pt x="1598095" y="0"/>
                </a:lnTo>
                <a:lnTo>
                  <a:pt x="1615783" y="0"/>
                </a:lnTo>
                <a:lnTo>
                  <a:pt x="1632688" y="0"/>
                </a:lnTo>
                <a:lnTo>
                  <a:pt x="1640108" y="0"/>
                </a:lnTo>
                <a:lnTo>
                  <a:pt x="1647378" y="0"/>
                </a:lnTo>
                <a:lnTo>
                  <a:pt x="1661750" y="0"/>
                </a:lnTo>
                <a:lnTo>
                  <a:pt x="1672486" y="0"/>
                </a:lnTo>
                <a:lnTo>
                  <a:pt x="1689391" y="0"/>
                </a:lnTo>
                <a:lnTo>
                  <a:pt x="1704976" y="0"/>
                </a:lnTo>
                <a:lnTo>
                  <a:pt x="1711033" y="0"/>
                </a:lnTo>
                <a:lnTo>
                  <a:pt x="1718453" y="0"/>
                </a:lnTo>
                <a:lnTo>
                  <a:pt x="1750943" y="0"/>
                </a:lnTo>
                <a:lnTo>
                  <a:pt x="1761679" y="0"/>
                </a:lnTo>
                <a:lnTo>
                  <a:pt x="1767736" y="0"/>
                </a:lnTo>
                <a:lnTo>
                  <a:pt x="1800226" y="0"/>
                </a:lnTo>
                <a:lnTo>
                  <a:pt x="1807646" y="0"/>
                </a:lnTo>
                <a:lnTo>
                  <a:pt x="1825334" y="0"/>
                </a:lnTo>
                <a:lnTo>
                  <a:pt x="1856929" y="0"/>
                </a:lnTo>
                <a:lnTo>
                  <a:pt x="1871301" y="0"/>
                </a:lnTo>
                <a:lnTo>
                  <a:pt x="1882037" y="0"/>
                </a:lnTo>
                <a:lnTo>
                  <a:pt x="1920584" y="0"/>
                </a:lnTo>
                <a:lnTo>
                  <a:pt x="1928004" y="0"/>
                </a:lnTo>
                <a:lnTo>
                  <a:pt x="1952625" y="0"/>
                </a:lnTo>
                <a:lnTo>
                  <a:pt x="1977287" y="0"/>
                </a:lnTo>
                <a:lnTo>
                  <a:pt x="1998592" y="0"/>
                </a:lnTo>
                <a:lnTo>
                  <a:pt x="2009328" y="0"/>
                </a:lnTo>
                <a:lnTo>
                  <a:pt x="2047875" y="0"/>
                </a:lnTo>
                <a:lnTo>
                  <a:pt x="2055295" y="0"/>
                </a:lnTo>
                <a:lnTo>
                  <a:pt x="2057400" y="0"/>
                </a:lnTo>
                <a:lnTo>
                  <a:pt x="2072983" y="0"/>
                </a:lnTo>
                <a:lnTo>
                  <a:pt x="2103367" y="0"/>
                </a:lnTo>
                <a:lnTo>
                  <a:pt x="2104578" y="0"/>
                </a:lnTo>
                <a:lnTo>
                  <a:pt x="2114103" y="0"/>
                </a:lnTo>
                <a:lnTo>
                  <a:pt x="2118950" y="0"/>
                </a:lnTo>
                <a:lnTo>
                  <a:pt x="2129686" y="0"/>
                </a:lnTo>
                <a:lnTo>
                  <a:pt x="2140979" y="0"/>
                </a:lnTo>
                <a:lnTo>
                  <a:pt x="2152650" y="0"/>
                </a:lnTo>
                <a:lnTo>
                  <a:pt x="2160070" y="0"/>
                </a:lnTo>
                <a:lnTo>
                  <a:pt x="2162176" y="0"/>
                </a:lnTo>
                <a:lnTo>
                  <a:pt x="2168233" y="0"/>
                </a:lnTo>
                <a:lnTo>
                  <a:pt x="2175653" y="0"/>
                </a:lnTo>
                <a:lnTo>
                  <a:pt x="2177758" y="0"/>
                </a:lnTo>
                <a:lnTo>
                  <a:pt x="2186946" y="0"/>
                </a:lnTo>
                <a:lnTo>
                  <a:pt x="2197682" y="0"/>
                </a:lnTo>
                <a:lnTo>
                  <a:pt x="2208143" y="0"/>
                </a:lnTo>
                <a:lnTo>
                  <a:pt x="2209353" y="0"/>
                </a:lnTo>
                <a:lnTo>
                  <a:pt x="2218879" y="0"/>
                </a:lnTo>
                <a:lnTo>
                  <a:pt x="2223725" y="0"/>
                </a:lnTo>
                <a:lnTo>
                  <a:pt x="2224936" y="0"/>
                </a:lnTo>
                <a:lnTo>
                  <a:pt x="2234461" y="0"/>
                </a:lnTo>
                <a:lnTo>
                  <a:pt x="2236229" y="0"/>
                </a:lnTo>
                <a:lnTo>
                  <a:pt x="2243649" y="0"/>
                </a:lnTo>
                <a:lnTo>
                  <a:pt x="2257426" y="0"/>
                </a:lnTo>
                <a:lnTo>
                  <a:pt x="2261337" y="0"/>
                </a:lnTo>
                <a:lnTo>
                  <a:pt x="2264846" y="0"/>
                </a:lnTo>
                <a:lnTo>
                  <a:pt x="2266951" y="0"/>
                </a:lnTo>
                <a:lnTo>
                  <a:pt x="2273008" y="0"/>
                </a:lnTo>
                <a:lnTo>
                  <a:pt x="2280428" y="0"/>
                </a:lnTo>
                <a:lnTo>
                  <a:pt x="2282534" y="0"/>
                </a:lnTo>
                <a:lnTo>
                  <a:pt x="2292932" y="0"/>
                </a:lnTo>
                <a:lnTo>
                  <a:pt x="2307304" y="0"/>
                </a:lnTo>
                <a:lnTo>
                  <a:pt x="2312918" y="0"/>
                </a:lnTo>
                <a:lnTo>
                  <a:pt x="2314129" y="0"/>
                </a:lnTo>
                <a:lnTo>
                  <a:pt x="2318040" y="0"/>
                </a:lnTo>
                <a:lnTo>
                  <a:pt x="2323654" y="0"/>
                </a:lnTo>
                <a:lnTo>
                  <a:pt x="2328501" y="0"/>
                </a:lnTo>
                <a:lnTo>
                  <a:pt x="2329711" y="0"/>
                </a:lnTo>
                <a:lnTo>
                  <a:pt x="2339237" y="0"/>
                </a:lnTo>
                <a:lnTo>
                  <a:pt x="2350530" y="0"/>
                </a:lnTo>
                <a:lnTo>
                  <a:pt x="2356587" y="0"/>
                </a:lnTo>
                <a:lnTo>
                  <a:pt x="2362201" y="0"/>
                </a:lnTo>
                <a:lnTo>
                  <a:pt x="2364007" y="0"/>
                </a:lnTo>
                <a:lnTo>
                  <a:pt x="2369621" y="0"/>
                </a:lnTo>
                <a:lnTo>
                  <a:pt x="2377784" y="0"/>
                </a:lnTo>
                <a:lnTo>
                  <a:pt x="2385204" y="0"/>
                </a:lnTo>
                <a:lnTo>
                  <a:pt x="2387309" y="0"/>
                </a:lnTo>
                <a:lnTo>
                  <a:pt x="2396497" y="0"/>
                </a:lnTo>
                <a:lnTo>
                  <a:pt x="2407233" y="0"/>
                </a:lnTo>
                <a:lnTo>
                  <a:pt x="2413290" y="0"/>
                </a:lnTo>
                <a:lnTo>
                  <a:pt x="2418904" y="0"/>
                </a:lnTo>
                <a:lnTo>
                  <a:pt x="2433276" y="0"/>
                </a:lnTo>
                <a:lnTo>
                  <a:pt x="2434487" y="0"/>
                </a:lnTo>
                <a:lnTo>
                  <a:pt x="2444012" y="0"/>
                </a:lnTo>
                <a:lnTo>
                  <a:pt x="2445780" y="0"/>
                </a:lnTo>
                <a:lnTo>
                  <a:pt x="2453200" y="0"/>
                </a:lnTo>
                <a:lnTo>
                  <a:pt x="2470888" y="0"/>
                </a:lnTo>
                <a:lnTo>
                  <a:pt x="2482559" y="0"/>
                </a:lnTo>
                <a:lnTo>
                  <a:pt x="2489979" y="0"/>
                </a:lnTo>
                <a:lnTo>
                  <a:pt x="2502483" y="0"/>
                </a:lnTo>
                <a:lnTo>
                  <a:pt x="2514600" y="0"/>
                </a:lnTo>
                <a:lnTo>
                  <a:pt x="2516855" y="0"/>
                </a:lnTo>
                <a:lnTo>
                  <a:pt x="2527591" y="0"/>
                </a:lnTo>
                <a:lnTo>
                  <a:pt x="2539262" y="0"/>
                </a:lnTo>
                <a:lnTo>
                  <a:pt x="2560567" y="0"/>
                </a:lnTo>
                <a:lnTo>
                  <a:pt x="2566138" y="0"/>
                </a:lnTo>
                <a:lnTo>
                  <a:pt x="2571303" y="0"/>
                </a:lnTo>
                <a:lnTo>
                  <a:pt x="2573558" y="0"/>
                </a:lnTo>
                <a:lnTo>
                  <a:pt x="2598179" y="0"/>
                </a:lnTo>
                <a:lnTo>
                  <a:pt x="2609850" y="0"/>
                </a:lnTo>
                <a:lnTo>
                  <a:pt x="2617270" y="0"/>
                </a:lnTo>
                <a:lnTo>
                  <a:pt x="2622841" y="0"/>
                </a:lnTo>
                <a:lnTo>
                  <a:pt x="2634958" y="0"/>
                </a:lnTo>
                <a:lnTo>
                  <a:pt x="2644146" y="0"/>
                </a:lnTo>
                <a:lnTo>
                  <a:pt x="2654882" y="0"/>
                </a:lnTo>
                <a:lnTo>
                  <a:pt x="2666553" y="0"/>
                </a:lnTo>
                <a:lnTo>
                  <a:pt x="2680925" y="0"/>
                </a:lnTo>
                <a:lnTo>
                  <a:pt x="2691661" y="0"/>
                </a:lnTo>
                <a:lnTo>
                  <a:pt x="2693429" y="0"/>
                </a:lnTo>
                <a:lnTo>
                  <a:pt x="2700849" y="0"/>
                </a:lnTo>
                <a:lnTo>
                  <a:pt x="2702954" y="0"/>
                </a:lnTo>
                <a:lnTo>
                  <a:pt x="2718537" y="0"/>
                </a:lnTo>
                <a:lnTo>
                  <a:pt x="2724151" y="0"/>
                </a:lnTo>
                <a:lnTo>
                  <a:pt x="2730208" y="0"/>
                </a:lnTo>
                <a:lnTo>
                  <a:pt x="2737628" y="0"/>
                </a:lnTo>
                <a:lnTo>
                  <a:pt x="2748921" y="0"/>
                </a:lnTo>
                <a:lnTo>
                  <a:pt x="2750132" y="0"/>
                </a:lnTo>
                <a:lnTo>
                  <a:pt x="2759657" y="0"/>
                </a:lnTo>
                <a:lnTo>
                  <a:pt x="2764504" y="0"/>
                </a:lnTo>
                <a:lnTo>
                  <a:pt x="2770118" y="0"/>
                </a:lnTo>
                <a:lnTo>
                  <a:pt x="2775240" y="0"/>
                </a:lnTo>
                <a:lnTo>
                  <a:pt x="2780854" y="0"/>
                </a:lnTo>
                <a:lnTo>
                  <a:pt x="2786911" y="0"/>
                </a:lnTo>
                <a:lnTo>
                  <a:pt x="2798204" y="0"/>
                </a:lnTo>
                <a:lnTo>
                  <a:pt x="2805624" y="0"/>
                </a:lnTo>
                <a:lnTo>
                  <a:pt x="2807730" y="0"/>
                </a:lnTo>
                <a:lnTo>
                  <a:pt x="2813787" y="0"/>
                </a:lnTo>
                <a:lnTo>
                  <a:pt x="2819401" y="0"/>
                </a:lnTo>
                <a:lnTo>
                  <a:pt x="2821207" y="0"/>
                </a:lnTo>
                <a:lnTo>
                  <a:pt x="2823312" y="0"/>
                </a:lnTo>
                <a:lnTo>
                  <a:pt x="2826821" y="0"/>
                </a:lnTo>
                <a:lnTo>
                  <a:pt x="2844509" y="0"/>
                </a:lnTo>
                <a:lnTo>
                  <a:pt x="2853697" y="0"/>
                </a:lnTo>
                <a:lnTo>
                  <a:pt x="2854907" y="0"/>
                </a:lnTo>
                <a:lnTo>
                  <a:pt x="2864433" y="0"/>
                </a:lnTo>
                <a:lnTo>
                  <a:pt x="2869279" y="0"/>
                </a:lnTo>
                <a:lnTo>
                  <a:pt x="2870490" y="0"/>
                </a:lnTo>
                <a:lnTo>
                  <a:pt x="2876104" y="0"/>
                </a:lnTo>
                <a:lnTo>
                  <a:pt x="2880015" y="0"/>
                </a:lnTo>
                <a:lnTo>
                  <a:pt x="2890476" y="0"/>
                </a:lnTo>
                <a:lnTo>
                  <a:pt x="2901212" y="0"/>
                </a:lnTo>
                <a:lnTo>
                  <a:pt x="2902980" y="0"/>
                </a:lnTo>
                <a:lnTo>
                  <a:pt x="2910400" y="0"/>
                </a:lnTo>
                <a:lnTo>
                  <a:pt x="2912505" y="0"/>
                </a:lnTo>
                <a:lnTo>
                  <a:pt x="2918562" y="0"/>
                </a:lnTo>
                <a:lnTo>
                  <a:pt x="2925982" y="0"/>
                </a:lnTo>
                <a:lnTo>
                  <a:pt x="2928088" y="0"/>
                </a:lnTo>
                <a:lnTo>
                  <a:pt x="2939759" y="0"/>
                </a:lnTo>
                <a:lnTo>
                  <a:pt x="2947179" y="0"/>
                </a:lnTo>
                <a:lnTo>
                  <a:pt x="2958472" y="0"/>
                </a:lnTo>
                <a:lnTo>
                  <a:pt x="2959683" y="0"/>
                </a:lnTo>
                <a:lnTo>
                  <a:pt x="2969208" y="0"/>
                </a:lnTo>
                <a:lnTo>
                  <a:pt x="2974055" y="0"/>
                </a:lnTo>
                <a:lnTo>
                  <a:pt x="2975265" y="0"/>
                </a:lnTo>
                <a:lnTo>
                  <a:pt x="2984791" y="0"/>
                </a:lnTo>
                <a:lnTo>
                  <a:pt x="2996462" y="0"/>
                </a:lnTo>
                <a:lnTo>
                  <a:pt x="3007755" y="0"/>
                </a:lnTo>
                <a:lnTo>
                  <a:pt x="3015175" y="0"/>
                </a:lnTo>
                <a:lnTo>
                  <a:pt x="3023338" y="0"/>
                </a:lnTo>
                <a:lnTo>
                  <a:pt x="3030758" y="0"/>
                </a:lnTo>
                <a:lnTo>
                  <a:pt x="3032863" y="0"/>
                </a:lnTo>
                <a:lnTo>
                  <a:pt x="3064458" y="0"/>
                </a:lnTo>
                <a:lnTo>
                  <a:pt x="3078830" y="0"/>
                </a:lnTo>
                <a:lnTo>
                  <a:pt x="3080041" y="0"/>
                </a:lnTo>
                <a:lnTo>
                  <a:pt x="3089566" y="0"/>
                </a:lnTo>
                <a:lnTo>
                  <a:pt x="3128113" y="0"/>
                </a:lnTo>
                <a:lnTo>
                  <a:pt x="3135533" y="0"/>
                </a:lnTo>
                <a:lnTo>
                  <a:pt x="3160154" y="0"/>
                </a:lnTo>
                <a:lnTo>
                  <a:pt x="3184816" y="0"/>
                </a:lnTo>
                <a:lnTo>
                  <a:pt x="3206121" y="0"/>
                </a:lnTo>
                <a:lnTo>
                  <a:pt x="3216857" y="0"/>
                </a:lnTo>
                <a:lnTo>
                  <a:pt x="3255404" y="0"/>
                </a:lnTo>
                <a:lnTo>
                  <a:pt x="3262824" y="0"/>
                </a:lnTo>
                <a:lnTo>
                  <a:pt x="3280512" y="0"/>
                </a:lnTo>
                <a:lnTo>
                  <a:pt x="3312107" y="0"/>
                </a:lnTo>
                <a:lnTo>
                  <a:pt x="3326479" y="0"/>
                </a:lnTo>
                <a:lnTo>
                  <a:pt x="3337215" y="0"/>
                </a:lnTo>
                <a:lnTo>
                  <a:pt x="3369705" y="0"/>
                </a:lnTo>
                <a:lnTo>
                  <a:pt x="3375762" y="0"/>
                </a:lnTo>
                <a:lnTo>
                  <a:pt x="3383182" y="0"/>
                </a:lnTo>
                <a:lnTo>
                  <a:pt x="3415672" y="0"/>
                </a:lnTo>
                <a:lnTo>
                  <a:pt x="3426408" y="0"/>
                </a:lnTo>
                <a:lnTo>
                  <a:pt x="3432465" y="0"/>
                </a:lnTo>
                <a:lnTo>
                  <a:pt x="3448050" y="0"/>
                </a:lnTo>
                <a:lnTo>
                  <a:pt x="3464955" y="0"/>
                </a:lnTo>
                <a:lnTo>
                  <a:pt x="3472375" y="0"/>
                </a:lnTo>
                <a:lnTo>
                  <a:pt x="3490063" y="0"/>
                </a:lnTo>
                <a:lnTo>
                  <a:pt x="3494017" y="0"/>
                </a:lnTo>
                <a:lnTo>
                  <a:pt x="3504753" y="0"/>
                </a:lnTo>
                <a:lnTo>
                  <a:pt x="3521658" y="0"/>
                </a:lnTo>
                <a:lnTo>
                  <a:pt x="3536030" y="0"/>
                </a:lnTo>
                <a:lnTo>
                  <a:pt x="3543300" y="0"/>
                </a:lnTo>
                <a:lnTo>
                  <a:pt x="3546766" y="0"/>
                </a:lnTo>
                <a:lnTo>
                  <a:pt x="3550720" y="0"/>
                </a:lnTo>
                <a:lnTo>
                  <a:pt x="3568408" y="0"/>
                </a:lnTo>
                <a:lnTo>
                  <a:pt x="3585313" y="0"/>
                </a:lnTo>
                <a:lnTo>
                  <a:pt x="3592733" y="0"/>
                </a:lnTo>
                <a:lnTo>
                  <a:pt x="3600003" y="0"/>
                </a:lnTo>
                <a:lnTo>
                  <a:pt x="3614375" y="0"/>
                </a:lnTo>
                <a:lnTo>
                  <a:pt x="3625111" y="0"/>
                </a:lnTo>
                <a:lnTo>
                  <a:pt x="3642016" y="0"/>
                </a:lnTo>
                <a:lnTo>
                  <a:pt x="3657601" y="0"/>
                </a:lnTo>
                <a:lnTo>
                  <a:pt x="3663658" y="0"/>
                </a:lnTo>
                <a:lnTo>
                  <a:pt x="3671078" y="0"/>
                </a:lnTo>
                <a:lnTo>
                  <a:pt x="3703568" y="0"/>
                </a:lnTo>
                <a:lnTo>
                  <a:pt x="3714304" y="0"/>
                </a:lnTo>
                <a:lnTo>
                  <a:pt x="3720361" y="0"/>
                </a:lnTo>
                <a:lnTo>
                  <a:pt x="3752851" y="0"/>
                </a:lnTo>
                <a:lnTo>
                  <a:pt x="3760271" y="0"/>
                </a:lnTo>
                <a:lnTo>
                  <a:pt x="3777959" y="0"/>
                </a:lnTo>
                <a:lnTo>
                  <a:pt x="3809554" y="0"/>
                </a:lnTo>
                <a:lnTo>
                  <a:pt x="3823926" y="0"/>
                </a:lnTo>
                <a:lnTo>
                  <a:pt x="3834662" y="0"/>
                </a:lnTo>
                <a:lnTo>
                  <a:pt x="3873209" y="0"/>
                </a:lnTo>
                <a:lnTo>
                  <a:pt x="3880629" y="0"/>
                </a:lnTo>
                <a:lnTo>
                  <a:pt x="3905250" y="0"/>
                </a:lnTo>
                <a:lnTo>
                  <a:pt x="3929912" y="0"/>
                </a:lnTo>
                <a:lnTo>
                  <a:pt x="3951217" y="0"/>
                </a:lnTo>
                <a:lnTo>
                  <a:pt x="3961953" y="0"/>
                </a:lnTo>
                <a:lnTo>
                  <a:pt x="4000500" y="0"/>
                </a:lnTo>
                <a:lnTo>
                  <a:pt x="4007920" y="0"/>
                </a:lnTo>
                <a:lnTo>
                  <a:pt x="4025608" y="0"/>
                </a:lnTo>
                <a:lnTo>
                  <a:pt x="4057203" y="0"/>
                </a:lnTo>
                <a:lnTo>
                  <a:pt x="4071575" y="0"/>
                </a:lnTo>
                <a:lnTo>
                  <a:pt x="4082311" y="0"/>
                </a:lnTo>
                <a:lnTo>
                  <a:pt x="4093604" y="0"/>
                </a:lnTo>
                <a:lnTo>
                  <a:pt x="4114801" y="0"/>
                </a:lnTo>
                <a:lnTo>
                  <a:pt x="4120858" y="0"/>
                </a:lnTo>
                <a:lnTo>
                  <a:pt x="4128278" y="0"/>
                </a:lnTo>
                <a:lnTo>
                  <a:pt x="4139571" y="0"/>
                </a:lnTo>
                <a:lnTo>
                  <a:pt x="4150307" y="0"/>
                </a:lnTo>
                <a:lnTo>
                  <a:pt x="4160768" y="0"/>
                </a:lnTo>
                <a:lnTo>
                  <a:pt x="4171504" y="0"/>
                </a:lnTo>
                <a:lnTo>
                  <a:pt x="4177561" y="0"/>
                </a:lnTo>
                <a:lnTo>
                  <a:pt x="4188854" y="0"/>
                </a:lnTo>
                <a:lnTo>
                  <a:pt x="4196274" y="0"/>
                </a:lnTo>
                <a:lnTo>
                  <a:pt x="4210051" y="0"/>
                </a:lnTo>
                <a:lnTo>
                  <a:pt x="4213962" y="0"/>
                </a:lnTo>
                <a:lnTo>
                  <a:pt x="4217471" y="0"/>
                </a:lnTo>
                <a:lnTo>
                  <a:pt x="4235159" y="0"/>
                </a:lnTo>
                <a:lnTo>
                  <a:pt x="4245557" y="0"/>
                </a:lnTo>
                <a:lnTo>
                  <a:pt x="4259929" y="0"/>
                </a:lnTo>
                <a:lnTo>
                  <a:pt x="4266754" y="0"/>
                </a:lnTo>
                <a:lnTo>
                  <a:pt x="4270665" y="0"/>
                </a:lnTo>
                <a:lnTo>
                  <a:pt x="4281126" y="0"/>
                </a:lnTo>
                <a:lnTo>
                  <a:pt x="4291862" y="0"/>
                </a:lnTo>
                <a:lnTo>
                  <a:pt x="4303155" y="0"/>
                </a:lnTo>
                <a:lnTo>
                  <a:pt x="4309212" y="0"/>
                </a:lnTo>
                <a:lnTo>
                  <a:pt x="4316632" y="0"/>
                </a:lnTo>
                <a:lnTo>
                  <a:pt x="4330409" y="0"/>
                </a:lnTo>
                <a:lnTo>
                  <a:pt x="4337829" y="0"/>
                </a:lnTo>
                <a:lnTo>
                  <a:pt x="4349122" y="0"/>
                </a:lnTo>
                <a:lnTo>
                  <a:pt x="4359858" y="0"/>
                </a:lnTo>
                <a:lnTo>
                  <a:pt x="4365915" y="0"/>
                </a:lnTo>
                <a:lnTo>
                  <a:pt x="4387112" y="0"/>
                </a:lnTo>
                <a:lnTo>
                  <a:pt x="4398405" y="0"/>
                </a:lnTo>
                <a:lnTo>
                  <a:pt x="4405825" y="0"/>
                </a:lnTo>
                <a:lnTo>
                  <a:pt x="4423513" y="0"/>
                </a:lnTo>
                <a:lnTo>
                  <a:pt x="4455108" y="0"/>
                </a:lnTo>
                <a:lnTo>
                  <a:pt x="4469480" y="0"/>
                </a:lnTo>
                <a:lnTo>
                  <a:pt x="4480216" y="0"/>
                </a:lnTo>
                <a:lnTo>
                  <a:pt x="4518763" y="0"/>
                </a:lnTo>
                <a:lnTo>
                  <a:pt x="4526183" y="0"/>
                </a:lnTo>
                <a:lnTo>
                  <a:pt x="4550804" y="0"/>
                </a:lnTo>
                <a:lnTo>
                  <a:pt x="4575466" y="0"/>
                </a:lnTo>
                <a:lnTo>
                  <a:pt x="4596771" y="0"/>
                </a:lnTo>
                <a:lnTo>
                  <a:pt x="4607507" y="0"/>
                </a:lnTo>
                <a:lnTo>
                  <a:pt x="4646054" y="0"/>
                </a:lnTo>
                <a:lnTo>
                  <a:pt x="4653474" y="0"/>
                </a:lnTo>
                <a:lnTo>
                  <a:pt x="4671162" y="0"/>
                </a:lnTo>
                <a:lnTo>
                  <a:pt x="4702757" y="0"/>
                </a:lnTo>
                <a:lnTo>
                  <a:pt x="4717129" y="0"/>
                </a:lnTo>
                <a:lnTo>
                  <a:pt x="4727865" y="0"/>
                </a:lnTo>
                <a:lnTo>
                  <a:pt x="4760355" y="0"/>
                </a:lnTo>
                <a:lnTo>
                  <a:pt x="4766412" y="0"/>
                </a:lnTo>
                <a:lnTo>
                  <a:pt x="4773832" y="0"/>
                </a:lnTo>
                <a:lnTo>
                  <a:pt x="4806322" y="0"/>
                </a:lnTo>
                <a:lnTo>
                  <a:pt x="4817058" y="0"/>
                </a:lnTo>
                <a:lnTo>
                  <a:pt x="4823115" y="0"/>
                </a:lnTo>
                <a:lnTo>
                  <a:pt x="4855605" y="0"/>
                </a:lnTo>
                <a:lnTo>
                  <a:pt x="4863025" y="0"/>
                </a:lnTo>
                <a:lnTo>
                  <a:pt x="4880713" y="0"/>
                </a:lnTo>
                <a:lnTo>
                  <a:pt x="4912308" y="0"/>
                </a:lnTo>
                <a:lnTo>
                  <a:pt x="4926680" y="0"/>
                </a:lnTo>
                <a:lnTo>
                  <a:pt x="4937416" y="0"/>
                </a:lnTo>
                <a:lnTo>
                  <a:pt x="4975963" y="0"/>
                </a:lnTo>
                <a:lnTo>
                  <a:pt x="4983383" y="0"/>
                </a:lnTo>
                <a:lnTo>
                  <a:pt x="5032666" y="0"/>
                </a:lnTo>
                <a:lnTo>
                  <a:pt x="4927891" y="419100"/>
                </a:lnTo>
                <a:lnTo>
                  <a:pt x="4878608" y="419100"/>
                </a:lnTo>
                <a:lnTo>
                  <a:pt x="4871188" y="419100"/>
                </a:lnTo>
                <a:lnTo>
                  <a:pt x="4832641" y="419100"/>
                </a:lnTo>
                <a:lnTo>
                  <a:pt x="4821905" y="419100"/>
                </a:lnTo>
                <a:lnTo>
                  <a:pt x="4807533" y="419100"/>
                </a:lnTo>
                <a:lnTo>
                  <a:pt x="4775938" y="419100"/>
                </a:lnTo>
                <a:lnTo>
                  <a:pt x="4758250" y="419100"/>
                </a:lnTo>
                <a:lnTo>
                  <a:pt x="4750830" y="419100"/>
                </a:lnTo>
                <a:lnTo>
                  <a:pt x="4718340" y="419100"/>
                </a:lnTo>
                <a:lnTo>
                  <a:pt x="4712283" y="419100"/>
                </a:lnTo>
                <a:lnTo>
                  <a:pt x="4701547" y="419100"/>
                </a:lnTo>
                <a:lnTo>
                  <a:pt x="4669057" y="419100"/>
                </a:lnTo>
                <a:lnTo>
                  <a:pt x="4661637" y="419100"/>
                </a:lnTo>
                <a:lnTo>
                  <a:pt x="4655580" y="419100"/>
                </a:lnTo>
                <a:lnTo>
                  <a:pt x="4623090" y="419100"/>
                </a:lnTo>
                <a:lnTo>
                  <a:pt x="4612354" y="419100"/>
                </a:lnTo>
                <a:lnTo>
                  <a:pt x="4597982" y="419100"/>
                </a:lnTo>
                <a:lnTo>
                  <a:pt x="4566387" y="419100"/>
                </a:lnTo>
                <a:lnTo>
                  <a:pt x="4548699" y="419100"/>
                </a:lnTo>
                <a:lnTo>
                  <a:pt x="4541279" y="419100"/>
                </a:lnTo>
                <a:lnTo>
                  <a:pt x="4502732" y="419100"/>
                </a:lnTo>
                <a:lnTo>
                  <a:pt x="4491996" y="419100"/>
                </a:lnTo>
                <a:lnTo>
                  <a:pt x="4470691" y="419100"/>
                </a:lnTo>
                <a:lnTo>
                  <a:pt x="4446029" y="419100"/>
                </a:lnTo>
                <a:lnTo>
                  <a:pt x="4421408" y="419100"/>
                </a:lnTo>
                <a:lnTo>
                  <a:pt x="4413988" y="419100"/>
                </a:lnTo>
                <a:lnTo>
                  <a:pt x="4375441" y="419100"/>
                </a:lnTo>
                <a:lnTo>
                  <a:pt x="4364705" y="419100"/>
                </a:lnTo>
                <a:lnTo>
                  <a:pt x="4350333" y="419100"/>
                </a:lnTo>
                <a:lnTo>
                  <a:pt x="4318738" y="419100"/>
                </a:lnTo>
                <a:lnTo>
                  <a:pt x="4301050" y="419100"/>
                </a:lnTo>
                <a:lnTo>
                  <a:pt x="4293630" y="419100"/>
                </a:lnTo>
                <a:lnTo>
                  <a:pt x="4282337" y="419100"/>
                </a:lnTo>
                <a:lnTo>
                  <a:pt x="4261140" y="419100"/>
                </a:lnTo>
                <a:lnTo>
                  <a:pt x="4255083" y="419100"/>
                </a:lnTo>
                <a:lnTo>
                  <a:pt x="4244347" y="419100"/>
                </a:lnTo>
                <a:lnTo>
                  <a:pt x="4233054" y="419100"/>
                </a:lnTo>
                <a:lnTo>
                  <a:pt x="4225634" y="419100"/>
                </a:lnTo>
                <a:lnTo>
                  <a:pt x="4211857" y="419100"/>
                </a:lnTo>
                <a:lnTo>
                  <a:pt x="4204437" y="419100"/>
                </a:lnTo>
                <a:lnTo>
                  <a:pt x="4198380" y="419100"/>
                </a:lnTo>
                <a:lnTo>
                  <a:pt x="4187087" y="419100"/>
                </a:lnTo>
                <a:lnTo>
                  <a:pt x="4176351" y="419100"/>
                </a:lnTo>
                <a:lnTo>
                  <a:pt x="4165890" y="419100"/>
                </a:lnTo>
                <a:lnTo>
                  <a:pt x="4161979" y="419100"/>
                </a:lnTo>
                <a:lnTo>
                  <a:pt x="4155154" y="419100"/>
                </a:lnTo>
                <a:lnTo>
                  <a:pt x="4140782" y="419100"/>
                </a:lnTo>
                <a:lnTo>
                  <a:pt x="4130384" y="419100"/>
                </a:lnTo>
                <a:lnTo>
                  <a:pt x="4112696" y="419100"/>
                </a:lnTo>
                <a:lnTo>
                  <a:pt x="4109187" y="419100"/>
                </a:lnTo>
                <a:lnTo>
                  <a:pt x="4105276" y="419100"/>
                </a:lnTo>
                <a:lnTo>
                  <a:pt x="4091499" y="419100"/>
                </a:lnTo>
                <a:lnTo>
                  <a:pt x="4084079" y="419100"/>
                </a:lnTo>
                <a:lnTo>
                  <a:pt x="4072786" y="419100"/>
                </a:lnTo>
                <a:lnTo>
                  <a:pt x="4066729" y="419100"/>
                </a:lnTo>
                <a:lnTo>
                  <a:pt x="4055993" y="419100"/>
                </a:lnTo>
                <a:lnTo>
                  <a:pt x="4045532" y="419100"/>
                </a:lnTo>
                <a:lnTo>
                  <a:pt x="4034796" y="419100"/>
                </a:lnTo>
                <a:lnTo>
                  <a:pt x="4023503" y="419100"/>
                </a:lnTo>
                <a:lnTo>
                  <a:pt x="4016083" y="419100"/>
                </a:lnTo>
                <a:lnTo>
                  <a:pt x="4010026" y="419100"/>
                </a:lnTo>
                <a:lnTo>
                  <a:pt x="3988829" y="419100"/>
                </a:lnTo>
                <a:lnTo>
                  <a:pt x="3977536" y="419100"/>
                </a:lnTo>
                <a:lnTo>
                  <a:pt x="3966800" y="419100"/>
                </a:lnTo>
                <a:lnTo>
                  <a:pt x="3952428" y="419100"/>
                </a:lnTo>
                <a:lnTo>
                  <a:pt x="3920833" y="419100"/>
                </a:lnTo>
                <a:lnTo>
                  <a:pt x="3903145" y="419100"/>
                </a:lnTo>
                <a:lnTo>
                  <a:pt x="3895725" y="419100"/>
                </a:lnTo>
                <a:lnTo>
                  <a:pt x="3857178" y="419100"/>
                </a:lnTo>
                <a:lnTo>
                  <a:pt x="3846442" y="419100"/>
                </a:lnTo>
                <a:lnTo>
                  <a:pt x="3825137" y="419100"/>
                </a:lnTo>
                <a:lnTo>
                  <a:pt x="3800475" y="419100"/>
                </a:lnTo>
                <a:lnTo>
                  <a:pt x="3775854" y="419100"/>
                </a:lnTo>
                <a:lnTo>
                  <a:pt x="3768434" y="419100"/>
                </a:lnTo>
                <a:lnTo>
                  <a:pt x="3729887" y="419100"/>
                </a:lnTo>
                <a:lnTo>
                  <a:pt x="3719151" y="419100"/>
                </a:lnTo>
                <a:lnTo>
                  <a:pt x="3704779" y="419100"/>
                </a:lnTo>
                <a:lnTo>
                  <a:pt x="3673184" y="419100"/>
                </a:lnTo>
                <a:lnTo>
                  <a:pt x="3655496" y="419100"/>
                </a:lnTo>
                <a:lnTo>
                  <a:pt x="3648076" y="419100"/>
                </a:lnTo>
                <a:lnTo>
                  <a:pt x="3615586" y="419100"/>
                </a:lnTo>
                <a:lnTo>
                  <a:pt x="3609529" y="419100"/>
                </a:lnTo>
                <a:lnTo>
                  <a:pt x="3598793" y="419100"/>
                </a:lnTo>
                <a:lnTo>
                  <a:pt x="3566303" y="419100"/>
                </a:lnTo>
                <a:lnTo>
                  <a:pt x="3558883" y="419100"/>
                </a:lnTo>
                <a:lnTo>
                  <a:pt x="3552826" y="419100"/>
                </a:lnTo>
                <a:lnTo>
                  <a:pt x="3537241" y="419100"/>
                </a:lnTo>
                <a:lnTo>
                  <a:pt x="3520336" y="419100"/>
                </a:lnTo>
                <a:lnTo>
                  <a:pt x="3509600" y="419100"/>
                </a:lnTo>
                <a:lnTo>
                  <a:pt x="3495228" y="419100"/>
                </a:lnTo>
                <a:lnTo>
                  <a:pt x="3487958" y="419100"/>
                </a:lnTo>
                <a:lnTo>
                  <a:pt x="3480538" y="419100"/>
                </a:lnTo>
                <a:lnTo>
                  <a:pt x="3463633" y="419100"/>
                </a:lnTo>
                <a:lnTo>
                  <a:pt x="3445945" y="419100"/>
                </a:lnTo>
                <a:lnTo>
                  <a:pt x="3441991" y="419100"/>
                </a:lnTo>
                <a:lnTo>
                  <a:pt x="3438525" y="419100"/>
                </a:lnTo>
                <a:lnTo>
                  <a:pt x="3431255" y="419100"/>
                </a:lnTo>
                <a:lnTo>
                  <a:pt x="3416883" y="419100"/>
                </a:lnTo>
                <a:lnTo>
                  <a:pt x="3399978" y="419100"/>
                </a:lnTo>
                <a:lnTo>
                  <a:pt x="3389242" y="419100"/>
                </a:lnTo>
                <a:lnTo>
                  <a:pt x="3385288" y="419100"/>
                </a:lnTo>
                <a:lnTo>
                  <a:pt x="3367600" y="419100"/>
                </a:lnTo>
                <a:lnTo>
                  <a:pt x="3360180" y="419100"/>
                </a:lnTo>
                <a:lnTo>
                  <a:pt x="3343275" y="419100"/>
                </a:lnTo>
                <a:lnTo>
                  <a:pt x="3327690" y="419100"/>
                </a:lnTo>
                <a:lnTo>
                  <a:pt x="3321633" y="419100"/>
                </a:lnTo>
                <a:lnTo>
                  <a:pt x="3310897" y="419100"/>
                </a:lnTo>
                <a:lnTo>
                  <a:pt x="3278407" y="419100"/>
                </a:lnTo>
                <a:lnTo>
                  <a:pt x="3270987" y="419100"/>
                </a:lnTo>
                <a:lnTo>
                  <a:pt x="3264930" y="419100"/>
                </a:lnTo>
                <a:lnTo>
                  <a:pt x="3232440" y="419100"/>
                </a:lnTo>
                <a:lnTo>
                  <a:pt x="3221704" y="419100"/>
                </a:lnTo>
                <a:lnTo>
                  <a:pt x="3207332" y="419100"/>
                </a:lnTo>
                <a:lnTo>
                  <a:pt x="3175737" y="419100"/>
                </a:lnTo>
                <a:lnTo>
                  <a:pt x="3158049" y="419100"/>
                </a:lnTo>
                <a:lnTo>
                  <a:pt x="3150629" y="419100"/>
                </a:lnTo>
                <a:lnTo>
                  <a:pt x="3112082" y="419100"/>
                </a:lnTo>
                <a:lnTo>
                  <a:pt x="3101346" y="419100"/>
                </a:lnTo>
                <a:lnTo>
                  <a:pt x="3080041" y="419100"/>
                </a:lnTo>
                <a:lnTo>
                  <a:pt x="3055379" y="419100"/>
                </a:lnTo>
                <a:lnTo>
                  <a:pt x="3030758" y="419100"/>
                </a:lnTo>
                <a:lnTo>
                  <a:pt x="3023338" y="419100"/>
                </a:lnTo>
                <a:lnTo>
                  <a:pt x="2984791" y="419100"/>
                </a:lnTo>
                <a:lnTo>
                  <a:pt x="2975266" y="419100"/>
                </a:lnTo>
                <a:lnTo>
                  <a:pt x="2974055" y="419100"/>
                </a:lnTo>
                <a:lnTo>
                  <a:pt x="2959683" y="419100"/>
                </a:lnTo>
                <a:lnTo>
                  <a:pt x="2928088" y="419100"/>
                </a:lnTo>
                <a:lnTo>
                  <a:pt x="2925983" y="419100"/>
                </a:lnTo>
                <a:lnTo>
                  <a:pt x="2918563" y="419100"/>
                </a:lnTo>
                <a:lnTo>
                  <a:pt x="2910400" y="419100"/>
                </a:lnTo>
                <a:lnTo>
                  <a:pt x="2902980" y="419100"/>
                </a:lnTo>
                <a:lnTo>
                  <a:pt x="2891687" y="419100"/>
                </a:lnTo>
                <a:lnTo>
                  <a:pt x="2880016" y="419100"/>
                </a:lnTo>
                <a:lnTo>
                  <a:pt x="2870490" y="419100"/>
                </a:lnTo>
                <a:lnTo>
                  <a:pt x="2869280" y="419100"/>
                </a:lnTo>
                <a:lnTo>
                  <a:pt x="2864433" y="419100"/>
                </a:lnTo>
                <a:lnTo>
                  <a:pt x="2854908" y="419100"/>
                </a:lnTo>
                <a:lnTo>
                  <a:pt x="2853697" y="419100"/>
                </a:lnTo>
                <a:lnTo>
                  <a:pt x="2842404" y="419100"/>
                </a:lnTo>
                <a:lnTo>
                  <a:pt x="2834984" y="419100"/>
                </a:lnTo>
                <a:lnTo>
                  <a:pt x="2823313" y="419100"/>
                </a:lnTo>
                <a:lnTo>
                  <a:pt x="2821207" y="419100"/>
                </a:lnTo>
                <a:lnTo>
                  <a:pt x="2813787" y="419100"/>
                </a:lnTo>
                <a:lnTo>
                  <a:pt x="2807730" y="419100"/>
                </a:lnTo>
                <a:lnTo>
                  <a:pt x="2805625" y="419100"/>
                </a:lnTo>
                <a:lnTo>
                  <a:pt x="2798205" y="419100"/>
                </a:lnTo>
                <a:lnTo>
                  <a:pt x="2796437" y="419100"/>
                </a:lnTo>
                <a:lnTo>
                  <a:pt x="2785701" y="419100"/>
                </a:lnTo>
                <a:lnTo>
                  <a:pt x="2775240" y="419100"/>
                </a:lnTo>
                <a:lnTo>
                  <a:pt x="2771329" y="419100"/>
                </a:lnTo>
                <a:lnTo>
                  <a:pt x="2765715" y="419100"/>
                </a:lnTo>
                <a:lnTo>
                  <a:pt x="2764504" y="419100"/>
                </a:lnTo>
                <a:lnTo>
                  <a:pt x="2759658" y="419100"/>
                </a:lnTo>
                <a:lnTo>
                  <a:pt x="2750132" y="419100"/>
                </a:lnTo>
                <a:lnTo>
                  <a:pt x="2748922" y="419100"/>
                </a:lnTo>
                <a:lnTo>
                  <a:pt x="2739734" y="419100"/>
                </a:lnTo>
                <a:lnTo>
                  <a:pt x="2722046" y="419100"/>
                </a:lnTo>
                <a:lnTo>
                  <a:pt x="2718537" y="419100"/>
                </a:lnTo>
                <a:lnTo>
                  <a:pt x="2716432" y="419100"/>
                </a:lnTo>
                <a:lnTo>
                  <a:pt x="2714626" y="419100"/>
                </a:lnTo>
                <a:lnTo>
                  <a:pt x="2709012" y="419100"/>
                </a:lnTo>
                <a:lnTo>
                  <a:pt x="2702955" y="419100"/>
                </a:lnTo>
                <a:lnTo>
                  <a:pt x="2700849" y="419100"/>
                </a:lnTo>
                <a:lnTo>
                  <a:pt x="2693429" y="419100"/>
                </a:lnTo>
                <a:lnTo>
                  <a:pt x="2682136" y="419100"/>
                </a:lnTo>
                <a:lnTo>
                  <a:pt x="2676079" y="419100"/>
                </a:lnTo>
                <a:lnTo>
                  <a:pt x="2670465" y="419100"/>
                </a:lnTo>
                <a:lnTo>
                  <a:pt x="2665343" y="419100"/>
                </a:lnTo>
                <a:lnTo>
                  <a:pt x="2659729" y="419100"/>
                </a:lnTo>
                <a:lnTo>
                  <a:pt x="2654882" y="419100"/>
                </a:lnTo>
                <a:lnTo>
                  <a:pt x="2645357" y="419100"/>
                </a:lnTo>
                <a:lnTo>
                  <a:pt x="2644146" y="419100"/>
                </a:lnTo>
                <a:lnTo>
                  <a:pt x="2632853" y="419100"/>
                </a:lnTo>
                <a:lnTo>
                  <a:pt x="2625433" y="419100"/>
                </a:lnTo>
                <a:lnTo>
                  <a:pt x="2619376" y="419100"/>
                </a:lnTo>
                <a:lnTo>
                  <a:pt x="2613762" y="419100"/>
                </a:lnTo>
                <a:lnTo>
                  <a:pt x="2598179" y="419100"/>
                </a:lnTo>
                <a:lnTo>
                  <a:pt x="2596074" y="419100"/>
                </a:lnTo>
                <a:lnTo>
                  <a:pt x="2588654" y="419100"/>
                </a:lnTo>
                <a:lnTo>
                  <a:pt x="2586886" y="419100"/>
                </a:lnTo>
                <a:lnTo>
                  <a:pt x="2576150" y="419100"/>
                </a:lnTo>
                <a:lnTo>
                  <a:pt x="2561778" y="419100"/>
                </a:lnTo>
                <a:lnTo>
                  <a:pt x="2550107" y="419100"/>
                </a:lnTo>
                <a:lnTo>
                  <a:pt x="2539371" y="419100"/>
                </a:lnTo>
                <a:lnTo>
                  <a:pt x="2530183" y="419100"/>
                </a:lnTo>
                <a:lnTo>
                  <a:pt x="2518066" y="419100"/>
                </a:lnTo>
                <a:lnTo>
                  <a:pt x="2512495" y="419100"/>
                </a:lnTo>
                <a:lnTo>
                  <a:pt x="2505075" y="419100"/>
                </a:lnTo>
                <a:lnTo>
                  <a:pt x="2493404" y="419100"/>
                </a:lnTo>
                <a:lnTo>
                  <a:pt x="2468783" y="419100"/>
                </a:lnTo>
                <a:lnTo>
                  <a:pt x="2466528" y="419100"/>
                </a:lnTo>
                <a:lnTo>
                  <a:pt x="2461363" y="419100"/>
                </a:lnTo>
                <a:lnTo>
                  <a:pt x="2455792" y="419100"/>
                </a:lnTo>
                <a:lnTo>
                  <a:pt x="2434487" y="419100"/>
                </a:lnTo>
                <a:lnTo>
                  <a:pt x="2422816" y="419100"/>
                </a:lnTo>
                <a:lnTo>
                  <a:pt x="2412080" y="419100"/>
                </a:lnTo>
                <a:lnTo>
                  <a:pt x="2409825" y="419100"/>
                </a:lnTo>
                <a:lnTo>
                  <a:pt x="2397708" y="419100"/>
                </a:lnTo>
                <a:lnTo>
                  <a:pt x="2385204" y="419100"/>
                </a:lnTo>
                <a:lnTo>
                  <a:pt x="2377784" y="419100"/>
                </a:lnTo>
                <a:lnTo>
                  <a:pt x="2366113" y="419100"/>
                </a:lnTo>
                <a:lnTo>
                  <a:pt x="2348425" y="419100"/>
                </a:lnTo>
                <a:lnTo>
                  <a:pt x="2341005" y="419100"/>
                </a:lnTo>
                <a:lnTo>
                  <a:pt x="2339237" y="419100"/>
                </a:lnTo>
                <a:lnTo>
                  <a:pt x="2329712" y="419100"/>
                </a:lnTo>
                <a:lnTo>
                  <a:pt x="2328501" y="419100"/>
                </a:lnTo>
                <a:lnTo>
                  <a:pt x="2314129" y="419100"/>
                </a:lnTo>
                <a:lnTo>
                  <a:pt x="2308515" y="419100"/>
                </a:lnTo>
                <a:lnTo>
                  <a:pt x="2302458" y="419100"/>
                </a:lnTo>
                <a:lnTo>
                  <a:pt x="2291722" y="419100"/>
                </a:lnTo>
                <a:lnTo>
                  <a:pt x="2282534" y="419100"/>
                </a:lnTo>
                <a:lnTo>
                  <a:pt x="2280429" y="419100"/>
                </a:lnTo>
                <a:lnTo>
                  <a:pt x="2273009" y="419100"/>
                </a:lnTo>
                <a:lnTo>
                  <a:pt x="2264846" y="419100"/>
                </a:lnTo>
                <a:lnTo>
                  <a:pt x="2259232" y="419100"/>
                </a:lnTo>
                <a:lnTo>
                  <a:pt x="2257426" y="419100"/>
                </a:lnTo>
                <a:lnTo>
                  <a:pt x="2251812" y="419100"/>
                </a:lnTo>
                <a:lnTo>
                  <a:pt x="2245755" y="419100"/>
                </a:lnTo>
                <a:lnTo>
                  <a:pt x="2234462" y="419100"/>
                </a:lnTo>
                <a:lnTo>
                  <a:pt x="2224936" y="419100"/>
                </a:lnTo>
                <a:lnTo>
                  <a:pt x="2223726" y="419100"/>
                </a:lnTo>
                <a:lnTo>
                  <a:pt x="2218879" y="419100"/>
                </a:lnTo>
                <a:lnTo>
                  <a:pt x="2213265" y="419100"/>
                </a:lnTo>
                <a:lnTo>
                  <a:pt x="2209354" y="419100"/>
                </a:lnTo>
                <a:lnTo>
                  <a:pt x="2208143" y="419100"/>
                </a:lnTo>
                <a:lnTo>
                  <a:pt x="2202529" y="419100"/>
                </a:lnTo>
                <a:lnTo>
                  <a:pt x="2188157" y="419100"/>
                </a:lnTo>
                <a:lnTo>
                  <a:pt x="2177759" y="419100"/>
                </a:lnTo>
                <a:lnTo>
                  <a:pt x="2175653" y="419100"/>
                </a:lnTo>
                <a:lnTo>
                  <a:pt x="2168233" y="419100"/>
                </a:lnTo>
                <a:lnTo>
                  <a:pt x="2162176" y="419100"/>
                </a:lnTo>
                <a:lnTo>
                  <a:pt x="2160071" y="419100"/>
                </a:lnTo>
                <a:lnTo>
                  <a:pt x="2156562" y="419100"/>
                </a:lnTo>
                <a:lnTo>
                  <a:pt x="2152651" y="419100"/>
                </a:lnTo>
                <a:lnTo>
                  <a:pt x="2138874" y="419100"/>
                </a:lnTo>
                <a:lnTo>
                  <a:pt x="2131454" y="419100"/>
                </a:lnTo>
                <a:lnTo>
                  <a:pt x="2129686" y="419100"/>
                </a:lnTo>
                <a:lnTo>
                  <a:pt x="2120161" y="419100"/>
                </a:lnTo>
                <a:lnTo>
                  <a:pt x="2118950" y="419100"/>
                </a:lnTo>
                <a:lnTo>
                  <a:pt x="2114104" y="419100"/>
                </a:lnTo>
                <a:lnTo>
                  <a:pt x="2104578" y="419100"/>
                </a:lnTo>
                <a:lnTo>
                  <a:pt x="2103368" y="419100"/>
                </a:lnTo>
                <a:lnTo>
                  <a:pt x="2092907" y="419100"/>
                </a:lnTo>
                <a:lnTo>
                  <a:pt x="2082171" y="419100"/>
                </a:lnTo>
                <a:lnTo>
                  <a:pt x="2072983" y="419100"/>
                </a:lnTo>
                <a:lnTo>
                  <a:pt x="2070878" y="419100"/>
                </a:lnTo>
                <a:lnTo>
                  <a:pt x="2063458" y="419100"/>
                </a:lnTo>
                <a:lnTo>
                  <a:pt x="2057401" y="419100"/>
                </a:lnTo>
                <a:lnTo>
                  <a:pt x="2055295" y="419100"/>
                </a:lnTo>
                <a:lnTo>
                  <a:pt x="2047875" y="419100"/>
                </a:lnTo>
                <a:lnTo>
                  <a:pt x="2036204" y="419100"/>
                </a:lnTo>
                <a:lnTo>
                  <a:pt x="2024911" y="419100"/>
                </a:lnTo>
                <a:lnTo>
                  <a:pt x="2014175" y="419100"/>
                </a:lnTo>
                <a:lnTo>
                  <a:pt x="2009328" y="419100"/>
                </a:lnTo>
                <a:lnTo>
                  <a:pt x="1999803" y="419100"/>
                </a:lnTo>
                <a:lnTo>
                  <a:pt x="1998592" y="419100"/>
                </a:lnTo>
                <a:lnTo>
                  <a:pt x="1968208" y="419100"/>
                </a:lnTo>
                <a:lnTo>
                  <a:pt x="1952625" y="419100"/>
                </a:lnTo>
                <a:lnTo>
                  <a:pt x="1950520" y="419100"/>
                </a:lnTo>
                <a:lnTo>
                  <a:pt x="1943100" y="419100"/>
                </a:lnTo>
                <a:lnTo>
                  <a:pt x="1904553" y="419100"/>
                </a:lnTo>
                <a:lnTo>
                  <a:pt x="1893817" y="419100"/>
                </a:lnTo>
                <a:lnTo>
                  <a:pt x="1872512" y="419100"/>
                </a:lnTo>
                <a:lnTo>
                  <a:pt x="1847850" y="419100"/>
                </a:lnTo>
                <a:lnTo>
                  <a:pt x="1823229" y="419100"/>
                </a:lnTo>
                <a:lnTo>
                  <a:pt x="1815809" y="419100"/>
                </a:lnTo>
                <a:lnTo>
                  <a:pt x="1777262" y="419100"/>
                </a:lnTo>
                <a:lnTo>
                  <a:pt x="1766526" y="419100"/>
                </a:lnTo>
                <a:lnTo>
                  <a:pt x="1752154" y="419100"/>
                </a:lnTo>
                <a:lnTo>
                  <a:pt x="1720559" y="419100"/>
                </a:lnTo>
                <a:lnTo>
                  <a:pt x="1702871" y="419100"/>
                </a:lnTo>
                <a:lnTo>
                  <a:pt x="1695451" y="419100"/>
                </a:lnTo>
                <a:lnTo>
                  <a:pt x="1662961" y="419100"/>
                </a:lnTo>
                <a:lnTo>
                  <a:pt x="1656904" y="419100"/>
                </a:lnTo>
                <a:lnTo>
                  <a:pt x="1646168" y="419100"/>
                </a:lnTo>
                <a:lnTo>
                  <a:pt x="1613678" y="419100"/>
                </a:lnTo>
                <a:lnTo>
                  <a:pt x="1606258" y="419100"/>
                </a:lnTo>
                <a:lnTo>
                  <a:pt x="1600201" y="419100"/>
                </a:lnTo>
                <a:lnTo>
                  <a:pt x="1584616" y="419100"/>
                </a:lnTo>
                <a:lnTo>
                  <a:pt x="1567711" y="419100"/>
                </a:lnTo>
                <a:lnTo>
                  <a:pt x="1556975" y="419100"/>
                </a:lnTo>
                <a:lnTo>
                  <a:pt x="1542603" y="419100"/>
                </a:lnTo>
                <a:lnTo>
                  <a:pt x="1535333" y="419100"/>
                </a:lnTo>
                <a:lnTo>
                  <a:pt x="1527913" y="419100"/>
                </a:lnTo>
                <a:lnTo>
                  <a:pt x="1511008" y="419100"/>
                </a:lnTo>
                <a:lnTo>
                  <a:pt x="1493320" y="419100"/>
                </a:lnTo>
                <a:lnTo>
                  <a:pt x="1489366" y="419100"/>
                </a:lnTo>
                <a:lnTo>
                  <a:pt x="1485900" y="419100"/>
                </a:lnTo>
                <a:lnTo>
                  <a:pt x="1478630" y="419100"/>
                </a:lnTo>
                <a:lnTo>
                  <a:pt x="1464258" y="419100"/>
                </a:lnTo>
                <a:lnTo>
                  <a:pt x="1447353" y="419100"/>
                </a:lnTo>
                <a:lnTo>
                  <a:pt x="1436617" y="419100"/>
                </a:lnTo>
                <a:lnTo>
                  <a:pt x="1432663" y="419100"/>
                </a:lnTo>
                <a:lnTo>
                  <a:pt x="1414975" y="419100"/>
                </a:lnTo>
                <a:lnTo>
                  <a:pt x="1407555" y="419100"/>
                </a:lnTo>
                <a:lnTo>
                  <a:pt x="1390650" y="419100"/>
                </a:lnTo>
                <a:lnTo>
                  <a:pt x="1375065" y="419100"/>
                </a:lnTo>
                <a:lnTo>
                  <a:pt x="1369008" y="419100"/>
                </a:lnTo>
                <a:lnTo>
                  <a:pt x="1358272" y="419100"/>
                </a:lnTo>
                <a:lnTo>
                  <a:pt x="1325782" y="419100"/>
                </a:lnTo>
                <a:lnTo>
                  <a:pt x="1318362" y="419100"/>
                </a:lnTo>
                <a:lnTo>
                  <a:pt x="1312305" y="419100"/>
                </a:lnTo>
                <a:lnTo>
                  <a:pt x="1279815" y="419100"/>
                </a:lnTo>
                <a:lnTo>
                  <a:pt x="1269079" y="419100"/>
                </a:lnTo>
                <a:lnTo>
                  <a:pt x="1254707" y="419100"/>
                </a:lnTo>
                <a:lnTo>
                  <a:pt x="1223112" y="419100"/>
                </a:lnTo>
                <a:lnTo>
                  <a:pt x="1205424" y="419100"/>
                </a:lnTo>
                <a:lnTo>
                  <a:pt x="1198004" y="419100"/>
                </a:lnTo>
                <a:lnTo>
                  <a:pt x="1159457" y="419100"/>
                </a:lnTo>
                <a:lnTo>
                  <a:pt x="1148721" y="419100"/>
                </a:lnTo>
                <a:lnTo>
                  <a:pt x="1127416" y="419100"/>
                </a:lnTo>
                <a:lnTo>
                  <a:pt x="1102754" y="419100"/>
                </a:lnTo>
                <a:lnTo>
                  <a:pt x="1078133" y="419100"/>
                </a:lnTo>
                <a:lnTo>
                  <a:pt x="1070713" y="419100"/>
                </a:lnTo>
                <a:lnTo>
                  <a:pt x="1032166" y="419100"/>
                </a:lnTo>
                <a:lnTo>
                  <a:pt x="1021430" y="419100"/>
                </a:lnTo>
                <a:lnTo>
                  <a:pt x="1007058" y="419100"/>
                </a:lnTo>
                <a:lnTo>
                  <a:pt x="975463" y="419100"/>
                </a:lnTo>
                <a:lnTo>
                  <a:pt x="957775" y="419100"/>
                </a:lnTo>
                <a:lnTo>
                  <a:pt x="950355" y="419100"/>
                </a:lnTo>
                <a:lnTo>
                  <a:pt x="939062" y="419100"/>
                </a:lnTo>
                <a:lnTo>
                  <a:pt x="917865" y="419100"/>
                </a:lnTo>
                <a:lnTo>
                  <a:pt x="911808" y="419100"/>
                </a:lnTo>
                <a:lnTo>
                  <a:pt x="901072" y="419100"/>
                </a:lnTo>
                <a:lnTo>
                  <a:pt x="889779" y="419100"/>
                </a:lnTo>
                <a:lnTo>
                  <a:pt x="882359" y="419100"/>
                </a:lnTo>
                <a:lnTo>
                  <a:pt x="868582" y="419100"/>
                </a:lnTo>
                <a:lnTo>
                  <a:pt x="861162" y="419100"/>
                </a:lnTo>
                <a:lnTo>
                  <a:pt x="855105" y="419100"/>
                </a:lnTo>
                <a:lnTo>
                  <a:pt x="843812" y="419100"/>
                </a:lnTo>
                <a:lnTo>
                  <a:pt x="833076" y="419100"/>
                </a:lnTo>
                <a:lnTo>
                  <a:pt x="822615" y="419100"/>
                </a:lnTo>
                <a:lnTo>
                  <a:pt x="818704" y="419100"/>
                </a:lnTo>
                <a:lnTo>
                  <a:pt x="811879" y="419100"/>
                </a:lnTo>
                <a:lnTo>
                  <a:pt x="797507" y="419100"/>
                </a:lnTo>
                <a:lnTo>
                  <a:pt x="787109" y="419100"/>
                </a:lnTo>
                <a:lnTo>
                  <a:pt x="769421" y="419100"/>
                </a:lnTo>
                <a:lnTo>
                  <a:pt x="765912" y="419100"/>
                </a:lnTo>
                <a:lnTo>
                  <a:pt x="762001" y="419100"/>
                </a:lnTo>
                <a:lnTo>
                  <a:pt x="748224" y="419100"/>
                </a:lnTo>
                <a:lnTo>
                  <a:pt x="740804" y="419100"/>
                </a:lnTo>
                <a:lnTo>
                  <a:pt x="729511" y="419100"/>
                </a:lnTo>
                <a:lnTo>
                  <a:pt x="723454" y="419100"/>
                </a:lnTo>
                <a:lnTo>
                  <a:pt x="712718" y="419100"/>
                </a:lnTo>
                <a:lnTo>
                  <a:pt x="702257" y="419100"/>
                </a:lnTo>
                <a:lnTo>
                  <a:pt x="691521" y="419100"/>
                </a:lnTo>
                <a:lnTo>
                  <a:pt x="680228" y="419100"/>
                </a:lnTo>
                <a:lnTo>
                  <a:pt x="672808" y="419100"/>
                </a:lnTo>
                <a:lnTo>
                  <a:pt x="666751" y="419100"/>
                </a:lnTo>
                <a:lnTo>
                  <a:pt x="645554" y="419100"/>
                </a:lnTo>
                <a:lnTo>
                  <a:pt x="634261" y="419100"/>
                </a:lnTo>
                <a:lnTo>
                  <a:pt x="623525" y="419100"/>
                </a:lnTo>
                <a:lnTo>
                  <a:pt x="609153" y="419100"/>
                </a:lnTo>
                <a:lnTo>
                  <a:pt x="577558" y="419100"/>
                </a:lnTo>
                <a:lnTo>
                  <a:pt x="559870" y="419100"/>
                </a:lnTo>
                <a:lnTo>
                  <a:pt x="552450" y="419100"/>
                </a:lnTo>
                <a:lnTo>
                  <a:pt x="513903" y="419100"/>
                </a:lnTo>
                <a:lnTo>
                  <a:pt x="503167" y="419100"/>
                </a:lnTo>
                <a:lnTo>
                  <a:pt x="481862" y="419100"/>
                </a:lnTo>
                <a:lnTo>
                  <a:pt x="457200" y="419100"/>
                </a:lnTo>
                <a:lnTo>
                  <a:pt x="432579" y="419100"/>
                </a:lnTo>
                <a:lnTo>
                  <a:pt x="425159" y="419100"/>
                </a:lnTo>
                <a:lnTo>
                  <a:pt x="386612" y="419100"/>
                </a:lnTo>
                <a:lnTo>
                  <a:pt x="375876" y="419100"/>
                </a:lnTo>
                <a:lnTo>
                  <a:pt x="361504" y="419100"/>
                </a:lnTo>
                <a:lnTo>
                  <a:pt x="329909" y="419100"/>
                </a:lnTo>
                <a:lnTo>
                  <a:pt x="312221" y="419100"/>
                </a:lnTo>
                <a:lnTo>
                  <a:pt x="304801" y="419100"/>
                </a:lnTo>
                <a:lnTo>
                  <a:pt x="272311" y="419100"/>
                </a:lnTo>
                <a:lnTo>
                  <a:pt x="266254" y="419100"/>
                </a:lnTo>
                <a:lnTo>
                  <a:pt x="255518" y="419100"/>
                </a:lnTo>
                <a:lnTo>
                  <a:pt x="223028" y="419100"/>
                </a:lnTo>
                <a:lnTo>
                  <a:pt x="215608" y="419100"/>
                </a:lnTo>
                <a:lnTo>
                  <a:pt x="209551" y="419100"/>
                </a:lnTo>
                <a:lnTo>
                  <a:pt x="177061" y="419100"/>
                </a:lnTo>
                <a:lnTo>
                  <a:pt x="166325" y="419100"/>
                </a:lnTo>
                <a:lnTo>
                  <a:pt x="151953" y="419100"/>
                </a:lnTo>
                <a:lnTo>
                  <a:pt x="120358" y="419100"/>
                </a:lnTo>
                <a:lnTo>
                  <a:pt x="102670" y="419100"/>
                </a:lnTo>
                <a:lnTo>
                  <a:pt x="95250" y="419100"/>
                </a:lnTo>
                <a:lnTo>
                  <a:pt x="56703" y="419100"/>
                </a:lnTo>
                <a:lnTo>
                  <a:pt x="45967" y="419100"/>
                </a:lnTo>
                <a:lnTo>
                  <a:pt x="0" y="419100"/>
                </a:lnTo>
                <a:close/>
              </a:path>
            </a:pathLst>
          </a:cu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0" name="直接连接符 29"/>
          <p:cNvCxnSpPr/>
          <p:nvPr/>
        </p:nvCxnSpPr>
        <p:spPr>
          <a:xfrm>
            <a:off x="1026579" y="549329"/>
            <a:ext cx="11165421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83128" y="15212"/>
            <a:ext cx="1757548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2800" b="1" dirty="0" smtClean="0">
                <a:solidFill>
                  <a:schemeClr val="bg1"/>
                </a:solidFill>
                <a:latin typeface="+mn-ea"/>
                <a:sym typeface="+mn-ea"/>
              </a:rPr>
              <a:t>Reading</a:t>
            </a:r>
            <a:endParaRPr lang="en-US" altLang="zh-CN" sz="2800" b="1" dirty="0">
              <a:solidFill>
                <a:schemeClr val="bg1"/>
              </a:solidFill>
              <a:latin typeface="+mn-ea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" y="717857"/>
            <a:ext cx="12192000" cy="600164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400" i="1" dirty="0"/>
              <a:t>     </a:t>
            </a:r>
            <a:r>
              <a:rPr lang="en-US" altLang="zh-CN" sz="2400" dirty="0"/>
              <a:t>“Missy, " I called to my wife, “did you put the banana skin on my desk?” “No, honey, </a:t>
            </a:r>
            <a:r>
              <a:rPr lang="en-US" altLang="zh-CN" sz="2400" u="sng" dirty="0"/>
              <a:t>Meghan</a:t>
            </a:r>
            <a:r>
              <a:rPr lang="en-US" altLang="zh-CN" sz="2400" dirty="0"/>
              <a:t> probably did.” As I’d feared, she had missed my real purpose of the question which was to make it clear to her that she hadn’t done her job: defend my </a:t>
            </a:r>
            <a:r>
              <a:rPr lang="en-US" altLang="zh-CN" sz="2400" u="sng" dirty="0"/>
              <a:t>desk</a:t>
            </a:r>
            <a:r>
              <a:rPr lang="en-US" altLang="zh-CN" sz="2400" dirty="0"/>
              <a:t> against the invader -- our naughty girl. I abandoned the conversation</a:t>
            </a:r>
            <a:endParaRPr lang="en-US" altLang="zh-CN" sz="2400" dirty="0"/>
          </a:p>
          <a:p>
            <a:r>
              <a:rPr lang="en-US" altLang="zh-CN" sz="2400" dirty="0"/>
              <a:t>   I sat here at the desk, and stared at the screen. I waited patiently for ideas to come to me, exam questions for a rest I would give my English students. My wife was off to a reunion somewhere, but I was not alone. Meghan, our 22-month-old daughter kept me </a:t>
            </a:r>
            <a:r>
              <a:rPr lang="en-US" altLang="zh-CN" sz="2400" u="sng" dirty="0"/>
              <a:t>company</a:t>
            </a:r>
            <a:r>
              <a:rPr lang="en-US" altLang="zh-CN" sz="2400" dirty="0"/>
              <a:t>. Yet her plans that day seemed to go against mine.</a:t>
            </a:r>
            <a:endParaRPr lang="en-US" altLang="zh-CN" sz="2400" dirty="0"/>
          </a:p>
          <a:p>
            <a:r>
              <a:rPr lang="en-US" altLang="zh-CN" sz="2400" dirty="0"/>
              <a:t>   She followed a daily routine that was both time-consuming and challenging. It included certain basic tasks: watching the fish, sweeping the carpet in her room, climbing up and down her bed.</a:t>
            </a:r>
            <a:endParaRPr lang="en-US" altLang="zh-CN" sz="2400" dirty="0"/>
          </a:p>
          <a:p>
            <a:r>
              <a:rPr lang="en-US" altLang="zh-CN" sz="2400" dirty="0"/>
              <a:t>   At first I could </a:t>
            </a:r>
            <a:r>
              <a:rPr lang="en-US" altLang="zh-CN" sz="2400" u="sng" dirty="0"/>
              <a:t>concentrate on </a:t>
            </a:r>
            <a:r>
              <a:rPr lang="en-US" altLang="zh-CN" sz="2400" dirty="0"/>
              <a:t>designing my test paper. But I was soon sidetracked(</a:t>
            </a:r>
            <a:r>
              <a:rPr lang="zh-CN" altLang="en-US" sz="2400" dirty="0"/>
              <a:t>分心的 </a:t>
            </a:r>
            <a:r>
              <a:rPr lang="en-US" altLang="zh-CN" sz="2400" dirty="0"/>
              <a:t>). I had not counted on the arrival of the "bib-bibs"("Bib-bibs" were birds).”Bib-bibs, bib-bibs!” Meghan screamed </a:t>
            </a:r>
            <a:r>
              <a:rPr lang="en-US" altLang="zh-CN" sz="2400" u="sng" dirty="0"/>
              <a:t>excitedly</a:t>
            </a:r>
            <a:r>
              <a:rPr lang="en-US" altLang="zh-CN" sz="2400" dirty="0"/>
              <a:t>, her eyes alive with </a:t>
            </a:r>
            <a:r>
              <a:rPr lang="en-US" altLang="zh-CN" sz="2400" u="sng" dirty="0"/>
              <a:t>expectatio</a:t>
            </a:r>
            <a:r>
              <a:rPr lang="en-US" altLang="zh-CN" sz="2400" dirty="0"/>
              <a:t>n. She insisted that I go with her to the window.</a:t>
            </a:r>
            <a:endParaRPr lang="en-US" altLang="zh-CN" sz="2400" dirty="0"/>
          </a:p>
          <a:p>
            <a:r>
              <a:rPr lang="en-US" altLang="zh-CN" sz="2400" dirty="0"/>
              <a:t>   “In a second. Just let me finish this question.” I said. She </a:t>
            </a:r>
            <a:r>
              <a:rPr lang="en-US" altLang="zh-CN" sz="2400" u="sng" dirty="0"/>
              <a:t>pulled</a:t>
            </a:r>
            <a:r>
              <a:rPr lang="en-US" altLang="zh-CN" sz="2400" dirty="0"/>
              <a:t> me by the hand (</a:t>
            </a:r>
            <a:r>
              <a:rPr lang="en-US" altLang="zh-CN" sz="2400" dirty="0" smtClean="0"/>
              <a:t>two</a:t>
            </a:r>
            <a:endParaRPr lang="en-US" altLang="zh-CN" sz="2400" dirty="0"/>
          </a:p>
        </p:txBody>
      </p:sp>
      <p:pic>
        <p:nvPicPr>
          <p:cNvPr id="8" name="图片 7" descr="水印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6019165" y="63500"/>
            <a:ext cx="6069330" cy="196469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任意多边形 13"/>
          <p:cNvSpPr/>
          <p:nvPr/>
        </p:nvSpPr>
        <p:spPr>
          <a:xfrm>
            <a:off x="0" y="0"/>
            <a:ext cx="1959429" cy="521970"/>
          </a:xfrm>
          <a:custGeom>
            <a:avLst/>
            <a:gdLst>
              <a:gd name="connsiteX0" fmla="*/ 104775 w 5032666"/>
              <a:gd name="connsiteY0" fmla="*/ 0 h 419100"/>
              <a:gd name="connsiteX1" fmla="*/ 150742 w 5032666"/>
              <a:gd name="connsiteY1" fmla="*/ 0 h 419100"/>
              <a:gd name="connsiteX2" fmla="*/ 161478 w 5032666"/>
              <a:gd name="connsiteY2" fmla="*/ 0 h 419100"/>
              <a:gd name="connsiteX3" fmla="*/ 200025 w 5032666"/>
              <a:gd name="connsiteY3" fmla="*/ 0 h 419100"/>
              <a:gd name="connsiteX4" fmla="*/ 207445 w 5032666"/>
              <a:gd name="connsiteY4" fmla="*/ 0 h 419100"/>
              <a:gd name="connsiteX5" fmla="*/ 225133 w 5032666"/>
              <a:gd name="connsiteY5" fmla="*/ 0 h 419100"/>
              <a:gd name="connsiteX6" fmla="*/ 256728 w 5032666"/>
              <a:gd name="connsiteY6" fmla="*/ 0 h 419100"/>
              <a:gd name="connsiteX7" fmla="*/ 271100 w 5032666"/>
              <a:gd name="connsiteY7" fmla="*/ 0 h 419100"/>
              <a:gd name="connsiteX8" fmla="*/ 281836 w 5032666"/>
              <a:gd name="connsiteY8" fmla="*/ 0 h 419100"/>
              <a:gd name="connsiteX9" fmla="*/ 314326 w 5032666"/>
              <a:gd name="connsiteY9" fmla="*/ 0 h 419100"/>
              <a:gd name="connsiteX10" fmla="*/ 320383 w 5032666"/>
              <a:gd name="connsiteY10" fmla="*/ 0 h 419100"/>
              <a:gd name="connsiteX11" fmla="*/ 327803 w 5032666"/>
              <a:gd name="connsiteY11" fmla="*/ 0 h 419100"/>
              <a:gd name="connsiteX12" fmla="*/ 360293 w 5032666"/>
              <a:gd name="connsiteY12" fmla="*/ 0 h 419100"/>
              <a:gd name="connsiteX13" fmla="*/ 371029 w 5032666"/>
              <a:gd name="connsiteY13" fmla="*/ 0 h 419100"/>
              <a:gd name="connsiteX14" fmla="*/ 377086 w 5032666"/>
              <a:gd name="connsiteY14" fmla="*/ 0 h 419100"/>
              <a:gd name="connsiteX15" fmla="*/ 409576 w 5032666"/>
              <a:gd name="connsiteY15" fmla="*/ 0 h 419100"/>
              <a:gd name="connsiteX16" fmla="*/ 416996 w 5032666"/>
              <a:gd name="connsiteY16" fmla="*/ 0 h 419100"/>
              <a:gd name="connsiteX17" fmla="*/ 434684 w 5032666"/>
              <a:gd name="connsiteY17" fmla="*/ 0 h 419100"/>
              <a:gd name="connsiteX18" fmla="*/ 466279 w 5032666"/>
              <a:gd name="connsiteY18" fmla="*/ 0 h 419100"/>
              <a:gd name="connsiteX19" fmla="*/ 480651 w 5032666"/>
              <a:gd name="connsiteY19" fmla="*/ 0 h 419100"/>
              <a:gd name="connsiteX20" fmla="*/ 491387 w 5032666"/>
              <a:gd name="connsiteY20" fmla="*/ 0 h 419100"/>
              <a:gd name="connsiteX21" fmla="*/ 529934 w 5032666"/>
              <a:gd name="connsiteY21" fmla="*/ 0 h 419100"/>
              <a:gd name="connsiteX22" fmla="*/ 537354 w 5032666"/>
              <a:gd name="connsiteY22" fmla="*/ 0 h 419100"/>
              <a:gd name="connsiteX23" fmla="*/ 561975 w 5032666"/>
              <a:gd name="connsiteY23" fmla="*/ 0 h 419100"/>
              <a:gd name="connsiteX24" fmla="*/ 586637 w 5032666"/>
              <a:gd name="connsiteY24" fmla="*/ 0 h 419100"/>
              <a:gd name="connsiteX25" fmla="*/ 607942 w 5032666"/>
              <a:gd name="connsiteY25" fmla="*/ 0 h 419100"/>
              <a:gd name="connsiteX26" fmla="*/ 618678 w 5032666"/>
              <a:gd name="connsiteY26" fmla="*/ 0 h 419100"/>
              <a:gd name="connsiteX27" fmla="*/ 657225 w 5032666"/>
              <a:gd name="connsiteY27" fmla="*/ 0 h 419100"/>
              <a:gd name="connsiteX28" fmla="*/ 664645 w 5032666"/>
              <a:gd name="connsiteY28" fmla="*/ 0 h 419100"/>
              <a:gd name="connsiteX29" fmla="*/ 682333 w 5032666"/>
              <a:gd name="connsiteY29" fmla="*/ 0 h 419100"/>
              <a:gd name="connsiteX30" fmla="*/ 713928 w 5032666"/>
              <a:gd name="connsiteY30" fmla="*/ 0 h 419100"/>
              <a:gd name="connsiteX31" fmla="*/ 728300 w 5032666"/>
              <a:gd name="connsiteY31" fmla="*/ 0 h 419100"/>
              <a:gd name="connsiteX32" fmla="*/ 739036 w 5032666"/>
              <a:gd name="connsiteY32" fmla="*/ 0 h 419100"/>
              <a:gd name="connsiteX33" fmla="*/ 750329 w 5032666"/>
              <a:gd name="connsiteY33" fmla="*/ 0 h 419100"/>
              <a:gd name="connsiteX34" fmla="*/ 771526 w 5032666"/>
              <a:gd name="connsiteY34" fmla="*/ 0 h 419100"/>
              <a:gd name="connsiteX35" fmla="*/ 777583 w 5032666"/>
              <a:gd name="connsiteY35" fmla="*/ 0 h 419100"/>
              <a:gd name="connsiteX36" fmla="*/ 785003 w 5032666"/>
              <a:gd name="connsiteY36" fmla="*/ 0 h 419100"/>
              <a:gd name="connsiteX37" fmla="*/ 796296 w 5032666"/>
              <a:gd name="connsiteY37" fmla="*/ 0 h 419100"/>
              <a:gd name="connsiteX38" fmla="*/ 807032 w 5032666"/>
              <a:gd name="connsiteY38" fmla="*/ 0 h 419100"/>
              <a:gd name="connsiteX39" fmla="*/ 817493 w 5032666"/>
              <a:gd name="connsiteY39" fmla="*/ 0 h 419100"/>
              <a:gd name="connsiteX40" fmla="*/ 828229 w 5032666"/>
              <a:gd name="connsiteY40" fmla="*/ 0 h 419100"/>
              <a:gd name="connsiteX41" fmla="*/ 834286 w 5032666"/>
              <a:gd name="connsiteY41" fmla="*/ 0 h 419100"/>
              <a:gd name="connsiteX42" fmla="*/ 845579 w 5032666"/>
              <a:gd name="connsiteY42" fmla="*/ 0 h 419100"/>
              <a:gd name="connsiteX43" fmla="*/ 852999 w 5032666"/>
              <a:gd name="connsiteY43" fmla="*/ 0 h 419100"/>
              <a:gd name="connsiteX44" fmla="*/ 866776 w 5032666"/>
              <a:gd name="connsiteY44" fmla="*/ 0 h 419100"/>
              <a:gd name="connsiteX45" fmla="*/ 870687 w 5032666"/>
              <a:gd name="connsiteY45" fmla="*/ 0 h 419100"/>
              <a:gd name="connsiteX46" fmla="*/ 874196 w 5032666"/>
              <a:gd name="connsiteY46" fmla="*/ 0 h 419100"/>
              <a:gd name="connsiteX47" fmla="*/ 891884 w 5032666"/>
              <a:gd name="connsiteY47" fmla="*/ 0 h 419100"/>
              <a:gd name="connsiteX48" fmla="*/ 902282 w 5032666"/>
              <a:gd name="connsiteY48" fmla="*/ 0 h 419100"/>
              <a:gd name="connsiteX49" fmla="*/ 916654 w 5032666"/>
              <a:gd name="connsiteY49" fmla="*/ 0 h 419100"/>
              <a:gd name="connsiteX50" fmla="*/ 923479 w 5032666"/>
              <a:gd name="connsiteY50" fmla="*/ 0 h 419100"/>
              <a:gd name="connsiteX51" fmla="*/ 927390 w 5032666"/>
              <a:gd name="connsiteY51" fmla="*/ 0 h 419100"/>
              <a:gd name="connsiteX52" fmla="*/ 937851 w 5032666"/>
              <a:gd name="connsiteY52" fmla="*/ 0 h 419100"/>
              <a:gd name="connsiteX53" fmla="*/ 948587 w 5032666"/>
              <a:gd name="connsiteY53" fmla="*/ 0 h 419100"/>
              <a:gd name="connsiteX54" fmla="*/ 959880 w 5032666"/>
              <a:gd name="connsiteY54" fmla="*/ 0 h 419100"/>
              <a:gd name="connsiteX55" fmla="*/ 965937 w 5032666"/>
              <a:gd name="connsiteY55" fmla="*/ 0 h 419100"/>
              <a:gd name="connsiteX56" fmla="*/ 973357 w 5032666"/>
              <a:gd name="connsiteY56" fmla="*/ 0 h 419100"/>
              <a:gd name="connsiteX57" fmla="*/ 987134 w 5032666"/>
              <a:gd name="connsiteY57" fmla="*/ 0 h 419100"/>
              <a:gd name="connsiteX58" fmla="*/ 994554 w 5032666"/>
              <a:gd name="connsiteY58" fmla="*/ 0 h 419100"/>
              <a:gd name="connsiteX59" fmla="*/ 1005847 w 5032666"/>
              <a:gd name="connsiteY59" fmla="*/ 0 h 419100"/>
              <a:gd name="connsiteX60" fmla="*/ 1016583 w 5032666"/>
              <a:gd name="connsiteY60" fmla="*/ 0 h 419100"/>
              <a:gd name="connsiteX61" fmla="*/ 1022640 w 5032666"/>
              <a:gd name="connsiteY61" fmla="*/ 0 h 419100"/>
              <a:gd name="connsiteX62" fmla="*/ 1043837 w 5032666"/>
              <a:gd name="connsiteY62" fmla="*/ 0 h 419100"/>
              <a:gd name="connsiteX63" fmla="*/ 1055130 w 5032666"/>
              <a:gd name="connsiteY63" fmla="*/ 0 h 419100"/>
              <a:gd name="connsiteX64" fmla="*/ 1062550 w 5032666"/>
              <a:gd name="connsiteY64" fmla="*/ 0 h 419100"/>
              <a:gd name="connsiteX65" fmla="*/ 1080238 w 5032666"/>
              <a:gd name="connsiteY65" fmla="*/ 0 h 419100"/>
              <a:gd name="connsiteX66" fmla="*/ 1111833 w 5032666"/>
              <a:gd name="connsiteY66" fmla="*/ 0 h 419100"/>
              <a:gd name="connsiteX67" fmla="*/ 1126205 w 5032666"/>
              <a:gd name="connsiteY67" fmla="*/ 0 h 419100"/>
              <a:gd name="connsiteX68" fmla="*/ 1136941 w 5032666"/>
              <a:gd name="connsiteY68" fmla="*/ 0 h 419100"/>
              <a:gd name="connsiteX69" fmla="*/ 1175488 w 5032666"/>
              <a:gd name="connsiteY69" fmla="*/ 0 h 419100"/>
              <a:gd name="connsiteX70" fmla="*/ 1182908 w 5032666"/>
              <a:gd name="connsiteY70" fmla="*/ 0 h 419100"/>
              <a:gd name="connsiteX71" fmla="*/ 1207529 w 5032666"/>
              <a:gd name="connsiteY71" fmla="*/ 0 h 419100"/>
              <a:gd name="connsiteX72" fmla="*/ 1232191 w 5032666"/>
              <a:gd name="connsiteY72" fmla="*/ 0 h 419100"/>
              <a:gd name="connsiteX73" fmla="*/ 1253496 w 5032666"/>
              <a:gd name="connsiteY73" fmla="*/ 0 h 419100"/>
              <a:gd name="connsiteX74" fmla="*/ 1264232 w 5032666"/>
              <a:gd name="connsiteY74" fmla="*/ 0 h 419100"/>
              <a:gd name="connsiteX75" fmla="*/ 1302779 w 5032666"/>
              <a:gd name="connsiteY75" fmla="*/ 0 h 419100"/>
              <a:gd name="connsiteX76" fmla="*/ 1310199 w 5032666"/>
              <a:gd name="connsiteY76" fmla="*/ 0 h 419100"/>
              <a:gd name="connsiteX77" fmla="*/ 1327887 w 5032666"/>
              <a:gd name="connsiteY77" fmla="*/ 0 h 419100"/>
              <a:gd name="connsiteX78" fmla="*/ 1359482 w 5032666"/>
              <a:gd name="connsiteY78" fmla="*/ 0 h 419100"/>
              <a:gd name="connsiteX79" fmla="*/ 1373854 w 5032666"/>
              <a:gd name="connsiteY79" fmla="*/ 0 h 419100"/>
              <a:gd name="connsiteX80" fmla="*/ 1384590 w 5032666"/>
              <a:gd name="connsiteY80" fmla="*/ 0 h 419100"/>
              <a:gd name="connsiteX81" fmla="*/ 1417080 w 5032666"/>
              <a:gd name="connsiteY81" fmla="*/ 0 h 419100"/>
              <a:gd name="connsiteX82" fmla="*/ 1423137 w 5032666"/>
              <a:gd name="connsiteY82" fmla="*/ 0 h 419100"/>
              <a:gd name="connsiteX83" fmla="*/ 1430557 w 5032666"/>
              <a:gd name="connsiteY83" fmla="*/ 0 h 419100"/>
              <a:gd name="connsiteX84" fmla="*/ 1463047 w 5032666"/>
              <a:gd name="connsiteY84" fmla="*/ 0 h 419100"/>
              <a:gd name="connsiteX85" fmla="*/ 1473783 w 5032666"/>
              <a:gd name="connsiteY85" fmla="*/ 0 h 419100"/>
              <a:gd name="connsiteX86" fmla="*/ 1479840 w 5032666"/>
              <a:gd name="connsiteY86" fmla="*/ 0 h 419100"/>
              <a:gd name="connsiteX87" fmla="*/ 1495425 w 5032666"/>
              <a:gd name="connsiteY87" fmla="*/ 0 h 419100"/>
              <a:gd name="connsiteX88" fmla="*/ 1512330 w 5032666"/>
              <a:gd name="connsiteY88" fmla="*/ 0 h 419100"/>
              <a:gd name="connsiteX89" fmla="*/ 1519750 w 5032666"/>
              <a:gd name="connsiteY89" fmla="*/ 0 h 419100"/>
              <a:gd name="connsiteX90" fmla="*/ 1537438 w 5032666"/>
              <a:gd name="connsiteY90" fmla="*/ 0 h 419100"/>
              <a:gd name="connsiteX91" fmla="*/ 1541392 w 5032666"/>
              <a:gd name="connsiteY91" fmla="*/ 0 h 419100"/>
              <a:gd name="connsiteX92" fmla="*/ 1552128 w 5032666"/>
              <a:gd name="connsiteY92" fmla="*/ 0 h 419100"/>
              <a:gd name="connsiteX93" fmla="*/ 1569033 w 5032666"/>
              <a:gd name="connsiteY93" fmla="*/ 0 h 419100"/>
              <a:gd name="connsiteX94" fmla="*/ 1583405 w 5032666"/>
              <a:gd name="connsiteY94" fmla="*/ 0 h 419100"/>
              <a:gd name="connsiteX95" fmla="*/ 1590675 w 5032666"/>
              <a:gd name="connsiteY95" fmla="*/ 0 h 419100"/>
              <a:gd name="connsiteX96" fmla="*/ 1594141 w 5032666"/>
              <a:gd name="connsiteY96" fmla="*/ 0 h 419100"/>
              <a:gd name="connsiteX97" fmla="*/ 1598095 w 5032666"/>
              <a:gd name="connsiteY97" fmla="*/ 0 h 419100"/>
              <a:gd name="connsiteX98" fmla="*/ 1615783 w 5032666"/>
              <a:gd name="connsiteY98" fmla="*/ 0 h 419100"/>
              <a:gd name="connsiteX99" fmla="*/ 1632688 w 5032666"/>
              <a:gd name="connsiteY99" fmla="*/ 0 h 419100"/>
              <a:gd name="connsiteX100" fmla="*/ 1640108 w 5032666"/>
              <a:gd name="connsiteY100" fmla="*/ 0 h 419100"/>
              <a:gd name="connsiteX101" fmla="*/ 1647378 w 5032666"/>
              <a:gd name="connsiteY101" fmla="*/ 0 h 419100"/>
              <a:gd name="connsiteX102" fmla="*/ 1661750 w 5032666"/>
              <a:gd name="connsiteY102" fmla="*/ 0 h 419100"/>
              <a:gd name="connsiteX103" fmla="*/ 1672486 w 5032666"/>
              <a:gd name="connsiteY103" fmla="*/ 0 h 419100"/>
              <a:gd name="connsiteX104" fmla="*/ 1689391 w 5032666"/>
              <a:gd name="connsiteY104" fmla="*/ 0 h 419100"/>
              <a:gd name="connsiteX105" fmla="*/ 1704976 w 5032666"/>
              <a:gd name="connsiteY105" fmla="*/ 0 h 419100"/>
              <a:gd name="connsiteX106" fmla="*/ 1711033 w 5032666"/>
              <a:gd name="connsiteY106" fmla="*/ 0 h 419100"/>
              <a:gd name="connsiteX107" fmla="*/ 1718453 w 5032666"/>
              <a:gd name="connsiteY107" fmla="*/ 0 h 419100"/>
              <a:gd name="connsiteX108" fmla="*/ 1750943 w 5032666"/>
              <a:gd name="connsiteY108" fmla="*/ 0 h 419100"/>
              <a:gd name="connsiteX109" fmla="*/ 1761679 w 5032666"/>
              <a:gd name="connsiteY109" fmla="*/ 0 h 419100"/>
              <a:gd name="connsiteX110" fmla="*/ 1767736 w 5032666"/>
              <a:gd name="connsiteY110" fmla="*/ 0 h 419100"/>
              <a:gd name="connsiteX111" fmla="*/ 1800226 w 5032666"/>
              <a:gd name="connsiteY111" fmla="*/ 0 h 419100"/>
              <a:gd name="connsiteX112" fmla="*/ 1807646 w 5032666"/>
              <a:gd name="connsiteY112" fmla="*/ 0 h 419100"/>
              <a:gd name="connsiteX113" fmla="*/ 1825334 w 5032666"/>
              <a:gd name="connsiteY113" fmla="*/ 0 h 419100"/>
              <a:gd name="connsiteX114" fmla="*/ 1856929 w 5032666"/>
              <a:gd name="connsiteY114" fmla="*/ 0 h 419100"/>
              <a:gd name="connsiteX115" fmla="*/ 1871301 w 5032666"/>
              <a:gd name="connsiteY115" fmla="*/ 0 h 419100"/>
              <a:gd name="connsiteX116" fmla="*/ 1882037 w 5032666"/>
              <a:gd name="connsiteY116" fmla="*/ 0 h 419100"/>
              <a:gd name="connsiteX117" fmla="*/ 1920584 w 5032666"/>
              <a:gd name="connsiteY117" fmla="*/ 0 h 419100"/>
              <a:gd name="connsiteX118" fmla="*/ 1928004 w 5032666"/>
              <a:gd name="connsiteY118" fmla="*/ 0 h 419100"/>
              <a:gd name="connsiteX119" fmla="*/ 1952625 w 5032666"/>
              <a:gd name="connsiteY119" fmla="*/ 0 h 419100"/>
              <a:gd name="connsiteX120" fmla="*/ 1977287 w 5032666"/>
              <a:gd name="connsiteY120" fmla="*/ 0 h 419100"/>
              <a:gd name="connsiteX121" fmla="*/ 1998592 w 5032666"/>
              <a:gd name="connsiteY121" fmla="*/ 0 h 419100"/>
              <a:gd name="connsiteX122" fmla="*/ 2009328 w 5032666"/>
              <a:gd name="connsiteY122" fmla="*/ 0 h 419100"/>
              <a:gd name="connsiteX123" fmla="*/ 2047875 w 5032666"/>
              <a:gd name="connsiteY123" fmla="*/ 0 h 419100"/>
              <a:gd name="connsiteX124" fmla="*/ 2055295 w 5032666"/>
              <a:gd name="connsiteY124" fmla="*/ 0 h 419100"/>
              <a:gd name="connsiteX125" fmla="*/ 2057400 w 5032666"/>
              <a:gd name="connsiteY125" fmla="*/ 0 h 419100"/>
              <a:gd name="connsiteX126" fmla="*/ 2072983 w 5032666"/>
              <a:gd name="connsiteY126" fmla="*/ 0 h 419100"/>
              <a:gd name="connsiteX127" fmla="*/ 2103367 w 5032666"/>
              <a:gd name="connsiteY127" fmla="*/ 0 h 419100"/>
              <a:gd name="connsiteX128" fmla="*/ 2104578 w 5032666"/>
              <a:gd name="connsiteY128" fmla="*/ 0 h 419100"/>
              <a:gd name="connsiteX129" fmla="*/ 2114103 w 5032666"/>
              <a:gd name="connsiteY129" fmla="*/ 0 h 419100"/>
              <a:gd name="connsiteX130" fmla="*/ 2118950 w 5032666"/>
              <a:gd name="connsiteY130" fmla="*/ 0 h 419100"/>
              <a:gd name="connsiteX131" fmla="*/ 2129686 w 5032666"/>
              <a:gd name="connsiteY131" fmla="*/ 0 h 419100"/>
              <a:gd name="connsiteX132" fmla="*/ 2140979 w 5032666"/>
              <a:gd name="connsiteY132" fmla="*/ 0 h 419100"/>
              <a:gd name="connsiteX133" fmla="*/ 2152650 w 5032666"/>
              <a:gd name="connsiteY133" fmla="*/ 0 h 419100"/>
              <a:gd name="connsiteX134" fmla="*/ 2160070 w 5032666"/>
              <a:gd name="connsiteY134" fmla="*/ 0 h 419100"/>
              <a:gd name="connsiteX135" fmla="*/ 2162176 w 5032666"/>
              <a:gd name="connsiteY135" fmla="*/ 0 h 419100"/>
              <a:gd name="connsiteX136" fmla="*/ 2168233 w 5032666"/>
              <a:gd name="connsiteY136" fmla="*/ 0 h 419100"/>
              <a:gd name="connsiteX137" fmla="*/ 2175653 w 5032666"/>
              <a:gd name="connsiteY137" fmla="*/ 0 h 419100"/>
              <a:gd name="connsiteX138" fmla="*/ 2177758 w 5032666"/>
              <a:gd name="connsiteY138" fmla="*/ 0 h 419100"/>
              <a:gd name="connsiteX139" fmla="*/ 2186946 w 5032666"/>
              <a:gd name="connsiteY139" fmla="*/ 0 h 419100"/>
              <a:gd name="connsiteX140" fmla="*/ 2197682 w 5032666"/>
              <a:gd name="connsiteY140" fmla="*/ 0 h 419100"/>
              <a:gd name="connsiteX141" fmla="*/ 2208143 w 5032666"/>
              <a:gd name="connsiteY141" fmla="*/ 0 h 419100"/>
              <a:gd name="connsiteX142" fmla="*/ 2209353 w 5032666"/>
              <a:gd name="connsiteY142" fmla="*/ 0 h 419100"/>
              <a:gd name="connsiteX143" fmla="*/ 2218879 w 5032666"/>
              <a:gd name="connsiteY143" fmla="*/ 0 h 419100"/>
              <a:gd name="connsiteX144" fmla="*/ 2223725 w 5032666"/>
              <a:gd name="connsiteY144" fmla="*/ 0 h 419100"/>
              <a:gd name="connsiteX145" fmla="*/ 2224936 w 5032666"/>
              <a:gd name="connsiteY145" fmla="*/ 0 h 419100"/>
              <a:gd name="connsiteX146" fmla="*/ 2234461 w 5032666"/>
              <a:gd name="connsiteY146" fmla="*/ 0 h 419100"/>
              <a:gd name="connsiteX147" fmla="*/ 2236229 w 5032666"/>
              <a:gd name="connsiteY147" fmla="*/ 0 h 419100"/>
              <a:gd name="connsiteX148" fmla="*/ 2243649 w 5032666"/>
              <a:gd name="connsiteY148" fmla="*/ 0 h 419100"/>
              <a:gd name="connsiteX149" fmla="*/ 2257426 w 5032666"/>
              <a:gd name="connsiteY149" fmla="*/ 0 h 419100"/>
              <a:gd name="connsiteX150" fmla="*/ 2261337 w 5032666"/>
              <a:gd name="connsiteY150" fmla="*/ 0 h 419100"/>
              <a:gd name="connsiteX151" fmla="*/ 2264846 w 5032666"/>
              <a:gd name="connsiteY151" fmla="*/ 0 h 419100"/>
              <a:gd name="connsiteX152" fmla="*/ 2266951 w 5032666"/>
              <a:gd name="connsiteY152" fmla="*/ 0 h 419100"/>
              <a:gd name="connsiteX153" fmla="*/ 2273008 w 5032666"/>
              <a:gd name="connsiteY153" fmla="*/ 0 h 419100"/>
              <a:gd name="connsiteX154" fmla="*/ 2280428 w 5032666"/>
              <a:gd name="connsiteY154" fmla="*/ 0 h 419100"/>
              <a:gd name="connsiteX155" fmla="*/ 2282534 w 5032666"/>
              <a:gd name="connsiteY155" fmla="*/ 0 h 419100"/>
              <a:gd name="connsiteX156" fmla="*/ 2292932 w 5032666"/>
              <a:gd name="connsiteY156" fmla="*/ 0 h 419100"/>
              <a:gd name="connsiteX157" fmla="*/ 2307304 w 5032666"/>
              <a:gd name="connsiteY157" fmla="*/ 0 h 419100"/>
              <a:gd name="connsiteX158" fmla="*/ 2312918 w 5032666"/>
              <a:gd name="connsiteY158" fmla="*/ 0 h 419100"/>
              <a:gd name="connsiteX159" fmla="*/ 2314129 w 5032666"/>
              <a:gd name="connsiteY159" fmla="*/ 0 h 419100"/>
              <a:gd name="connsiteX160" fmla="*/ 2318040 w 5032666"/>
              <a:gd name="connsiteY160" fmla="*/ 0 h 419100"/>
              <a:gd name="connsiteX161" fmla="*/ 2323654 w 5032666"/>
              <a:gd name="connsiteY161" fmla="*/ 0 h 419100"/>
              <a:gd name="connsiteX162" fmla="*/ 2328501 w 5032666"/>
              <a:gd name="connsiteY162" fmla="*/ 0 h 419100"/>
              <a:gd name="connsiteX163" fmla="*/ 2329711 w 5032666"/>
              <a:gd name="connsiteY163" fmla="*/ 0 h 419100"/>
              <a:gd name="connsiteX164" fmla="*/ 2339237 w 5032666"/>
              <a:gd name="connsiteY164" fmla="*/ 0 h 419100"/>
              <a:gd name="connsiteX165" fmla="*/ 2350530 w 5032666"/>
              <a:gd name="connsiteY165" fmla="*/ 0 h 419100"/>
              <a:gd name="connsiteX166" fmla="*/ 2356587 w 5032666"/>
              <a:gd name="connsiteY166" fmla="*/ 0 h 419100"/>
              <a:gd name="connsiteX167" fmla="*/ 2362201 w 5032666"/>
              <a:gd name="connsiteY167" fmla="*/ 0 h 419100"/>
              <a:gd name="connsiteX168" fmla="*/ 2364007 w 5032666"/>
              <a:gd name="connsiteY168" fmla="*/ 0 h 419100"/>
              <a:gd name="connsiteX169" fmla="*/ 2369621 w 5032666"/>
              <a:gd name="connsiteY169" fmla="*/ 0 h 419100"/>
              <a:gd name="connsiteX170" fmla="*/ 2377784 w 5032666"/>
              <a:gd name="connsiteY170" fmla="*/ 0 h 419100"/>
              <a:gd name="connsiteX171" fmla="*/ 2385204 w 5032666"/>
              <a:gd name="connsiteY171" fmla="*/ 0 h 419100"/>
              <a:gd name="connsiteX172" fmla="*/ 2387309 w 5032666"/>
              <a:gd name="connsiteY172" fmla="*/ 0 h 419100"/>
              <a:gd name="connsiteX173" fmla="*/ 2396497 w 5032666"/>
              <a:gd name="connsiteY173" fmla="*/ 0 h 419100"/>
              <a:gd name="connsiteX174" fmla="*/ 2407233 w 5032666"/>
              <a:gd name="connsiteY174" fmla="*/ 0 h 419100"/>
              <a:gd name="connsiteX175" fmla="*/ 2413290 w 5032666"/>
              <a:gd name="connsiteY175" fmla="*/ 0 h 419100"/>
              <a:gd name="connsiteX176" fmla="*/ 2418904 w 5032666"/>
              <a:gd name="connsiteY176" fmla="*/ 0 h 419100"/>
              <a:gd name="connsiteX177" fmla="*/ 2433276 w 5032666"/>
              <a:gd name="connsiteY177" fmla="*/ 0 h 419100"/>
              <a:gd name="connsiteX178" fmla="*/ 2434487 w 5032666"/>
              <a:gd name="connsiteY178" fmla="*/ 0 h 419100"/>
              <a:gd name="connsiteX179" fmla="*/ 2444012 w 5032666"/>
              <a:gd name="connsiteY179" fmla="*/ 0 h 419100"/>
              <a:gd name="connsiteX180" fmla="*/ 2445780 w 5032666"/>
              <a:gd name="connsiteY180" fmla="*/ 0 h 419100"/>
              <a:gd name="connsiteX181" fmla="*/ 2453200 w 5032666"/>
              <a:gd name="connsiteY181" fmla="*/ 0 h 419100"/>
              <a:gd name="connsiteX182" fmla="*/ 2470888 w 5032666"/>
              <a:gd name="connsiteY182" fmla="*/ 0 h 419100"/>
              <a:gd name="connsiteX183" fmla="*/ 2482559 w 5032666"/>
              <a:gd name="connsiteY183" fmla="*/ 0 h 419100"/>
              <a:gd name="connsiteX184" fmla="*/ 2489979 w 5032666"/>
              <a:gd name="connsiteY184" fmla="*/ 0 h 419100"/>
              <a:gd name="connsiteX185" fmla="*/ 2502483 w 5032666"/>
              <a:gd name="connsiteY185" fmla="*/ 0 h 419100"/>
              <a:gd name="connsiteX186" fmla="*/ 2514600 w 5032666"/>
              <a:gd name="connsiteY186" fmla="*/ 0 h 419100"/>
              <a:gd name="connsiteX187" fmla="*/ 2516855 w 5032666"/>
              <a:gd name="connsiteY187" fmla="*/ 0 h 419100"/>
              <a:gd name="connsiteX188" fmla="*/ 2527591 w 5032666"/>
              <a:gd name="connsiteY188" fmla="*/ 0 h 419100"/>
              <a:gd name="connsiteX189" fmla="*/ 2539262 w 5032666"/>
              <a:gd name="connsiteY189" fmla="*/ 0 h 419100"/>
              <a:gd name="connsiteX190" fmla="*/ 2560567 w 5032666"/>
              <a:gd name="connsiteY190" fmla="*/ 0 h 419100"/>
              <a:gd name="connsiteX191" fmla="*/ 2566138 w 5032666"/>
              <a:gd name="connsiteY191" fmla="*/ 0 h 419100"/>
              <a:gd name="connsiteX192" fmla="*/ 2571303 w 5032666"/>
              <a:gd name="connsiteY192" fmla="*/ 0 h 419100"/>
              <a:gd name="connsiteX193" fmla="*/ 2573558 w 5032666"/>
              <a:gd name="connsiteY193" fmla="*/ 0 h 419100"/>
              <a:gd name="connsiteX194" fmla="*/ 2598179 w 5032666"/>
              <a:gd name="connsiteY194" fmla="*/ 0 h 419100"/>
              <a:gd name="connsiteX195" fmla="*/ 2609850 w 5032666"/>
              <a:gd name="connsiteY195" fmla="*/ 0 h 419100"/>
              <a:gd name="connsiteX196" fmla="*/ 2617270 w 5032666"/>
              <a:gd name="connsiteY196" fmla="*/ 0 h 419100"/>
              <a:gd name="connsiteX197" fmla="*/ 2622841 w 5032666"/>
              <a:gd name="connsiteY197" fmla="*/ 0 h 419100"/>
              <a:gd name="connsiteX198" fmla="*/ 2634958 w 5032666"/>
              <a:gd name="connsiteY198" fmla="*/ 0 h 419100"/>
              <a:gd name="connsiteX199" fmla="*/ 2644146 w 5032666"/>
              <a:gd name="connsiteY199" fmla="*/ 0 h 419100"/>
              <a:gd name="connsiteX200" fmla="*/ 2654882 w 5032666"/>
              <a:gd name="connsiteY200" fmla="*/ 0 h 419100"/>
              <a:gd name="connsiteX201" fmla="*/ 2666553 w 5032666"/>
              <a:gd name="connsiteY201" fmla="*/ 0 h 419100"/>
              <a:gd name="connsiteX202" fmla="*/ 2680925 w 5032666"/>
              <a:gd name="connsiteY202" fmla="*/ 0 h 419100"/>
              <a:gd name="connsiteX203" fmla="*/ 2691661 w 5032666"/>
              <a:gd name="connsiteY203" fmla="*/ 0 h 419100"/>
              <a:gd name="connsiteX204" fmla="*/ 2693429 w 5032666"/>
              <a:gd name="connsiteY204" fmla="*/ 0 h 419100"/>
              <a:gd name="connsiteX205" fmla="*/ 2700849 w 5032666"/>
              <a:gd name="connsiteY205" fmla="*/ 0 h 419100"/>
              <a:gd name="connsiteX206" fmla="*/ 2702954 w 5032666"/>
              <a:gd name="connsiteY206" fmla="*/ 0 h 419100"/>
              <a:gd name="connsiteX207" fmla="*/ 2718537 w 5032666"/>
              <a:gd name="connsiteY207" fmla="*/ 0 h 419100"/>
              <a:gd name="connsiteX208" fmla="*/ 2724151 w 5032666"/>
              <a:gd name="connsiteY208" fmla="*/ 0 h 419100"/>
              <a:gd name="connsiteX209" fmla="*/ 2730208 w 5032666"/>
              <a:gd name="connsiteY209" fmla="*/ 0 h 419100"/>
              <a:gd name="connsiteX210" fmla="*/ 2737628 w 5032666"/>
              <a:gd name="connsiteY210" fmla="*/ 0 h 419100"/>
              <a:gd name="connsiteX211" fmla="*/ 2748921 w 5032666"/>
              <a:gd name="connsiteY211" fmla="*/ 0 h 419100"/>
              <a:gd name="connsiteX212" fmla="*/ 2750132 w 5032666"/>
              <a:gd name="connsiteY212" fmla="*/ 0 h 419100"/>
              <a:gd name="connsiteX213" fmla="*/ 2759657 w 5032666"/>
              <a:gd name="connsiteY213" fmla="*/ 0 h 419100"/>
              <a:gd name="connsiteX214" fmla="*/ 2764504 w 5032666"/>
              <a:gd name="connsiteY214" fmla="*/ 0 h 419100"/>
              <a:gd name="connsiteX215" fmla="*/ 2770118 w 5032666"/>
              <a:gd name="connsiteY215" fmla="*/ 0 h 419100"/>
              <a:gd name="connsiteX216" fmla="*/ 2775240 w 5032666"/>
              <a:gd name="connsiteY216" fmla="*/ 0 h 419100"/>
              <a:gd name="connsiteX217" fmla="*/ 2780854 w 5032666"/>
              <a:gd name="connsiteY217" fmla="*/ 0 h 419100"/>
              <a:gd name="connsiteX218" fmla="*/ 2786911 w 5032666"/>
              <a:gd name="connsiteY218" fmla="*/ 0 h 419100"/>
              <a:gd name="connsiteX219" fmla="*/ 2798204 w 5032666"/>
              <a:gd name="connsiteY219" fmla="*/ 0 h 419100"/>
              <a:gd name="connsiteX220" fmla="*/ 2805624 w 5032666"/>
              <a:gd name="connsiteY220" fmla="*/ 0 h 419100"/>
              <a:gd name="connsiteX221" fmla="*/ 2807730 w 5032666"/>
              <a:gd name="connsiteY221" fmla="*/ 0 h 419100"/>
              <a:gd name="connsiteX222" fmla="*/ 2813787 w 5032666"/>
              <a:gd name="connsiteY222" fmla="*/ 0 h 419100"/>
              <a:gd name="connsiteX223" fmla="*/ 2819401 w 5032666"/>
              <a:gd name="connsiteY223" fmla="*/ 0 h 419100"/>
              <a:gd name="connsiteX224" fmla="*/ 2821207 w 5032666"/>
              <a:gd name="connsiteY224" fmla="*/ 0 h 419100"/>
              <a:gd name="connsiteX225" fmla="*/ 2823312 w 5032666"/>
              <a:gd name="connsiteY225" fmla="*/ 0 h 419100"/>
              <a:gd name="connsiteX226" fmla="*/ 2826821 w 5032666"/>
              <a:gd name="connsiteY226" fmla="*/ 0 h 419100"/>
              <a:gd name="connsiteX227" fmla="*/ 2844509 w 5032666"/>
              <a:gd name="connsiteY227" fmla="*/ 0 h 419100"/>
              <a:gd name="connsiteX228" fmla="*/ 2853697 w 5032666"/>
              <a:gd name="connsiteY228" fmla="*/ 0 h 419100"/>
              <a:gd name="connsiteX229" fmla="*/ 2854907 w 5032666"/>
              <a:gd name="connsiteY229" fmla="*/ 0 h 419100"/>
              <a:gd name="connsiteX230" fmla="*/ 2864433 w 5032666"/>
              <a:gd name="connsiteY230" fmla="*/ 0 h 419100"/>
              <a:gd name="connsiteX231" fmla="*/ 2869279 w 5032666"/>
              <a:gd name="connsiteY231" fmla="*/ 0 h 419100"/>
              <a:gd name="connsiteX232" fmla="*/ 2870490 w 5032666"/>
              <a:gd name="connsiteY232" fmla="*/ 0 h 419100"/>
              <a:gd name="connsiteX233" fmla="*/ 2876104 w 5032666"/>
              <a:gd name="connsiteY233" fmla="*/ 0 h 419100"/>
              <a:gd name="connsiteX234" fmla="*/ 2880015 w 5032666"/>
              <a:gd name="connsiteY234" fmla="*/ 0 h 419100"/>
              <a:gd name="connsiteX235" fmla="*/ 2890476 w 5032666"/>
              <a:gd name="connsiteY235" fmla="*/ 0 h 419100"/>
              <a:gd name="connsiteX236" fmla="*/ 2901212 w 5032666"/>
              <a:gd name="connsiteY236" fmla="*/ 0 h 419100"/>
              <a:gd name="connsiteX237" fmla="*/ 2902980 w 5032666"/>
              <a:gd name="connsiteY237" fmla="*/ 0 h 419100"/>
              <a:gd name="connsiteX238" fmla="*/ 2910400 w 5032666"/>
              <a:gd name="connsiteY238" fmla="*/ 0 h 419100"/>
              <a:gd name="connsiteX239" fmla="*/ 2912505 w 5032666"/>
              <a:gd name="connsiteY239" fmla="*/ 0 h 419100"/>
              <a:gd name="connsiteX240" fmla="*/ 2918562 w 5032666"/>
              <a:gd name="connsiteY240" fmla="*/ 0 h 419100"/>
              <a:gd name="connsiteX241" fmla="*/ 2925982 w 5032666"/>
              <a:gd name="connsiteY241" fmla="*/ 0 h 419100"/>
              <a:gd name="connsiteX242" fmla="*/ 2928088 w 5032666"/>
              <a:gd name="connsiteY242" fmla="*/ 0 h 419100"/>
              <a:gd name="connsiteX243" fmla="*/ 2939759 w 5032666"/>
              <a:gd name="connsiteY243" fmla="*/ 0 h 419100"/>
              <a:gd name="connsiteX244" fmla="*/ 2947179 w 5032666"/>
              <a:gd name="connsiteY244" fmla="*/ 0 h 419100"/>
              <a:gd name="connsiteX245" fmla="*/ 2958472 w 5032666"/>
              <a:gd name="connsiteY245" fmla="*/ 0 h 419100"/>
              <a:gd name="connsiteX246" fmla="*/ 2959683 w 5032666"/>
              <a:gd name="connsiteY246" fmla="*/ 0 h 419100"/>
              <a:gd name="connsiteX247" fmla="*/ 2969208 w 5032666"/>
              <a:gd name="connsiteY247" fmla="*/ 0 h 419100"/>
              <a:gd name="connsiteX248" fmla="*/ 2974055 w 5032666"/>
              <a:gd name="connsiteY248" fmla="*/ 0 h 419100"/>
              <a:gd name="connsiteX249" fmla="*/ 2975265 w 5032666"/>
              <a:gd name="connsiteY249" fmla="*/ 0 h 419100"/>
              <a:gd name="connsiteX250" fmla="*/ 2984791 w 5032666"/>
              <a:gd name="connsiteY250" fmla="*/ 0 h 419100"/>
              <a:gd name="connsiteX251" fmla="*/ 2996462 w 5032666"/>
              <a:gd name="connsiteY251" fmla="*/ 0 h 419100"/>
              <a:gd name="connsiteX252" fmla="*/ 3007755 w 5032666"/>
              <a:gd name="connsiteY252" fmla="*/ 0 h 419100"/>
              <a:gd name="connsiteX253" fmla="*/ 3015175 w 5032666"/>
              <a:gd name="connsiteY253" fmla="*/ 0 h 419100"/>
              <a:gd name="connsiteX254" fmla="*/ 3023338 w 5032666"/>
              <a:gd name="connsiteY254" fmla="*/ 0 h 419100"/>
              <a:gd name="connsiteX255" fmla="*/ 3030758 w 5032666"/>
              <a:gd name="connsiteY255" fmla="*/ 0 h 419100"/>
              <a:gd name="connsiteX256" fmla="*/ 3032863 w 5032666"/>
              <a:gd name="connsiteY256" fmla="*/ 0 h 419100"/>
              <a:gd name="connsiteX257" fmla="*/ 3064458 w 5032666"/>
              <a:gd name="connsiteY257" fmla="*/ 0 h 419100"/>
              <a:gd name="connsiteX258" fmla="*/ 3078830 w 5032666"/>
              <a:gd name="connsiteY258" fmla="*/ 0 h 419100"/>
              <a:gd name="connsiteX259" fmla="*/ 3080041 w 5032666"/>
              <a:gd name="connsiteY259" fmla="*/ 0 h 419100"/>
              <a:gd name="connsiteX260" fmla="*/ 3089566 w 5032666"/>
              <a:gd name="connsiteY260" fmla="*/ 0 h 419100"/>
              <a:gd name="connsiteX261" fmla="*/ 3128113 w 5032666"/>
              <a:gd name="connsiteY261" fmla="*/ 0 h 419100"/>
              <a:gd name="connsiteX262" fmla="*/ 3135533 w 5032666"/>
              <a:gd name="connsiteY262" fmla="*/ 0 h 419100"/>
              <a:gd name="connsiteX263" fmla="*/ 3160154 w 5032666"/>
              <a:gd name="connsiteY263" fmla="*/ 0 h 419100"/>
              <a:gd name="connsiteX264" fmla="*/ 3184816 w 5032666"/>
              <a:gd name="connsiteY264" fmla="*/ 0 h 419100"/>
              <a:gd name="connsiteX265" fmla="*/ 3206121 w 5032666"/>
              <a:gd name="connsiteY265" fmla="*/ 0 h 419100"/>
              <a:gd name="connsiteX266" fmla="*/ 3216857 w 5032666"/>
              <a:gd name="connsiteY266" fmla="*/ 0 h 419100"/>
              <a:gd name="connsiteX267" fmla="*/ 3255404 w 5032666"/>
              <a:gd name="connsiteY267" fmla="*/ 0 h 419100"/>
              <a:gd name="connsiteX268" fmla="*/ 3262824 w 5032666"/>
              <a:gd name="connsiteY268" fmla="*/ 0 h 419100"/>
              <a:gd name="connsiteX269" fmla="*/ 3280512 w 5032666"/>
              <a:gd name="connsiteY269" fmla="*/ 0 h 419100"/>
              <a:gd name="connsiteX270" fmla="*/ 3312107 w 5032666"/>
              <a:gd name="connsiteY270" fmla="*/ 0 h 419100"/>
              <a:gd name="connsiteX271" fmla="*/ 3326479 w 5032666"/>
              <a:gd name="connsiteY271" fmla="*/ 0 h 419100"/>
              <a:gd name="connsiteX272" fmla="*/ 3337215 w 5032666"/>
              <a:gd name="connsiteY272" fmla="*/ 0 h 419100"/>
              <a:gd name="connsiteX273" fmla="*/ 3369705 w 5032666"/>
              <a:gd name="connsiteY273" fmla="*/ 0 h 419100"/>
              <a:gd name="connsiteX274" fmla="*/ 3375762 w 5032666"/>
              <a:gd name="connsiteY274" fmla="*/ 0 h 419100"/>
              <a:gd name="connsiteX275" fmla="*/ 3383182 w 5032666"/>
              <a:gd name="connsiteY275" fmla="*/ 0 h 419100"/>
              <a:gd name="connsiteX276" fmla="*/ 3415672 w 5032666"/>
              <a:gd name="connsiteY276" fmla="*/ 0 h 419100"/>
              <a:gd name="connsiteX277" fmla="*/ 3426408 w 5032666"/>
              <a:gd name="connsiteY277" fmla="*/ 0 h 419100"/>
              <a:gd name="connsiteX278" fmla="*/ 3432465 w 5032666"/>
              <a:gd name="connsiteY278" fmla="*/ 0 h 419100"/>
              <a:gd name="connsiteX279" fmla="*/ 3448050 w 5032666"/>
              <a:gd name="connsiteY279" fmla="*/ 0 h 419100"/>
              <a:gd name="connsiteX280" fmla="*/ 3464955 w 5032666"/>
              <a:gd name="connsiteY280" fmla="*/ 0 h 419100"/>
              <a:gd name="connsiteX281" fmla="*/ 3472375 w 5032666"/>
              <a:gd name="connsiteY281" fmla="*/ 0 h 419100"/>
              <a:gd name="connsiteX282" fmla="*/ 3490063 w 5032666"/>
              <a:gd name="connsiteY282" fmla="*/ 0 h 419100"/>
              <a:gd name="connsiteX283" fmla="*/ 3494017 w 5032666"/>
              <a:gd name="connsiteY283" fmla="*/ 0 h 419100"/>
              <a:gd name="connsiteX284" fmla="*/ 3504753 w 5032666"/>
              <a:gd name="connsiteY284" fmla="*/ 0 h 419100"/>
              <a:gd name="connsiteX285" fmla="*/ 3521658 w 5032666"/>
              <a:gd name="connsiteY285" fmla="*/ 0 h 419100"/>
              <a:gd name="connsiteX286" fmla="*/ 3536030 w 5032666"/>
              <a:gd name="connsiteY286" fmla="*/ 0 h 419100"/>
              <a:gd name="connsiteX287" fmla="*/ 3543300 w 5032666"/>
              <a:gd name="connsiteY287" fmla="*/ 0 h 419100"/>
              <a:gd name="connsiteX288" fmla="*/ 3546766 w 5032666"/>
              <a:gd name="connsiteY288" fmla="*/ 0 h 419100"/>
              <a:gd name="connsiteX289" fmla="*/ 3550720 w 5032666"/>
              <a:gd name="connsiteY289" fmla="*/ 0 h 419100"/>
              <a:gd name="connsiteX290" fmla="*/ 3568408 w 5032666"/>
              <a:gd name="connsiteY290" fmla="*/ 0 h 419100"/>
              <a:gd name="connsiteX291" fmla="*/ 3585313 w 5032666"/>
              <a:gd name="connsiteY291" fmla="*/ 0 h 419100"/>
              <a:gd name="connsiteX292" fmla="*/ 3592733 w 5032666"/>
              <a:gd name="connsiteY292" fmla="*/ 0 h 419100"/>
              <a:gd name="connsiteX293" fmla="*/ 3600003 w 5032666"/>
              <a:gd name="connsiteY293" fmla="*/ 0 h 419100"/>
              <a:gd name="connsiteX294" fmla="*/ 3614375 w 5032666"/>
              <a:gd name="connsiteY294" fmla="*/ 0 h 419100"/>
              <a:gd name="connsiteX295" fmla="*/ 3625111 w 5032666"/>
              <a:gd name="connsiteY295" fmla="*/ 0 h 419100"/>
              <a:gd name="connsiteX296" fmla="*/ 3642016 w 5032666"/>
              <a:gd name="connsiteY296" fmla="*/ 0 h 419100"/>
              <a:gd name="connsiteX297" fmla="*/ 3657601 w 5032666"/>
              <a:gd name="connsiteY297" fmla="*/ 0 h 419100"/>
              <a:gd name="connsiteX298" fmla="*/ 3663658 w 5032666"/>
              <a:gd name="connsiteY298" fmla="*/ 0 h 419100"/>
              <a:gd name="connsiteX299" fmla="*/ 3671078 w 5032666"/>
              <a:gd name="connsiteY299" fmla="*/ 0 h 419100"/>
              <a:gd name="connsiteX300" fmla="*/ 3703568 w 5032666"/>
              <a:gd name="connsiteY300" fmla="*/ 0 h 419100"/>
              <a:gd name="connsiteX301" fmla="*/ 3714304 w 5032666"/>
              <a:gd name="connsiteY301" fmla="*/ 0 h 419100"/>
              <a:gd name="connsiteX302" fmla="*/ 3720361 w 5032666"/>
              <a:gd name="connsiteY302" fmla="*/ 0 h 419100"/>
              <a:gd name="connsiteX303" fmla="*/ 3752851 w 5032666"/>
              <a:gd name="connsiteY303" fmla="*/ 0 h 419100"/>
              <a:gd name="connsiteX304" fmla="*/ 3760271 w 5032666"/>
              <a:gd name="connsiteY304" fmla="*/ 0 h 419100"/>
              <a:gd name="connsiteX305" fmla="*/ 3777959 w 5032666"/>
              <a:gd name="connsiteY305" fmla="*/ 0 h 419100"/>
              <a:gd name="connsiteX306" fmla="*/ 3809554 w 5032666"/>
              <a:gd name="connsiteY306" fmla="*/ 0 h 419100"/>
              <a:gd name="connsiteX307" fmla="*/ 3823926 w 5032666"/>
              <a:gd name="connsiteY307" fmla="*/ 0 h 419100"/>
              <a:gd name="connsiteX308" fmla="*/ 3834662 w 5032666"/>
              <a:gd name="connsiteY308" fmla="*/ 0 h 419100"/>
              <a:gd name="connsiteX309" fmla="*/ 3873209 w 5032666"/>
              <a:gd name="connsiteY309" fmla="*/ 0 h 419100"/>
              <a:gd name="connsiteX310" fmla="*/ 3880629 w 5032666"/>
              <a:gd name="connsiteY310" fmla="*/ 0 h 419100"/>
              <a:gd name="connsiteX311" fmla="*/ 3905250 w 5032666"/>
              <a:gd name="connsiteY311" fmla="*/ 0 h 419100"/>
              <a:gd name="connsiteX312" fmla="*/ 3929912 w 5032666"/>
              <a:gd name="connsiteY312" fmla="*/ 0 h 419100"/>
              <a:gd name="connsiteX313" fmla="*/ 3951217 w 5032666"/>
              <a:gd name="connsiteY313" fmla="*/ 0 h 419100"/>
              <a:gd name="connsiteX314" fmla="*/ 3961953 w 5032666"/>
              <a:gd name="connsiteY314" fmla="*/ 0 h 419100"/>
              <a:gd name="connsiteX315" fmla="*/ 4000500 w 5032666"/>
              <a:gd name="connsiteY315" fmla="*/ 0 h 419100"/>
              <a:gd name="connsiteX316" fmla="*/ 4007920 w 5032666"/>
              <a:gd name="connsiteY316" fmla="*/ 0 h 419100"/>
              <a:gd name="connsiteX317" fmla="*/ 4025608 w 5032666"/>
              <a:gd name="connsiteY317" fmla="*/ 0 h 419100"/>
              <a:gd name="connsiteX318" fmla="*/ 4057203 w 5032666"/>
              <a:gd name="connsiteY318" fmla="*/ 0 h 419100"/>
              <a:gd name="connsiteX319" fmla="*/ 4071575 w 5032666"/>
              <a:gd name="connsiteY319" fmla="*/ 0 h 419100"/>
              <a:gd name="connsiteX320" fmla="*/ 4082311 w 5032666"/>
              <a:gd name="connsiteY320" fmla="*/ 0 h 419100"/>
              <a:gd name="connsiteX321" fmla="*/ 4093604 w 5032666"/>
              <a:gd name="connsiteY321" fmla="*/ 0 h 419100"/>
              <a:gd name="connsiteX322" fmla="*/ 4114801 w 5032666"/>
              <a:gd name="connsiteY322" fmla="*/ 0 h 419100"/>
              <a:gd name="connsiteX323" fmla="*/ 4120858 w 5032666"/>
              <a:gd name="connsiteY323" fmla="*/ 0 h 419100"/>
              <a:gd name="connsiteX324" fmla="*/ 4128278 w 5032666"/>
              <a:gd name="connsiteY324" fmla="*/ 0 h 419100"/>
              <a:gd name="connsiteX325" fmla="*/ 4139571 w 5032666"/>
              <a:gd name="connsiteY325" fmla="*/ 0 h 419100"/>
              <a:gd name="connsiteX326" fmla="*/ 4150307 w 5032666"/>
              <a:gd name="connsiteY326" fmla="*/ 0 h 419100"/>
              <a:gd name="connsiteX327" fmla="*/ 4160768 w 5032666"/>
              <a:gd name="connsiteY327" fmla="*/ 0 h 419100"/>
              <a:gd name="connsiteX328" fmla="*/ 4171504 w 5032666"/>
              <a:gd name="connsiteY328" fmla="*/ 0 h 419100"/>
              <a:gd name="connsiteX329" fmla="*/ 4177561 w 5032666"/>
              <a:gd name="connsiteY329" fmla="*/ 0 h 419100"/>
              <a:gd name="connsiteX330" fmla="*/ 4188854 w 5032666"/>
              <a:gd name="connsiteY330" fmla="*/ 0 h 419100"/>
              <a:gd name="connsiteX331" fmla="*/ 4196274 w 5032666"/>
              <a:gd name="connsiteY331" fmla="*/ 0 h 419100"/>
              <a:gd name="connsiteX332" fmla="*/ 4210051 w 5032666"/>
              <a:gd name="connsiteY332" fmla="*/ 0 h 419100"/>
              <a:gd name="connsiteX333" fmla="*/ 4213962 w 5032666"/>
              <a:gd name="connsiteY333" fmla="*/ 0 h 419100"/>
              <a:gd name="connsiteX334" fmla="*/ 4217471 w 5032666"/>
              <a:gd name="connsiteY334" fmla="*/ 0 h 419100"/>
              <a:gd name="connsiteX335" fmla="*/ 4235159 w 5032666"/>
              <a:gd name="connsiteY335" fmla="*/ 0 h 419100"/>
              <a:gd name="connsiteX336" fmla="*/ 4245557 w 5032666"/>
              <a:gd name="connsiteY336" fmla="*/ 0 h 419100"/>
              <a:gd name="connsiteX337" fmla="*/ 4259929 w 5032666"/>
              <a:gd name="connsiteY337" fmla="*/ 0 h 419100"/>
              <a:gd name="connsiteX338" fmla="*/ 4266754 w 5032666"/>
              <a:gd name="connsiteY338" fmla="*/ 0 h 419100"/>
              <a:gd name="connsiteX339" fmla="*/ 4270665 w 5032666"/>
              <a:gd name="connsiteY339" fmla="*/ 0 h 419100"/>
              <a:gd name="connsiteX340" fmla="*/ 4281126 w 5032666"/>
              <a:gd name="connsiteY340" fmla="*/ 0 h 419100"/>
              <a:gd name="connsiteX341" fmla="*/ 4291862 w 5032666"/>
              <a:gd name="connsiteY341" fmla="*/ 0 h 419100"/>
              <a:gd name="connsiteX342" fmla="*/ 4303155 w 5032666"/>
              <a:gd name="connsiteY342" fmla="*/ 0 h 419100"/>
              <a:gd name="connsiteX343" fmla="*/ 4309212 w 5032666"/>
              <a:gd name="connsiteY343" fmla="*/ 0 h 419100"/>
              <a:gd name="connsiteX344" fmla="*/ 4316632 w 5032666"/>
              <a:gd name="connsiteY344" fmla="*/ 0 h 419100"/>
              <a:gd name="connsiteX345" fmla="*/ 4330409 w 5032666"/>
              <a:gd name="connsiteY345" fmla="*/ 0 h 419100"/>
              <a:gd name="connsiteX346" fmla="*/ 4337829 w 5032666"/>
              <a:gd name="connsiteY346" fmla="*/ 0 h 419100"/>
              <a:gd name="connsiteX347" fmla="*/ 4349122 w 5032666"/>
              <a:gd name="connsiteY347" fmla="*/ 0 h 419100"/>
              <a:gd name="connsiteX348" fmla="*/ 4359858 w 5032666"/>
              <a:gd name="connsiteY348" fmla="*/ 0 h 419100"/>
              <a:gd name="connsiteX349" fmla="*/ 4365915 w 5032666"/>
              <a:gd name="connsiteY349" fmla="*/ 0 h 419100"/>
              <a:gd name="connsiteX350" fmla="*/ 4387112 w 5032666"/>
              <a:gd name="connsiteY350" fmla="*/ 0 h 419100"/>
              <a:gd name="connsiteX351" fmla="*/ 4398405 w 5032666"/>
              <a:gd name="connsiteY351" fmla="*/ 0 h 419100"/>
              <a:gd name="connsiteX352" fmla="*/ 4405825 w 5032666"/>
              <a:gd name="connsiteY352" fmla="*/ 0 h 419100"/>
              <a:gd name="connsiteX353" fmla="*/ 4423513 w 5032666"/>
              <a:gd name="connsiteY353" fmla="*/ 0 h 419100"/>
              <a:gd name="connsiteX354" fmla="*/ 4455108 w 5032666"/>
              <a:gd name="connsiteY354" fmla="*/ 0 h 419100"/>
              <a:gd name="connsiteX355" fmla="*/ 4469480 w 5032666"/>
              <a:gd name="connsiteY355" fmla="*/ 0 h 419100"/>
              <a:gd name="connsiteX356" fmla="*/ 4480216 w 5032666"/>
              <a:gd name="connsiteY356" fmla="*/ 0 h 419100"/>
              <a:gd name="connsiteX357" fmla="*/ 4518763 w 5032666"/>
              <a:gd name="connsiteY357" fmla="*/ 0 h 419100"/>
              <a:gd name="connsiteX358" fmla="*/ 4526183 w 5032666"/>
              <a:gd name="connsiteY358" fmla="*/ 0 h 419100"/>
              <a:gd name="connsiteX359" fmla="*/ 4550804 w 5032666"/>
              <a:gd name="connsiteY359" fmla="*/ 0 h 419100"/>
              <a:gd name="connsiteX360" fmla="*/ 4575466 w 5032666"/>
              <a:gd name="connsiteY360" fmla="*/ 0 h 419100"/>
              <a:gd name="connsiteX361" fmla="*/ 4596771 w 5032666"/>
              <a:gd name="connsiteY361" fmla="*/ 0 h 419100"/>
              <a:gd name="connsiteX362" fmla="*/ 4607507 w 5032666"/>
              <a:gd name="connsiteY362" fmla="*/ 0 h 419100"/>
              <a:gd name="connsiteX363" fmla="*/ 4646054 w 5032666"/>
              <a:gd name="connsiteY363" fmla="*/ 0 h 419100"/>
              <a:gd name="connsiteX364" fmla="*/ 4653474 w 5032666"/>
              <a:gd name="connsiteY364" fmla="*/ 0 h 419100"/>
              <a:gd name="connsiteX365" fmla="*/ 4671162 w 5032666"/>
              <a:gd name="connsiteY365" fmla="*/ 0 h 419100"/>
              <a:gd name="connsiteX366" fmla="*/ 4702757 w 5032666"/>
              <a:gd name="connsiteY366" fmla="*/ 0 h 419100"/>
              <a:gd name="connsiteX367" fmla="*/ 4717129 w 5032666"/>
              <a:gd name="connsiteY367" fmla="*/ 0 h 419100"/>
              <a:gd name="connsiteX368" fmla="*/ 4727865 w 5032666"/>
              <a:gd name="connsiteY368" fmla="*/ 0 h 419100"/>
              <a:gd name="connsiteX369" fmla="*/ 4760355 w 5032666"/>
              <a:gd name="connsiteY369" fmla="*/ 0 h 419100"/>
              <a:gd name="connsiteX370" fmla="*/ 4766412 w 5032666"/>
              <a:gd name="connsiteY370" fmla="*/ 0 h 419100"/>
              <a:gd name="connsiteX371" fmla="*/ 4773832 w 5032666"/>
              <a:gd name="connsiteY371" fmla="*/ 0 h 419100"/>
              <a:gd name="connsiteX372" fmla="*/ 4806322 w 5032666"/>
              <a:gd name="connsiteY372" fmla="*/ 0 h 419100"/>
              <a:gd name="connsiteX373" fmla="*/ 4817058 w 5032666"/>
              <a:gd name="connsiteY373" fmla="*/ 0 h 419100"/>
              <a:gd name="connsiteX374" fmla="*/ 4823115 w 5032666"/>
              <a:gd name="connsiteY374" fmla="*/ 0 h 419100"/>
              <a:gd name="connsiteX375" fmla="*/ 4855605 w 5032666"/>
              <a:gd name="connsiteY375" fmla="*/ 0 h 419100"/>
              <a:gd name="connsiteX376" fmla="*/ 4863025 w 5032666"/>
              <a:gd name="connsiteY376" fmla="*/ 0 h 419100"/>
              <a:gd name="connsiteX377" fmla="*/ 4880713 w 5032666"/>
              <a:gd name="connsiteY377" fmla="*/ 0 h 419100"/>
              <a:gd name="connsiteX378" fmla="*/ 4912308 w 5032666"/>
              <a:gd name="connsiteY378" fmla="*/ 0 h 419100"/>
              <a:gd name="connsiteX379" fmla="*/ 4926680 w 5032666"/>
              <a:gd name="connsiteY379" fmla="*/ 0 h 419100"/>
              <a:gd name="connsiteX380" fmla="*/ 4937416 w 5032666"/>
              <a:gd name="connsiteY380" fmla="*/ 0 h 419100"/>
              <a:gd name="connsiteX381" fmla="*/ 4975963 w 5032666"/>
              <a:gd name="connsiteY381" fmla="*/ 0 h 419100"/>
              <a:gd name="connsiteX382" fmla="*/ 4983383 w 5032666"/>
              <a:gd name="connsiteY382" fmla="*/ 0 h 419100"/>
              <a:gd name="connsiteX383" fmla="*/ 5032666 w 5032666"/>
              <a:gd name="connsiteY383" fmla="*/ 0 h 419100"/>
              <a:gd name="connsiteX384" fmla="*/ 4927891 w 5032666"/>
              <a:gd name="connsiteY384" fmla="*/ 419100 h 419100"/>
              <a:gd name="connsiteX385" fmla="*/ 4878608 w 5032666"/>
              <a:gd name="connsiteY385" fmla="*/ 419100 h 419100"/>
              <a:gd name="connsiteX386" fmla="*/ 4871188 w 5032666"/>
              <a:gd name="connsiteY386" fmla="*/ 419100 h 419100"/>
              <a:gd name="connsiteX387" fmla="*/ 4832641 w 5032666"/>
              <a:gd name="connsiteY387" fmla="*/ 419100 h 419100"/>
              <a:gd name="connsiteX388" fmla="*/ 4821905 w 5032666"/>
              <a:gd name="connsiteY388" fmla="*/ 419100 h 419100"/>
              <a:gd name="connsiteX389" fmla="*/ 4807533 w 5032666"/>
              <a:gd name="connsiteY389" fmla="*/ 419100 h 419100"/>
              <a:gd name="connsiteX390" fmla="*/ 4775938 w 5032666"/>
              <a:gd name="connsiteY390" fmla="*/ 419100 h 419100"/>
              <a:gd name="connsiteX391" fmla="*/ 4758250 w 5032666"/>
              <a:gd name="connsiteY391" fmla="*/ 419100 h 419100"/>
              <a:gd name="connsiteX392" fmla="*/ 4750830 w 5032666"/>
              <a:gd name="connsiteY392" fmla="*/ 419100 h 419100"/>
              <a:gd name="connsiteX393" fmla="*/ 4718340 w 5032666"/>
              <a:gd name="connsiteY393" fmla="*/ 419100 h 419100"/>
              <a:gd name="connsiteX394" fmla="*/ 4712283 w 5032666"/>
              <a:gd name="connsiteY394" fmla="*/ 419100 h 419100"/>
              <a:gd name="connsiteX395" fmla="*/ 4701547 w 5032666"/>
              <a:gd name="connsiteY395" fmla="*/ 419100 h 419100"/>
              <a:gd name="connsiteX396" fmla="*/ 4669057 w 5032666"/>
              <a:gd name="connsiteY396" fmla="*/ 419100 h 419100"/>
              <a:gd name="connsiteX397" fmla="*/ 4661637 w 5032666"/>
              <a:gd name="connsiteY397" fmla="*/ 419100 h 419100"/>
              <a:gd name="connsiteX398" fmla="*/ 4655580 w 5032666"/>
              <a:gd name="connsiteY398" fmla="*/ 419100 h 419100"/>
              <a:gd name="connsiteX399" fmla="*/ 4623090 w 5032666"/>
              <a:gd name="connsiteY399" fmla="*/ 419100 h 419100"/>
              <a:gd name="connsiteX400" fmla="*/ 4612354 w 5032666"/>
              <a:gd name="connsiteY400" fmla="*/ 419100 h 419100"/>
              <a:gd name="connsiteX401" fmla="*/ 4597982 w 5032666"/>
              <a:gd name="connsiteY401" fmla="*/ 419100 h 419100"/>
              <a:gd name="connsiteX402" fmla="*/ 4566387 w 5032666"/>
              <a:gd name="connsiteY402" fmla="*/ 419100 h 419100"/>
              <a:gd name="connsiteX403" fmla="*/ 4548699 w 5032666"/>
              <a:gd name="connsiteY403" fmla="*/ 419100 h 419100"/>
              <a:gd name="connsiteX404" fmla="*/ 4541279 w 5032666"/>
              <a:gd name="connsiteY404" fmla="*/ 419100 h 419100"/>
              <a:gd name="connsiteX405" fmla="*/ 4502732 w 5032666"/>
              <a:gd name="connsiteY405" fmla="*/ 419100 h 419100"/>
              <a:gd name="connsiteX406" fmla="*/ 4491996 w 5032666"/>
              <a:gd name="connsiteY406" fmla="*/ 419100 h 419100"/>
              <a:gd name="connsiteX407" fmla="*/ 4470691 w 5032666"/>
              <a:gd name="connsiteY407" fmla="*/ 419100 h 419100"/>
              <a:gd name="connsiteX408" fmla="*/ 4446029 w 5032666"/>
              <a:gd name="connsiteY408" fmla="*/ 419100 h 419100"/>
              <a:gd name="connsiteX409" fmla="*/ 4421408 w 5032666"/>
              <a:gd name="connsiteY409" fmla="*/ 419100 h 419100"/>
              <a:gd name="connsiteX410" fmla="*/ 4413988 w 5032666"/>
              <a:gd name="connsiteY410" fmla="*/ 419100 h 419100"/>
              <a:gd name="connsiteX411" fmla="*/ 4375441 w 5032666"/>
              <a:gd name="connsiteY411" fmla="*/ 419100 h 419100"/>
              <a:gd name="connsiteX412" fmla="*/ 4364705 w 5032666"/>
              <a:gd name="connsiteY412" fmla="*/ 419100 h 419100"/>
              <a:gd name="connsiteX413" fmla="*/ 4350333 w 5032666"/>
              <a:gd name="connsiteY413" fmla="*/ 419100 h 419100"/>
              <a:gd name="connsiteX414" fmla="*/ 4318738 w 5032666"/>
              <a:gd name="connsiteY414" fmla="*/ 419100 h 419100"/>
              <a:gd name="connsiteX415" fmla="*/ 4301050 w 5032666"/>
              <a:gd name="connsiteY415" fmla="*/ 419100 h 419100"/>
              <a:gd name="connsiteX416" fmla="*/ 4293630 w 5032666"/>
              <a:gd name="connsiteY416" fmla="*/ 419100 h 419100"/>
              <a:gd name="connsiteX417" fmla="*/ 4282337 w 5032666"/>
              <a:gd name="connsiteY417" fmla="*/ 419100 h 419100"/>
              <a:gd name="connsiteX418" fmla="*/ 4261140 w 5032666"/>
              <a:gd name="connsiteY418" fmla="*/ 419100 h 419100"/>
              <a:gd name="connsiteX419" fmla="*/ 4255083 w 5032666"/>
              <a:gd name="connsiteY419" fmla="*/ 419100 h 419100"/>
              <a:gd name="connsiteX420" fmla="*/ 4244347 w 5032666"/>
              <a:gd name="connsiteY420" fmla="*/ 419100 h 419100"/>
              <a:gd name="connsiteX421" fmla="*/ 4233054 w 5032666"/>
              <a:gd name="connsiteY421" fmla="*/ 419100 h 419100"/>
              <a:gd name="connsiteX422" fmla="*/ 4225634 w 5032666"/>
              <a:gd name="connsiteY422" fmla="*/ 419100 h 419100"/>
              <a:gd name="connsiteX423" fmla="*/ 4211857 w 5032666"/>
              <a:gd name="connsiteY423" fmla="*/ 419100 h 419100"/>
              <a:gd name="connsiteX424" fmla="*/ 4204437 w 5032666"/>
              <a:gd name="connsiteY424" fmla="*/ 419100 h 419100"/>
              <a:gd name="connsiteX425" fmla="*/ 4198380 w 5032666"/>
              <a:gd name="connsiteY425" fmla="*/ 419100 h 419100"/>
              <a:gd name="connsiteX426" fmla="*/ 4187087 w 5032666"/>
              <a:gd name="connsiteY426" fmla="*/ 419100 h 419100"/>
              <a:gd name="connsiteX427" fmla="*/ 4176351 w 5032666"/>
              <a:gd name="connsiteY427" fmla="*/ 419100 h 419100"/>
              <a:gd name="connsiteX428" fmla="*/ 4165890 w 5032666"/>
              <a:gd name="connsiteY428" fmla="*/ 419100 h 419100"/>
              <a:gd name="connsiteX429" fmla="*/ 4161979 w 5032666"/>
              <a:gd name="connsiteY429" fmla="*/ 419100 h 419100"/>
              <a:gd name="connsiteX430" fmla="*/ 4155154 w 5032666"/>
              <a:gd name="connsiteY430" fmla="*/ 419100 h 419100"/>
              <a:gd name="connsiteX431" fmla="*/ 4140782 w 5032666"/>
              <a:gd name="connsiteY431" fmla="*/ 419100 h 419100"/>
              <a:gd name="connsiteX432" fmla="*/ 4130384 w 5032666"/>
              <a:gd name="connsiteY432" fmla="*/ 419100 h 419100"/>
              <a:gd name="connsiteX433" fmla="*/ 4112696 w 5032666"/>
              <a:gd name="connsiteY433" fmla="*/ 419100 h 419100"/>
              <a:gd name="connsiteX434" fmla="*/ 4109187 w 5032666"/>
              <a:gd name="connsiteY434" fmla="*/ 419100 h 419100"/>
              <a:gd name="connsiteX435" fmla="*/ 4105276 w 5032666"/>
              <a:gd name="connsiteY435" fmla="*/ 419100 h 419100"/>
              <a:gd name="connsiteX436" fmla="*/ 4091499 w 5032666"/>
              <a:gd name="connsiteY436" fmla="*/ 419100 h 419100"/>
              <a:gd name="connsiteX437" fmla="*/ 4084079 w 5032666"/>
              <a:gd name="connsiteY437" fmla="*/ 419100 h 419100"/>
              <a:gd name="connsiteX438" fmla="*/ 4072786 w 5032666"/>
              <a:gd name="connsiteY438" fmla="*/ 419100 h 419100"/>
              <a:gd name="connsiteX439" fmla="*/ 4066729 w 5032666"/>
              <a:gd name="connsiteY439" fmla="*/ 419100 h 419100"/>
              <a:gd name="connsiteX440" fmla="*/ 4055993 w 5032666"/>
              <a:gd name="connsiteY440" fmla="*/ 419100 h 419100"/>
              <a:gd name="connsiteX441" fmla="*/ 4045532 w 5032666"/>
              <a:gd name="connsiteY441" fmla="*/ 419100 h 419100"/>
              <a:gd name="connsiteX442" fmla="*/ 4034796 w 5032666"/>
              <a:gd name="connsiteY442" fmla="*/ 419100 h 419100"/>
              <a:gd name="connsiteX443" fmla="*/ 4023503 w 5032666"/>
              <a:gd name="connsiteY443" fmla="*/ 419100 h 419100"/>
              <a:gd name="connsiteX444" fmla="*/ 4016083 w 5032666"/>
              <a:gd name="connsiteY444" fmla="*/ 419100 h 419100"/>
              <a:gd name="connsiteX445" fmla="*/ 4010026 w 5032666"/>
              <a:gd name="connsiteY445" fmla="*/ 419100 h 419100"/>
              <a:gd name="connsiteX446" fmla="*/ 3988829 w 5032666"/>
              <a:gd name="connsiteY446" fmla="*/ 419100 h 419100"/>
              <a:gd name="connsiteX447" fmla="*/ 3977536 w 5032666"/>
              <a:gd name="connsiteY447" fmla="*/ 419100 h 419100"/>
              <a:gd name="connsiteX448" fmla="*/ 3966800 w 5032666"/>
              <a:gd name="connsiteY448" fmla="*/ 419100 h 419100"/>
              <a:gd name="connsiteX449" fmla="*/ 3952428 w 5032666"/>
              <a:gd name="connsiteY449" fmla="*/ 419100 h 419100"/>
              <a:gd name="connsiteX450" fmla="*/ 3920833 w 5032666"/>
              <a:gd name="connsiteY450" fmla="*/ 419100 h 419100"/>
              <a:gd name="connsiteX451" fmla="*/ 3903145 w 5032666"/>
              <a:gd name="connsiteY451" fmla="*/ 419100 h 419100"/>
              <a:gd name="connsiteX452" fmla="*/ 3895725 w 5032666"/>
              <a:gd name="connsiteY452" fmla="*/ 419100 h 419100"/>
              <a:gd name="connsiteX453" fmla="*/ 3857178 w 5032666"/>
              <a:gd name="connsiteY453" fmla="*/ 419100 h 419100"/>
              <a:gd name="connsiteX454" fmla="*/ 3846442 w 5032666"/>
              <a:gd name="connsiteY454" fmla="*/ 419100 h 419100"/>
              <a:gd name="connsiteX455" fmla="*/ 3825137 w 5032666"/>
              <a:gd name="connsiteY455" fmla="*/ 419100 h 419100"/>
              <a:gd name="connsiteX456" fmla="*/ 3800475 w 5032666"/>
              <a:gd name="connsiteY456" fmla="*/ 419100 h 419100"/>
              <a:gd name="connsiteX457" fmla="*/ 3775854 w 5032666"/>
              <a:gd name="connsiteY457" fmla="*/ 419100 h 419100"/>
              <a:gd name="connsiteX458" fmla="*/ 3768434 w 5032666"/>
              <a:gd name="connsiteY458" fmla="*/ 419100 h 419100"/>
              <a:gd name="connsiteX459" fmla="*/ 3729887 w 5032666"/>
              <a:gd name="connsiteY459" fmla="*/ 419100 h 419100"/>
              <a:gd name="connsiteX460" fmla="*/ 3719151 w 5032666"/>
              <a:gd name="connsiteY460" fmla="*/ 419100 h 419100"/>
              <a:gd name="connsiteX461" fmla="*/ 3704779 w 5032666"/>
              <a:gd name="connsiteY461" fmla="*/ 419100 h 419100"/>
              <a:gd name="connsiteX462" fmla="*/ 3673184 w 5032666"/>
              <a:gd name="connsiteY462" fmla="*/ 419100 h 419100"/>
              <a:gd name="connsiteX463" fmla="*/ 3655496 w 5032666"/>
              <a:gd name="connsiteY463" fmla="*/ 419100 h 419100"/>
              <a:gd name="connsiteX464" fmla="*/ 3648076 w 5032666"/>
              <a:gd name="connsiteY464" fmla="*/ 419100 h 419100"/>
              <a:gd name="connsiteX465" fmla="*/ 3615586 w 5032666"/>
              <a:gd name="connsiteY465" fmla="*/ 419100 h 419100"/>
              <a:gd name="connsiteX466" fmla="*/ 3609529 w 5032666"/>
              <a:gd name="connsiteY466" fmla="*/ 419100 h 419100"/>
              <a:gd name="connsiteX467" fmla="*/ 3598793 w 5032666"/>
              <a:gd name="connsiteY467" fmla="*/ 419100 h 419100"/>
              <a:gd name="connsiteX468" fmla="*/ 3566303 w 5032666"/>
              <a:gd name="connsiteY468" fmla="*/ 419100 h 419100"/>
              <a:gd name="connsiteX469" fmla="*/ 3558883 w 5032666"/>
              <a:gd name="connsiteY469" fmla="*/ 419100 h 419100"/>
              <a:gd name="connsiteX470" fmla="*/ 3552826 w 5032666"/>
              <a:gd name="connsiteY470" fmla="*/ 419100 h 419100"/>
              <a:gd name="connsiteX471" fmla="*/ 3537241 w 5032666"/>
              <a:gd name="connsiteY471" fmla="*/ 419100 h 419100"/>
              <a:gd name="connsiteX472" fmla="*/ 3520336 w 5032666"/>
              <a:gd name="connsiteY472" fmla="*/ 419100 h 419100"/>
              <a:gd name="connsiteX473" fmla="*/ 3509600 w 5032666"/>
              <a:gd name="connsiteY473" fmla="*/ 419100 h 419100"/>
              <a:gd name="connsiteX474" fmla="*/ 3495228 w 5032666"/>
              <a:gd name="connsiteY474" fmla="*/ 419100 h 419100"/>
              <a:gd name="connsiteX475" fmla="*/ 3487958 w 5032666"/>
              <a:gd name="connsiteY475" fmla="*/ 419100 h 419100"/>
              <a:gd name="connsiteX476" fmla="*/ 3480538 w 5032666"/>
              <a:gd name="connsiteY476" fmla="*/ 419100 h 419100"/>
              <a:gd name="connsiteX477" fmla="*/ 3463633 w 5032666"/>
              <a:gd name="connsiteY477" fmla="*/ 419100 h 419100"/>
              <a:gd name="connsiteX478" fmla="*/ 3445945 w 5032666"/>
              <a:gd name="connsiteY478" fmla="*/ 419100 h 419100"/>
              <a:gd name="connsiteX479" fmla="*/ 3441991 w 5032666"/>
              <a:gd name="connsiteY479" fmla="*/ 419100 h 419100"/>
              <a:gd name="connsiteX480" fmla="*/ 3438525 w 5032666"/>
              <a:gd name="connsiteY480" fmla="*/ 419100 h 419100"/>
              <a:gd name="connsiteX481" fmla="*/ 3431255 w 5032666"/>
              <a:gd name="connsiteY481" fmla="*/ 419100 h 419100"/>
              <a:gd name="connsiteX482" fmla="*/ 3416883 w 5032666"/>
              <a:gd name="connsiteY482" fmla="*/ 419100 h 419100"/>
              <a:gd name="connsiteX483" fmla="*/ 3399978 w 5032666"/>
              <a:gd name="connsiteY483" fmla="*/ 419100 h 419100"/>
              <a:gd name="connsiteX484" fmla="*/ 3389242 w 5032666"/>
              <a:gd name="connsiteY484" fmla="*/ 419100 h 419100"/>
              <a:gd name="connsiteX485" fmla="*/ 3385288 w 5032666"/>
              <a:gd name="connsiteY485" fmla="*/ 419100 h 419100"/>
              <a:gd name="connsiteX486" fmla="*/ 3367600 w 5032666"/>
              <a:gd name="connsiteY486" fmla="*/ 419100 h 419100"/>
              <a:gd name="connsiteX487" fmla="*/ 3360180 w 5032666"/>
              <a:gd name="connsiteY487" fmla="*/ 419100 h 419100"/>
              <a:gd name="connsiteX488" fmla="*/ 3343275 w 5032666"/>
              <a:gd name="connsiteY488" fmla="*/ 419100 h 419100"/>
              <a:gd name="connsiteX489" fmla="*/ 3327690 w 5032666"/>
              <a:gd name="connsiteY489" fmla="*/ 419100 h 419100"/>
              <a:gd name="connsiteX490" fmla="*/ 3321633 w 5032666"/>
              <a:gd name="connsiteY490" fmla="*/ 419100 h 419100"/>
              <a:gd name="connsiteX491" fmla="*/ 3310897 w 5032666"/>
              <a:gd name="connsiteY491" fmla="*/ 419100 h 419100"/>
              <a:gd name="connsiteX492" fmla="*/ 3278407 w 5032666"/>
              <a:gd name="connsiteY492" fmla="*/ 419100 h 419100"/>
              <a:gd name="connsiteX493" fmla="*/ 3270987 w 5032666"/>
              <a:gd name="connsiteY493" fmla="*/ 419100 h 419100"/>
              <a:gd name="connsiteX494" fmla="*/ 3264930 w 5032666"/>
              <a:gd name="connsiteY494" fmla="*/ 419100 h 419100"/>
              <a:gd name="connsiteX495" fmla="*/ 3232440 w 5032666"/>
              <a:gd name="connsiteY495" fmla="*/ 419100 h 419100"/>
              <a:gd name="connsiteX496" fmla="*/ 3221704 w 5032666"/>
              <a:gd name="connsiteY496" fmla="*/ 419100 h 419100"/>
              <a:gd name="connsiteX497" fmla="*/ 3207332 w 5032666"/>
              <a:gd name="connsiteY497" fmla="*/ 419100 h 419100"/>
              <a:gd name="connsiteX498" fmla="*/ 3175737 w 5032666"/>
              <a:gd name="connsiteY498" fmla="*/ 419100 h 419100"/>
              <a:gd name="connsiteX499" fmla="*/ 3158049 w 5032666"/>
              <a:gd name="connsiteY499" fmla="*/ 419100 h 419100"/>
              <a:gd name="connsiteX500" fmla="*/ 3150629 w 5032666"/>
              <a:gd name="connsiteY500" fmla="*/ 419100 h 419100"/>
              <a:gd name="connsiteX501" fmla="*/ 3112082 w 5032666"/>
              <a:gd name="connsiteY501" fmla="*/ 419100 h 419100"/>
              <a:gd name="connsiteX502" fmla="*/ 3101346 w 5032666"/>
              <a:gd name="connsiteY502" fmla="*/ 419100 h 419100"/>
              <a:gd name="connsiteX503" fmla="*/ 3080041 w 5032666"/>
              <a:gd name="connsiteY503" fmla="*/ 419100 h 419100"/>
              <a:gd name="connsiteX504" fmla="*/ 3055379 w 5032666"/>
              <a:gd name="connsiteY504" fmla="*/ 419100 h 419100"/>
              <a:gd name="connsiteX505" fmla="*/ 3030758 w 5032666"/>
              <a:gd name="connsiteY505" fmla="*/ 419100 h 419100"/>
              <a:gd name="connsiteX506" fmla="*/ 3023338 w 5032666"/>
              <a:gd name="connsiteY506" fmla="*/ 419100 h 419100"/>
              <a:gd name="connsiteX507" fmla="*/ 2984791 w 5032666"/>
              <a:gd name="connsiteY507" fmla="*/ 419100 h 419100"/>
              <a:gd name="connsiteX508" fmla="*/ 2975266 w 5032666"/>
              <a:gd name="connsiteY508" fmla="*/ 419100 h 419100"/>
              <a:gd name="connsiteX509" fmla="*/ 2974055 w 5032666"/>
              <a:gd name="connsiteY509" fmla="*/ 419100 h 419100"/>
              <a:gd name="connsiteX510" fmla="*/ 2959683 w 5032666"/>
              <a:gd name="connsiteY510" fmla="*/ 419100 h 419100"/>
              <a:gd name="connsiteX511" fmla="*/ 2928088 w 5032666"/>
              <a:gd name="connsiteY511" fmla="*/ 419100 h 419100"/>
              <a:gd name="connsiteX512" fmla="*/ 2925983 w 5032666"/>
              <a:gd name="connsiteY512" fmla="*/ 419100 h 419100"/>
              <a:gd name="connsiteX513" fmla="*/ 2918563 w 5032666"/>
              <a:gd name="connsiteY513" fmla="*/ 419100 h 419100"/>
              <a:gd name="connsiteX514" fmla="*/ 2910400 w 5032666"/>
              <a:gd name="connsiteY514" fmla="*/ 419100 h 419100"/>
              <a:gd name="connsiteX515" fmla="*/ 2902980 w 5032666"/>
              <a:gd name="connsiteY515" fmla="*/ 419100 h 419100"/>
              <a:gd name="connsiteX516" fmla="*/ 2891687 w 5032666"/>
              <a:gd name="connsiteY516" fmla="*/ 419100 h 419100"/>
              <a:gd name="connsiteX517" fmla="*/ 2880016 w 5032666"/>
              <a:gd name="connsiteY517" fmla="*/ 419100 h 419100"/>
              <a:gd name="connsiteX518" fmla="*/ 2870490 w 5032666"/>
              <a:gd name="connsiteY518" fmla="*/ 419100 h 419100"/>
              <a:gd name="connsiteX519" fmla="*/ 2869280 w 5032666"/>
              <a:gd name="connsiteY519" fmla="*/ 419100 h 419100"/>
              <a:gd name="connsiteX520" fmla="*/ 2864433 w 5032666"/>
              <a:gd name="connsiteY520" fmla="*/ 419100 h 419100"/>
              <a:gd name="connsiteX521" fmla="*/ 2854908 w 5032666"/>
              <a:gd name="connsiteY521" fmla="*/ 419100 h 419100"/>
              <a:gd name="connsiteX522" fmla="*/ 2853697 w 5032666"/>
              <a:gd name="connsiteY522" fmla="*/ 419100 h 419100"/>
              <a:gd name="connsiteX523" fmla="*/ 2842404 w 5032666"/>
              <a:gd name="connsiteY523" fmla="*/ 419100 h 419100"/>
              <a:gd name="connsiteX524" fmla="*/ 2834984 w 5032666"/>
              <a:gd name="connsiteY524" fmla="*/ 419100 h 419100"/>
              <a:gd name="connsiteX525" fmla="*/ 2823313 w 5032666"/>
              <a:gd name="connsiteY525" fmla="*/ 419100 h 419100"/>
              <a:gd name="connsiteX526" fmla="*/ 2821207 w 5032666"/>
              <a:gd name="connsiteY526" fmla="*/ 419100 h 419100"/>
              <a:gd name="connsiteX527" fmla="*/ 2813787 w 5032666"/>
              <a:gd name="connsiteY527" fmla="*/ 419100 h 419100"/>
              <a:gd name="connsiteX528" fmla="*/ 2807730 w 5032666"/>
              <a:gd name="connsiteY528" fmla="*/ 419100 h 419100"/>
              <a:gd name="connsiteX529" fmla="*/ 2805625 w 5032666"/>
              <a:gd name="connsiteY529" fmla="*/ 419100 h 419100"/>
              <a:gd name="connsiteX530" fmla="*/ 2798205 w 5032666"/>
              <a:gd name="connsiteY530" fmla="*/ 419100 h 419100"/>
              <a:gd name="connsiteX531" fmla="*/ 2796437 w 5032666"/>
              <a:gd name="connsiteY531" fmla="*/ 419100 h 419100"/>
              <a:gd name="connsiteX532" fmla="*/ 2785701 w 5032666"/>
              <a:gd name="connsiteY532" fmla="*/ 419100 h 419100"/>
              <a:gd name="connsiteX533" fmla="*/ 2775240 w 5032666"/>
              <a:gd name="connsiteY533" fmla="*/ 419100 h 419100"/>
              <a:gd name="connsiteX534" fmla="*/ 2771329 w 5032666"/>
              <a:gd name="connsiteY534" fmla="*/ 419100 h 419100"/>
              <a:gd name="connsiteX535" fmla="*/ 2765715 w 5032666"/>
              <a:gd name="connsiteY535" fmla="*/ 419100 h 419100"/>
              <a:gd name="connsiteX536" fmla="*/ 2764504 w 5032666"/>
              <a:gd name="connsiteY536" fmla="*/ 419100 h 419100"/>
              <a:gd name="connsiteX537" fmla="*/ 2759658 w 5032666"/>
              <a:gd name="connsiteY537" fmla="*/ 419100 h 419100"/>
              <a:gd name="connsiteX538" fmla="*/ 2750132 w 5032666"/>
              <a:gd name="connsiteY538" fmla="*/ 419100 h 419100"/>
              <a:gd name="connsiteX539" fmla="*/ 2748922 w 5032666"/>
              <a:gd name="connsiteY539" fmla="*/ 419100 h 419100"/>
              <a:gd name="connsiteX540" fmla="*/ 2739734 w 5032666"/>
              <a:gd name="connsiteY540" fmla="*/ 419100 h 419100"/>
              <a:gd name="connsiteX541" fmla="*/ 2722046 w 5032666"/>
              <a:gd name="connsiteY541" fmla="*/ 419100 h 419100"/>
              <a:gd name="connsiteX542" fmla="*/ 2718537 w 5032666"/>
              <a:gd name="connsiteY542" fmla="*/ 419100 h 419100"/>
              <a:gd name="connsiteX543" fmla="*/ 2716432 w 5032666"/>
              <a:gd name="connsiteY543" fmla="*/ 419100 h 419100"/>
              <a:gd name="connsiteX544" fmla="*/ 2714626 w 5032666"/>
              <a:gd name="connsiteY544" fmla="*/ 419100 h 419100"/>
              <a:gd name="connsiteX545" fmla="*/ 2709012 w 5032666"/>
              <a:gd name="connsiteY545" fmla="*/ 419100 h 419100"/>
              <a:gd name="connsiteX546" fmla="*/ 2702955 w 5032666"/>
              <a:gd name="connsiteY546" fmla="*/ 419100 h 419100"/>
              <a:gd name="connsiteX547" fmla="*/ 2700849 w 5032666"/>
              <a:gd name="connsiteY547" fmla="*/ 419100 h 419100"/>
              <a:gd name="connsiteX548" fmla="*/ 2693429 w 5032666"/>
              <a:gd name="connsiteY548" fmla="*/ 419100 h 419100"/>
              <a:gd name="connsiteX549" fmla="*/ 2682136 w 5032666"/>
              <a:gd name="connsiteY549" fmla="*/ 419100 h 419100"/>
              <a:gd name="connsiteX550" fmla="*/ 2676079 w 5032666"/>
              <a:gd name="connsiteY550" fmla="*/ 419100 h 419100"/>
              <a:gd name="connsiteX551" fmla="*/ 2670465 w 5032666"/>
              <a:gd name="connsiteY551" fmla="*/ 419100 h 419100"/>
              <a:gd name="connsiteX552" fmla="*/ 2665343 w 5032666"/>
              <a:gd name="connsiteY552" fmla="*/ 419100 h 419100"/>
              <a:gd name="connsiteX553" fmla="*/ 2659729 w 5032666"/>
              <a:gd name="connsiteY553" fmla="*/ 419100 h 419100"/>
              <a:gd name="connsiteX554" fmla="*/ 2654882 w 5032666"/>
              <a:gd name="connsiteY554" fmla="*/ 419100 h 419100"/>
              <a:gd name="connsiteX555" fmla="*/ 2645357 w 5032666"/>
              <a:gd name="connsiteY555" fmla="*/ 419100 h 419100"/>
              <a:gd name="connsiteX556" fmla="*/ 2644146 w 5032666"/>
              <a:gd name="connsiteY556" fmla="*/ 419100 h 419100"/>
              <a:gd name="connsiteX557" fmla="*/ 2632853 w 5032666"/>
              <a:gd name="connsiteY557" fmla="*/ 419100 h 419100"/>
              <a:gd name="connsiteX558" fmla="*/ 2625433 w 5032666"/>
              <a:gd name="connsiteY558" fmla="*/ 419100 h 419100"/>
              <a:gd name="connsiteX559" fmla="*/ 2619376 w 5032666"/>
              <a:gd name="connsiteY559" fmla="*/ 419100 h 419100"/>
              <a:gd name="connsiteX560" fmla="*/ 2613762 w 5032666"/>
              <a:gd name="connsiteY560" fmla="*/ 419100 h 419100"/>
              <a:gd name="connsiteX561" fmla="*/ 2598179 w 5032666"/>
              <a:gd name="connsiteY561" fmla="*/ 419100 h 419100"/>
              <a:gd name="connsiteX562" fmla="*/ 2596074 w 5032666"/>
              <a:gd name="connsiteY562" fmla="*/ 419100 h 419100"/>
              <a:gd name="connsiteX563" fmla="*/ 2588654 w 5032666"/>
              <a:gd name="connsiteY563" fmla="*/ 419100 h 419100"/>
              <a:gd name="connsiteX564" fmla="*/ 2586886 w 5032666"/>
              <a:gd name="connsiteY564" fmla="*/ 419100 h 419100"/>
              <a:gd name="connsiteX565" fmla="*/ 2576150 w 5032666"/>
              <a:gd name="connsiteY565" fmla="*/ 419100 h 419100"/>
              <a:gd name="connsiteX566" fmla="*/ 2561778 w 5032666"/>
              <a:gd name="connsiteY566" fmla="*/ 419100 h 419100"/>
              <a:gd name="connsiteX567" fmla="*/ 2550107 w 5032666"/>
              <a:gd name="connsiteY567" fmla="*/ 419100 h 419100"/>
              <a:gd name="connsiteX568" fmla="*/ 2539371 w 5032666"/>
              <a:gd name="connsiteY568" fmla="*/ 419100 h 419100"/>
              <a:gd name="connsiteX569" fmla="*/ 2530183 w 5032666"/>
              <a:gd name="connsiteY569" fmla="*/ 419100 h 419100"/>
              <a:gd name="connsiteX570" fmla="*/ 2518066 w 5032666"/>
              <a:gd name="connsiteY570" fmla="*/ 419100 h 419100"/>
              <a:gd name="connsiteX571" fmla="*/ 2512495 w 5032666"/>
              <a:gd name="connsiteY571" fmla="*/ 419100 h 419100"/>
              <a:gd name="connsiteX572" fmla="*/ 2505075 w 5032666"/>
              <a:gd name="connsiteY572" fmla="*/ 419100 h 419100"/>
              <a:gd name="connsiteX573" fmla="*/ 2493404 w 5032666"/>
              <a:gd name="connsiteY573" fmla="*/ 419100 h 419100"/>
              <a:gd name="connsiteX574" fmla="*/ 2468783 w 5032666"/>
              <a:gd name="connsiteY574" fmla="*/ 419100 h 419100"/>
              <a:gd name="connsiteX575" fmla="*/ 2466528 w 5032666"/>
              <a:gd name="connsiteY575" fmla="*/ 419100 h 419100"/>
              <a:gd name="connsiteX576" fmla="*/ 2461363 w 5032666"/>
              <a:gd name="connsiteY576" fmla="*/ 419100 h 419100"/>
              <a:gd name="connsiteX577" fmla="*/ 2455792 w 5032666"/>
              <a:gd name="connsiteY577" fmla="*/ 419100 h 419100"/>
              <a:gd name="connsiteX578" fmla="*/ 2434487 w 5032666"/>
              <a:gd name="connsiteY578" fmla="*/ 419100 h 419100"/>
              <a:gd name="connsiteX579" fmla="*/ 2422816 w 5032666"/>
              <a:gd name="connsiteY579" fmla="*/ 419100 h 419100"/>
              <a:gd name="connsiteX580" fmla="*/ 2412080 w 5032666"/>
              <a:gd name="connsiteY580" fmla="*/ 419100 h 419100"/>
              <a:gd name="connsiteX581" fmla="*/ 2409825 w 5032666"/>
              <a:gd name="connsiteY581" fmla="*/ 419100 h 419100"/>
              <a:gd name="connsiteX582" fmla="*/ 2397708 w 5032666"/>
              <a:gd name="connsiteY582" fmla="*/ 419100 h 419100"/>
              <a:gd name="connsiteX583" fmla="*/ 2385204 w 5032666"/>
              <a:gd name="connsiteY583" fmla="*/ 419100 h 419100"/>
              <a:gd name="connsiteX584" fmla="*/ 2377784 w 5032666"/>
              <a:gd name="connsiteY584" fmla="*/ 419100 h 419100"/>
              <a:gd name="connsiteX585" fmla="*/ 2366113 w 5032666"/>
              <a:gd name="connsiteY585" fmla="*/ 419100 h 419100"/>
              <a:gd name="connsiteX586" fmla="*/ 2348425 w 5032666"/>
              <a:gd name="connsiteY586" fmla="*/ 419100 h 419100"/>
              <a:gd name="connsiteX587" fmla="*/ 2341005 w 5032666"/>
              <a:gd name="connsiteY587" fmla="*/ 419100 h 419100"/>
              <a:gd name="connsiteX588" fmla="*/ 2339237 w 5032666"/>
              <a:gd name="connsiteY588" fmla="*/ 419100 h 419100"/>
              <a:gd name="connsiteX589" fmla="*/ 2329712 w 5032666"/>
              <a:gd name="connsiteY589" fmla="*/ 419100 h 419100"/>
              <a:gd name="connsiteX590" fmla="*/ 2328501 w 5032666"/>
              <a:gd name="connsiteY590" fmla="*/ 419100 h 419100"/>
              <a:gd name="connsiteX591" fmla="*/ 2314129 w 5032666"/>
              <a:gd name="connsiteY591" fmla="*/ 419100 h 419100"/>
              <a:gd name="connsiteX592" fmla="*/ 2308515 w 5032666"/>
              <a:gd name="connsiteY592" fmla="*/ 419100 h 419100"/>
              <a:gd name="connsiteX593" fmla="*/ 2302458 w 5032666"/>
              <a:gd name="connsiteY593" fmla="*/ 419100 h 419100"/>
              <a:gd name="connsiteX594" fmla="*/ 2291722 w 5032666"/>
              <a:gd name="connsiteY594" fmla="*/ 419100 h 419100"/>
              <a:gd name="connsiteX595" fmla="*/ 2282534 w 5032666"/>
              <a:gd name="connsiteY595" fmla="*/ 419100 h 419100"/>
              <a:gd name="connsiteX596" fmla="*/ 2280429 w 5032666"/>
              <a:gd name="connsiteY596" fmla="*/ 419100 h 419100"/>
              <a:gd name="connsiteX597" fmla="*/ 2273009 w 5032666"/>
              <a:gd name="connsiteY597" fmla="*/ 419100 h 419100"/>
              <a:gd name="connsiteX598" fmla="*/ 2264846 w 5032666"/>
              <a:gd name="connsiteY598" fmla="*/ 419100 h 419100"/>
              <a:gd name="connsiteX599" fmla="*/ 2259232 w 5032666"/>
              <a:gd name="connsiteY599" fmla="*/ 419100 h 419100"/>
              <a:gd name="connsiteX600" fmla="*/ 2257426 w 5032666"/>
              <a:gd name="connsiteY600" fmla="*/ 419100 h 419100"/>
              <a:gd name="connsiteX601" fmla="*/ 2251812 w 5032666"/>
              <a:gd name="connsiteY601" fmla="*/ 419100 h 419100"/>
              <a:gd name="connsiteX602" fmla="*/ 2245755 w 5032666"/>
              <a:gd name="connsiteY602" fmla="*/ 419100 h 419100"/>
              <a:gd name="connsiteX603" fmla="*/ 2234462 w 5032666"/>
              <a:gd name="connsiteY603" fmla="*/ 419100 h 419100"/>
              <a:gd name="connsiteX604" fmla="*/ 2224936 w 5032666"/>
              <a:gd name="connsiteY604" fmla="*/ 419100 h 419100"/>
              <a:gd name="connsiteX605" fmla="*/ 2223726 w 5032666"/>
              <a:gd name="connsiteY605" fmla="*/ 419100 h 419100"/>
              <a:gd name="connsiteX606" fmla="*/ 2218879 w 5032666"/>
              <a:gd name="connsiteY606" fmla="*/ 419100 h 419100"/>
              <a:gd name="connsiteX607" fmla="*/ 2213265 w 5032666"/>
              <a:gd name="connsiteY607" fmla="*/ 419100 h 419100"/>
              <a:gd name="connsiteX608" fmla="*/ 2209354 w 5032666"/>
              <a:gd name="connsiteY608" fmla="*/ 419100 h 419100"/>
              <a:gd name="connsiteX609" fmla="*/ 2208143 w 5032666"/>
              <a:gd name="connsiteY609" fmla="*/ 419100 h 419100"/>
              <a:gd name="connsiteX610" fmla="*/ 2202529 w 5032666"/>
              <a:gd name="connsiteY610" fmla="*/ 419100 h 419100"/>
              <a:gd name="connsiteX611" fmla="*/ 2188157 w 5032666"/>
              <a:gd name="connsiteY611" fmla="*/ 419100 h 419100"/>
              <a:gd name="connsiteX612" fmla="*/ 2177759 w 5032666"/>
              <a:gd name="connsiteY612" fmla="*/ 419100 h 419100"/>
              <a:gd name="connsiteX613" fmla="*/ 2175653 w 5032666"/>
              <a:gd name="connsiteY613" fmla="*/ 419100 h 419100"/>
              <a:gd name="connsiteX614" fmla="*/ 2168233 w 5032666"/>
              <a:gd name="connsiteY614" fmla="*/ 419100 h 419100"/>
              <a:gd name="connsiteX615" fmla="*/ 2162176 w 5032666"/>
              <a:gd name="connsiteY615" fmla="*/ 419100 h 419100"/>
              <a:gd name="connsiteX616" fmla="*/ 2160071 w 5032666"/>
              <a:gd name="connsiteY616" fmla="*/ 419100 h 419100"/>
              <a:gd name="connsiteX617" fmla="*/ 2156562 w 5032666"/>
              <a:gd name="connsiteY617" fmla="*/ 419100 h 419100"/>
              <a:gd name="connsiteX618" fmla="*/ 2152651 w 5032666"/>
              <a:gd name="connsiteY618" fmla="*/ 419100 h 419100"/>
              <a:gd name="connsiteX619" fmla="*/ 2138874 w 5032666"/>
              <a:gd name="connsiteY619" fmla="*/ 419100 h 419100"/>
              <a:gd name="connsiteX620" fmla="*/ 2131454 w 5032666"/>
              <a:gd name="connsiteY620" fmla="*/ 419100 h 419100"/>
              <a:gd name="connsiteX621" fmla="*/ 2129686 w 5032666"/>
              <a:gd name="connsiteY621" fmla="*/ 419100 h 419100"/>
              <a:gd name="connsiteX622" fmla="*/ 2120161 w 5032666"/>
              <a:gd name="connsiteY622" fmla="*/ 419100 h 419100"/>
              <a:gd name="connsiteX623" fmla="*/ 2118950 w 5032666"/>
              <a:gd name="connsiteY623" fmla="*/ 419100 h 419100"/>
              <a:gd name="connsiteX624" fmla="*/ 2114104 w 5032666"/>
              <a:gd name="connsiteY624" fmla="*/ 419100 h 419100"/>
              <a:gd name="connsiteX625" fmla="*/ 2104578 w 5032666"/>
              <a:gd name="connsiteY625" fmla="*/ 419100 h 419100"/>
              <a:gd name="connsiteX626" fmla="*/ 2103368 w 5032666"/>
              <a:gd name="connsiteY626" fmla="*/ 419100 h 419100"/>
              <a:gd name="connsiteX627" fmla="*/ 2092907 w 5032666"/>
              <a:gd name="connsiteY627" fmla="*/ 419100 h 419100"/>
              <a:gd name="connsiteX628" fmla="*/ 2082171 w 5032666"/>
              <a:gd name="connsiteY628" fmla="*/ 419100 h 419100"/>
              <a:gd name="connsiteX629" fmla="*/ 2072983 w 5032666"/>
              <a:gd name="connsiteY629" fmla="*/ 419100 h 419100"/>
              <a:gd name="connsiteX630" fmla="*/ 2070878 w 5032666"/>
              <a:gd name="connsiteY630" fmla="*/ 419100 h 419100"/>
              <a:gd name="connsiteX631" fmla="*/ 2063458 w 5032666"/>
              <a:gd name="connsiteY631" fmla="*/ 419100 h 419100"/>
              <a:gd name="connsiteX632" fmla="*/ 2057401 w 5032666"/>
              <a:gd name="connsiteY632" fmla="*/ 419100 h 419100"/>
              <a:gd name="connsiteX633" fmla="*/ 2055295 w 5032666"/>
              <a:gd name="connsiteY633" fmla="*/ 419100 h 419100"/>
              <a:gd name="connsiteX634" fmla="*/ 2047875 w 5032666"/>
              <a:gd name="connsiteY634" fmla="*/ 419100 h 419100"/>
              <a:gd name="connsiteX635" fmla="*/ 2036204 w 5032666"/>
              <a:gd name="connsiteY635" fmla="*/ 419100 h 419100"/>
              <a:gd name="connsiteX636" fmla="*/ 2024911 w 5032666"/>
              <a:gd name="connsiteY636" fmla="*/ 419100 h 419100"/>
              <a:gd name="connsiteX637" fmla="*/ 2014175 w 5032666"/>
              <a:gd name="connsiteY637" fmla="*/ 419100 h 419100"/>
              <a:gd name="connsiteX638" fmla="*/ 2009328 w 5032666"/>
              <a:gd name="connsiteY638" fmla="*/ 419100 h 419100"/>
              <a:gd name="connsiteX639" fmla="*/ 1999803 w 5032666"/>
              <a:gd name="connsiteY639" fmla="*/ 419100 h 419100"/>
              <a:gd name="connsiteX640" fmla="*/ 1998592 w 5032666"/>
              <a:gd name="connsiteY640" fmla="*/ 419100 h 419100"/>
              <a:gd name="connsiteX641" fmla="*/ 1968208 w 5032666"/>
              <a:gd name="connsiteY641" fmla="*/ 419100 h 419100"/>
              <a:gd name="connsiteX642" fmla="*/ 1952625 w 5032666"/>
              <a:gd name="connsiteY642" fmla="*/ 419100 h 419100"/>
              <a:gd name="connsiteX643" fmla="*/ 1950520 w 5032666"/>
              <a:gd name="connsiteY643" fmla="*/ 419100 h 419100"/>
              <a:gd name="connsiteX644" fmla="*/ 1943100 w 5032666"/>
              <a:gd name="connsiteY644" fmla="*/ 419100 h 419100"/>
              <a:gd name="connsiteX645" fmla="*/ 1904553 w 5032666"/>
              <a:gd name="connsiteY645" fmla="*/ 419100 h 419100"/>
              <a:gd name="connsiteX646" fmla="*/ 1893817 w 5032666"/>
              <a:gd name="connsiteY646" fmla="*/ 419100 h 419100"/>
              <a:gd name="connsiteX647" fmla="*/ 1872512 w 5032666"/>
              <a:gd name="connsiteY647" fmla="*/ 419100 h 419100"/>
              <a:gd name="connsiteX648" fmla="*/ 1847850 w 5032666"/>
              <a:gd name="connsiteY648" fmla="*/ 419100 h 419100"/>
              <a:gd name="connsiteX649" fmla="*/ 1823229 w 5032666"/>
              <a:gd name="connsiteY649" fmla="*/ 419100 h 419100"/>
              <a:gd name="connsiteX650" fmla="*/ 1815809 w 5032666"/>
              <a:gd name="connsiteY650" fmla="*/ 419100 h 419100"/>
              <a:gd name="connsiteX651" fmla="*/ 1777262 w 5032666"/>
              <a:gd name="connsiteY651" fmla="*/ 419100 h 419100"/>
              <a:gd name="connsiteX652" fmla="*/ 1766526 w 5032666"/>
              <a:gd name="connsiteY652" fmla="*/ 419100 h 419100"/>
              <a:gd name="connsiteX653" fmla="*/ 1752154 w 5032666"/>
              <a:gd name="connsiteY653" fmla="*/ 419100 h 419100"/>
              <a:gd name="connsiteX654" fmla="*/ 1720559 w 5032666"/>
              <a:gd name="connsiteY654" fmla="*/ 419100 h 419100"/>
              <a:gd name="connsiteX655" fmla="*/ 1702871 w 5032666"/>
              <a:gd name="connsiteY655" fmla="*/ 419100 h 419100"/>
              <a:gd name="connsiteX656" fmla="*/ 1695451 w 5032666"/>
              <a:gd name="connsiteY656" fmla="*/ 419100 h 419100"/>
              <a:gd name="connsiteX657" fmla="*/ 1662961 w 5032666"/>
              <a:gd name="connsiteY657" fmla="*/ 419100 h 419100"/>
              <a:gd name="connsiteX658" fmla="*/ 1656904 w 5032666"/>
              <a:gd name="connsiteY658" fmla="*/ 419100 h 419100"/>
              <a:gd name="connsiteX659" fmla="*/ 1646168 w 5032666"/>
              <a:gd name="connsiteY659" fmla="*/ 419100 h 419100"/>
              <a:gd name="connsiteX660" fmla="*/ 1613678 w 5032666"/>
              <a:gd name="connsiteY660" fmla="*/ 419100 h 419100"/>
              <a:gd name="connsiteX661" fmla="*/ 1606258 w 5032666"/>
              <a:gd name="connsiteY661" fmla="*/ 419100 h 419100"/>
              <a:gd name="connsiteX662" fmla="*/ 1600201 w 5032666"/>
              <a:gd name="connsiteY662" fmla="*/ 419100 h 419100"/>
              <a:gd name="connsiteX663" fmla="*/ 1584616 w 5032666"/>
              <a:gd name="connsiteY663" fmla="*/ 419100 h 419100"/>
              <a:gd name="connsiteX664" fmla="*/ 1567711 w 5032666"/>
              <a:gd name="connsiteY664" fmla="*/ 419100 h 419100"/>
              <a:gd name="connsiteX665" fmla="*/ 1556975 w 5032666"/>
              <a:gd name="connsiteY665" fmla="*/ 419100 h 419100"/>
              <a:gd name="connsiteX666" fmla="*/ 1542603 w 5032666"/>
              <a:gd name="connsiteY666" fmla="*/ 419100 h 419100"/>
              <a:gd name="connsiteX667" fmla="*/ 1535333 w 5032666"/>
              <a:gd name="connsiteY667" fmla="*/ 419100 h 419100"/>
              <a:gd name="connsiteX668" fmla="*/ 1527913 w 5032666"/>
              <a:gd name="connsiteY668" fmla="*/ 419100 h 419100"/>
              <a:gd name="connsiteX669" fmla="*/ 1511008 w 5032666"/>
              <a:gd name="connsiteY669" fmla="*/ 419100 h 419100"/>
              <a:gd name="connsiteX670" fmla="*/ 1493320 w 5032666"/>
              <a:gd name="connsiteY670" fmla="*/ 419100 h 419100"/>
              <a:gd name="connsiteX671" fmla="*/ 1489366 w 5032666"/>
              <a:gd name="connsiteY671" fmla="*/ 419100 h 419100"/>
              <a:gd name="connsiteX672" fmla="*/ 1485900 w 5032666"/>
              <a:gd name="connsiteY672" fmla="*/ 419100 h 419100"/>
              <a:gd name="connsiteX673" fmla="*/ 1478630 w 5032666"/>
              <a:gd name="connsiteY673" fmla="*/ 419100 h 419100"/>
              <a:gd name="connsiteX674" fmla="*/ 1464258 w 5032666"/>
              <a:gd name="connsiteY674" fmla="*/ 419100 h 419100"/>
              <a:gd name="connsiteX675" fmla="*/ 1447353 w 5032666"/>
              <a:gd name="connsiteY675" fmla="*/ 419100 h 419100"/>
              <a:gd name="connsiteX676" fmla="*/ 1436617 w 5032666"/>
              <a:gd name="connsiteY676" fmla="*/ 419100 h 419100"/>
              <a:gd name="connsiteX677" fmla="*/ 1432663 w 5032666"/>
              <a:gd name="connsiteY677" fmla="*/ 419100 h 419100"/>
              <a:gd name="connsiteX678" fmla="*/ 1414975 w 5032666"/>
              <a:gd name="connsiteY678" fmla="*/ 419100 h 419100"/>
              <a:gd name="connsiteX679" fmla="*/ 1407555 w 5032666"/>
              <a:gd name="connsiteY679" fmla="*/ 419100 h 419100"/>
              <a:gd name="connsiteX680" fmla="*/ 1390650 w 5032666"/>
              <a:gd name="connsiteY680" fmla="*/ 419100 h 419100"/>
              <a:gd name="connsiteX681" fmla="*/ 1375065 w 5032666"/>
              <a:gd name="connsiteY681" fmla="*/ 419100 h 419100"/>
              <a:gd name="connsiteX682" fmla="*/ 1369008 w 5032666"/>
              <a:gd name="connsiteY682" fmla="*/ 419100 h 419100"/>
              <a:gd name="connsiteX683" fmla="*/ 1358272 w 5032666"/>
              <a:gd name="connsiteY683" fmla="*/ 419100 h 419100"/>
              <a:gd name="connsiteX684" fmla="*/ 1325782 w 5032666"/>
              <a:gd name="connsiteY684" fmla="*/ 419100 h 419100"/>
              <a:gd name="connsiteX685" fmla="*/ 1318362 w 5032666"/>
              <a:gd name="connsiteY685" fmla="*/ 419100 h 419100"/>
              <a:gd name="connsiteX686" fmla="*/ 1312305 w 5032666"/>
              <a:gd name="connsiteY686" fmla="*/ 419100 h 419100"/>
              <a:gd name="connsiteX687" fmla="*/ 1279815 w 5032666"/>
              <a:gd name="connsiteY687" fmla="*/ 419100 h 419100"/>
              <a:gd name="connsiteX688" fmla="*/ 1269079 w 5032666"/>
              <a:gd name="connsiteY688" fmla="*/ 419100 h 419100"/>
              <a:gd name="connsiteX689" fmla="*/ 1254707 w 5032666"/>
              <a:gd name="connsiteY689" fmla="*/ 419100 h 419100"/>
              <a:gd name="connsiteX690" fmla="*/ 1223112 w 5032666"/>
              <a:gd name="connsiteY690" fmla="*/ 419100 h 419100"/>
              <a:gd name="connsiteX691" fmla="*/ 1205424 w 5032666"/>
              <a:gd name="connsiteY691" fmla="*/ 419100 h 419100"/>
              <a:gd name="connsiteX692" fmla="*/ 1198004 w 5032666"/>
              <a:gd name="connsiteY692" fmla="*/ 419100 h 419100"/>
              <a:gd name="connsiteX693" fmla="*/ 1159457 w 5032666"/>
              <a:gd name="connsiteY693" fmla="*/ 419100 h 419100"/>
              <a:gd name="connsiteX694" fmla="*/ 1148721 w 5032666"/>
              <a:gd name="connsiteY694" fmla="*/ 419100 h 419100"/>
              <a:gd name="connsiteX695" fmla="*/ 1127416 w 5032666"/>
              <a:gd name="connsiteY695" fmla="*/ 419100 h 419100"/>
              <a:gd name="connsiteX696" fmla="*/ 1102754 w 5032666"/>
              <a:gd name="connsiteY696" fmla="*/ 419100 h 419100"/>
              <a:gd name="connsiteX697" fmla="*/ 1078133 w 5032666"/>
              <a:gd name="connsiteY697" fmla="*/ 419100 h 419100"/>
              <a:gd name="connsiteX698" fmla="*/ 1070713 w 5032666"/>
              <a:gd name="connsiteY698" fmla="*/ 419100 h 419100"/>
              <a:gd name="connsiteX699" fmla="*/ 1032166 w 5032666"/>
              <a:gd name="connsiteY699" fmla="*/ 419100 h 419100"/>
              <a:gd name="connsiteX700" fmla="*/ 1021430 w 5032666"/>
              <a:gd name="connsiteY700" fmla="*/ 419100 h 419100"/>
              <a:gd name="connsiteX701" fmla="*/ 1007058 w 5032666"/>
              <a:gd name="connsiteY701" fmla="*/ 419100 h 419100"/>
              <a:gd name="connsiteX702" fmla="*/ 975463 w 5032666"/>
              <a:gd name="connsiteY702" fmla="*/ 419100 h 419100"/>
              <a:gd name="connsiteX703" fmla="*/ 957775 w 5032666"/>
              <a:gd name="connsiteY703" fmla="*/ 419100 h 419100"/>
              <a:gd name="connsiteX704" fmla="*/ 950355 w 5032666"/>
              <a:gd name="connsiteY704" fmla="*/ 419100 h 419100"/>
              <a:gd name="connsiteX705" fmla="*/ 939062 w 5032666"/>
              <a:gd name="connsiteY705" fmla="*/ 419100 h 419100"/>
              <a:gd name="connsiteX706" fmla="*/ 917865 w 5032666"/>
              <a:gd name="connsiteY706" fmla="*/ 419100 h 419100"/>
              <a:gd name="connsiteX707" fmla="*/ 911808 w 5032666"/>
              <a:gd name="connsiteY707" fmla="*/ 419100 h 419100"/>
              <a:gd name="connsiteX708" fmla="*/ 901072 w 5032666"/>
              <a:gd name="connsiteY708" fmla="*/ 419100 h 419100"/>
              <a:gd name="connsiteX709" fmla="*/ 889779 w 5032666"/>
              <a:gd name="connsiteY709" fmla="*/ 419100 h 419100"/>
              <a:gd name="connsiteX710" fmla="*/ 882359 w 5032666"/>
              <a:gd name="connsiteY710" fmla="*/ 419100 h 419100"/>
              <a:gd name="connsiteX711" fmla="*/ 868582 w 5032666"/>
              <a:gd name="connsiteY711" fmla="*/ 419100 h 419100"/>
              <a:gd name="connsiteX712" fmla="*/ 861162 w 5032666"/>
              <a:gd name="connsiteY712" fmla="*/ 419100 h 419100"/>
              <a:gd name="connsiteX713" fmla="*/ 855105 w 5032666"/>
              <a:gd name="connsiteY713" fmla="*/ 419100 h 419100"/>
              <a:gd name="connsiteX714" fmla="*/ 843812 w 5032666"/>
              <a:gd name="connsiteY714" fmla="*/ 419100 h 419100"/>
              <a:gd name="connsiteX715" fmla="*/ 833076 w 5032666"/>
              <a:gd name="connsiteY715" fmla="*/ 419100 h 419100"/>
              <a:gd name="connsiteX716" fmla="*/ 822615 w 5032666"/>
              <a:gd name="connsiteY716" fmla="*/ 419100 h 419100"/>
              <a:gd name="connsiteX717" fmla="*/ 818704 w 5032666"/>
              <a:gd name="connsiteY717" fmla="*/ 419100 h 419100"/>
              <a:gd name="connsiteX718" fmla="*/ 811879 w 5032666"/>
              <a:gd name="connsiteY718" fmla="*/ 419100 h 419100"/>
              <a:gd name="connsiteX719" fmla="*/ 797507 w 5032666"/>
              <a:gd name="connsiteY719" fmla="*/ 419100 h 419100"/>
              <a:gd name="connsiteX720" fmla="*/ 787109 w 5032666"/>
              <a:gd name="connsiteY720" fmla="*/ 419100 h 419100"/>
              <a:gd name="connsiteX721" fmla="*/ 769421 w 5032666"/>
              <a:gd name="connsiteY721" fmla="*/ 419100 h 419100"/>
              <a:gd name="connsiteX722" fmla="*/ 765912 w 5032666"/>
              <a:gd name="connsiteY722" fmla="*/ 419100 h 419100"/>
              <a:gd name="connsiteX723" fmla="*/ 762001 w 5032666"/>
              <a:gd name="connsiteY723" fmla="*/ 419100 h 419100"/>
              <a:gd name="connsiteX724" fmla="*/ 748224 w 5032666"/>
              <a:gd name="connsiteY724" fmla="*/ 419100 h 419100"/>
              <a:gd name="connsiteX725" fmla="*/ 740804 w 5032666"/>
              <a:gd name="connsiteY725" fmla="*/ 419100 h 419100"/>
              <a:gd name="connsiteX726" fmla="*/ 729511 w 5032666"/>
              <a:gd name="connsiteY726" fmla="*/ 419100 h 419100"/>
              <a:gd name="connsiteX727" fmla="*/ 723454 w 5032666"/>
              <a:gd name="connsiteY727" fmla="*/ 419100 h 419100"/>
              <a:gd name="connsiteX728" fmla="*/ 712718 w 5032666"/>
              <a:gd name="connsiteY728" fmla="*/ 419100 h 419100"/>
              <a:gd name="connsiteX729" fmla="*/ 702257 w 5032666"/>
              <a:gd name="connsiteY729" fmla="*/ 419100 h 419100"/>
              <a:gd name="connsiteX730" fmla="*/ 691521 w 5032666"/>
              <a:gd name="connsiteY730" fmla="*/ 419100 h 419100"/>
              <a:gd name="connsiteX731" fmla="*/ 680228 w 5032666"/>
              <a:gd name="connsiteY731" fmla="*/ 419100 h 419100"/>
              <a:gd name="connsiteX732" fmla="*/ 672808 w 5032666"/>
              <a:gd name="connsiteY732" fmla="*/ 419100 h 419100"/>
              <a:gd name="connsiteX733" fmla="*/ 666751 w 5032666"/>
              <a:gd name="connsiteY733" fmla="*/ 419100 h 419100"/>
              <a:gd name="connsiteX734" fmla="*/ 645554 w 5032666"/>
              <a:gd name="connsiteY734" fmla="*/ 419100 h 419100"/>
              <a:gd name="connsiteX735" fmla="*/ 634261 w 5032666"/>
              <a:gd name="connsiteY735" fmla="*/ 419100 h 419100"/>
              <a:gd name="connsiteX736" fmla="*/ 623525 w 5032666"/>
              <a:gd name="connsiteY736" fmla="*/ 419100 h 419100"/>
              <a:gd name="connsiteX737" fmla="*/ 609153 w 5032666"/>
              <a:gd name="connsiteY737" fmla="*/ 419100 h 419100"/>
              <a:gd name="connsiteX738" fmla="*/ 577558 w 5032666"/>
              <a:gd name="connsiteY738" fmla="*/ 419100 h 419100"/>
              <a:gd name="connsiteX739" fmla="*/ 559870 w 5032666"/>
              <a:gd name="connsiteY739" fmla="*/ 419100 h 419100"/>
              <a:gd name="connsiteX740" fmla="*/ 552450 w 5032666"/>
              <a:gd name="connsiteY740" fmla="*/ 419100 h 419100"/>
              <a:gd name="connsiteX741" fmla="*/ 513903 w 5032666"/>
              <a:gd name="connsiteY741" fmla="*/ 419100 h 419100"/>
              <a:gd name="connsiteX742" fmla="*/ 503167 w 5032666"/>
              <a:gd name="connsiteY742" fmla="*/ 419100 h 419100"/>
              <a:gd name="connsiteX743" fmla="*/ 481862 w 5032666"/>
              <a:gd name="connsiteY743" fmla="*/ 419100 h 419100"/>
              <a:gd name="connsiteX744" fmla="*/ 457200 w 5032666"/>
              <a:gd name="connsiteY744" fmla="*/ 419100 h 419100"/>
              <a:gd name="connsiteX745" fmla="*/ 432579 w 5032666"/>
              <a:gd name="connsiteY745" fmla="*/ 419100 h 419100"/>
              <a:gd name="connsiteX746" fmla="*/ 425159 w 5032666"/>
              <a:gd name="connsiteY746" fmla="*/ 419100 h 419100"/>
              <a:gd name="connsiteX747" fmla="*/ 386612 w 5032666"/>
              <a:gd name="connsiteY747" fmla="*/ 419100 h 419100"/>
              <a:gd name="connsiteX748" fmla="*/ 375876 w 5032666"/>
              <a:gd name="connsiteY748" fmla="*/ 419100 h 419100"/>
              <a:gd name="connsiteX749" fmla="*/ 361504 w 5032666"/>
              <a:gd name="connsiteY749" fmla="*/ 419100 h 419100"/>
              <a:gd name="connsiteX750" fmla="*/ 329909 w 5032666"/>
              <a:gd name="connsiteY750" fmla="*/ 419100 h 419100"/>
              <a:gd name="connsiteX751" fmla="*/ 312221 w 5032666"/>
              <a:gd name="connsiteY751" fmla="*/ 419100 h 419100"/>
              <a:gd name="connsiteX752" fmla="*/ 304801 w 5032666"/>
              <a:gd name="connsiteY752" fmla="*/ 419100 h 419100"/>
              <a:gd name="connsiteX753" fmla="*/ 272311 w 5032666"/>
              <a:gd name="connsiteY753" fmla="*/ 419100 h 419100"/>
              <a:gd name="connsiteX754" fmla="*/ 266254 w 5032666"/>
              <a:gd name="connsiteY754" fmla="*/ 419100 h 419100"/>
              <a:gd name="connsiteX755" fmla="*/ 255518 w 5032666"/>
              <a:gd name="connsiteY755" fmla="*/ 419100 h 419100"/>
              <a:gd name="connsiteX756" fmla="*/ 223028 w 5032666"/>
              <a:gd name="connsiteY756" fmla="*/ 419100 h 419100"/>
              <a:gd name="connsiteX757" fmla="*/ 215608 w 5032666"/>
              <a:gd name="connsiteY757" fmla="*/ 419100 h 419100"/>
              <a:gd name="connsiteX758" fmla="*/ 209551 w 5032666"/>
              <a:gd name="connsiteY758" fmla="*/ 419100 h 419100"/>
              <a:gd name="connsiteX759" fmla="*/ 177061 w 5032666"/>
              <a:gd name="connsiteY759" fmla="*/ 419100 h 419100"/>
              <a:gd name="connsiteX760" fmla="*/ 166325 w 5032666"/>
              <a:gd name="connsiteY760" fmla="*/ 419100 h 419100"/>
              <a:gd name="connsiteX761" fmla="*/ 151953 w 5032666"/>
              <a:gd name="connsiteY761" fmla="*/ 419100 h 419100"/>
              <a:gd name="connsiteX762" fmla="*/ 120358 w 5032666"/>
              <a:gd name="connsiteY762" fmla="*/ 419100 h 419100"/>
              <a:gd name="connsiteX763" fmla="*/ 102670 w 5032666"/>
              <a:gd name="connsiteY763" fmla="*/ 419100 h 419100"/>
              <a:gd name="connsiteX764" fmla="*/ 95250 w 5032666"/>
              <a:gd name="connsiteY764" fmla="*/ 419100 h 419100"/>
              <a:gd name="connsiteX765" fmla="*/ 56703 w 5032666"/>
              <a:gd name="connsiteY765" fmla="*/ 419100 h 419100"/>
              <a:gd name="connsiteX766" fmla="*/ 45967 w 5032666"/>
              <a:gd name="connsiteY766" fmla="*/ 419100 h 419100"/>
              <a:gd name="connsiteX767" fmla="*/ 0 w 5032666"/>
              <a:gd name="connsiteY767" fmla="*/ 41910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</a:cxnLst>
            <a:rect l="l" t="t" r="r" b="b"/>
            <a:pathLst>
              <a:path w="5032666" h="419100">
                <a:moveTo>
                  <a:pt x="104775" y="0"/>
                </a:moveTo>
                <a:lnTo>
                  <a:pt x="150742" y="0"/>
                </a:lnTo>
                <a:lnTo>
                  <a:pt x="161478" y="0"/>
                </a:lnTo>
                <a:lnTo>
                  <a:pt x="200025" y="0"/>
                </a:lnTo>
                <a:lnTo>
                  <a:pt x="207445" y="0"/>
                </a:lnTo>
                <a:lnTo>
                  <a:pt x="225133" y="0"/>
                </a:lnTo>
                <a:lnTo>
                  <a:pt x="256728" y="0"/>
                </a:lnTo>
                <a:lnTo>
                  <a:pt x="271100" y="0"/>
                </a:lnTo>
                <a:lnTo>
                  <a:pt x="281836" y="0"/>
                </a:lnTo>
                <a:lnTo>
                  <a:pt x="314326" y="0"/>
                </a:lnTo>
                <a:lnTo>
                  <a:pt x="320383" y="0"/>
                </a:lnTo>
                <a:lnTo>
                  <a:pt x="327803" y="0"/>
                </a:lnTo>
                <a:lnTo>
                  <a:pt x="360293" y="0"/>
                </a:lnTo>
                <a:lnTo>
                  <a:pt x="371029" y="0"/>
                </a:lnTo>
                <a:lnTo>
                  <a:pt x="377086" y="0"/>
                </a:lnTo>
                <a:lnTo>
                  <a:pt x="409576" y="0"/>
                </a:lnTo>
                <a:lnTo>
                  <a:pt x="416996" y="0"/>
                </a:lnTo>
                <a:lnTo>
                  <a:pt x="434684" y="0"/>
                </a:lnTo>
                <a:lnTo>
                  <a:pt x="466279" y="0"/>
                </a:lnTo>
                <a:lnTo>
                  <a:pt x="480651" y="0"/>
                </a:lnTo>
                <a:lnTo>
                  <a:pt x="491387" y="0"/>
                </a:lnTo>
                <a:lnTo>
                  <a:pt x="529934" y="0"/>
                </a:lnTo>
                <a:lnTo>
                  <a:pt x="537354" y="0"/>
                </a:lnTo>
                <a:lnTo>
                  <a:pt x="561975" y="0"/>
                </a:lnTo>
                <a:lnTo>
                  <a:pt x="586637" y="0"/>
                </a:lnTo>
                <a:lnTo>
                  <a:pt x="607942" y="0"/>
                </a:lnTo>
                <a:lnTo>
                  <a:pt x="618678" y="0"/>
                </a:lnTo>
                <a:lnTo>
                  <a:pt x="657225" y="0"/>
                </a:lnTo>
                <a:lnTo>
                  <a:pt x="664645" y="0"/>
                </a:lnTo>
                <a:lnTo>
                  <a:pt x="682333" y="0"/>
                </a:lnTo>
                <a:lnTo>
                  <a:pt x="713928" y="0"/>
                </a:lnTo>
                <a:lnTo>
                  <a:pt x="728300" y="0"/>
                </a:lnTo>
                <a:lnTo>
                  <a:pt x="739036" y="0"/>
                </a:lnTo>
                <a:lnTo>
                  <a:pt x="750329" y="0"/>
                </a:lnTo>
                <a:lnTo>
                  <a:pt x="771526" y="0"/>
                </a:lnTo>
                <a:lnTo>
                  <a:pt x="777583" y="0"/>
                </a:lnTo>
                <a:lnTo>
                  <a:pt x="785003" y="0"/>
                </a:lnTo>
                <a:lnTo>
                  <a:pt x="796296" y="0"/>
                </a:lnTo>
                <a:lnTo>
                  <a:pt x="807032" y="0"/>
                </a:lnTo>
                <a:lnTo>
                  <a:pt x="817493" y="0"/>
                </a:lnTo>
                <a:lnTo>
                  <a:pt x="828229" y="0"/>
                </a:lnTo>
                <a:lnTo>
                  <a:pt x="834286" y="0"/>
                </a:lnTo>
                <a:lnTo>
                  <a:pt x="845579" y="0"/>
                </a:lnTo>
                <a:lnTo>
                  <a:pt x="852999" y="0"/>
                </a:lnTo>
                <a:lnTo>
                  <a:pt x="866776" y="0"/>
                </a:lnTo>
                <a:lnTo>
                  <a:pt x="870687" y="0"/>
                </a:lnTo>
                <a:lnTo>
                  <a:pt x="874196" y="0"/>
                </a:lnTo>
                <a:lnTo>
                  <a:pt x="891884" y="0"/>
                </a:lnTo>
                <a:lnTo>
                  <a:pt x="902282" y="0"/>
                </a:lnTo>
                <a:lnTo>
                  <a:pt x="916654" y="0"/>
                </a:lnTo>
                <a:lnTo>
                  <a:pt x="923479" y="0"/>
                </a:lnTo>
                <a:lnTo>
                  <a:pt x="927390" y="0"/>
                </a:lnTo>
                <a:lnTo>
                  <a:pt x="937851" y="0"/>
                </a:lnTo>
                <a:lnTo>
                  <a:pt x="948587" y="0"/>
                </a:lnTo>
                <a:lnTo>
                  <a:pt x="959880" y="0"/>
                </a:lnTo>
                <a:lnTo>
                  <a:pt x="965937" y="0"/>
                </a:lnTo>
                <a:lnTo>
                  <a:pt x="973357" y="0"/>
                </a:lnTo>
                <a:lnTo>
                  <a:pt x="987134" y="0"/>
                </a:lnTo>
                <a:lnTo>
                  <a:pt x="994554" y="0"/>
                </a:lnTo>
                <a:lnTo>
                  <a:pt x="1005847" y="0"/>
                </a:lnTo>
                <a:lnTo>
                  <a:pt x="1016583" y="0"/>
                </a:lnTo>
                <a:lnTo>
                  <a:pt x="1022640" y="0"/>
                </a:lnTo>
                <a:lnTo>
                  <a:pt x="1043837" y="0"/>
                </a:lnTo>
                <a:lnTo>
                  <a:pt x="1055130" y="0"/>
                </a:lnTo>
                <a:lnTo>
                  <a:pt x="1062550" y="0"/>
                </a:lnTo>
                <a:lnTo>
                  <a:pt x="1080238" y="0"/>
                </a:lnTo>
                <a:lnTo>
                  <a:pt x="1111833" y="0"/>
                </a:lnTo>
                <a:lnTo>
                  <a:pt x="1126205" y="0"/>
                </a:lnTo>
                <a:lnTo>
                  <a:pt x="1136941" y="0"/>
                </a:lnTo>
                <a:lnTo>
                  <a:pt x="1175488" y="0"/>
                </a:lnTo>
                <a:lnTo>
                  <a:pt x="1182908" y="0"/>
                </a:lnTo>
                <a:lnTo>
                  <a:pt x="1207529" y="0"/>
                </a:lnTo>
                <a:lnTo>
                  <a:pt x="1232191" y="0"/>
                </a:lnTo>
                <a:lnTo>
                  <a:pt x="1253496" y="0"/>
                </a:lnTo>
                <a:lnTo>
                  <a:pt x="1264232" y="0"/>
                </a:lnTo>
                <a:lnTo>
                  <a:pt x="1302779" y="0"/>
                </a:lnTo>
                <a:lnTo>
                  <a:pt x="1310199" y="0"/>
                </a:lnTo>
                <a:lnTo>
                  <a:pt x="1327887" y="0"/>
                </a:lnTo>
                <a:lnTo>
                  <a:pt x="1359482" y="0"/>
                </a:lnTo>
                <a:lnTo>
                  <a:pt x="1373854" y="0"/>
                </a:lnTo>
                <a:lnTo>
                  <a:pt x="1384590" y="0"/>
                </a:lnTo>
                <a:lnTo>
                  <a:pt x="1417080" y="0"/>
                </a:lnTo>
                <a:lnTo>
                  <a:pt x="1423137" y="0"/>
                </a:lnTo>
                <a:lnTo>
                  <a:pt x="1430557" y="0"/>
                </a:lnTo>
                <a:lnTo>
                  <a:pt x="1463047" y="0"/>
                </a:lnTo>
                <a:lnTo>
                  <a:pt x="1473783" y="0"/>
                </a:lnTo>
                <a:lnTo>
                  <a:pt x="1479840" y="0"/>
                </a:lnTo>
                <a:lnTo>
                  <a:pt x="1495425" y="0"/>
                </a:lnTo>
                <a:lnTo>
                  <a:pt x="1512330" y="0"/>
                </a:lnTo>
                <a:lnTo>
                  <a:pt x="1519750" y="0"/>
                </a:lnTo>
                <a:lnTo>
                  <a:pt x="1537438" y="0"/>
                </a:lnTo>
                <a:lnTo>
                  <a:pt x="1541392" y="0"/>
                </a:lnTo>
                <a:lnTo>
                  <a:pt x="1552128" y="0"/>
                </a:lnTo>
                <a:lnTo>
                  <a:pt x="1569033" y="0"/>
                </a:lnTo>
                <a:lnTo>
                  <a:pt x="1583405" y="0"/>
                </a:lnTo>
                <a:lnTo>
                  <a:pt x="1590675" y="0"/>
                </a:lnTo>
                <a:lnTo>
                  <a:pt x="1594141" y="0"/>
                </a:lnTo>
                <a:lnTo>
                  <a:pt x="1598095" y="0"/>
                </a:lnTo>
                <a:lnTo>
                  <a:pt x="1615783" y="0"/>
                </a:lnTo>
                <a:lnTo>
                  <a:pt x="1632688" y="0"/>
                </a:lnTo>
                <a:lnTo>
                  <a:pt x="1640108" y="0"/>
                </a:lnTo>
                <a:lnTo>
                  <a:pt x="1647378" y="0"/>
                </a:lnTo>
                <a:lnTo>
                  <a:pt x="1661750" y="0"/>
                </a:lnTo>
                <a:lnTo>
                  <a:pt x="1672486" y="0"/>
                </a:lnTo>
                <a:lnTo>
                  <a:pt x="1689391" y="0"/>
                </a:lnTo>
                <a:lnTo>
                  <a:pt x="1704976" y="0"/>
                </a:lnTo>
                <a:lnTo>
                  <a:pt x="1711033" y="0"/>
                </a:lnTo>
                <a:lnTo>
                  <a:pt x="1718453" y="0"/>
                </a:lnTo>
                <a:lnTo>
                  <a:pt x="1750943" y="0"/>
                </a:lnTo>
                <a:lnTo>
                  <a:pt x="1761679" y="0"/>
                </a:lnTo>
                <a:lnTo>
                  <a:pt x="1767736" y="0"/>
                </a:lnTo>
                <a:lnTo>
                  <a:pt x="1800226" y="0"/>
                </a:lnTo>
                <a:lnTo>
                  <a:pt x="1807646" y="0"/>
                </a:lnTo>
                <a:lnTo>
                  <a:pt x="1825334" y="0"/>
                </a:lnTo>
                <a:lnTo>
                  <a:pt x="1856929" y="0"/>
                </a:lnTo>
                <a:lnTo>
                  <a:pt x="1871301" y="0"/>
                </a:lnTo>
                <a:lnTo>
                  <a:pt x="1882037" y="0"/>
                </a:lnTo>
                <a:lnTo>
                  <a:pt x="1920584" y="0"/>
                </a:lnTo>
                <a:lnTo>
                  <a:pt x="1928004" y="0"/>
                </a:lnTo>
                <a:lnTo>
                  <a:pt x="1952625" y="0"/>
                </a:lnTo>
                <a:lnTo>
                  <a:pt x="1977287" y="0"/>
                </a:lnTo>
                <a:lnTo>
                  <a:pt x="1998592" y="0"/>
                </a:lnTo>
                <a:lnTo>
                  <a:pt x="2009328" y="0"/>
                </a:lnTo>
                <a:lnTo>
                  <a:pt x="2047875" y="0"/>
                </a:lnTo>
                <a:lnTo>
                  <a:pt x="2055295" y="0"/>
                </a:lnTo>
                <a:lnTo>
                  <a:pt x="2057400" y="0"/>
                </a:lnTo>
                <a:lnTo>
                  <a:pt x="2072983" y="0"/>
                </a:lnTo>
                <a:lnTo>
                  <a:pt x="2103367" y="0"/>
                </a:lnTo>
                <a:lnTo>
                  <a:pt x="2104578" y="0"/>
                </a:lnTo>
                <a:lnTo>
                  <a:pt x="2114103" y="0"/>
                </a:lnTo>
                <a:lnTo>
                  <a:pt x="2118950" y="0"/>
                </a:lnTo>
                <a:lnTo>
                  <a:pt x="2129686" y="0"/>
                </a:lnTo>
                <a:lnTo>
                  <a:pt x="2140979" y="0"/>
                </a:lnTo>
                <a:lnTo>
                  <a:pt x="2152650" y="0"/>
                </a:lnTo>
                <a:lnTo>
                  <a:pt x="2160070" y="0"/>
                </a:lnTo>
                <a:lnTo>
                  <a:pt x="2162176" y="0"/>
                </a:lnTo>
                <a:lnTo>
                  <a:pt x="2168233" y="0"/>
                </a:lnTo>
                <a:lnTo>
                  <a:pt x="2175653" y="0"/>
                </a:lnTo>
                <a:lnTo>
                  <a:pt x="2177758" y="0"/>
                </a:lnTo>
                <a:lnTo>
                  <a:pt x="2186946" y="0"/>
                </a:lnTo>
                <a:lnTo>
                  <a:pt x="2197682" y="0"/>
                </a:lnTo>
                <a:lnTo>
                  <a:pt x="2208143" y="0"/>
                </a:lnTo>
                <a:lnTo>
                  <a:pt x="2209353" y="0"/>
                </a:lnTo>
                <a:lnTo>
                  <a:pt x="2218879" y="0"/>
                </a:lnTo>
                <a:lnTo>
                  <a:pt x="2223725" y="0"/>
                </a:lnTo>
                <a:lnTo>
                  <a:pt x="2224936" y="0"/>
                </a:lnTo>
                <a:lnTo>
                  <a:pt x="2234461" y="0"/>
                </a:lnTo>
                <a:lnTo>
                  <a:pt x="2236229" y="0"/>
                </a:lnTo>
                <a:lnTo>
                  <a:pt x="2243649" y="0"/>
                </a:lnTo>
                <a:lnTo>
                  <a:pt x="2257426" y="0"/>
                </a:lnTo>
                <a:lnTo>
                  <a:pt x="2261337" y="0"/>
                </a:lnTo>
                <a:lnTo>
                  <a:pt x="2264846" y="0"/>
                </a:lnTo>
                <a:lnTo>
                  <a:pt x="2266951" y="0"/>
                </a:lnTo>
                <a:lnTo>
                  <a:pt x="2273008" y="0"/>
                </a:lnTo>
                <a:lnTo>
                  <a:pt x="2280428" y="0"/>
                </a:lnTo>
                <a:lnTo>
                  <a:pt x="2282534" y="0"/>
                </a:lnTo>
                <a:lnTo>
                  <a:pt x="2292932" y="0"/>
                </a:lnTo>
                <a:lnTo>
                  <a:pt x="2307304" y="0"/>
                </a:lnTo>
                <a:lnTo>
                  <a:pt x="2312918" y="0"/>
                </a:lnTo>
                <a:lnTo>
                  <a:pt x="2314129" y="0"/>
                </a:lnTo>
                <a:lnTo>
                  <a:pt x="2318040" y="0"/>
                </a:lnTo>
                <a:lnTo>
                  <a:pt x="2323654" y="0"/>
                </a:lnTo>
                <a:lnTo>
                  <a:pt x="2328501" y="0"/>
                </a:lnTo>
                <a:lnTo>
                  <a:pt x="2329711" y="0"/>
                </a:lnTo>
                <a:lnTo>
                  <a:pt x="2339237" y="0"/>
                </a:lnTo>
                <a:lnTo>
                  <a:pt x="2350530" y="0"/>
                </a:lnTo>
                <a:lnTo>
                  <a:pt x="2356587" y="0"/>
                </a:lnTo>
                <a:lnTo>
                  <a:pt x="2362201" y="0"/>
                </a:lnTo>
                <a:lnTo>
                  <a:pt x="2364007" y="0"/>
                </a:lnTo>
                <a:lnTo>
                  <a:pt x="2369621" y="0"/>
                </a:lnTo>
                <a:lnTo>
                  <a:pt x="2377784" y="0"/>
                </a:lnTo>
                <a:lnTo>
                  <a:pt x="2385204" y="0"/>
                </a:lnTo>
                <a:lnTo>
                  <a:pt x="2387309" y="0"/>
                </a:lnTo>
                <a:lnTo>
                  <a:pt x="2396497" y="0"/>
                </a:lnTo>
                <a:lnTo>
                  <a:pt x="2407233" y="0"/>
                </a:lnTo>
                <a:lnTo>
                  <a:pt x="2413290" y="0"/>
                </a:lnTo>
                <a:lnTo>
                  <a:pt x="2418904" y="0"/>
                </a:lnTo>
                <a:lnTo>
                  <a:pt x="2433276" y="0"/>
                </a:lnTo>
                <a:lnTo>
                  <a:pt x="2434487" y="0"/>
                </a:lnTo>
                <a:lnTo>
                  <a:pt x="2444012" y="0"/>
                </a:lnTo>
                <a:lnTo>
                  <a:pt x="2445780" y="0"/>
                </a:lnTo>
                <a:lnTo>
                  <a:pt x="2453200" y="0"/>
                </a:lnTo>
                <a:lnTo>
                  <a:pt x="2470888" y="0"/>
                </a:lnTo>
                <a:lnTo>
                  <a:pt x="2482559" y="0"/>
                </a:lnTo>
                <a:lnTo>
                  <a:pt x="2489979" y="0"/>
                </a:lnTo>
                <a:lnTo>
                  <a:pt x="2502483" y="0"/>
                </a:lnTo>
                <a:lnTo>
                  <a:pt x="2514600" y="0"/>
                </a:lnTo>
                <a:lnTo>
                  <a:pt x="2516855" y="0"/>
                </a:lnTo>
                <a:lnTo>
                  <a:pt x="2527591" y="0"/>
                </a:lnTo>
                <a:lnTo>
                  <a:pt x="2539262" y="0"/>
                </a:lnTo>
                <a:lnTo>
                  <a:pt x="2560567" y="0"/>
                </a:lnTo>
                <a:lnTo>
                  <a:pt x="2566138" y="0"/>
                </a:lnTo>
                <a:lnTo>
                  <a:pt x="2571303" y="0"/>
                </a:lnTo>
                <a:lnTo>
                  <a:pt x="2573558" y="0"/>
                </a:lnTo>
                <a:lnTo>
                  <a:pt x="2598179" y="0"/>
                </a:lnTo>
                <a:lnTo>
                  <a:pt x="2609850" y="0"/>
                </a:lnTo>
                <a:lnTo>
                  <a:pt x="2617270" y="0"/>
                </a:lnTo>
                <a:lnTo>
                  <a:pt x="2622841" y="0"/>
                </a:lnTo>
                <a:lnTo>
                  <a:pt x="2634958" y="0"/>
                </a:lnTo>
                <a:lnTo>
                  <a:pt x="2644146" y="0"/>
                </a:lnTo>
                <a:lnTo>
                  <a:pt x="2654882" y="0"/>
                </a:lnTo>
                <a:lnTo>
                  <a:pt x="2666553" y="0"/>
                </a:lnTo>
                <a:lnTo>
                  <a:pt x="2680925" y="0"/>
                </a:lnTo>
                <a:lnTo>
                  <a:pt x="2691661" y="0"/>
                </a:lnTo>
                <a:lnTo>
                  <a:pt x="2693429" y="0"/>
                </a:lnTo>
                <a:lnTo>
                  <a:pt x="2700849" y="0"/>
                </a:lnTo>
                <a:lnTo>
                  <a:pt x="2702954" y="0"/>
                </a:lnTo>
                <a:lnTo>
                  <a:pt x="2718537" y="0"/>
                </a:lnTo>
                <a:lnTo>
                  <a:pt x="2724151" y="0"/>
                </a:lnTo>
                <a:lnTo>
                  <a:pt x="2730208" y="0"/>
                </a:lnTo>
                <a:lnTo>
                  <a:pt x="2737628" y="0"/>
                </a:lnTo>
                <a:lnTo>
                  <a:pt x="2748921" y="0"/>
                </a:lnTo>
                <a:lnTo>
                  <a:pt x="2750132" y="0"/>
                </a:lnTo>
                <a:lnTo>
                  <a:pt x="2759657" y="0"/>
                </a:lnTo>
                <a:lnTo>
                  <a:pt x="2764504" y="0"/>
                </a:lnTo>
                <a:lnTo>
                  <a:pt x="2770118" y="0"/>
                </a:lnTo>
                <a:lnTo>
                  <a:pt x="2775240" y="0"/>
                </a:lnTo>
                <a:lnTo>
                  <a:pt x="2780854" y="0"/>
                </a:lnTo>
                <a:lnTo>
                  <a:pt x="2786911" y="0"/>
                </a:lnTo>
                <a:lnTo>
                  <a:pt x="2798204" y="0"/>
                </a:lnTo>
                <a:lnTo>
                  <a:pt x="2805624" y="0"/>
                </a:lnTo>
                <a:lnTo>
                  <a:pt x="2807730" y="0"/>
                </a:lnTo>
                <a:lnTo>
                  <a:pt x="2813787" y="0"/>
                </a:lnTo>
                <a:lnTo>
                  <a:pt x="2819401" y="0"/>
                </a:lnTo>
                <a:lnTo>
                  <a:pt x="2821207" y="0"/>
                </a:lnTo>
                <a:lnTo>
                  <a:pt x="2823312" y="0"/>
                </a:lnTo>
                <a:lnTo>
                  <a:pt x="2826821" y="0"/>
                </a:lnTo>
                <a:lnTo>
                  <a:pt x="2844509" y="0"/>
                </a:lnTo>
                <a:lnTo>
                  <a:pt x="2853697" y="0"/>
                </a:lnTo>
                <a:lnTo>
                  <a:pt x="2854907" y="0"/>
                </a:lnTo>
                <a:lnTo>
                  <a:pt x="2864433" y="0"/>
                </a:lnTo>
                <a:lnTo>
                  <a:pt x="2869279" y="0"/>
                </a:lnTo>
                <a:lnTo>
                  <a:pt x="2870490" y="0"/>
                </a:lnTo>
                <a:lnTo>
                  <a:pt x="2876104" y="0"/>
                </a:lnTo>
                <a:lnTo>
                  <a:pt x="2880015" y="0"/>
                </a:lnTo>
                <a:lnTo>
                  <a:pt x="2890476" y="0"/>
                </a:lnTo>
                <a:lnTo>
                  <a:pt x="2901212" y="0"/>
                </a:lnTo>
                <a:lnTo>
                  <a:pt x="2902980" y="0"/>
                </a:lnTo>
                <a:lnTo>
                  <a:pt x="2910400" y="0"/>
                </a:lnTo>
                <a:lnTo>
                  <a:pt x="2912505" y="0"/>
                </a:lnTo>
                <a:lnTo>
                  <a:pt x="2918562" y="0"/>
                </a:lnTo>
                <a:lnTo>
                  <a:pt x="2925982" y="0"/>
                </a:lnTo>
                <a:lnTo>
                  <a:pt x="2928088" y="0"/>
                </a:lnTo>
                <a:lnTo>
                  <a:pt x="2939759" y="0"/>
                </a:lnTo>
                <a:lnTo>
                  <a:pt x="2947179" y="0"/>
                </a:lnTo>
                <a:lnTo>
                  <a:pt x="2958472" y="0"/>
                </a:lnTo>
                <a:lnTo>
                  <a:pt x="2959683" y="0"/>
                </a:lnTo>
                <a:lnTo>
                  <a:pt x="2969208" y="0"/>
                </a:lnTo>
                <a:lnTo>
                  <a:pt x="2974055" y="0"/>
                </a:lnTo>
                <a:lnTo>
                  <a:pt x="2975265" y="0"/>
                </a:lnTo>
                <a:lnTo>
                  <a:pt x="2984791" y="0"/>
                </a:lnTo>
                <a:lnTo>
                  <a:pt x="2996462" y="0"/>
                </a:lnTo>
                <a:lnTo>
                  <a:pt x="3007755" y="0"/>
                </a:lnTo>
                <a:lnTo>
                  <a:pt x="3015175" y="0"/>
                </a:lnTo>
                <a:lnTo>
                  <a:pt x="3023338" y="0"/>
                </a:lnTo>
                <a:lnTo>
                  <a:pt x="3030758" y="0"/>
                </a:lnTo>
                <a:lnTo>
                  <a:pt x="3032863" y="0"/>
                </a:lnTo>
                <a:lnTo>
                  <a:pt x="3064458" y="0"/>
                </a:lnTo>
                <a:lnTo>
                  <a:pt x="3078830" y="0"/>
                </a:lnTo>
                <a:lnTo>
                  <a:pt x="3080041" y="0"/>
                </a:lnTo>
                <a:lnTo>
                  <a:pt x="3089566" y="0"/>
                </a:lnTo>
                <a:lnTo>
                  <a:pt x="3128113" y="0"/>
                </a:lnTo>
                <a:lnTo>
                  <a:pt x="3135533" y="0"/>
                </a:lnTo>
                <a:lnTo>
                  <a:pt x="3160154" y="0"/>
                </a:lnTo>
                <a:lnTo>
                  <a:pt x="3184816" y="0"/>
                </a:lnTo>
                <a:lnTo>
                  <a:pt x="3206121" y="0"/>
                </a:lnTo>
                <a:lnTo>
                  <a:pt x="3216857" y="0"/>
                </a:lnTo>
                <a:lnTo>
                  <a:pt x="3255404" y="0"/>
                </a:lnTo>
                <a:lnTo>
                  <a:pt x="3262824" y="0"/>
                </a:lnTo>
                <a:lnTo>
                  <a:pt x="3280512" y="0"/>
                </a:lnTo>
                <a:lnTo>
                  <a:pt x="3312107" y="0"/>
                </a:lnTo>
                <a:lnTo>
                  <a:pt x="3326479" y="0"/>
                </a:lnTo>
                <a:lnTo>
                  <a:pt x="3337215" y="0"/>
                </a:lnTo>
                <a:lnTo>
                  <a:pt x="3369705" y="0"/>
                </a:lnTo>
                <a:lnTo>
                  <a:pt x="3375762" y="0"/>
                </a:lnTo>
                <a:lnTo>
                  <a:pt x="3383182" y="0"/>
                </a:lnTo>
                <a:lnTo>
                  <a:pt x="3415672" y="0"/>
                </a:lnTo>
                <a:lnTo>
                  <a:pt x="3426408" y="0"/>
                </a:lnTo>
                <a:lnTo>
                  <a:pt x="3432465" y="0"/>
                </a:lnTo>
                <a:lnTo>
                  <a:pt x="3448050" y="0"/>
                </a:lnTo>
                <a:lnTo>
                  <a:pt x="3464955" y="0"/>
                </a:lnTo>
                <a:lnTo>
                  <a:pt x="3472375" y="0"/>
                </a:lnTo>
                <a:lnTo>
                  <a:pt x="3490063" y="0"/>
                </a:lnTo>
                <a:lnTo>
                  <a:pt x="3494017" y="0"/>
                </a:lnTo>
                <a:lnTo>
                  <a:pt x="3504753" y="0"/>
                </a:lnTo>
                <a:lnTo>
                  <a:pt x="3521658" y="0"/>
                </a:lnTo>
                <a:lnTo>
                  <a:pt x="3536030" y="0"/>
                </a:lnTo>
                <a:lnTo>
                  <a:pt x="3543300" y="0"/>
                </a:lnTo>
                <a:lnTo>
                  <a:pt x="3546766" y="0"/>
                </a:lnTo>
                <a:lnTo>
                  <a:pt x="3550720" y="0"/>
                </a:lnTo>
                <a:lnTo>
                  <a:pt x="3568408" y="0"/>
                </a:lnTo>
                <a:lnTo>
                  <a:pt x="3585313" y="0"/>
                </a:lnTo>
                <a:lnTo>
                  <a:pt x="3592733" y="0"/>
                </a:lnTo>
                <a:lnTo>
                  <a:pt x="3600003" y="0"/>
                </a:lnTo>
                <a:lnTo>
                  <a:pt x="3614375" y="0"/>
                </a:lnTo>
                <a:lnTo>
                  <a:pt x="3625111" y="0"/>
                </a:lnTo>
                <a:lnTo>
                  <a:pt x="3642016" y="0"/>
                </a:lnTo>
                <a:lnTo>
                  <a:pt x="3657601" y="0"/>
                </a:lnTo>
                <a:lnTo>
                  <a:pt x="3663658" y="0"/>
                </a:lnTo>
                <a:lnTo>
                  <a:pt x="3671078" y="0"/>
                </a:lnTo>
                <a:lnTo>
                  <a:pt x="3703568" y="0"/>
                </a:lnTo>
                <a:lnTo>
                  <a:pt x="3714304" y="0"/>
                </a:lnTo>
                <a:lnTo>
                  <a:pt x="3720361" y="0"/>
                </a:lnTo>
                <a:lnTo>
                  <a:pt x="3752851" y="0"/>
                </a:lnTo>
                <a:lnTo>
                  <a:pt x="3760271" y="0"/>
                </a:lnTo>
                <a:lnTo>
                  <a:pt x="3777959" y="0"/>
                </a:lnTo>
                <a:lnTo>
                  <a:pt x="3809554" y="0"/>
                </a:lnTo>
                <a:lnTo>
                  <a:pt x="3823926" y="0"/>
                </a:lnTo>
                <a:lnTo>
                  <a:pt x="3834662" y="0"/>
                </a:lnTo>
                <a:lnTo>
                  <a:pt x="3873209" y="0"/>
                </a:lnTo>
                <a:lnTo>
                  <a:pt x="3880629" y="0"/>
                </a:lnTo>
                <a:lnTo>
                  <a:pt x="3905250" y="0"/>
                </a:lnTo>
                <a:lnTo>
                  <a:pt x="3929912" y="0"/>
                </a:lnTo>
                <a:lnTo>
                  <a:pt x="3951217" y="0"/>
                </a:lnTo>
                <a:lnTo>
                  <a:pt x="3961953" y="0"/>
                </a:lnTo>
                <a:lnTo>
                  <a:pt x="4000500" y="0"/>
                </a:lnTo>
                <a:lnTo>
                  <a:pt x="4007920" y="0"/>
                </a:lnTo>
                <a:lnTo>
                  <a:pt x="4025608" y="0"/>
                </a:lnTo>
                <a:lnTo>
                  <a:pt x="4057203" y="0"/>
                </a:lnTo>
                <a:lnTo>
                  <a:pt x="4071575" y="0"/>
                </a:lnTo>
                <a:lnTo>
                  <a:pt x="4082311" y="0"/>
                </a:lnTo>
                <a:lnTo>
                  <a:pt x="4093604" y="0"/>
                </a:lnTo>
                <a:lnTo>
                  <a:pt x="4114801" y="0"/>
                </a:lnTo>
                <a:lnTo>
                  <a:pt x="4120858" y="0"/>
                </a:lnTo>
                <a:lnTo>
                  <a:pt x="4128278" y="0"/>
                </a:lnTo>
                <a:lnTo>
                  <a:pt x="4139571" y="0"/>
                </a:lnTo>
                <a:lnTo>
                  <a:pt x="4150307" y="0"/>
                </a:lnTo>
                <a:lnTo>
                  <a:pt x="4160768" y="0"/>
                </a:lnTo>
                <a:lnTo>
                  <a:pt x="4171504" y="0"/>
                </a:lnTo>
                <a:lnTo>
                  <a:pt x="4177561" y="0"/>
                </a:lnTo>
                <a:lnTo>
                  <a:pt x="4188854" y="0"/>
                </a:lnTo>
                <a:lnTo>
                  <a:pt x="4196274" y="0"/>
                </a:lnTo>
                <a:lnTo>
                  <a:pt x="4210051" y="0"/>
                </a:lnTo>
                <a:lnTo>
                  <a:pt x="4213962" y="0"/>
                </a:lnTo>
                <a:lnTo>
                  <a:pt x="4217471" y="0"/>
                </a:lnTo>
                <a:lnTo>
                  <a:pt x="4235159" y="0"/>
                </a:lnTo>
                <a:lnTo>
                  <a:pt x="4245557" y="0"/>
                </a:lnTo>
                <a:lnTo>
                  <a:pt x="4259929" y="0"/>
                </a:lnTo>
                <a:lnTo>
                  <a:pt x="4266754" y="0"/>
                </a:lnTo>
                <a:lnTo>
                  <a:pt x="4270665" y="0"/>
                </a:lnTo>
                <a:lnTo>
                  <a:pt x="4281126" y="0"/>
                </a:lnTo>
                <a:lnTo>
                  <a:pt x="4291862" y="0"/>
                </a:lnTo>
                <a:lnTo>
                  <a:pt x="4303155" y="0"/>
                </a:lnTo>
                <a:lnTo>
                  <a:pt x="4309212" y="0"/>
                </a:lnTo>
                <a:lnTo>
                  <a:pt x="4316632" y="0"/>
                </a:lnTo>
                <a:lnTo>
                  <a:pt x="4330409" y="0"/>
                </a:lnTo>
                <a:lnTo>
                  <a:pt x="4337829" y="0"/>
                </a:lnTo>
                <a:lnTo>
                  <a:pt x="4349122" y="0"/>
                </a:lnTo>
                <a:lnTo>
                  <a:pt x="4359858" y="0"/>
                </a:lnTo>
                <a:lnTo>
                  <a:pt x="4365915" y="0"/>
                </a:lnTo>
                <a:lnTo>
                  <a:pt x="4387112" y="0"/>
                </a:lnTo>
                <a:lnTo>
                  <a:pt x="4398405" y="0"/>
                </a:lnTo>
                <a:lnTo>
                  <a:pt x="4405825" y="0"/>
                </a:lnTo>
                <a:lnTo>
                  <a:pt x="4423513" y="0"/>
                </a:lnTo>
                <a:lnTo>
                  <a:pt x="4455108" y="0"/>
                </a:lnTo>
                <a:lnTo>
                  <a:pt x="4469480" y="0"/>
                </a:lnTo>
                <a:lnTo>
                  <a:pt x="4480216" y="0"/>
                </a:lnTo>
                <a:lnTo>
                  <a:pt x="4518763" y="0"/>
                </a:lnTo>
                <a:lnTo>
                  <a:pt x="4526183" y="0"/>
                </a:lnTo>
                <a:lnTo>
                  <a:pt x="4550804" y="0"/>
                </a:lnTo>
                <a:lnTo>
                  <a:pt x="4575466" y="0"/>
                </a:lnTo>
                <a:lnTo>
                  <a:pt x="4596771" y="0"/>
                </a:lnTo>
                <a:lnTo>
                  <a:pt x="4607507" y="0"/>
                </a:lnTo>
                <a:lnTo>
                  <a:pt x="4646054" y="0"/>
                </a:lnTo>
                <a:lnTo>
                  <a:pt x="4653474" y="0"/>
                </a:lnTo>
                <a:lnTo>
                  <a:pt x="4671162" y="0"/>
                </a:lnTo>
                <a:lnTo>
                  <a:pt x="4702757" y="0"/>
                </a:lnTo>
                <a:lnTo>
                  <a:pt x="4717129" y="0"/>
                </a:lnTo>
                <a:lnTo>
                  <a:pt x="4727865" y="0"/>
                </a:lnTo>
                <a:lnTo>
                  <a:pt x="4760355" y="0"/>
                </a:lnTo>
                <a:lnTo>
                  <a:pt x="4766412" y="0"/>
                </a:lnTo>
                <a:lnTo>
                  <a:pt x="4773832" y="0"/>
                </a:lnTo>
                <a:lnTo>
                  <a:pt x="4806322" y="0"/>
                </a:lnTo>
                <a:lnTo>
                  <a:pt x="4817058" y="0"/>
                </a:lnTo>
                <a:lnTo>
                  <a:pt x="4823115" y="0"/>
                </a:lnTo>
                <a:lnTo>
                  <a:pt x="4855605" y="0"/>
                </a:lnTo>
                <a:lnTo>
                  <a:pt x="4863025" y="0"/>
                </a:lnTo>
                <a:lnTo>
                  <a:pt x="4880713" y="0"/>
                </a:lnTo>
                <a:lnTo>
                  <a:pt x="4912308" y="0"/>
                </a:lnTo>
                <a:lnTo>
                  <a:pt x="4926680" y="0"/>
                </a:lnTo>
                <a:lnTo>
                  <a:pt x="4937416" y="0"/>
                </a:lnTo>
                <a:lnTo>
                  <a:pt x="4975963" y="0"/>
                </a:lnTo>
                <a:lnTo>
                  <a:pt x="4983383" y="0"/>
                </a:lnTo>
                <a:lnTo>
                  <a:pt x="5032666" y="0"/>
                </a:lnTo>
                <a:lnTo>
                  <a:pt x="4927891" y="419100"/>
                </a:lnTo>
                <a:lnTo>
                  <a:pt x="4878608" y="419100"/>
                </a:lnTo>
                <a:lnTo>
                  <a:pt x="4871188" y="419100"/>
                </a:lnTo>
                <a:lnTo>
                  <a:pt x="4832641" y="419100"/>
                </a:lnTo>
                <a:lnTo>
                  <a:pt x="4821905" y="419100"/>
                </a:lnTo>
                <a:lnTo>
                  <a:pt x="4807533" y="419100"/>
                </a:lnTo>
                <a:lnTo>
                  <a:pt x="4775938" y="419100"/>
                </a:lnTo>
                <a:lnTo>
                  <a:pt x="4758250" y="419100"/>
                </a:lnTo>
                <a:lnTo>
                  <a:pt x="4750830" y="419100"/>
                </a:lnTo>
                <a:lnTo>
                  <a:pt x="4718340" y="419100"/>
                </a:lnTo>
                <a:lnTo>
                  <a:pt x="4712283" y="419100"/>
                </a:lnTo>
                <a:lnTo>
                  <a:pt x="4701547" y="419100"/>
                </a:lnTo>
                <a:lnTo>
                  <a:pt x="4669057" y="419100"/>
                </a:lnTo>
                <a:lnTo>
                  <a:pt x="4661637" y="419100"/>
                </a:lnTo>
                <a:lnTo>
                  <a:pt x="4655580" y="419100"/>
                </a:lnTo>
                <a:lnTo>
                  <a:pt x="4623090" y="419100"/>
                </a:lnTo>
                <a:lnTo>
                  <a:pt x="4612354" y="419100"/>
                </a:lnTo>
                <a:lnTo>
                  <a:pt x="4597982" y="419100"/>
                </a:lnTo>
                <a:lnTo>
                  <a:pt x="4566387" y="419100"/>
                </a:lnTo>
                <a:lnTo>
                  <a:pt x="4548699" y="419100"/>
                </a:lnTo>
                <a:lnTo>
                  <a:pt x="4541279" y="419100"/>
                </a:lnTo>
                <a:lnTo>
                  <a:pt x="4502732" y="419100"/>
                </a:lnTo>
                <a:lnTo>
                  <a:pt x="4491996" y="419100"/>
                </a:lnTo>
                <a:lnTo>
                  <a:pt x="4470691" y="419100"/>
                </a:lnTo>
                <a:lnTo>
                  <a:pt x="4446029" y="419100"/>
                </a:lnTo>
                <a:lnTo>
                  <a:pt x="4421408" y="419100"/>
                </a:lnTo>
                <a:lnTo>
                  <a:pt x="4413988" y="419100"/>
                </a:lnTo>
                <a:lnTo>
                  <a:pt x="4375441" y="419100"/>
                </a:lnTo>
                <a:lnTo>
                  <a:pt x="4364705" y="419100"/>
                </a:lnTo>
                <a:lnTo>
                  <a:pt x="4350333" y="419100"/>
                </a:lnTo>
                <a:lnTo>
                  <a:pt x="4318738" y="419100"/>
                </a:lnTo>
                <a:lnTo>
                  <a:pt x="4301050" y="419100"/>
                </a:lnTo>
                <a:lnTo>
                  <a:pt x="4293630" y="419100"/>
                </a:lnTo>
                <a:lnTo>
                  <a:pt x="4282337" y="419100"/>
                </a:lnTo>
                <a:lnTo>
                  <a:pt x="4261140" y="419100"/>
                </a:lnTo>
                <a:lnTo>
                  <a:pt x="4255083" y="419100"/>
                </a:lnTo>
                <a:lnTo>
                  <a:pt x="4244347" y="419100"/>
                </a:lnTo>
                <a:lnTo>
                  <a:pt x="4233054" y="419100"/>
                </a:lnTo>
                <a:lnTo>
                  <a:pt x="4225634" y="419100"/>
                </a:lnTo>
                <a:lnTo>
                  <a:pt x="4211857" y="419100"/>
                </a:lnTo>
                <a:lnTo>
                  <a:pt x="4204437" y="419100"/>
                </a:lnTo>
                <a:lnTo>
                  <a:pt x="4198380" y="419100"/>
                </a:lnTo>
                <a:lnTo>
                  <a:pt x="4187087" y="419100"/>
                </a:lnTo>
                <a:lnTo>
                  <a:pt x="4176351" y="419100"/>
                </a:lnTo>
                <a:lnTo>
                  <a:pt x="4165890" y="419100"/>
                </a:lnTo>
                <a:lnTo>
                  <a:pt x="4161979" y="419100"/>
                </a:lnTo>
                <a:lnTo>
                  <a:pt x="4155154" y="419100"/>
                </a:lnTo>
                <a:lnTo>
                  <a:pt x="4140782" y="419100"/>
                </a:lnTo>
                <a:lnTo>
                  <a:pt x="4130384" y="419100"/>
                </a:lnTo>
                <a:lnTo>
                  <a:pt x="4112696" y="419100"/>
                </a:lnTo>
                <a:lnTo>
                  <a:pt x="4109187" y="419100"/>
                </a:lnTo>
                <a:lnTo>
                  <a:pt x="4105276" y="419100"/>
                </a:lnTo>
                <a:lnTo>
                  <a:pt x="4091499" y="419100"/>
                </a:lnTo>
                <a:lnTo>
                  <a:pt x="4084079" y="419100"/>
                </a:lnTo>
                <a:lnTo>
                  <a:pt x="4072786" y="419100"/>
                </a:lnTo>
                <a:lnTo>
                  <a:pt x="4066729" y="419100"/>
                </a:lnTo>
                <a:lnTo>
                  <a:pt x="4055993" y="419100"/>
                </a:lnTo>
                <a:lnTo>
                  <a:pt x="4045532" y="419100"/>
                </a:lnTo>
                <a:lnTo>
                  <a:pt x="4034796" y="419100"/>
                </a:lnTo>
                <a:lnTo>
                  <a:pt x="4023503" y="419100"/>
                </a:lnTo>
                <a:lnTo>
                  <a:pt x="4016083" y="419100"/>
                </a:lnTo>
                <a:lnTo>
                  <a:pt x="4010026" y="419100"/>
                </a:lnTo>
                <a:lnTo>
                  <a:pt x="3988829" y="419100"/>
                </a:lnTo>
                <a:lnTo>
                  <a:pt x="3977536" y="419100"/>
                </a:lnTo>
                <a:lnTo>
                  <a:pt x="3966800" y="419100"/>
                </a:lnTo>
                <a:lnTo>
                  <a:pt x="3952428" y="419100"/>
                </a:lnTo>
                <a:lnTo>
                  <a:pt x="3920833" y="419100"/>
                </a:lnTo>
                <a:lnTo>
                  <a:pt x="3903145" y="419100"/>
                </a:lnTo>
                <a:lnTo>
                  <a:pt x="3895725" y="419100"/>
                </a:lnTo>
                <a:lnTo>
                  <a:pt x="3857178" y="419100"/>
                </a:lnTo>
                <a:lnTo>
                  <a:pt x="3846442" y="419100"/>
                </a:lnTo>
                <a:lnTo>
                  <a:pt x="3825137" y="419100"/>
                </a:lnTo>
                <a:lnTo>
                  <a:pt x="3800475" y="419100"/>
                </a:lnTo>
                <a:lnTo>
                  <a:pt x="3775854" y="419100"/>
                </a:lnTo>
                <a:lnTo>
                  <a:pt x="3768434" y="419100"/>
                </a:lnTo>
                <a:lnTo>
                  <a:pt x="3729887" y="419100"/>
                </a:lnTo>
                <a:lnTo>
                  <a:pt x="3719151" y="419100"/>
                </a:lnTo>
                <a:lnTo>
                  <a:pt x="3704779" y="419100"/>
                </a:lnTo>
                <a:lnTo>
                  <a:pt x="3673184" y="419100"/>
                </a:lnTo>
                <a:lnTo>
                  <a:pt x="3655496" y="419100"/>
                </a:lnTo>
                <a:lnTo>
                  <a:pt x="3648076" y="419100"/>
                </a:lnTo>
                <a:lnTo>
                  <a:pt x="3615586" y="419100"/>
                </a:lnTo>
                <a:lnTo>
                  <a:pt x="3609529" y="419100"/>
                </a:lnTo>
                <a:lnTo>
                  <a:pt x="3598793" y="419100"/>
                </a:lnTo>
                <a:lnTo>
                  <a:pt x="3566303" y="419100"/>
                </a:lnTo>
                <a:lnTo>
                  <a:pt x="3558883" y="419100"/>
                </a:lnTo>
                <a:lnTo>
                  <a:pt x="3552826" y="419100"/>
                </a:lnTo>
                <a:lnTo>
                  <a:pt x="3537241" y="419100"/>
                </a:lnTo>
                <a:lnTo>
                  <a:pt x="3520336" y="419100"/>
                </a:lnTo>
                <a:lnTo>
                  <a:pt x="3509600" y="419100"/>
                </a:lnTo>
                <a:lnTo>
                  <a:pt x="3495228" y="419100"/>
                </a:lnTo>
                <a:lnTo>
                  <a:pt x="3487958" y="419100"/>
                </a:lnTo>
                <a:lnTo>
                  <a:pt x="3480538" y="419100"/>
                </a:lnTo>
                <a:lnTo>
                  <a:pt x="3463633" y="419100"/>
                </a:lnTo>
                <a:lnTo>
                  <a:pt x="3445945" y="419100"/>
                </a:lnTo>
                <a:lnTo>
                  <a:pt x="3441991" y="419100"/>
                </a:lnTo>
                <a:lnTo>
                  <a:pt x="3438525" y="419100"/>
                </a:lnTo>
                <a:lnTo>
                  <a:pt x="3431255" y="419100"/>
                </a:lnTo>
                <a:lnTo>
                  <a:pt x="3416883" y="419100"/>
                </a:lnTo>
                <a:lnTo>
                  <a:pt x="3399978" y="419100"/>
                </a:lnTo>
                <a:lnTo>
                  <a:pt x="3389242" y="419100"/>
                </a:lnTo>
                <a:lnTo>
                  <a:pt x="3385288" y="419100"/>
                </a:lnTo>
                <a:lnTo>
                  <a:pt x="3367600" y="419100"/>
                </a:lnTo>
                <a:lnTo>
                  <a:pt x="3360180" y="419100"/>
                </a:lnTo>
                <a:lnTo>
                  <a:pt x="3343275" y="419100"/>
                </a:lnTo>
                <a:lnTo>
                  <a:pt x="3327690" y="419100"/>
                </a:lnTo>
                <a:lnTo>
                  <a:pt x="3321633" y="419100"/>
                </a:lnTo>
                <a:lnTo>
                  <a:pt x="3310897" y="419100"/>
                </a:lnTo>
                <a:lnTo>
                  <a:pt x="3278407" y="419100"/>
                </a:lnTo>
                <a:lnTo>
                  <a:pt x="3270987" y="419100"/>
                </a:lnTo>
                <a:lnTo>
                  <a:pt x="3264930" y="419100"/>
                </a:lnTo>
                <a:lnTo>
                  <a:pt x="3232440" y="419100"/>
                </a:lnTo>
                <a:lnTo>
                  <a:pt x="3221704" y="419100"/>
                </a:lnTo>
                <a:lnTo>
                  <a:pt x="3207332" y="419100"/>
                </a:lnTo>
                <a:lnTo>
                  <a:pt x="3175737" y="419100"/>
                </a:lnTo>
                <a:lnTo>
                  <a:pt x="3158049" y="419100"/>
                </a:lnTo>
                <a:lnTo>
                  <a:pt x="3150629" y="419100"/>
                </a:lnTo>
                <a:lnTo>
                  <a:pt x="3112082" y="419100"/>
                </a:lnTo>
                <a:lnTo>
                  <a:pt x="3101346" y="419100"/>
                </a:lnTo>
                <a:lnTo>
                  <a:pt x="3080041" y="419100"/>
                </a:lnTo>
                <a:lnTo>
                  <a:pt x="3055379" y="419100"/>
                </a:lnTo>
                <a:lnTo>
                  <a:pt x="3030758" y="419100"/>
                </a:lnTo>
                <a:lnTo>
                  <a:pt x="3023338" y="419100"/>
                </a:lnTo>
                <a:lnTo>
                  <a:pt x="2984791" y="419100"/>
                </a:lnTo>
                <a:lnTo>
                  <a:pt x="2975266" y="419100"/>
                </a:lnTo>
                <a:lnTo>
                  <a:pt x="2974055" y="419100"/>
                </a:lnTo>
                <a:lnTo>
                  <a:pt x="2959683" y="419100"/>
                </a:lnTo>
                <a:lnTo>
                  <a:pt x="2928088" y="419100"/>
                </a:lnTo>
                <a:lnTo>
                  <a:pt x="2925983" y="419100"/>
                </a:lnTo>
                <a:lnTo>
                  <a:pt x="2918563" y="419100"/>
                </a:lnTo>
                <a:lnTo>
                  <a:pt x="2910400" y="419100"/>
                </a:lnTo>
                <a:lnTo>
                  <a:pt x="2902980" y="419100"/>
                </a:lnTo>
                <a:lnTo>
                  <a:pt x="2891687" y="419100"/>
                </a:lnTo>
                <a:lnTo>
                  <a:pt x="2880016" y="419100"/>
                </a:lnTo>
                <a:lnTo>
                  <a:pt x="2870490" y="419100"/>
                </a:lnTo>
                <a:lnTo>
                  <a:pt x="2869280" y="419100"/>
                </a:lnTo>
                <a:lnTo>
                  <a:pt x="2864433" y="419100"/>
                </a:lnTo>
                <a:lnTo>
                  <a:pt x="2854908" y="419100"/>
                </a:lnTo>
                <a:lnTo>
                  <a:pt x="2853697" y="419100"/>
                </a:lnTo>
                <a:lnTo>
                  <a:pt x="2842404" y="419100"/>
                </a:lnTo>
                <a:lnTo>
                  <a:pt x="2834984" y="419100"/>
                </a:lnTo>
                <a:lnTo>
                  <a:pt x="2823313" y="419100"/>
                </a:lnTo>
                <a:lnTo>
                  <a:pt x="2821207" y="419100"/>
                </a:lnTo>
                <a:lnTo>
                  <a:pt x="2813787" y="419100"/>
                </a:lnTo>
                <a:lnTo>
                  <a:pt x="2807730" y="419100"/>
                </a:lnTo>
                <a:lnTo>
                  <a:pt x="2805625" y="419100"/>
                </a:lnTo>
                <a:lnTo>
                  <a:pt x="2798205" y="419100"/>
                </a:lnTo>
                <a:lnTo>
                  <a:pt x="2796437" y="419100"/>
                </a:lnTo>
                <a:lnTo>
                  <a:pt x="2785701" y="419100"/>
                </a:lnTo>
                <a:lnTo>
                  <a:pt x="2775240" y="419100"/>
                </a:lnTo>
                <a:lnTo>
                  <a:pt x="2771329" y="419100"/>
                </a:lnTo>
                <a:lnTo>
                  <a:pt x="2765715" y="419100"/>
                </a:lnTo>
                <a:lnTo>
                  <a:pt x="2764504" y="419100"/>
                </a:lnTo>
                <a:lnTo>
                  <a:pt x="2759658" y="419100"/>
                </a:lnTo>
                <a:lnTo>
                  <a:pt x="2750132" y="419100"/>
                </a:lnTo>
                <a:lnTo>
                  <a:pt x="2748922" y="419100"/>
                </a:lnTo>
                <a:lnTo>
                  <a:pt x="2739734" y="419100"/>
                </a:lnTo>
                <a:lnTo>
                  <a:pt x="2722046" y="419100"/>
                </a:lnTo>
                <a:lnTo>
                  <a:pt x="2718537" y="419100"/>
                </a:lnTo>
                <a:lnTo>
                  <a:pt x="2716432" y="419100"/>
                </a:lnTo>
                <a:lnTo>
                  <a:pt x="2714626" y="419100"/>
                </a:lnTo>
                <a:lnTo>
                  <a:pt x="2709012" y="419100"/>
                </a:lnTo>
                <a:lnTo>
                  <a:pt x="2702955" y="419100"/>
                </a:lnTo>
                <a:lnTo>
                  <a:pt x="2700849" y="419100"/>
                </a:lnTo>
                <a:lnTo>
                  <a:pt x="2693429" y="419100"/>
                </a:lnTo>
                <a:lnTo>
                  <a:pt x="2682136" y="419100"/>
                </a:lnTo>
                <a:lnTo>
                  <a:pt x="2676079" y="419100"/>
                </a:lnTo>
                <a:lnTo>
                  <a:pt x="2670465" y="419100"/>
                </a:lnTo>
                <a:lnTo>
                  <a:pt x="2665343" y="419100"/>
                </a:lnTo>
                <a:lnTo>
                  <a:pt x="2659729" y="419100"/>
                </a:lnTo>
                <a:lnTo>
                  <a:pt x="2654882" y="419100"/>
                </a:lnTo>
                <a:lnTo>
                  <a:pt x="2645357" y="419100"/>
                </a:lnTo>
                <a:lnTo>
                  <a:pt x="2644146" y="419100"/>
                </a:lnTo>
                <a:lnTo>
                  <a:pt x="2632853" y="419100"/>
                </a:lnTo>
                <a:lnTo>
                  <a:pt x="2625433" y="419100"/>
                </a:lnTo>
                <a:lnTo>
                  <a:pt x="2619376" y="419100"/>
                </a:lnTo>
                <a:lnTo>
                  <a:pt x="2613762" y="419100"/>
                </a:lnTo>
                <a:lnTo>
                  <a:pt x="2598179" y="419100"/>
                </a:lnTo>
                <a:lnTo>
                  <a:pt x="2596074" y="419100"/>
                </a:lnTo>
                <a:lnTo>
                  <a:pt x="2588654" y="419100"/>
                </a:lnTo>
                <a:lnTo>
                  <a:pt x="2586886" y="419100"/>
                </a:lnTo>
                <a:lnTo>
                  <a:pt x="2576150" y="419100"/>
                </a:lnTo>
                <a:lnTo>
                  <a:pt x="2561778" y="419100"/>
                </a:lnTo>
                <a:lnTo>
                  <a:pt x="2550107" y="419100"/>
                </a:lnTo>
                <a:lnTo>
                  <a:pt x="2539371" y="419100"/>
                </a:lnTo>
                <a:lnTo>
                  <a:pt x="2530183" y="419100"/>
                </a:lnTo>
                <a:lnTo>
                  <a:pt x="2518066" y="419100"/>
                </a:lnTo>
                <a:lnTo>
                  <a:pt x="2512495" y="419100"/>
                </a:lnTo>
                <a:lnTo>
                  <a:pt x="2505075" y="419100"/>
                </a:lnTo>
                <a:lnTo>
                  <a:pt x="2493404" y="419100"/>
                </a:lnTo>
                <a:lnTo>
                  <a:pt x="2468783" y="419100"/>
                </a:lnTo>
                <a:lnTo>
                  <a:pt x="2466528" y="419100"/>
                </a:lnTo>
                <a:lnTo>
                  <a:pt x="2461363" y="419100"/>
                </a:lnTo>
                <a:lnTo>
                  <a:pt x="2455792" y="419100"/>
                </a:lnTo>
                <a:lnTo>
                  <a:pt x="2434487" y="419100"/>
                </a:lnTo>
                <a:lnTo>
                  <a:pt x="2422816" y="419100"/>
                </a:lnTo>
                <a:lnTo>
                  <a:pt x="2412080" y="419100"/>
                </a:lnTo>
                <a:lnTo>
                  <a:pt x="2409825" y="419100"/>
                </a:lnTo>
                <a:lnTo>
                  <a:pt x="2397708" y="419100"/>
                </a:lnTo>
                <a:lnTo>
                  <a:pt x="2385204" y="419100"/>
                </a:lnTo>
                <a:lnTo>
                  <a:pt x="2377784" y="419100"/>
                </a:lnTo>
                <a:lnTo>
                  <a:pt x="2366113" y="419100"/>
                </a:lnTo>
                <a:lnTo>
                  <a:pt x="2348425" y="419100"/>
                </a:lnTo>
                <a:lnTo>
                  <a:pt x="2341005" y="419100"/>
                </a:lnTo>
                <a:lnTo>
                  <a:pt x="2339237" y="419100"/>
                </a:lnTo>
                <a:lnTo>
                  <a:pt x="2329712" y="419100"/>
                </a:lnTo>
                <a:lnTo>
                  <a:pt x="2328501" y="419100"/>
                </a:lnTo>
                <a:lnTo>
                  <a:pt x="2314129" y="419100"/>
                </a:lnTo>
                <a:lnTo>
                  <a:pt x="2308515" y="419100"/>
                </a:lnTo>
                <a:lnTo>
                  <a:pt x="2302458" y="419100"/>
                </a:lnTo>
                <a:lnTo>
                  <a:pt x="2291722" y="419100"/>
                </a:lnTo>
                <a:lnTo>
                  <a:pt x="2282534" y="419100"/>
                </a:lnTo>
                <a:lnTo>
                  <a:pt x="2280429" y="419100"/>
                </a:lnTo>
                <a:lnTo>
                  <a:pt x="2273009" y="419100"/>
                </a:lnTo>
                <a:lnTo>
                  <a:pt x="2264846" y="419100"/>
                </a:lnTo>
                <a:lnTo>
                  <a:pt x="2259232" y="419100"/>
                </a:lnTo>
                <a:lnTo>
                  <a:pt x="2257426" y="419100"/>
                </a:lnTo>
                <a:lnTo>
                  <a:pt x="2251812" y="419100"/>
                </a:lnTo>
                <a:lnTo>
                  <a:pt x="2245755" y="419100"/>
                </a:lnTo>
                <a:lnTo>
                  <a:pt x="2234462" y="419100"/>
                </a:lnTo>
                <a:lnTo>
                  <a:pt x="2224936" y="419100"/>
                </a:lnTo>
                <a:lnTo>
                  <a:pt x="2223726" y="419100"/>
                </a:lnTo>
                <a:lnTo>
                  <a:pt x="2218879" y="419100"/>
                </a:lnTo>
                <a:lnTo>
                  <a:pt x="2213265" y="419100"/>
                </a:lnTo>
                <a:lnTo>
                  <a:pt x="2209354" y="419100"/>
                </a:lnTo>
                <a:lnTo>
                  <a:pt x="2208143" y="419100"/>
                </a:lnTo>
                <a:lnTo>
                  <a:pt x="2202529" y="419100"/>
                </a:lnTo>
                <a:lnTo>
                  <a:pt x="2188157" y="419100"/>
                </a:lnTo>
                <a:lnTo>
                  <a:pt x="2177759" y="419100"/>
                </a:lnTo>
                <a:lnTo>
                  <a:pt x="2175653" y="419100"/>
                </a:lnTo>
                <a:lnTo>
                  <a:pt x="2168233" y="419100"/>
                </a:lnTo>
                <a:lnTo>
                  <a:pt x="2162176" y="419100"/>
                </a:lnTo>
                <a:lnTo>
                  <a:pt x="2160071" y="419100"/>
                </a:lnTo>
                <a:lnTo>
                  <a:pt x="2156562" y="419100"/>
                </a:lnTo>
                <a:lnTo>
                  <a:pt x="2152651" y="419100"/>
                </a:lnTo>
                <a:lnTo>
                  <a:pt x="2138874" y="419100"/>
                </a:lnTo>
                <a:lnTo>
                  <a:pt x="2131454" y="419100"/>
                </a:lnTo>
                <a:lnTo>
                  <a:pt x="2129686" y="419100"/>
                </a:lnTo>
                <a:lnTo>
                  <a:pt x="2120161" y="419100"/>
                </a:lnTo>
                <a:lnTo>
                  <a:pt x="2118950" y="419100"/>
                </a:lnTo>
                <a:lnTo>
                  <a:pt x="2114104" y="419100"/>
                </a:lnTo>
                <a:lnTo>
                  <a:pt x="2104578" y="419100"/>
                </a:lnTo>
                <a:lnTo>
                  <a:pt x="2103368" y="419100"/>
                </a:lnTo>
                <a:lnTo>
                  <a:pt x="2092907" y="419100"/>
                </a:lnTo>
                <a:lnTo>
                  <a:pt x="2082171" y="419100"/>
                </a:lnTo>
                <a:lnTo>
                  <a:pt x="2072983" y="419100"/>
                </a:lnTo>
                <a:lnTo>
                  <a:pt x="2070878" y="419100"/>
                </a:lnTo>
                <a:lnTo>
                  <a:pt x="2063458" y="419100"/>
                </a:lnTo>
                <a:lnTo>
                  <a:pt x="2057401" y="419100"/>
                </a:lnTo>
                <a:lnTo>
                  <a:pt x="2055295" y="419100"/>
                </a:lnTo>
                <a:lnTo>
                  <a:pt x="2047875" y="419100"/>
                </a:lnTo>
                <a:lnTo>
                  <a:pt x="2036204" y="419100"/>
                </a:lnTo>
                <a:lnTo>
                  <a:pt x="2024911" y="419100"/>
                </a:lnTo>
                <a:lnTo>
                  <a:pt x="2014175" y="419100"/>
                </a:lnTo>
                <a:lnTo>
                  <a:pt x="2009328" y="419100"/>
                </a:lnTo>
                <a:lnTo>
                  <a:pt x="1999803" y="419100"/>
                </a:lnTo>
                <a:lnTo>
                  <a:pt x="1998592" y="419100"/>
                </a:lnTo>
                <a:lnTo>
                  <a:pt x="1968208" y="419100"/>
                </a:lnTo>
                <a:lnTo>
                  <a:pt x="1952625" y="419100"/>
                </a:lnTo>
                <a:lnTo>
                  <a:pt x="1950520" y="419100"/>
                </a:lnTo>
                <a:lnTo>
                  <a:pt x="1943100" y="419100"/>
                </a:lnTo>
                <a:lnTo>
                  <a:pt x="1904553" y="419100"/>
                </a:lnTo>
                <a:lnTo>
                  <a:pt x="1893817" y="419100"/>
                </a:lnTo>
                <a:lnTo>
                  <a:pt x="1872512" y="419100"/>
                </a:lnTo>
                <a:lnTo>
                  <a:pt x="1847850" y="419100"/>
                </a:lnTo>
                <a:lnTo>
                  <a:pt x="1823229" y="419100"/>
                </a:lnTo>
                <a:lnTo>
                  <a:pt x="1815809" y="419100"/>
                </a:lnTo>
                <a:lnTo>
                  <a:pt x="1777262" y="419100"/>
                </a:lnTo>
                <a:lnTo>
                  <a:pt x="1766526" y="419100"/>
                </a:lnTo>
                <a:lnTo>
                  <a:pt x="1752154" y="419100"/>
                </a:lnTo>
                <a:lnTo>
                  <a:pt x="1720559" y="419100"/>
                </a:lnTo>
                <a:lnTo>
                  <a:pt x="1702871" y="419100"/>
                </a:lnTo>
                <a:lnTo>
                  <a:pt x="1695451" y="419100"/>
                </a:lnTo>
                <a:lnTo>
                  <a:pt x="1662961" y="419100"/>
                </a:lnTo>
                <a:lnTo>
                  <a:pt x="1656904" y="419100"/>
                </a:lnTo>
                <a:lnTo>
                  <a:pt x="1646168" y="419100"/>
                </a:lnTo>
                <a:lnTo>
                  <a:pt x="1613678" y="419100"/>
                </a:lnTo>
                <a:lnTo>
                  <a:pt x="1606258" y="419100"/>
                </a:lnTo>
                <a:lnTo>
                  <a:pt x="1600201" y="419100"/>
                </a:lnTo>
                <a:lnTo>
                  <a:pt x="1584616" y="419100"/>
                </a:lnTo>
                <a:lnTo>
                  <a:pt x="1567711" y="419100"/>
                </a:lnTo>
                <a:lnTo>
                  <a:pt x="1556975" y="419100"/>
                </a:lnTo>
                <a:lnTo>
                  <a:pt x="1542603" y="419100"/>
                </a:lnTo>
                <a:lnTo>
                  <a:pt x="1535333" y="419100"/>
                </a:lnTo>
                <a:lnTo>
                  <a:pt x="1527913" y="419100"/>
                </a:lnTo>
                <a:lnTo>
                  <a:pt x="1511008" y="419100"/>
                </a:lnTo>
                <a:lnTo>
                  <a:pt x="1493320" y="419100"/>
                </a:lnTo>
                <a:lnTo>
                  <a:pt x="1489366" y="419100"/>
                </a:lnTo>
                <a:lnTo>
                  <a:pt x="1485900" y="419100"/>
                </a:lnTo>
                <a:lnTo>
                  <a:pt x="1478630" y="419100"/>
                </a:lnTo>
                <a:lnTo>
                  <a:pt x="1464258" y="419100"/>
                </a:lnTo>
                <a:lnTo>
                  <a:pt x="1447353" y="419100"/>
                </a:lnTo>
                <a:lnTo>
                  <a:pt x="1436617" y="419100"/>
                </a:lnTo>
                <a:lnTo>
                  <a:pt x="1432663" y="419100"/>
                </a:lnTo>
                <a:lnTo>
                  <a:pt x="1414975" y="419100"/>
                </a:lnTo>
                <a:lnTo>
                  <a:pt x="1407555" y="419100"/>
                </a:lnTo>
                <a:lnTo>
                  <a:pt x="1390650" y="419100"/>
                </a:lnTo>
                <a:lnTo>
                  <a:pt x="1375065" y="419100"/>
                </a:lnTo>
                <a:lnTo>
                  <a:pt x="1369008" y="419100"/>
                </a:lnTo>
                <a:lnTo>
                  <a:pt x="1358272" y="419100"/>
                </a:lnTo>
                <a:lnTo>
                  <a:pt x="1325782" y="419100"/>
                </a:lnTo>
                <a:lnTo>
                  <a:pt x="1318362" y="419100"/>
                </a:lnTo>
                <a:lnTo>
                  <a:pt x="1312305" y="419100"/>
                </a:lnTo>
                <a:lnTo>
                  <a:pt x="1279815" y="419100"/>
                </a:lnTo>
                <a:lnTo>
                  <a:pt x="1269079" y="419100"/>
                </a:lnTo>
                <a:lnTo>
                  <a:pt x="1254707" y="419100"/>
                </a:lnTo>
                <a:lnTo>
                  <a:pt x="1223112" y="419100"/>
                </a:lnTo>
                <a:lnTo>
                  <a:pt x="1205424" y="419100"/>
                </a:lnTo>
                <a:lnTo>
                  <a:pt x="1198004" y="419100"/>
                </a:lnTo>
                <a:lnTo>
                  <a:pt x="1159457" y="419100"/>
                </a:lnTo>
                <a:lnTo>
                  <a:pt x="1148721" y="419100"/>
                </a:lnTo>
                <a:lnTo>
                  <a:pt x="1127416" y="419100"/>
                </a:lnTo>
                <a:lnTo>
                  <a:pt x="1102754" y="419100"/>
                </a:lnTo>
                <a:lnTo>
                  <a:pt x="1078133" y="419100"/>
                </a:lnTo>
                <a:lnTo>
                  <a:pt x="1070713" y="419100"/>
                </a:lnTo>
                <a:lnTo>
                  <a:pt x="1032166" y="419100"/>
                </a:lnTo>
                <a:lnTo>
                  <a:pt x="1021430" y="419100"/>
                </a:lnTo>
                <a:lnTo>
                  <a:pt x="1007058" y="419100"/>
                </a:lnTo>
                <a:lnTo>
                  <a:pt x="975463" y="419100"/>
                </a:lnTo>
                <a:lnTo>
                  <a:pt x="957775" y="419100"/>
                </a:lnTo>
                <a:lnTo>
                  <a:pt x="950355" y="419100"/>
                </a:lnTo>
                <a:lnTo>
                  <a:pt x="939062" y="419100"/>
                </a:lnTo>
                <a:lnTo>
                  <a:pt x="917865" y="419100"/>
                </a:lnTo>
                <a:lnTo>
                  <a:pt x="911808" y="419100"/>
                </a:lnTo>
                <a:lnTo>
                  <a:pt x="901072" y="419100"/>
                </a:lnTo>
                <a:lnTo>
                  <a:pt x="889779" y="419100"/>
                </a:lnTo>
                <a:lnTo>
                  <a:pt x="882359" y="419100"/>
                </a:lnTo>
                <a:lnTo>
                  <a:pt x="868582" y="419100"/>
                </a:lnTo>
                <a:lnTo>
                  <a:pt x="861162" y="419100"/>
                </a:lnTo>
                <a:lnTo>
                  <a:pt x="855105" y="419100"/>
                </a:lnTo>
                <a:lnTo>
                  <a:pt x="843812" y="419100"/>
                </a:lnTo>
                <a:lnTo>
                  <a:pt x="833076" y="419100"/>
                </a:lnTo>
                <a:lnTo>
                  <a:pt x="822615" y="419100"/>
                </a:lnTo>
                <a:lnTo>
                  <a:pt x="818704" y="419100"/>
                </a:lnTo>
                <a:lnTo>
                  <a:pt x="811879" y="419100"/>
                </a:lnTo>
                <a:lnTo>
                  <a:pt x="797507" y="419100"/>
                </a:lnTo>
                <a:lnTo>
                  <a:pt x="787109" y="419100"/>
                </a:lnTo>
                <a:lnTo>
                  <a:pt x="769421" y="419100"/>
                </a:lnTo>
                <a:lnTo>
                  <a:pt x="765912" y="419100"/>
                </a:lnTo>
                <a:lnTo>
                  <a:pt x="762001" y="419100"/>
                </a:lnTo>
                <a:lnTo>
                  <a:pt x="748224" y="419100"/>
                </a:lnTo>
                <a:lnTo>
                  <a:pt x="740804" y="419100"/>
                </a:lnTo>
                <a:lnTo>
                  <a:pt x="729511" y="419100"/>
                </a:lnTo>
                <a:lnTo>
                  <a:pt x="723454" y="419100"/>
                </a:lnTo>
                <a:lnTo>
                  <a:pt x="712718" y="419100"/>
                </a:lnTo>
                <a:lnTo>
                  <a:pt x="702257" y="419100"/>
                </a:lnTo>
                <a:lnTo>
                  <a:pt x="691521" y="419100"/>
                </a:lnTo>
                <a:lnTo>
                  <a:pt x="680228" y="419100"/>
                </a:lnTo>
                <a:lnTo>
                  <a:pt x="672808" y="419100"/>
                </a:lnTo>
                <a:lnTo>
                  <a:pt x="666751" y="419100"/>
                </a:lnTo>
                <a:lnTo>
                  <a:pt x="645554" y="419100"/>
                </a:lnTo>
                <a:lnTo>
                  <a:pt x="634261" y="419100"/>
                </a:lnTo>
                <a:lnTo>
                  <a:pt x="623525" y="419100"/>
                </a:lnTo>
                <a:lnTo>
                  <a:pt x="609153" y="419100"/>
                </a:lnTo>
                <a:lnTo>
                  <a:pt x="577558" y="419100"/>
                </a:lnTo>
                <a:lnTo>
                  <a:pt x="559870" y="419100"/>
                </a:lnTo>
                <a:lnTo>
                  <a:pt x="552450" y="419100"/>
                </a:lnTo>
                <a:lnTo>
                  <a:pt x="513903" y="419100"/>
                </a:lnTo>
                <a:lnTo>
                  <a:pt x="503167" y="419100"/>
                </a:lnTo>
                <a:lnTo>
                  <a:pt x="481862" y="419100"/>
                </a:lnTo>
                <a:lnTo>
                  <a:pt x="457200" y="419100"/>
                </a:lnTo>
                <a:lnTo>
                  <a:pt x="432579" y="419100"/>
                </a:lnTo>
                <a:lnTo>
                  <a:pt x="425159" y="419100"/>
                </a:lnTo>
                <a:lnTo>
                  <a:pt x="386612" y="419100"/>
                </a:lnTo>
                <a:lnTo>
                  <a:pt x="375876" y="419100"/>
                </a:lnTo>
                <a:lnTo>
                  <a:pt x="361504" y="419100"/>
                </a:lnTo>
                <a:lnTo>
                  <a:pt x="329909" y="419100"/>
                </a:lnTo>
                <a:lnTo>
                  <a:pt x="312221" y="419100"/>
                </a:lnTo>
                <a:lnTo>
                  <a:pt x="304801" y="419100"/>
                </a:lnTo>
                <a:lnTo>
                  <a:pt x="272311" y="419100"/>
                </a:lnTo>
                <a:lnTo>
                  <a:pt x="266254" y="419100"/>
                </a:lnTo>
                <a:lnTo>
                  <a:pt x="255518" y="419100"/>
                </a:lnTo>
                <a:lnTo>
                  <a:pt x="223028" y="419100"/>
                </a:lnTo>
                <a:lnTo>
                  <a:pt x="215608" y="419100"/>
                </a:lnTo>
                <a:lnTo>
                  <a:pt x="209551" y="419100"/>
                </a:lnTo>
                <a:lnTo>
                  <a:pt x="177061" y="419100"/>
                </a:lnTo>
                <a:lnTo>
                  <a:pt x="166325" y="419100"/>
                </a:lnTo>
                <a:lnTo>
                  <a:pt x="151953" y="419100"/>
                </a:lnTo>
                <a:lnTo>
                  <a:pt x="120358" y="419100"/>
                </a:lnTo>
                <a:lnTo>
                  <a:pt x="102670" y="419100"/>
                </a:lnTo>
                <a:lnTo>
                  <a:pt x="95250" y="419100"/>
                </a:lnTo>
                <a:lnTo>
                  <a:pt x="56703" y="419100"/>
                </a:lnTo>
                <a:lnTo>
                  <a:pt x="45967" y="419100"/>
                </a:lnTo>
                <a:lnTo>
                  <a:pt x="0" y="419100"/>
                </a:lnTo>
                <a:close/>
              </a:path>
            </a:pathLst>
          </a:cu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0" name="直接连接符 29"/>
          <p:cNvCxnSpPr/>
          <p:nvPr/>
        </p:nvCxnSpPr>
        <p:spPr>
          <a:xfrm>
            <a:off x="1026579" y="549329"/>
            <a:ext cx="11165421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83128" y="-12147"/>
            <a:ext cx="1769424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2800" b="1" dirty="0" smtClean="0">
                <a:solidFill>
                  <a:schemeClr val="bg1"/>
                </a:solidFill>
                <a:latin typeface="+mn-ea"/>
                <a:sym typeface="+mn-ea"/>
              </a:rPr>
              <a:t>Reading</a:t>
            </a:r>
            <a:endParaRPr lang="en-US" altLang="zh-CN" sz="2800" b="1" dirty="0">
              <a:solidFill>
                <a:schemeClr val="bg1"/>
              </a:solidFill>
              <a:latin typeface="+mn-ea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3127" y="717857"/>
            <a:ext cx="12005953" cy="600164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400" dirty="0" smtClean="0"/>
              <a:t>fingers</a:t>
            </a:r>
            <a:r>
              <a:rPr lang="en-US" altLang="zh-CN" sz="2400" dirty="0"/>
              <a:t>, actually) towards the window. I saw myself as a fool, being led to watch the bib-bibs. And we did watch them. They chattered and leaped back and forth on the </a:t>
            </a:r>
            <a:r>
              <a:rPr lang="en-US" altLang="zh-CN" sz="2400" dirty="0" smtClean="0"/>
              <a:t>lawn </a:t>
            </a:r>
            <a:r>
              <a:rPr lang="en-US" altLang="zh-CN" sz="2400" dirty="0"/>
              <a:t>just outside our apartment window. Meghan was absorbed, but as I watched them, I still thought about my </a:t>
            </a:r>
            <a:r>
              <a:rPr lang="en-US" altLang="zh-CN" sz="2400" u="sng" dirty="0"/>
              <a:t>work</a:t>
            </a:r>
            <a:r>
              <a:rPr lang="en-US" altLang="zh-CN" sz="2400" dirty="0"/>
              <a:t>.</a:t>
            </a:r>
            <a:endParaRPr lang="en-US" altLang="zh-CN" sz="2400" dirty="0"/>
          </a:p>
          <a:p>
            <a:r>
              <a:rPr lang="en-US" altLang="zh-CN" sz="2400" dirty="0"/>
              <a:t>    Suddenly she rushed out from the room, and I heard her naked feet slapping against the wooden floor outside. She </a:t>
            </a:r>
            <a:r>
              <a:rPr lang="en-US" altLang="zh-CN" sz="2400" u="sng" dirty="0"/>
              <a:t>returned</a:t>
            </a:r>
            <a:r>
              <a:rPr lang="en-US" altLang="zh-CN" sz="2400" dirty="0"/>
              <a:t> with her doll, </a:t>
            </a:r>
            <a:r>
              <a:rPr lang="en-US" altLang="zh-CN" sz="2400" u="sng" dirty="0"/>
              <a:t>Dumpty</a:t>
            </a:r>
            <a:r>
              <a:rPr lang="en-US" altLang="zh-CN" sz="2400" dirty="0"/>
              <a:t>. She held him up to the window, stretching him out by his two arms and whispering into his nonexistent ear, “Bib-bibs, Dumpty, bib-bibs!” Then I left them in conversation and returned to my desk.</a:t>
            </a:r>
            <a:endParaRPr lang="en-US" altLang="zh-CN" sz="2400" dirty="0"/>
          </a:p>
          <a:p>
            <a:r>
              <a:rPr lang="en-US" altLang="zh-CN" sz="2400" dirty="0"/>
              <a:t> </a:t>
            </a:r>
            <a:endParaRPr lang="en-US" altLang="zh-CN" sz="2400" dirty="0"/>
          </a:p>
          <a:p>
            <a:r>
              <a:rPr lang="en-US" altLang="zh-CN" sz="2400" i="1" dirty="0"/>
              <a:t>Paragraph 1:</a:t>
            </a:r>
            <a:endParaRPr lang="en-US" altLang="zh-CN" sz="2400" i="1" dirty="0"/>
          </a:p>
          <a:p>
            <a:r>
              <a:rPr lang="en-US" altLang="zh-CN" sz="2400" i="1" dirty="0" smtClean="0"/>
              <a:t>     Unfortunately</a:t>
            </a:r>
            <a:r>
              <a:rPr lang="en-US" altLang="zh-CN" sz="2400" i="1" dirty="0"/>
              <a:t>, she came again soon, with her shoes in hands and preparing for an outing._________</a:t>
            </a:r>
            <a:endParaRPr lang="en-US" altLang="zh-CN" sz="2400" i="1" dirty="0"/>
          </a:p>
          <a:p>
            <a:r>
              <a:rPr lang="en-US" altLang="zh-CN" sz="2400" i="1" dirty="0"/>
              <a:t>Paragraph 2:</a:t>
            </a:r>
            <a:endParaRPr lang="en-US" altLang="zh-CN" sz="2400" i="1" dirty="0"/>
          </a:p>
          <a:p>
            <a:r>
              <a:rPr lang="en-US" altLang="zh-CN" sz="2400" i="1" dirty="0" smtClean="0"/>
              <a:t>     Out </a:t>
            </a:r>
            <a:r>
              <a:rPr lang="en-US" altLang="zh-CN" sz="2400" i="1" dirty="0"/>
              <a:t>of the </a:t>
            </a:r>
            <a:r>
              <a:rPr lang="en-US" altLang="zh-CN" sz="2400" i="1" dirty="0" smtClean="0"/>
              <a:t>corner </a:t>
            </a:r>
            <a:r>
              <a:rPr lang="en-US" altLang="zh-CN" sz="2400" i="1" dirty="0"/>
              <a:t>of my eye I could see </a:t>
            </a:r>
            <a:r>
              <a:rPr lang="en-US" altLang="zh-CN" sz="2400" i="1" dirty="0" smtClean="0"/>
              <a:t>the </a:t>
            </a:r>
            <a:r>
              <a:rPr lang="en-US" altLang="zh-CN" sz="2400" i="1" dirty="0"/>
              <a:t>little girl sobbing because I didn’t have time for her. _______</a:t>
            </a:r>
            <a:endParaRPr lang="en-US" altLang="zh-CN" sz="2400" i="1" dirty="0"/>
          </a:p>
          <a:p>
            <a:r>
              <a:rPr lang="en-US" altLang="zh-CN" sz="2400" dirty="0"/>
              <a:t> </a:t>
            </a:r>
            <a:endParaRPr lang="en-US" altLang="zh-CN" sz="2400" dirty="0"/>
          </a:p>
        </p:txBody>
      </p:sp>
      <p:pic>
        <p:nvPicPr>
          <p:cNvPr id="8" name="图片 7" descr="水印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6019165" y="63500"/>
            <a:ext cx="6069330" cy="196469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任意多边形 13"/>
          <p:cNvSpPr/>
          <p:nvPr/>
        </p:nvSpPr>
        <p:spPr>
          <a:xfrm>
            <a:off x="1" y="0"/>
            <a:ext cx="4880758" cy="521970"/>
          </a:xfrm>
          <a:custGeom>
            <a:avLst/>
            <a:gdLst>
              <a:gd name="connsiteX0" fmla="*/ 104775 w 5032666"/>
              <a:gd name="connsiteY0" fmla="*/ 0 h 419100"/>
              <a:gd name="connsiteX1" fmla="*/ 150742 w 5032666"/>
              <a:gd name="connsiteY1" fmla="*/ 0 h 419100"/>
              <a:gd name="connsiteX2" fmla="*/ 161478 w 5032666"/>
              <a:gd name="connsiteY2" fmla="*/ 0 h 419100"/>
              <a:gd name="connsiteX3" fmla="*/ 200025 w 5032666"/>
              <a:gd name="connsiteY3" fmla="*/ 0 h 419100"/>
              <a:gd name="connsiteX4" fmla="*/ 207445 w 5032666"/>
              <a:gd name="connsiteY4" fmla="*/ 0 h 419100"/>
              <a:gd name="connsiteX5" fmla="*/ 225133 w 5032666"/>
              <a:gd name="connsiteY5" fmla="*/ 0 h 419100"/>
              <a:gd name="connsiteX6" fmla="*/ 256728 w 5032666"/>
              <a:gd name="connsiteY6" fmla="*/ 0 h 419100"/>
              <a:gd name="connsiteX7" fmla="*/ 271100 w 5032666"/>
              <a:gd name="connsiteY7" fmla="*/ 0 h 419100"/>
              <a:gd name="connsiteX8" fmla="*/ 281836 w 5032666"/>
              <a:gd name="connsiteY8" fmla="*/ 0 h 419100"/>
              <a:gd name="connsiteX9" fmla="*/ 314326 w 5032666"/>
              <a:gd name="connsiteY9" fmla="*/ 0 h 419100"/>
              <a:gd name="connsiteX10" fmla="*/ 320383 w 5032666"/>
              <a:gd name="connsiteY10" fmla="*/ 0 h 419100"/>
              <a:gd name="connsiteX11" fmla="*/ 327803 w 5032666"/>
              <a:gd name="connsiteY11" fmla="*/ 0 h 419100"/>
              <a:gd name="connsiteX12" fmla="*/ 360293 w 5032666"/>
              <a:gd name="connsiteY12" fmla="*/ 0 h 419100"/>
              <a:gd name="connsiteX13" fmla="*/ 371029 w 5032666"/>
              <a:gd name="connsiteY13" fmla="*/ 0 h 419100"/>
              <a:gd name="connsiteX14" fmla="*/ 377086 w 5032666"/>
              <a:gd name="connsiteY14" fmla="*/ 0 h 419100"/>
              <a:gd name="connsiteX15" fmla="*/ 409576 w 5032666"/>
              <a:gd name="connsiteY15" fmla="*/ 0 h 419100"/>
              <a:gd name="connsiteX16" fmla="*/ 416996 w 5032666"/>
              <a:gd name="connsiteY16" fmla="*/ 0 h 419100"/>
              <a:gd name="connsiteX17" fmla="*/ 434684 w 5032666"/>
              <a:gd name="connsiteY17" fmla="*/ 0 h 419100"/>
              <a:gd name="connsiteX18" fmla="*/ 466279 w 5032666"/>
              <a:gd name="connsiteY18" fmla="*/ 0 h 419100"/>
              <a:gd name="connsiteX19" fmla="*/ 480651 w 5032666"/>
              <a:gd name="connsiteY19" fmla="*/ 0 h 419100"/>
              <a:gd name="connsiteX20" fmla="*/ 491387 w 5032666"/>
              <a:gd name="connsiteY20" fmla="*/ 0 h 419100"/>
              <a:gd name="connsiteX21" fmla="*/ 529934 w 5032666"/>
              <a:gd name="connsiteY21" fmla="*/ 0 h 419100"/>
              <a:gd name="connsiteX22" fmla="*/ 537354 w 5032666"/>
              <a:gd name="connsiteY22" fmla="*/ 0 h 419100"/>
              <a:gd name="connsiteX23" fmla="*/ 561975 w 5032666"/>
              <a:gd name="connsiteY23" fmla="*/ 0 h 419100"/>
              <a:gd name="connsiteX24" fmla="*/ 586637 w 5032666"/>
              <a:gd name="connsiteY24" fmla="*/ 0 h 419100"/>
              <a:gd name="connsiteX25" fmla="*/ 607942 w 5032666"/>
              <a:gd name="connsiteY25" fmla="*/ 0 h 419100"/>
              <a:gd name="connsiteX26" fmla="*/ 618678 w 5032666"/>
              <a:gd name="connsiteY26" fmla="*/ 0 h 419100"/>
              <a:gd name="connsiteX27" fmla="*/ 657225 w 5032666"/>
              <a:gd name="connsiteY27" fmla="*/ 0 h 419100"/>
              <a:gd name="connsiteX28" fmla="*/ 664645 w 5032666"/>
              <a:gd name="connsiteY28" fmla="*/ 0 h 419100"/>
              <a:gd name="connsiteX29" fmla="*/ 682333 w 5032666"/>
              <a:gd name="connsiteY29" fmla="*/ 0 h 419100"/>
              <a:gd name="connsiteX30" fmla="*/ 713928 w 5032666"/>
              <a:gd name="connsiteY30" fmla="*/ 0 h 419100"/>
              <a:gd name="connsiteX31" fmla="*/ 728300 w 5032666"/>
              <a:gd name="connsiteY31" fmla="*/ 0 h 419100"/>
              <a:gd name="connsiteX32" fmla="*/ 739036 w 5032666"/>
              <a:gd name="connsiteY32" fmla="*/ 0 h 419100"/>
              <a:gd name="connsiteX33" fmla="*/ 750329 w 5032666"/>
              <a:gd name="connsiteY33" fmla="*/ 0 h 419100"/>
              <a:gd name="connsiteX34" fmla="*/ 771526 w 5032666"/>
              <a:gd name="connsiteY34" fmla="*/ 0 h 419100"/>
              <a:gd name="connsiteX35" fmla="*/ 777583 w 5032666"/>
              <a:gd name="connsiteY35" fmla="*/ 0 h 419100"/>
              <a:gd name="connsiteX36" fmla="*/ 785003 w 5032666"/>
              <a:gd name="connsiteY36" fmla="*/ 0 h 419100"/>
              <a:gd name="connsiteX37" fmla="*/ 796296 w 5032666"/>
              <a:gd name="connsiteY37" fmla="*/ 0 h 419100"/>
              <a:gd name="connsiteX38" fmla="*/ 807032 w 5032666"/>
              <a:gd name="connsiteY38" fmla="*/ 0 h 419100"/>
              <a:gd name="connsiteX39" fmla="*/ 817493 w 5032666"/>
              <a:gd name="connsiteY39" fmla="*/ 0 h 419100"/>
              <a:gd name="connsiteX40" fmla="*/ 828229 w 5032666"/>
              <a:gd name="connsiteY40" fmla="*/ 0 h 419100"/>
              <a:gd name="connsiteX41" fmla="*/ 834286 w 5032666"/>
              <a:gd name="connsiteY41" fmla="*/ 0 h 419100"/>
              <a:gd name="connsiteX42" fmla="*/ 845579 w 5032666"/>
              <a:gd name="connsiteY42" fmla="*/ 0 h 419100"/>
              <a:gd name="connsiteX43" fmla="*/ 852999 w 5032666"/>
              <a:gd name="connsiteY43" fmla="*/ 0 h 419100"/>
              <a:gd name="connsiteX44" fmla="*/ 866776 w 5032666"/>
              <a:gd name="connsiteY44" fmla="*/ 0 h 419100"/>
              <a:gd name="connsiteX45" fmla="*/ 870687 w 5032666"/>
              <a:gd name="connsiteY45" fmla="*/ 0 h 419100"/>
              <a:gd name="connsiteX46" fmla="*/ 874196 w 5032666"/>
              <a:gd name="connsiteY46" fmla="*/ 0 h 419100"/>
              <a:gd name="connsiteX47" fmla="*/ 891884 w 5032666"/>
              <a:gd name="connsiteY47" fmla="*/ 0 h 419100"/>
              <a:gd name="connsiteX48" fmla="*/ 902282 w 5032666"/>
              <a:gd name="connsiteY48" fmla="*/ 0 h 419100"/>
              <a:gd name="connsiteX49" fmla="*/ 916654 w 5032666"/>
              <a:gd name="connsiteY49" fmla="*/ 0 h 419100"/>
              <a:gd name="connsiteX50" fmla="*/ 923479 w 5032666"/>
              <a:gd name="connsiteY50" fmla="*/ 0 h 419100"/>
              <a:gd name="connsiteX51" fmla="*/ 927390 w 5032666"/>
              <a:gd name="connsiteY51" fmla="*/ 0 h 419100"/>
              <a:gd name="connsiteX52" fmla="*/ 937851 w 5032666"/>
              <a:gd name="connsiteY52" fmla="*/ 0 h 419100"/>
              <a:gd name="connsiteX53" fmla="*/ 948587 w 5032666"/>
              <a:gd name="connsiteY53" fmla="*/ 0 h 419100"/>
              <a:gd name="connsiteX54" fmla="*/ 959880 w 5032666"/>
              <a:gd name="connsiteY54" fmla="*/ 0 h 419100"/>
              <a:gd name="connsiteX55" fmla="*/ 965937 w 5032666"/>
              <a:gd name="connsiteY55" fmla="*/ 0 h 419100"/>
              <a:gd name="connsiteX56" fmla="*/ 973357 w 5032666"/>
              <a:gd name="connsiteY56" fmla="*/ 0 h 419100"/>
              <a:gd name="connsiteX57" fmla="*/ 987134 w 5032666"/>
              <a:gd name="connsiteY57" fmla="*/ 0 h 419100"/>
              <a:gd name="connsiteX58" fmla="*/ 994554 w 5032666"/>
              <a:gd name="connsiteY58" fmla="*/ 0 h 419100"/>
              <a:gd name="connsiteX59" fmla="*/ 1005847 w 5032666"/>
              <a:gd name="connsiteY59" fmla="*/ 0 h 419100"/>
              <a:gd name="connsiteX60" fmla="*/ 1016583 w 5032666"/>
              <a:gd name="connsiteY60" fmla="*/ 0 h 419100"/>
              <a:gd name="connsiteX61" fmla="*/ 1022640 w 5032666"/>
              <a:gd name="connsiteY61" fmla="*/ 0 h 419100"/>
              <a:gd name="connsiteX62" fmla="*/ 1043837 w 5032666"/>
              <a:gd name="connsiteY62" fmla="*/ 0 h 419100"/>
              <a:gd name="connsiteX63" fmla="*/ 1055130 w 5032666"/>
              <a:gd name="connsiteY63" fmla="*/ 0 h 419100"/>
              <a:gd name="connsiteX64" fmla="*/ 1062550 w 5032666"/>
              <a:gd name="connsiteY64" fmla="*/ 0 h 419100"/>
              <a:gd name="connsiteX65" fmla="*/ 1080238 w 5032666"/>
              <a:gd name="connsiteY65" fmla="*/ 0 h 419100"/>
              <a:gd name="connsiteX66" fmla="*/ 1111833 w 5032666"/>
              <a:gd name="connsiteY66" fmla="*/ 0 h 419100"/>
              <a:gd name="connsiteX67" fmla="*/ 1126205 w 5032666"/>
              <a:gd name="connsiteY67" fmla="*/ 0 h 419100"/>
              <a:gd name="connsiteX68" fmla="*/ 1136941 w 5032666"/>
              <a:gd name="connsiteY68" fmla="*/ 0 h 419100"/>
              <a:gd name="connsiteX69" fmla="*/ 1175488 w 5032666"/>
              <a:gd name="connsiteY69" fmla="*/ 0 h 419100"/>
              <a:gd name="connsiteX70" fmla="*/ 1182908 w 5032666"/>
              <a:gd name="connsiteY70" fmla="*/ 0 h 419100"/>
              <a:gd name="connsiteX71" fmla="*/ 1207529 w 5032666"/>
              <a:gd name="connsiteY71" fmla="*/ 0 h 419100"/>
              <a:gd name="connsiteX72" fmla="*/ 1232191 w 5032666"/>
              <a:gd name="connsiteY72" fmla="*/ 0 h 419100"/>
              <a:gd name="connsiteX73" fmla="*/ 1253496 w 5032666"/>
              <a:gd name="connsiteY73" fmla="*/ 0 h 419100"/>
              <a:gd name="connsiteX74" fmla="*/ 1264232 w 5032666"/>
              <a:gd name="connsiteY74" fmla="*/ 0 h 419100"/>
              <a:gd name="connsiteX75" fmla="*/ 1302779 w 5032666"/>
              <a:gd name="connsiteY75" fmla="*/ 0 h 419100"/>
              <a:gd name="connsiteX76" fmla="*/ 1310199 w 5032666"/>
              <a:gd name="connsiteY76" fmla="*/ 0 h 419100"/>
              <a:gd name="connsiteX77" fmla="*/ 1327887 w 5032666"/>
              <a:gd name="connsiteY77" fmla="*/ 0 h 419100"/>
              <a:gd name="connsiteX78" fmla="*/ 1359482 w 5032666"/>
              <a:gd name="connsiteY78" fmla="*/ 0 h 419100"/>
              <a:gd name="connsiteX79" fmla="*/ 1373854 w 5032666"/>
              <a:gd name="connsiteY79" fmla="*/ 0 h 419100"/>
              <a:gd name="connsiteX80" fmla="*/ 1384590 w 5032666"/>
              <a:gd name="connsiteY80" fmla="*/ 0 h 419100"/>
              <a:gd name="connsiteX81" fmla="*/ 1417080 w 5032666"/>
              <a:gd name="connsiteY81" fmla="*/ 0 h 419100"/>
              <a:gd name="connsiteX82" fmla="*/ 1423137 w 5032666"/>
              <a:gd name="connsiteY82" fmla="*/ 0 h 419100"/>
              <a:gd name="connsiteX83" fmla="*/ 1430557 w 5032666"/>
              <a:gd name="connsiteY83" fmla="*/ 0 h 419100"/>
              <a:gd name="connsiteX84" fmla="*/ 1463047 w 5032666"/>
              <a:gd name="connsiteY84" fmla="*/ 0 h 419100"/>
              <a:gd name="connsiteX85" fmla="*/ 1473783 w 5032666"/>
              <a:gd name="connsiteY85" fmla="*/ 0 h 419100"/>
              <a:gd name="connsiteX86" fmla="*/ 1479840 w 5032666"/>
              <a:gd name="connsiteY86" fmla="*/ 0 h 419100"/>
              <a:gd name="connsiteX87" fmla="*/ 1495425 w 5032666"/>
              <a:gd name="connsiteY87" fmla="*/ 0 h 419100"/>
              <a:gd name="connsiteX88" fmla="*/ 1512330 w 5032666"/>
              <a:gd name="connsiteY88" fmla="*/ 0 h 419100"/>
              <a:gd name="connsiteX89" fmla="*/ 1519750 w 5032666"/>
              <a:gd name="connsiteY89" fmla="*/ 0 h 419100"/>
              <a:gd name="connsiteX90" fmla="*/ 1537438 w 5032666"/>
              <a:gd name="connsiteY90" fmla="*/ 0 h 419100"/>
              <a:gd name="connsiteX91" fmla="*/ 1541392 w 5032666"/>
              <a:gd name="connsiteY91" fmla="*/ 0 h 419100"/>
              <a:gd name="connsiteX92" fmla="*/ 1552128 w 5032666"/>
              <a:gd name="connsiteY92" fmla="*/ 0 h 419100"/>
              <a:gd name="connsiteX93" fmla="*/ 1569033 w 5032666"/>
              <a:gd name="connsiteY93" fmla="*/ 0 h 419100"/>
              <a:gd name="connsiteX94" fmla="*/ 1583405 w 5032666"/>
              <a:gd name="connsiteY94" fmla="*/ 0 h 419100"/>
              <a:gd name="connsiteX95" fmla="*/ 1590675 w 5032666"/>
              <a:gd name="connsiteY95" fmla="*/ 0 h 419100"/>
              <a:gd name="connsiteX96" fmla="*/ 1594141 w 5032666"/>
              <a:gd name="connsiteY96" fmla="*/ 0 h 419100"/>
              <a:gd name="connsiteX97" fmla="*/ 1598095 w 5032666"/>
              <a:gd name="connsiteY97" fmla="*/ 0 h 419100"/>
              <a:gd name="connsiteX98" fmla="*/ 1615783 w 5032666"/>
              <a:gd name="connsiteY98" fmla="*/ 0 h 419100"/>
              <a:gd name="connsiteX99" fmla="*/ 1632688 w 5032666"/>
              <a:gd name="connsiteY99" fmla="*/ 0 h 419100"/>
              <a:gd name="connsiteX100" fmla="*/ 1640108 w 5032666"/>
              <a:gd name="connsiteY100" fmla="*/ 0 h 419100"/>
              <a:gd name="connsiteX101" fmla="*/ 1647378 w 5032666"/>
              <a:gd name="connsiteY101" fmla="*/ 0 h 419100"/>
              <a:gd name="connsiteX102" fmla="*/ 1661750 w 5032666"/>
              <a:gd name="connsiteY102" fmla="*/ 0 h 419100"/>
              <a:gd name="connsiteX103" fmla="*/ 1672486 w 5032666"/>
              <a:gd name="connsiteY103" fmla="*/ 0 h 419100"/>
              <a:gd name="connsiteX104" fmla="*/ 1689391 w 5032666"/>
              <a:gd name="connsiteY104" fmla="*/ 0 h 419100"/>
              <a:gd name="connsiteX105" fmla="*/ 1704976 w 5032666"/>
              <a:gd name="connsiteY105" fmla="*/ 0 h 419100"/>
              <a:gd name="connsiteX106" fmla="*/ 1711033 w 5032666"/>
              <a:gd name="connsiteY106" fmla="*/ 0 h 419100"/>
              <a:gd name="connsiteX107" fmla="*/ 1718453 w 5032666"/>
              <a:gd name="connsiteY107" fmla="*/ 0 h 419100"/>
              <a:gd name="connsiteX108" fmla="*/ 1750943 w 5032666"/>
              <a:gd name="connsiteY108" fmla="*/ 0 h 419100"/>
              <a:gd name="connsiteX109" fmla="*/ 1761679 w 5032666"/>
              <a:gd name="connsiteY109" fmla="*/ 0 h 419100"/>
              <a:gd name="connsiteX110" fmla="*/ 1767736 w 5032666"/>
              <a:gd name="connsiteY110" fmla="*/ 0 h 419100"/>
              <a:gd name="connsiteX111" fmla="*/ 1800226 w 5032666"/>
              <a:gd name="connsiteY111" fmla="*/ 0 h 419100"/>
              <a:gd name="connsiteX112" fmla="*/ 1807646 w 5032666"/>
              <a:gd name="connsiteY112" fmla="*/ 0 h 419100"/>
              <a:gd name="connsiteX113" fmla="*/ 1825334 w 5032666"/>
              <a:gd name="connsiteY113" fmla="*/ 0 h 419100"/>
              <a:gd name="connsiteX114" fmla="*/ 1856929 w 5032666"/>
              <a:gd name="connsiteY114" fmla="*/ 0 h 419100"/>
              <a:gd name="connsiteX115" fmla="*/ 1871301 w 5032666"/>
              <a:gd name="connsiteY115" fmla="*/ 0 h 419100"/>
              <a:gd name="connsiteX116" fmla="*/ 1882037 w 5032666"/>
              <a:gd name="connsiteY116" fmla="*/ 0 h 419100"/>
              <a:gd name="connsiteX117" fmla="*/ 1920584 w 5032666"/>
              <a:gd name="connsiteY117" fmla="*/ 0 h 419100"/>
              <a:gd name="connsiteX118" fmla="*/ 1928004 w 5032666"/>
              <a:gd name="connsiteY118" fmla="*/ 0 h 419100"/>
              <a:gd name="connsiteX119" fmla="*/ 1952625 w 5032666"/>
              <a:gd name="connsiteY119" fmla="*/ 0 h 419100"/>
              <a:gd name="connsiteX120" fmla="*/ 1977287 w 5032666"/>
              <a:gd name="connsiteY120" fmla="*/ 0 h 419100"/>
              <a:gd name="connsiteX121" fmla="*/ 1998592 w 5032666"/>
              <a:gd name="connsiteY121" fmla="*/ 0 h 419100"/>
              <a:gd name="connsiteX122" fmla="*/ 2009328 w 5032666"/>
              <a:gd name="connsiteY122" fmla="*/ 0 h 419100"/>
              <a:gd name="connsiteX123" fmla="*/ 2047875 w 5032666"/>
              <a:gd name="connsiteY123" fmla="*/ 0 h 419100"/>
              <a:gd name="connsiteX124" fmla="*/ 2055295 w 5032666"/>
              <a:gd name="connsiteY124" fmla="*/ 0 h 419100"/>
              <a:gd name="connsiteX125" fmla="*/ 2057400 w 5032666"/>
              <a:gd name="connsiteY125" fmla="*/ 0 h 419100"/>
              <a:gd name="connsiteX126" fmla="*/ 2072983 w 5032666"/>
              <a:gd name="connsiteY126" fmla="*/ 0 h 419100"/>
              <a:gd name="connsiteX127" fmla="*/ 2103367 w 5032666"/>
              <a:gd name="connsiteY127" fmla="*/ 0 h 419100"/>
              <a:gd name="connsiteX128" fmla="*/ 2104578 w 5032666"/>
              <a:gd name="connsiteY128" fmla="*/ 0 h 419100"/>
              <a:gd name="connsiteX129" fmla="*/ 2114103 w 5032666"/>
              <a:gd name="connsiteY129" fmla="*/ 0 h 419100"/>
              <a:gd name="connsiteX130" fmla="*/ 2118950 w 5032666"/>
              <a:gd name="connsiteY130" fmla="*/ 0 h 419100"/>
              <a:gd name="connsiteX131" fmla="*/ 2129686 w 5032666"/>
              <a:gd name="connsiteY131" fmla="*/ 0 h 419100"/>
              <a:gd name="connsiteX132" fmla="*/ 2140979 w 5032666"/>
              <a:gd name="connsiteY132" fmla="*/ 0 h 419100"/>
              <a:gd name="connsiteX133" fmla="*/ 2152650 w 5032666"/>
              <a:gd name="connsiteY133" fmla="*/ 0 h 419100"/>
              <a:gd name="connsiteX134" fmla="*/ 2160070 w 5032666"/>
              <a:gd name="connsiteY134" fmla="*/ 0 h 419100"/>
              <a:gd name="connsiteX135" fmla="*/ 2162176 w 5032666"/>
              <a:gd name="connsiteY135" fmla="*/ 0 h 419100"/>
              <a:gd name="connsiteX136" fmla="*/ 2168233 w 5032666"/>
              <a:gd name="connsiteY136" fmla="*/ 0 h 419100"/>
              <a:gd name="connsiteX137" fmla="*/ 2175653 w 5032666"/>
              <a:gd name="connsiteY137" fmla="*/ 0 h 419100"/>
              <a:gd name="connsiteX138" fmla="*/ 2177758 w 5032666"/>
              <a:gd name="connsiteY138" fmla="*/ 0 h 419100"/>
              <a:gd name="connsiteX139" fmla="*/ 2186946 w 5032666"/>
              <a:gd name="connsiteY139" fmla="*/ 0 h 419100"/>
              <a:gd name="connsiteX140" fmla="*/ 2197682 w 5032666"/>
              <a:gd name="connsiteY140" fmla="*/ 0 h 419100"/>
              <a:gd name="connsiteX141" fmla="*/ 2208143 w 5032666"/>
              <a:gd name="connsiteY141" fmla="*/ 0 h 419100"/>
              <a:gd name="connsiteX142" fmla="*/ 2209353 w 5032666"/>
              <a:gd name="connsiteY142" fmla="*/ 0 h 419100"/>
              <a:gd name="connsiteX143" fmla="*/ 2218879 w 5032666"/>
              <a:gd name="connsiteY143" fmla="*/ 0 h 419100"/>
              <a:gd name="connsiteX144" fmla="*/ 2223725 w 5032666"/>
              <a:gd name="connsiteY144" fmla="*/ 0 h 419100"/>
              <a:gd name="connsiteX145" fmla="*/ 2224936 w 5032666"/>
              <a:gd name="connsiteY145" fmla="*/ 0 h 419100"/>
              <a:gd name="connsiteX146" fmla="*/ 2234461 w 5032666"/>
              <a:gd name="connsiteY146" fmla="*/ 0 h 419100"/>
              <a:gd name="connsiteX147" fmla="*/ 2236229 w 5032666"/>
              <a:gd name="connsiteY147" fmla="*/ 0 h 419100"/>
              <a:gd name="connsiteX148" fmla="*/ 2243649 w 5032666"/>
              <a:gd name="connsiteY148" fmla="*/ 0 h 419100"/>
              <a:gd name="connsiteX149" fmla="*/ 2257426 w 5032666"/>
              <a:gd name="connsiteY149" fmla="*/ 0 h 419100"/>
              <a:gd name="connsiteX150" fmla="*/ 2261337 w 5032666"/>
              <a:gd name="connsiteY150" fmla="*/ 0 h 419100"/>
              <a:gd name="connsiteX151" fmla="*/ 2264846 w 5032666"/>
              <a:gd name="connsiteY151" fmla="*/ 0 h 419100"/>
              <a:gd name="connsiteX152" fmla="*/ 2266951 w 5032666"/>
              <a:gd name="connsiteY152" fmla="*/ 0 h 419100"/>
              <a:gd name="connsiteX153" fmla="*/ 2273008 w 5032666"/>
              <a:gd name="connsiteY153" fmla="*/ 0 h 419100"/>
              <a:gd name="connsiteX154" fmla="*/ 2280428 w 5032666"/>
              <a:gd name="connsiteY154" fmla="*/ 0 h 419100"/>
              <a:gd name="connsiteX155" fmla="*/ 2282534 w 5032666"/>
              <a:gd name="connsiteY155" fmla="*/ 0 h 419100"/>
              <a:gd name="connsiteX156" fmla="*/ 2292932 w 5032666"/>
              <a:gd name="connsiteY156" fmla="*/ 0 h 419100"/>
              <a:gd name="connsiteX157" fmla="*/ 2307304 w 5032666"/>
              <a:gd name="connsiteY157" fmla="*/ 0 h 419100"/>
              <a:gd name="connsiteX158" fmla="*/ 2312918 w 5032666"/>
              <a:gd name="connsiteY158" fmla="*/ 0 h 419100"/>
              <a:gd name="connsiteX159" fmla="*/ 2314129 w 5032666"/>
              <a:gd name="connsiteY159" fmla="*/ 0 h 419100"/>
              <a:gd name="connsiteX160" fmla="*/ 2318040 w 5032666"/>
              <a:gd name="connsiteY160" fmla="*/ 0 h 419100"/>
              <a:gd name="connsiteX161" fmla="*/ 2323654 w 5032666"/>
              <a:gd name="connsiteY161" fmla="*/ 0 h 419100"/>
              <a:gd name="connsiteX162" fmla="*/ 2328501 w 5032666"/>
              <a:gd name="connsiteY162" fmla="*/ 0 h 419100"/>
              <a:gd name="connsiteX163" fmla="*/ 2329711 w 5032666"/>
              <a:gd name="connsiteY163" fmla="*/ 0 h 419100"/>
              <a:gd name="connsiteX164" fmla="*/ 2339237 w 5032666"/>
              <a:gd name="connsiteY164" fmla="*/ 0 h 419100"/>
              <a:gd name="connsiteX165" fmla="*/ 2350530 w 5032666"/>
              <a:gd name="connsiteY165" fmla="*/ 0 h 419100"/>
              <a:gd name="connsiteX166" fmla="*/ 2356587 w 5032666"/>
              <a:gd name="connsiteY166" fmla="*/ 0 h 419100"/>
              <a:gd name="connsiteX167" fmla="*/ 2362201 w 5032666"/>
              <a:gd name="connsiteY167" fmla="*/ 0 h 419100"/>
              <a:gd name="connsiteX168" fmla="*/ 2364007 w 5032666"/>
              <a:gd name="connsiteY168" fmla="*/ 0 h 419100"/>
              <a:gd name="connsiteX169" fmla="*/ 2369621 w 5032666"/>
              <a:gd name="connsiteY169" fmla="*/ 0 h 419100"/>
              <a:gd name="connsiteX170" fmla="*/ 2377784 w 5032666"/>
              <a:gd name="connsiteY170" fmla="*/ 0 h 419100"/>
              <a:gd name="connsiteX171" fmla="*/ 2385204 w 5032666"/>
              <a:gd name="connsiteY171" fmla="*/ 0 h 419100"/>
              <a:gd name="connsiteX172" fmla="*/ 2387309 w 5032666"/>
              <a:gd name="connsiteY172" fmla="*/ 0 h 419100"/>
              <a:gd name="connsiteX173" fmla="*/ 2396497 w 5032666"/>
              <a:gd name="connsiteY173" fmla="*/ 0 h 419100"/>
              <a:gd name="connsiteX174" fmla="*/ 2407233 w 5032666"/>
              <a:gd name="connsiteY174" fmla="*/ 0 h 419100"/>
              <a:gd name="connsiteX175" fmla="*/ 2413290 w 5032666"/>
              <a:gd name="connsiteY175" fmla="*/ 0 h 419100"/>
              <a:gd name="connsiteX176" fmla="*/ 2418904 w 5032666"/>
              <a:gd name="connsiteY176" fmla="*/ 0 h 419100"/>
              <a:gd name="connsiteX177" fmla="*/ 2433276 w 5032666"/>
              <a:gd name="connsiteY177" fmla="*/ 0 h 419100"/>
              <a:gd name="connsiteX178" fmla="*/ 2434487 w 5032666"/>
              <a:gd name="connsiteY178" fmla="*/ 0 h 419100"/>
              <a:gd name="connsiteX179" fmla="*/ 2444012 w 5032666"/>
              <a:gd name="connsiteY179" fmla="*/ 0 h 419100"/>
              <a:gd name="connsiteX180" fmla="*/ 2445780 w 5032666"/>
              <a:gd name="connsiteY180" fmla="*/ 0 h 419100"/>
              <a:gd name="connsiteX181" fmla="*/ 2453200 w 5032666"/>
              <a:gd name="connsiteY181" fmla="*/ 0 h 419100"/>
              <a:gd name="connsiteX182" fmla="*/ 2470888 w 5032666"/>
              <a:gd name="connsiteY182" fmla="*/ 0 h 419100"/>
              <a:gd name="connsiteX183" fmla="*/ 2482559 w 5032666"/>
              <a:gd name="connsiteY183" fmla="*/ 0 h 419100"/>
              <a:gd name="connsiteX184" fmla="*/ 2489979 w 5032666"/>
              <a:gd name="connsiteY184" fmla="*/ 0 h 419100"/>
              <a:gd name="connsiteX185" fmla="*/ 2502483 w 5032666"/>
              <a:gd name="connsiteY185" fmla="*/ 0 h 419100"/>
              <a:gd name="connsiteX186" fmla="*/ 2514600 w 5032666"/>
              <a:gd name="connsiteY186" fmla="*/ 0 h 419100"/>
              <a:gd name="connsiteX187" fmla="*/ 2516855 w 5032666"/>
              <a:gd name="connsiteY187" fmla="*/ 0 h 419100"/>
              <a:gd name="connsiteX188" fmla="*/ 2527591 w 5032666"/>
              <a:gd name="connsiteY188" fmla="*/ 0 h 419100"/>
              <a:gd name="connsiteX189" fmla="*/ 2539262 w 5032666"/>
              <a:gd name="connsiteY189" fmla="*/ 0 h 419100"/>
              <a:gd name="connsiteX190" fmla="*/ 2560567 w 5032666"/>
              <a:gd name="connsiteY190" fmla="*/ 0 h 419100"/>
              <a:gd name="connsiteX191" fmla="*/ 2566138 w 5032666"/>
              <a:gd name="connsiteY191" fmla="*/ 0 h 419100"/>
              <a:gd name="connsiteX192" fmla="*/ 2571303 w 5032666"/>
              <a:gd name="connsiteY192" fmla="*/ 0 h 419100"/>
              <a:gd name="connsiteX193" fmla="*/ 2573558 w 5032666"/>
              <a:gd name="connsiteY193" fmla="*/ 0 h 419100"/>
              <a:gd name="connsiteX194" fmla="*/ 2598179 w 5032666"/>
              <a:gd name="connsiteY194" fmla="*/ 0 h 419100"/>
              <a:gd name="connsiteX195" fmla="*/ 2609850 w 5032666"/>
              <a:gd name="connsiteY195" fmla="*/ 0 h 419100"/>
              <a:gd name="connsiteX196" fmla="*/ 2617270 w 5032666"/>
              <a:gd name="connsiteY196" fmla="*/ 0 h 419100"/>
              <a:gd name="connsiteX197" fmla="*/ 2622841 w 5032666"/>
              <a:gd name="connsiteY197" fmla="*/ 0 h 419100"/>
              <a:gd name="connsiteX198" fmla="*/ 2634958 w 5032666"/>
              <a:gd name="connsiteY198" fmla="*/ 0 h 419100"/>
              <a:gd name="connsiteX199" fmla="*/ 2644146 w 5032666"/>
              <a:gd name="connsiteY199" fmla="*/ 0 h 419100"/>
              <a:gd name="connsiteX200" fmla="*/ 2654882 w 5032666"/>
              <a:gd name="connsiteY200" fmla="*/ 0 h 419100"/>
              <a:gd name="connsiteX201" fmla="*/ 2666553 w 5032666"/>
              <a:gd name="connsiteY201" fmla="*/ 0 h 419100"/>
              <a:gd name="connsiteX202" fmla="*/ 2680925 w 5032666"/>
              <a:gd name="connsiteY202" fmla="*/ 0 h 419100"/>
              <a:gd name="connsiteX203" fmla="*/ 2691661 w 5032666"/>
              <a:gd name="connsiteY203" fmla="*/ 0 h 419100"/>
              <a:gd name="connsiteX204" fmla="*/ 2693429 w 5032666"/>
              <a:gd name="connsiteY204" fmla="*/ 0 h 419100"/>
              <a:gd name="connsiteX205" fmla="*/ 2700849 w 5032666"/>
              <a:gd name="connsiteY205" fmla="*/ 0 h 419100"/>
              <a:gd name="connsiteX206" fmla="*/ 2702954 w 5032666"/>
              <a:gd name="connsiteY206" fmla="*/ 0 h 419100"/>
              <a:gd name="connsiteX207" fmla="*/ 2718537 w 5032666"/>
              <a:gd name="connsiteY207" fmla="*/ 0 h 419100"/>
              <a:gd name="connsiteX208" fmla="*/ 2724151 w 5032666"/>
              <a:gd name="connsiteY208" fmla="*/ 0 h 419100"/>
              <a:gd name="connsiteX209" fmla="*/ 2730208 w 5032666"/>
              <a:gd name="connsiteY209" fmla="*/ 0 h 419100"/>
              <a:gd name="connsiteX210" fmla="*/ 2737628 w 5032666"/>
              <a:gd name="connsiteY210" fmla="*/ 0 h 419100"/>
              <a:gd name="connsiteX211" fmla="*/ 2748921 w 5032666"/>
              <a:gd name="connsiteY211" fmla="*/ 0 h 419100"/>
              <a:gd name="connsiteX212" fmla="*/ 2750132 w 5032666"/>
              <a:gd name="connsiteY212" fmla="*/ 0 h 419100"/>
              <a:gd name="connsiteX213" fmla="*/ 2759657 w 5032666"/>
              <a:gd name="connsiteY213" fmla="*/ 0 h 419100"/>
              <a:gd name="connsiteX214" fmla="*/ 2764504 w 5032666"/>
              <a:gd name="connsiteY214" fmla="*/ 0 h 419100"/>
              <a:gd name="connsiteX215" fmla="*/ 2770118 w 5032666"/>
              <a:gd name="connsiteY215" fmla="*/ 0 h 419100"/>
              <a:gd name="connsiteX216" fmla="*/ 2775240 w 5032666"/>
              <a:gd name="connsiteY216" fmla="*/ 0 h 419100"/>
              <a:gd name="connsiteX217" fmla="*/ 2780854 w 5032666"/>
              <a:gd name="connsiteY217" fmla="*/ 0 h 419100"/>
              <a:gd name="connsiteX218" fmla="*/ 2786911 w 5032666"/>
              <a:gd name="connsiteY218" fmla="*/ 0 h 419100"/>
              <a:gd name="connsiteX219" fmla="*/ 2798204 w 5032666"/>
              <a:gd name="connsiteY219" fmla="*/ 0 h 419100"/>
              <a:gd name="connsiteX220" fmla="*/ 2805624 w 5032666"/>
              <a:gd name="connsiteY220" fmla="*/ 0 h 419100"/>
              <a:gd name="connsiteX221" fmla="*/ 2807730 w 5032666"/>
              <a:gd name="connsiteY221" fmla="*/ 0 h 419100"/>
              <a:gd name="connsiteX222" fmla="*/ 2813787 w 5032666"/>
              <a:gd name="connsiteY222" fmla="*/ 0 h 419100"/>
              <a:gd name="connsiteX223" fmla="*/ 2819401 w 5032666"/>
              <a:gd name="connsiteY223" fmla="*/ 0 h 419100"/>
              <a:gd name="connsiteX224" fmla="*/ 2821207 w 5032666"/>
              <a:gd name="connsiteY224" fmla="*/ 0 h 419100"/>
              <a:gd name="connsiteX225" fmla="*/ 2823312 w 5032666"/>
              <a:gd name="connsiteY225" fmla="*/ 0 h 419100"/>
              <a:gd name="connsiteX226" fmla="*/ 2826821 w 5032666"/>
              <a:gd name="connsiteY226" fmla="*/ 0 h 419100"/>
              <a:gd name="connsiteX227" fmla="*/ 2844509 w 5032666"/>
              <a:gd name="connsiteY227" fmla="*/ 0 h 419100"/>
              <a:gd name="connsiteX228" fmla="*/ 2853697 w 5032666"/>
              <a:gd name="connsiteY228" fmla="*/ 0 h 419100"/>
              <a:gd name="connsiteX229" fmla="*/ 2854907 w 5032666"/>
              <a:gd name="connsiteY229" fmla="*/ 0 h 419100"/>
              <a:gd name="connsiteX230" fmla="*/ 2864433 w 5032666"/>
              <a:gd name="connsiteY230" fmla="*/ 0 h 419100"/>
              <a:gd name="connsiteX231" fmla="*/ 2869279 w 5032666"/>
              <a:gd name="connsiteY231" fmla="*/ 0 h 419100"/>
              <a:gd name="connsiteX232" fmla="*/ 2870490 w 5032666"/>
              <a:gd name="connsiteY232" fmla="*/ 0 h 419100"/>
              <a:gd name="connsiteX233" fmla="*/ 2876104 w 5032666"/>
              <a:gd name="connsiteY233" fmla="*/ 0 h 419100"/>
              <a:gd name="connsiteX234" fmla="*/ 2880015 w 5032666"/>
              <a:gd name="connsiteY234" fmla="*/ 0 h 419100"/>
              <a:gd name="connsiteX235" fmla="*/ 2890476 w 5032666"/>
              <a:gd name="connsiteY235" fmla="*/ 0 h 419100"/>
              <a:gd name="connsiteX236" fmla="*/ 2901212 w 5032666"/>
              <a:gd name="connsiteY236" fmla="*/ 0 h 419100"/>
              <a:gd name="connsiteX237" fmla="*/ 2902980 w 5032666"/>
              <a:gd name="connsiteY237" fmla="*/ 0 h 419100"/>
              <a:gd name="connsiteX238" fmla="*/ 2910400 w 5032666"/>
              <a:gd name="connsiteY238" fmla="*/ 0 h 419100"/>
              <a:gd name="connsiteX239" fmla="*/ 2912505 w 5032666"/>
              <a:gd name="connsiteY239" fmla="*/ 0 h 419100"/>
              <a:gd name="connsiteX240" fmla="*/ 2918562 w 5032666"/>
              <a:gd name="connsiteY240" fmla="*/ 0 h 419100"/>
              <a:gd name="connsiteX241" fmla="*/ 2925982 w 5032666"/>
              <a:gd name="connsiteY241" fmla="*/ 0 h 419100"/>
              <a:gd name="connsiteX242" fmla="*/ 2928088 w 5032666"/>
              <a:gd name="connsiteY242" fmla="*/ 0 h 419100"/>
              <a:gd name="connsiteX243" fmla="*/ 2939759 w 5032666"/>
              <a:gd name="connsiteY243" fmla="*/ 0 h 419100"/>
              <a:gd name="connsiteX244" fmla="*/ 2947179 w 5032666"/>
              <a:gd name="connsiteY244" fmla="*/ 0 h 419100"/>
              <a:gd name="connsiteX245" fmla="*/ 2958472 w 5032666"/>
              <a:gd name="connsiteY245" fmla="*/ 0 h 419100"/>
              <a:gd name="connsiteX246" fmla="*/ 2959683 w 5032666"/>
              <a:gd name="connsiteY246" fmla="*/ 0 h 419100"/>
              <a:gd name="connsiteX247" fmla="*/ 2969208 w 5032666"/>
              <a:gd name="connsiteY247" fmla="*/ 0 h 419100"/>
              <a:gd name="connsiteX248" fmla="*/ 2974055 w 5032666"/>
              <a:gd name="connsiteY248" fmla="*/ 0 h 419100"/>
              <a:gd name="connsiteX249" fmla="*/ 2975265 w 5032666"/>
              <a:gd name="connsiteY249" fmla="*/ 0 h 419100"/>
              <a:gd name="connsiteX250" fmla="*/ 2984791 w 5032666"/>
              <a:gd name="connsiteY250" fmla="*/ 0 h 419100"/>
              <a:gd name="connsiteX251" fmla="*/ 2996462 w 5032666"/>
              <a:gd name="connsiteY251" fmla="*/ 0 h 419100"/>
              <a:gd name="connsiteX252" fmla="*/ 3007755 w 5032666"/>
              <a:gd name="connsiteY252" fmla="*/ 0 h 419100"/>
              <a:gd name="connsiteX253" fmla="*/ 3015175 w 5032666"/>
              <a:gd name="connsiteY253" fmla="*/ 0 h 419100"/>
              <a:gd name="connsiteX254" fmla="*/ 3023338 w 5032666"/>
              <a:gd name="connsiteY254" fmla="*/ 0 h 419100"/>
              <a:gd name="connsiteX255" fmla="*/ 3030758 w 5032666"/>
              <a:gd name="connsiteY255" fmla="*/ 0 h 419100"/>
              <a:gd name="connsiteX256" fmla="*/ 3032863 w 5032666"/>
              <a:gd name="connsiteY256" fmla="*/ 0 h 419100"/>
              <a:gd name="connsiteX257" fmla="*/ 3064458 w 5032666"/>
              <a:gd name="connsiteY257" fmla="*/ 0 h 419100"/>
              <a:gd name="connsiteX258" fmla="*/ 3078830 w 5032666"/>
              <a:gd name="connsiteY258" fmla="*/ 0 h 419100"/>
              <a:gd name="connsiteX259" fmla="*/ 3080041 w 5032666"/>
              <a:gd name="connsiteY259" fmla="*/ 0 h 419100"/>
              <a:gd name="connsiteX260" fmla="*/ 3089566 w 5032666"/>
              <a:gd name="connsiteY260" fmla="*/ 0 h 419100"/>
              <a:gd name="connsiteX261" fmla="*/ 3128113 w 5032666"/>
              <a:gd name="connsiteY261" fmla="*/ 0 h 419100"/>
              <a:gd name="connsiteX262" fmla="*/ 3135533 w 5032666"/>
              <a:gd name="connsiteY262" fmla="*/ 0 h 419100"/>
              <a:gd name="connsiteX263" fmla="*/ 3160154 w 5032666"/>
              <a:gd name="connsiteY263" fmla="*/ 0 h 419100"/>
              <a:gd name="connsiteX264" fmla="*/ 3184816 w 5032666"/>
              <a:gd name="connsiteY264" fmla="*/ 0 h 419100"/>
              <a:gd name="connsiteX265" fmla="*/ 3206121 w 5032666"/>
              <a:gd name="connsiteY265" fmla="*/ 0 h 419100"/>
              <a:gd name="connsiteX266" fmla="*/ 3216857 w 5032666"/>
              <a:gd name="connsiteY266" fmla="*/ 0 h 419100"/>
              <a:gd name="connsiteX267" fmla="*/ 3255404 w 5032666"/>
              <a:gd name="connsiteY267" fmla="*/ 0 h 419100"/>
              <a:gd name="connsiteX268" fmla="*/ 3262824 w 5032666"/>
              <a:gd name="connsiteY268" fmla="*/ 0 h 419100"/>
              <a:gd name="connsiteX269" fmla="*/ 3280512 w 5032666"/>
              <a:gd name="connsiteY269" fmla="*/ 0 h 419100"/>
              <a:gd name="connsiteX270" fmla="*/ 3312107 w 5032666"/>
              <a:gd name="connsiteY270" fmla="*/ 0 h 419100"/>
              <a:gd name="connsiteX271" fmla="*/ 3326479 w 5032666"/>
              <a:gd name="connsiteY271" fmla="*/ 0 h 419100"/>
              <a:gd name="connsiteX272" fmla="*/ 3337215 w 5032666"/>
              <a:gd name="connsiteY272" fmla="*/ 0 h 419100"/>
              <a:gd name="connsiteX273" fmla="*/ 3369705 w 5032666"/>
              <a:gd name="connsiteY273" fmla="*/ 0 h 419100"/>
              <a:gd name="connsiteX274" fmla="*/ 3375762 w 5032666"/>
              <a:gd name="connsiteY274" fmla="*/ 0 h 419100"/>
              <a:gd name="connsiteX275" fmla="*/ 3383182 w 5032666"/>
              <a:gd name="connsiteY275" fmla="*/ 0 h 419100"/>
              <a:gd name="connsiteX276" fmla="*/ 3415672 w 5032666"/>
              <a:gd name="connsiteY276" fmla="*/ 0 h 419100"/>
              <a:gd name="connsiteX277" fmla="*/ 3426408 w 5032666"/>
              <a:gd name="connsiteY277" fmla="*/ 0 h 419100"/>
              <a:gd name="connsiteX278" fmla="*/ 3432465 w 5032666"/>
              <a:gd name="connsiteY278" fmla="*/ 0 h 419100"/>
              <a:gd name="connsiteX279" fmla="*/ 3448050 w 5032666"/>
              <a:gd name="connsiteY279" fmla="*/ 0 h 419100"/>
              <a:gd name="connsiteX280" fmla="*/ 3464955 w 5032666"/>
              <a:gd name="connsiteY280" fmla="*/ 0 h 419100"/>
              <a:gd name="connsiteX281" fmla="*/ 3472375 w 5032666"/>
              <a:gd name="connsiteY281" fmla="*/ 0 h 419100"/>
              <a:gd name="connsiteX282" fmla="*/ 3490063 w 5032666"/>
              <a:gd name="connsiteY282" fmla="*/ 0 h 419100"/>
              <a:gd name="connsiteX283" fmla="*/ 3494017 w 5032666"/>
              <a:gd name="connsiteY283" fmla="*/ 0 h 419100"/>
              <a:gd name="connsiteX284" fmla="*/ 3504753 w 5032666"/>
              <a:gd name="connsiteY284" fmla="*/ 0 h 419100"/>
              <a:gd name="connsiteX285" fmla="*/ 3521658 w 5032666"/>
              <a:gd name="connsiteY285" fmla="*/ 0 h 419100"/>
              <a:gd name="connsiteX286" fmla="*/ 3536030 w 5032666"/>
              <a:gd name="connsiteY286" fmla="*/ 0 h 419100"/>
              <a:gd name="connsiteX287" fmla="*/ 3543300 w 5032666"/>
              <a:gd name="connsiteY287" fmla="*/ 0 h 419100"/>
              <a:gd name="connsiteX288" fmla="*/ 3546766 w 5032666"/>
              <a:gd name="connsiteY288" fmla="*/ 0 h 419100"/>
              <a:gd name="connsiteX289" fmla="*/ 3550720 w 5032666"/>
              <a:gd name="connsiteY289" fmla="*/ 0 h 419100"/>
              <a:gd name="connsiteX290" fmla="*/ 3568408 w 5032666"/>
              <a:gd name="connsiteY290" fmla="*/ 0 h 419100"/>
              <a:gd name="connsiteX291" fmla="*/ 3585313 w 5032666"/>
              <a:gd name="connsiteY291" fmla="*/ 0 h 419100"/>
              <a:gd name="connsiteX292" fmla="*/ 3592733 w 5032666"/>
              <a:gd name="connsiteY292" fmla="*/ 0 h 419100"/>
              <a:gd name="connsiteX293" fmla="*/ 3600003 w 5032666"/>
              <a:gd name="connsiteY293" fmla="*/ 0 h 419100"/>
              <a:gd name="connsiteX294" fmla="*/ 3614375 w 5032666"/>
              <a:gd name="connsiteY294" fmla="*/ 0 h 419100"/>
              <a:gd name="connsiteX295" fmla="*/ 3625111 w 5032666"/>
              <a:gd name="connsiteY295" fmla="*/ 0 h 419100"/>
              <a:gd name="connsiteX296" fmla="*/ 3642016 w 5032666"/>
              <a:gd name="connsiteY296" fmla="*/ 0 h 419100"/>
              <a:gd name="connsiteX297" fmla="*/ 3657601 w 5032666"/>
              <a:gd name="connsiteY297" fmla="*/ 0 h 419100"/>
              <a:gd name="connsiteX298" fmla="*/ 3663658 w 5032666"/>
              <a:gd name="connsiteY298" fmla="*/ 0 h 419100"/>
              <a:gd name="connsiteX299" fmla="*/ 3671078 w 5032666"/>
              <a:gd name="connsiteY299" fmla="*/ 0 h 419100"/>
              <a:gd name="connsiteX300" fmla="*/ 3703568 w 5032666"/>
              <a:gd name="connsiteY300" fmla="*/ 0 h 419100"/>
              <a:gd name="connsiteX301" fmla="*/ 3714304 w 5032666"/>
              <a:gd name="connsiteY301" fmla="*/ 0 h 419100"/>
              <a:gd name="connsiteX302" fmla="*/ 3720361 w 5032666"/>
              <a:gd name="connsiteY302" fmla="*/ 0 h 419100"/>
              <a:gd name="connsiteX303" fmla="*/ 3752851 w 5032666"/>
              <a:gd name="connsiteY303" fmla="*/ 0 h 419100"/>
              <a:gd name="connsiteX304" fmla="*/ 3760271 w 5032666"/>
              <a:gd name="connsiteY304" fmla="*/ 0 h 419100"/>
              <a:gd name="connsiteX305" fmla="*/ 3777959 w 5032666"/>
              <a:gd name="connsiteY305" fmla="*/ 0 h 419100"/>
              <a:gd name="connsiteX306" fmla="*/ 3809554 w 5032666"/>
              <a:gd name="connsiteY306" fmla="*/ 0 h 419100"/>
              <a:gd name="connsiteX307" fmla="*/ 3823926 w 5032666"/>
              <a:gd name="connsiteY307" fmla="*/ 0 h 419100"/>
              <a:gd name="connsiteX308" fmla="*/ 3834662 w 5032666"/>
              <a:gd name="connsiteY308" fmla="*/ 0 h 419100"/>
              <a:gd name="connsiteX309" fmla="*/ 3873209 w 5032666"/>
              <a:gd name="connsiteY309" fmla="*/ 0 h 419100"/>
              <a:gd name="connsiteX310" fmla="*/ 3880629 w 5032666"/>
              <a:gd name="connsiteY310" fmla="*/ 0 h 419100"/>
              <a:gd name="connsiteX311" fmla="*/ 3905250 w 5032666"/>
              <a:gd name="connsiteY311" fmla="*/ 0 h 419100"/>
              <a:gd name="connsiteX312" fmla="*/ 3929912 w 5032666"/>
              <a:gd name="connsiteY312" fmla="*/ 0 h 419100"/>
              <a:gd name="connsiteX313" fmla="*/ 3951217 w 5032666"/>
              <a:gd name="connsiteY313" fmla="*/ 0 h 419100"/>
              <a:gd name="connsiteX314" fmla="*/ 3961953 w 5032666"/>
              <a:gd name="connsiteY314" fmla="*/ 0 h 419100"/>
              <a:gd name="connsiteX315" fmla="*/ 4000500 w 5032666"/>
              <a:gd name="connsiteY315" fmla="*/ 0 h 419100"/>
              <a:gd name="connsiteX316" fmla="*/ 4007920 w 5032666"/>
              <a:gd name="connsiteY316" fmla="*/ 0 h 419100"/>
              <a:gd name="connsiteX317" fmla="*/ 4025608 w 5032666"/>
              <a:gd name="connsiteY317" fmla="*/ 0 h 419100"/>
              <a:gd name="connsiteX318" fmla="*/ 4057203 w 5032666"/>
              <a:gd name="connsiteY318" fmla="*/ 0 h 419100"/>
              <a:gd name="connsiteX319" fmla="*/ 4071575 w 5032666"/>
              <a:gd name="connsiteY319" fmla="*/ 0 h 419100"/>
              <a:gd name="connsiteX320" fmla="*/ 4082311 w 5032666"/>
              <a:gd name="connsiteY320" fmla="*/ 0 h 419100"/>
              <a:gd name="connsiteX321" fmla="*/ 4093604 w 5032666"/>
              <a:gd name="connsiteY321" fmla="*/ 0 h 419100"/>
              <a:gd name="connsiteX322" fmla="*/ 4114801 w 5032666"/>
              <a:gd name="connsiteY322" fmla="*/ 0 h 419100"/>
              <a:gd name="connsiteX323" fmla="*/ 4120858 w 5032666"/>
              <a:gd name="connsiteY323" fmla="*/ 0 h 419100"/>
              <a:gd name="connsiteX324" fmla="*/ 4128278 w 5032666"/>
              <a:gd name="connsiteY324" fmla="*/ 0 h 419100"/>
              <a:gd name="connsiteX325" fmla="*/ 4139571 w 5032666"/>
              <a:gd name="connsiteY325" fmla="*/ 0 h 419100"/>
              <a:gd name="connsiteX326" fmla="*/ 4150307 w 5032666"/>
              <a:gd name="connsiteY326" fmla="*/ 0 h 419100"/>
              <a:gd name="connsiteX327" fmla="*/ 4160768 w 5032666"/>
              <a:gd name="connsiteY327" fmla="*/ 0 h 419100"/>
              <a:gd name="connsiteX328" fmla="*/ 4171504 w 5032666"/>
              <a:gd name="connsiteY328" fmla="*/ 0 h 419100"/>
              <a:gd name="connsiteX329" fmla="*/ 4177561 w 5032666"/>
              <a:gd name="connsiteY329" fmla="*/ 0 h 419100"/>
              <a:gd name="connsiteX330" fmla="*/ 4188854 w 5032666"/>
              <a:gd name="connsiteY330" fmla="*/ 0 h 419100"/>
              <a:gd name="connsiteX331" fmla="*/ 4196274 w 5032666"/>
              <a:gd name="connsiteY331" fmla="*/ 0 h 419100"/>
              <a:gd name="connsiteX332" fmla="*/ 4210051 w 5032666"/>
              <a:gd name="connsiteY332" fmla="*/ 0 h 419100"/>
              <a:gd name="connsiteX333" fmla="*/ 4213962 w 5032666"/>
              <a:gd name="connsiteY333" fmla="*/ 0 h 419100"/>
              <a:gd name="connsiteX334" fmla="*/ 4217471 w 5032666"/>
              <a:gd name="connsiteY334" fmla="*/ 0 h 419100"/>
              <a:gd name="connsiteX335" fmla="*/ 4235159 w 5032666"/>
              <a:gd name="connsiteY335" fmla="*/ 0 h 419100"/>
              <a:gd name="connsiteX336" fmla="*/ 4245557 w 5032666"/>
              <a:gd name="connsiteY336" fmla="*/ 0 h 419100"/>
              <a:gd name="connsiteX337" fmla="*/ 4259929 w 5032666"/>
              <a:gd name="connsiteY337" fmla="*/ 0 h 419100"/>
              <a:gd name="connsiteX338" fmla="*/ 4266754 w 5032666"/>
              <a:gd name="connsiteY338" fmla="*/ 0 h 419100"/>
              <a:gd name="connsiteX339" fmla="*/ 4270665 w 5032666"/>
              <a:gd name="connsiteY339" fmla="*/ 0 h 419100"/>
              <a:gd name="connsiteX340" fmla="*/ 4281126 w 5032666"/>
              <a:gd name="connsiteY340" fmla="*/ 0 h 419100"/>
              <a:gd name="connsiteX341" fmla="*/ 4291862 w 5032666"/>
              <a:gd name="connsiteY341" fmla="*/ 0 h 419100"/>
              <a:gd name="connsiteX342" fmla="*/ 4303155 w 5032666"/>
              <a:gd name="connsiteY342" fmla="*/ 0 h 419100"/>
              <a:gd name="connsiteX343" fmla="*/ 4309212 w 5032666"/>
              <a:gd name="connsiteY343" fmla="*/ 0 h 419100"/>
              <a:gd name="connsiteX344" fmla="*/ 4316632 w 5032666"/>
              <a:gd name="connsiteY344" fmla="*/ 0 h 419100"/>
              <a:gd name="connsiteX345" fmla="*/ 4330409 w 5032666"/>
              <a:gd name="connsiteY345" fmla="*/ 0 h 419100"/>
              <a:gd name="connsiteX346" fmla="*/ 4337829 w 5032666"/>
              <a:gd name="connsiteY346" fmla="*/ 0 h 419100"/>
              <a:gd name="connsiteX347" fmla="*/ 4349122 w 5032666"/>
              <a:gd name="connsiteY347" fmla="*/ 0 h 419100"/>
              <a:gd name="connsiteX348" fmla="*/ 4359858 w 5032666"/>
              <a:gd name="connsiteY348" fmla="*/ 0 h 419100"/>
              <a:gd name="connsiteX349" fmla="*/ 4365915 w 5032666"/>
              <a:gd name="connsiteY349" fmla="*/ 0 h 419100"/>
              <a:gd name="connsiteX350" fmla="*/ 4387112 w 5032666"/>
              <a:gd name="connsiteY350" fmla="*/ 0 h 419100"/>
              <a:gd name="connsiteX351" fmla="*/ 4398405 w 5032666"/>
              <a:gd name="connsiteY351" fmla="*/ 0 h 419100"/>
              <a:gd name="connsiteX352" fmla="*/ 4405825 w 5032666"/>
              <a:gd name="connsiteY352" fmla="*/ 0 h 419100"/>
              <a:gd name="connsiteX353" fmla="*/ 4423513 w 5032666"/>
              <a:gd name="connsiteY353" fmla="*/ 0 h 419100"/>
              <a:gd name="connsiteX354" fmla="*/ 4455108 w 5032666"/>
              <a:gd name="connsiteY354" fmla="*/ 0 h 419100"/>
              <a:gd name="connsiteX355" fmla="*/ 4469480 w 5032666"/>
              <a:gd name="connsiteY355" fmla="*/ 0 h 419100"/>
              <a:gd name="connsiteX356" fmla="*/ 4480216 w 5032666"/>
              <a:gd name="connsiteY356" fmla="*/ 0 h 419100"/>
              <a:gd name="connsiteX357" fmla="*/ 4518763 w 5032666"/>
              <a:gd name="connsiteY357" fmla="*/ 0 h 419100"/>
              <a:gd name="connsiteX358" fmla="*/ 4526183 w 5032666"/>
              <a:gd name="connsiteY358" fmla="*/ 0 h 419100"/>
              <a:gd name="connsiteX359" fmla="*/ 4550804 w 5032666"/>
              <a:gd name="connsiteY359" fmla="*/ 0 h 419100"/>
              <a:gd name="connsiteX360" fmla="*/ 4575466 w 5032666"/>
              <a:gd name="connsiteY360" fmla="*/ 0 h 419100"/>
              <a:gd name="connsiteX361" fmla="*/ 4596771 w 5032666"/>
              <a:gd name="connsiteY361" fmla="*/ 0 h 419100"/>
              <a:gd name="connsiteX362" fmla="*/ 4607507 w 5032666"/>
              <a:gd name="connsiteY362" fmla="*/ 0 h 419100"/>
              <a:gd name="connsiteX363" fmla="*/ 4646054 w 5032666"/>
              <a:gd name="connsiteY363" fmla="*/ 0 h 419100"/>
              <a:gd name="connsiteX364" fmla="*/ 4653474 w 5032666"/>
              <a:gd name="connsiteY364" fmla="*/ 0 h 419100"/>
              <a:gd name="connsiteX365" fmla="*/ 4671162 w 5032666"/>
              <a:gd name="connsiteY365" fmla="*/ 0 h 419100"/>
              <a:gd name="connsiteX366" fmla="*/ 4702757 w 5032666"/>
              <a:gd name="connsiteY366" fmla="*/ 0 h 419100"/>
              <a:gd name="connsiteX367" fmla="*/ 4717129 w 5032666"/>
              <a:gd name="connsiteY367" fmla="*/ 0 h 419100"/>
              <a:gd name="connsiteX368" fmla="*/ 4727865 w 5032666"/>
              <a:gd name="connsiteY368" fmla="*/ 0 h 419100"/>
              <a:gd name="connsiteX369" fmla="*/ 4760355 w 5032666"/>
              <a:gd name="connsiteY369" fmla="*/ 0 h 419100"/>
              <a:gd name="connsiteX370" fmla="*/ 4766412 w 5032666"/>
              <a:gd name="connsiteY370" fmla="*/ 0 h 419100"/>
              <a:gd name="connsiteX371" fmla="*/ 4773832 w 5032666"/>
              <a:gd name="connsiteY371" fmla="*/ 0 h 419100"/>
              <a:gd name="connsiteX372" fmla="*/ 4806322 w 5032666"/>
              <a:gd name="connsiteY372" fmla="*/ 0 h 419100"/>
              <a:gd name="connsiteX373" fmla="*/ 4817058 w 5032666"/>
              <a:gd name="connsiteY373" fmla="*/ 0 h 419100"/>
              <a:gd name="connsiteX374" fmla="*/ 4823115 w 5032666"/>
              <a:gd name="connsiteY374" fmla="*/ 0 h 419100"/>
              <a:gd name="connsiteX375" fmla="*/ 4855605 w 5032666"/>
              <a:gd name="connsiteY375" fmla="*/ 0 h 419100"/>
              <a:gd name="connsiteX376" fmla="*/ 4863025 w 5032666"/>
              <a:gd name="connsiteY376" fmla="*/ 0 h 419100"/>
              <a:gd name="connsiteX377" fmla="*/ 4880713 w 5032666"/>
              <a:gd name="connsiteY377" fmla="*/ 0 h 419100"/>
              <a:gd name="connsiteX378" fmla="*/ 4912308 w 5032666"/>
              <a:gd name="connsiteY378" fmla="*/ 0 h 419100"/>
              <a:gd name="connsiteX379" fmla="*/ 4926680 w 5032666"/>
              <a:gd name="connsiteY379" fmla="*/ 0 h 419100"/>
              <a:gd name="connsiteX380" fmla="*/ 4937416 w 5032666"/>
              <a:gd name="connsiteY380" fmla="*/ 0 h 419100"/>
              <a:gd name="connsiteX381" fmla="*/ 4975963 w 5032666"/>
              <a:gd name="connsiteY381" fmla="*/ 0 h 419100"/>
              <a:gd name="connsiteX382" fmla="*/ 4983383 w 5032666"/>
              <a:gd name="connsiteY382" fmla="*/ 0 h 419100"/>
              <a:gd name="connsiteX383" fmla="*/ 5032666 w 5032666"/>
              <a:gd name="connsiteY383" fmla="*/ 0 h 419100"/>
              <a:gd name="connsiteX384" fmla="*/ 4927891 w 5032666"/>
              <a:gd name="connsiteY384" fmla="*/ 419100 h 419100"/>
              <a:gd name="connsiteX385" fmla="*/ 4878608 w 5032666"/>
              <a:gd name="connsiteY385" fmla="*/ 419100 h 419100"/>
              <a:gd name="connsiteX386" fmla="*/ 4871188 w 5032666"/>
              <a:gd name="connsiteY386" fmla="*/ 419100 h 419100"/>
              <a:gd name="connsiteX387" fmla="*/ 4832641 w 5032666"/>
              <a:gd name="connsiteY387" fmla="*/ 419100 h 419100"/>
              <a:gd name="connsiteX388" fmla="*/ 4821905 w 5032666"/>
              <a:gd name="connsiteY388" fmla="*/ 419100 h 419100"/>
              <a:gd name="connsiteX389" fmla="*/ 4807533 w 5032666"/>
              <a:gd name="connsiteY389" fmla="*/ 419100 h 419100"/>
              <a:gd name="connsiteX390" fmla="*/ 4775938 w 5032666"/>
              <a:gd name="connsiteY390" fmla="*/ 419100 h 419100"/>
              <a:gd name="connsiteX391" fmla="*/ 4758250 w 5032666"/>
              <a:gd name="connsiteY391" fmla="*/ 419100 h 419100"/>
              <a:gd name="connsiteX392" fmla="*/ 4750830 w 5032666"/>
              <a:gd name="connsiteY392" fmla="*/ 419100 h 419100"/>
              <a:gd name="connsiteX393" fmla="*/ 4718340 w 5032666"/>
              <a:gd name="connsiteY393" fmla="*/ 419100 h 419100"/>
              <a:gd name="connsiteX394" fmla="*/ 4712283 w 5032666"/>
              <a:gd name="connsiteY394" fmla="*/ 419100 h 419100"/>
              <a:gd name="connsiteX395" fmla="*/ 4701547 w 5032666"/>
              <a:gd name="connsiteY395" fmla="*/ 419100 h 419100"/>
              <a:gd name="connsiteX396" fmla="*/ 4669057 w 5032666"/>
              <a:gd name="connsiteY396" fmla="*/ 419100 h 419100"/>
              <a:gd name="connsiteX397" fmla="*/ 4661637 w 5032666"/>
              <a:gd name="connsiteY397" fmla="*/ 419100 h 419100"/>
              <a:gd name="connsiteX398" fmla="*/ 4655580 w 5032666"/>
              <a:gd name="connsiteY398" fmla="*/ 419100 h 419100"/>
              <a:gd name="connsiteX399" fmla="*/ 4623090 w 5032666"/>
              <a:gd name="connsiteY399" fmla="*/ 419100 h 419100"/>
              <a:gd name="connsiteX400" fmla="*/ 4612354 w 5032666"/>
              <a:gd name="connsiteY400" fmla="*/ 419100 h 419100"/>
              <a:gd name="connsiteX401" fmla="*/ 4597982 w 5032666"/>
              <a:gd name="connsiteY401" fmla="*/ 419100 h 419100"/>
              <a:gd name="connsiteX402" fmla="*/ 4566387 w 5032666"/>
              <a:gd name="connsiteY402" fmla="*/ 419100 h 419100"/>
              <a:gd name="connsiteX403" fmla="*/ 4548699 w 5032666"/>
              <a:gd name="connsiteY403" fmla="*/ 419100 h 419100"/>
              <a:gd name="connsiteX404" fmla="*/ 4541279 w 5032666"/>
              <a:gd name="connsiteY404" fmla="*/ 419100 h 419100"/>
              <a:gd name="connsiteX405" fmla="*/ 4502732 w 5032666"/>
              <a:gd name="connsiteY405" fmla="*/ 419100 h 419100"/>
              <a:gd name="connsiteX406" fmla="*/ 4491996 w 5032666"/>
              <a:gd name="connsiteY406" fmla="*/ 419100 h 419100"/>
              <a:gd name="connsiteX407" fmla="*/ 4470691 w 5032666"/>
              <a:gd name="connsiteY407" fmla="*/ 419100 h 419100"/>
              <a:gd name="connsiteX408" fmla="*/ 4446029 w 5032666"/>
              <a:gd name="connsiteY408" fmla="*/ 419100 h 419100"/>
              <a:gd name="connsiteX409" fmla="*/ 4421408 w 5032666"/>
              <a:gd name="connsiteY409" fmla="*/ 419100 h 419100"/>
              <a:gd name="connsiteX410" fmla="*/ 4413988 w 5032666"/>
              <a:gd name="connsiteY410" fmla="*/ 419100 h 419100"/>
              <a:gd name="connsiteX411" fmla="*/ 4375441 w 5032666"/>
              <a:gd name="connsiteY411" fmla="*/ 419100 h 419100"/>
              <a:gd name="connsiteX412" fmla="*/ 4364705 w 5032666"/>
              <a:gd name="connsiteY412" fmla="*/ 419100 h 419100"/>
              <a:gd name="connsiteX413" fmla="*/ 4350333 w 5032666"/>
              <a:gd name="connsiteY413" fmla="*/ 419100 h 419100"/>
              <a:gd name="connsiteX414" fmla="*/ 4318738 w 5032666"/>
              <a:gd name="connsiteY414" fmla="*/ 419100 h 419100"/>
              <a:gd name="connsiteX415" fmla="*/ 4301050 w 5032666"/>
              <a:gd name="connsiteY415" fmla="*/ 419100 h 419100"/>
              <a:gd name="connsiteX416" fmla="*/ 4293630 w 5032666"/>
              <a:gd name="connsiteY416" fmla="*/ 419100 h 419100"/>
              <a:gd name="connsiteX417" fmla="*/ 4282337 w 5032666"/>
              <a:gd name="connsiteY417" fmla="*/ 419100 h 419100"/>
              <a:gd name="connsiteX418" fmla="*/ 4261140 w 5032666"/>
              <a:gd name="connsiteY418" fmla="*/ 419100 h 419100"/>
              <a:gd name="connsiteX419" fmla="*/ 4255083 w 5032666"/>
              <a:gd name="connsiteY419" fmla="*/ 419100 h 419100"/>
              <a:gd name="connsiteX420" fmla="*/ 4244347 w 5032666"/>
              <a:gd name="connsiteY420" fmla="*/ 419100 h 419100"/>
              <a:gd name="connsiteX421" fmla="*/ 4233054 w 5032666"/>
              <a:gd name="connsiteY421" fmla="*/ 419100 h 419100"/>
              <a:gd name="connsiteX422" fmla="*/ 4225634 w 5032666"/>
              <a:gd name="connsiteY422" fmla="*/ 419100 h 419100"/>
              <a:gd name="connsiteX423" fmla="*/ 4211857 w 5032666"/>
              <a:gd name="connsiteY423" fmla="*/ 419100 h 419100"/>
              <a:gd name="connsiteX424" fmla="*/ 4204437 w 5032666"/>
              <a:gd name="connsiteY424" fmla="*/ 419100 h 419100"/>
              <a:gd name="connsiteX425" fmla="*/ 4198380 w 5032666"/>
              <a:gd name="connsiteY425" fmla="*/ 419100 h 419100"/>
              <a:gd name="connsiteX426" fmla="*/ 4187087 w 5032666"/>
              <a:gd name="connsiteY426" fmla="*/ 419100 h 419100"/>
              <a:gd name="connsiteX427" fmla="*/ 4176351 w 5032666"/>
              <a:gd name="connsiteY427" fmla="*/ 419100 h 419100"/>
              <a:gd name="connsiteX428" fmla="*/ 4165890 w 5032666"/>
              <a:gd name="connsiteY428" fmla="*/ 419100 h 419100"/>
              <a:gd name="connsiteX429" fmla="*/ 4161979 w 5032666"/>
              <a:gd name="connsiteY429" fmla="*/ 419100 h 419100"/>
              <a:gd name="connsiteX430" fmla="*/ 4155154 w 5032666"/>
              <a:gd name="connsiteY430" fmla="*/ 419100 h 419100"/>
              <a:gd name="connsiteX431" fmla="*/ 4140782 w 5032666"/>
              <a:gd name="connsiteY431" fmla="*/ 419100 h 419100"/>
              <a:gd name="connsiteX432" fmla="*/ 4130384 w 5032666"/>
              <a:gd name="connsiteY432" fmla="*/ 419100 h 419100"/>
              <a:gd name="connsiteX433" fmla="*/ 4112696 w 5032666"/>
              <a:gd name="connsiteY433" fmla="*/ 419100 h 419100"/>
              <a:gd name="connsiteX434" fmla="*/ 4109187 w 5032666"/>
              <a:gd name="connsiteY434" fmla="*/ 419100 h 419100"/>
              <a:gd name="connsiteX435" fmla="*/ 4105276 w 5032666"/>
              <a:gd name="connsiteY435" fmla="*/ 419100 h 419100"/>
              <a:gd name="connsiteX436" fmla="*/ 4091499 w 5032666"/>
              <a:gd name="connsiteY436" fmla="*/ 419100 h 419100"/>
              <a:gd name="connsiteX437" fmla="*/ 4084079 w 5032666"/>
              <a:gd name="connsiteY437" fmla="*/ 419100 h 419100"/>
              <a:gd name="connsiteX438" fmla="*/ 4072786 w 5032666"/>
              <a:gd name="connsiteY438" fmla="*/ 419100 h 419100"/>
              <a:gd name="connsiteX439" fmla="*/ 4066729 w 5032666"/>
              <a:gd name="connsiteY439" fmla="*/ 419100 h 419100"/>
              <a:gd name="connsiteX440" fmla="*/ 4055993 w 5032666"/>
              <a:gd name="connsiteY440" fmla="*/ 419100 h 419100"/>
              <a:gd name="connsiteX441" fmla="*/ 4045532 w 5032666"/>
              <a:gd name="connsiteY441" fmla="*/ 419100 h 419100"/>
              <a:gd name="connsiteX442" fmla="*/ 4034796 w 5032666"/>
              <a:gd name="connsiteY442" fmla="*/ 419100 h 419100"/>
              <a:gd name="connsiteX443" fmla="*/ 4023503 w 5032666"/>
              <a:gd name="connsiteY443" fmla="*/ 419100 h 419100"/>
              <a:gd name="connsiteX444" fmla="*/ 4016083 w 5032666"/>
              <a:gd name="connsiteY444" fmla="*/ 419100 h 419100"/>
              <a:gd name="connsiteX445" fmla="*/ 4010026 w 5032666"/>
              <a:gd name="connsiteY445" fmla="*/ 419100 h 419100"/>
              <a:gd name="connsiteX446" fmla="*/ 3988829 w 5032666"/>
              <a:gd name="connsiteY446" fmla="*/ 419100 h 419100"/>
              <a:gd name="connsiteX447" fmla="*/ 3977536 w 5032666"/>
              <a:gd name="connsiteY447" fmla="*/ 419100 h 419100"/>
              <a:gd name="connsiteX448" fmla="*/ 3966800 w 5032666"/>
              <a:gd name="connsiteY448" fmla="*/ 419100 h 419100"/>
              <a:gd name="connsiteX449" fmla="*/ 3952428 w 5032666"/>
              <a:gd name="connsiteY449" fmla="*/ 419100 h 419100"/>
              <a:gd name="connsiteX450" fmla="*/ 3920833 w 5032666"/>
              <a:gd name="connsiteY450" fmla="*/ 419100 h 419100"/>
              <a:gd name="connsiteX451" fmla="*/ 3903145 w 5032666"/>
              <a:gd name="connsiteY451" fmla="*/ 419100 h 419100"/>
              <a:gd name="connsiteX452" fmla="*/ 3895725 w 5032666"/>
              <a:gd name="connsiteY452" fmla="*/ 419100 h 419100"/>
              <a:gd name="connsiteX453" fmla="*/ 3857178 w 5032666"/>
              <a:gd name="connsiteY453" fmla="*/ 419100 h 419100"/>
              <a:gd name="connsiteX454" fmla="*/ 3846442 w 5032666"/>
              <a:gd name="connsiteY454" fmla="*/ 419100 h 419100"/>
              <a:gd name="connsiteX455" fmla="*/ 3825137 w 5032666"/>
              <a:gd name="connsiteY455" fmla="*/ 419100 h 419100"/>
              <a:gd name="connsiteX456" fmla="*/ 3800475 w 5032666"/>
              <a:gd name="connsiteY456" fmla="*/ 419100 h 419100"/>
              <a:gd name="connsiteX457" fmla="*/ 3775854 w 5032666"/>
              <a:gd name="connsiteY457" fmla="*/ 419100 h 419100"/>
              <a:gd name="connsiteX458" fmla="*/ 3768434 w 5032666"/>
              <a:gd name="connsiteY458" fmla="*/ 419100 h 419100"/>
              <a:gd name="connsiteX459" fmla="*/ 3729887 w 5032666"/>
              <a:gd name="connsiteY459" fmla="*/ 419100 h 419100"/>
              <a:gd name="connsiteX460" fmla="*/ 3719151 w 5032666"/>
              <a:gd name="connsiteY460" fmla="*/ 419100 h 419100"/>
              <a:gd name="connsiteX461" fmla="*/ 3704779 w 5032666"/>
              <a:gd name="connsiteY461" fmla="*/ 419100 h 419100"/>
              <a:gd name="connsiteX462" fmla="*/ 3673184 w 5032666"/>
              <a:gd name="connsiteY462" fmla="*/ 419100 h 419100"/>
              <a:gd name="connsiteX463" fmla="*/ 3655496 w 5032666"/>
              <a:gd name="connsiteY463" fmla="*/ 419100 h 419100"/>
              <a:gd name="connsiteX464" fmla="*/ 3648076 w 5032666"/>
              <a:gd name="connsiteY464" fmla="*/ 419100 h 419100"/>
              <a:gd name="connsiteX465" fmla="*/ 3615586 w 5032666"/>
              <a:gd name="connsiteY465" fmla="*/ 419100 h 419100"/>
              <a:gd name="connsiteX466" fmla="*/ 3609529 w 5032666"/>
              <a:gd name="connsiteY466" fmla="*/ 419100 h 419100"/>
              <a:gd name="connsiteX467" fmla="*/ 3598793 w 5032666"/>
              <a:gd name="connsiteY467" fmla="*/ 419100 h 419100"/>
              <a:gd name="connsiteX468" fmla="*/ 3566303 w 5032666"/>
              <a:gd name="connsiteY468" fmla="*/ 419100 h 419100"/>
              <a:gd name="connsiteX469" fmla="*/ 3558883 w 5032666"/>
              <a:gd name="connsiteY469" fmla="*/ 419100 h 419100"/>
              <a:gd name="connsiteX470" fmla="*/ 3552826 w 5032666"/>
              <a:gd name="connsiteY470" fmla="*/ 419100 h 419100"/>
              <a:gd name="connsiteX471" fmla="*/ 3537241 w 5032666"/>
              <a:gd name="connsiteY471" fmla="*/ 419100 h 419100"/>
              <a:gd name="connsiteX472" fmla="*/ 3520336 w 5032666"/>
              <a:gd name="connsiteY472" fmla="*/ 419100 h 419100"/>
              <a:gd name="connsiteX473" fmla="*/ 3509600 w 5032666"/>
              <a:gd name="connsiteY473" fmla="*/ 419100 h 419100"/>
              <a:gd name="connsiteX474" fmla="*/ 3495228 w 5032666"/>
              <a:gd name="connsiteY474" fmla="*/ 419100 h 419100"/>
              <a:gd name="connsiteX475" fmla="*/ 3487958 w 5032666"/>
              <a:gd name="connsiteY475" fmla="*/ 419100 h 419100"/>
              <a:gd name="connsiteX476" fmla="*/ 3480538 w 5032666"/>
              <a:gd name="connsiteY476" fmla="*/ 419100 h 419100"/>
              <a:gd name="connsiteX477" fmla="*/ 3463633 w 5032666"/>
              <a:gd name="connsiteY477" fmla="*/ 419100 h 419100"/>
              <a:gd name="connsiteX478" fmla="*/ 3445945 w 5032666"/>
              <a:gd name="connsiteY478" fmla="*/ 419100 h 419100"/>
              <a:gd name="connsiteX479" fmla="*/ 3441991 w 5032666"/>
              <a:gd name="connsiteY479" fmla="*/ 419100 h 419100"/>
              <a:gd name="connsiteX480" fmla="*/ 3438525 w 5032666"/>
              <a:gd name="connsiteY480" fmla="*/ 419100 h 419100"/>
              <a:gd name="connsiteX481" fmla="*/ 3431255 w 5032666"/>
              <a:gd name="connsiteY481" fmla="*/ 419100 h 419100"/>
              <a:gd name="connsiteX482" fmla="*/ 3416883 w 5032666"/>
              <a:gd name="connsiteY482" fmla="*/ 419100 h 419100"/>
              <a:gd name="connsiteX483" fmla="*/ 3399978 w 5032666"/>
              <a:gd name="connsiteY483" fmla="*/ 419100 h 419100"/>
              <a:gd name="connsiteX484" fmla="*/ 3389242 w 5032666"/>
              <a:gd name="connsiteY484" fmla="*/ 419100 h 419100"/>
              <a:gd name="connsiteX485" fmla="*/ 3385288 w 5032666"/>
              <a:gd name="connsiteY485" fmla="*/ 419100 h 419100"/>
              <a:gd name="connsiteX486" fmla="*/ 3367600 w 5032666"/>
              <a:gd name="connsiteY486" fmla="*/ 419100 h 419100"/>
              <a:gd name="connsiteX487" fmla="*/ 3360180 w 5032666"/>
              <a:gd name="connsiteY487" fmla="*/ 419100 h 419100"/>
              <a:gd name="connsiteX488" fmla="*/ 3343275 w 5032666"/>
              <a:gd name="connsiteY488" fmla="*/ 419100 h 419100"/>
              <a:gd name="connsiteX489" fmla="*/ 3327690 w 5032666"/>
              <a:gd name="connsiteY489" fmla="*/ 419100 h 419100"/>
              <a:gd name="connsiteX490" fmla="*/ 3321633 w 5032666"/>
              <a:gd name="connsiteY490" fmla="*/ 419100 h 419100"/>
              <a:gd name="connsiteX491" fmla="*/ 3310897 w 5032666"/>
              <a:gd name="connsiteY491" fmla="*/ 419100 h 419100"/>
              <a:gd name="connsiteX492" fmla="*/ 3278407 w 5032666"/>
              <a:gd name="connsiteY492" fmla="*/ 419100 h 419100"/>
              <a:gd name="connsiteX493" fmla="*/ 3270987 w 5032666"/>
              <a:gd name="connsiteY493" fmla="*/ 419100 h 419100"/>
              <a:gd name="connsiteX494" fmla="*/ 3264930 w 5032666"/>
              <a:gd name="connsiteY494" fmla="*/ 419100 h 419100"/>
              <a:gd name="connsiteX495" fmla="*/ 3232440 w 5032666"/>
              <a:gd name="connsiteY495" fmla="*/ 419100 h 419100"/>
              <a:gd name="connsiteX496" fmla="*/ 3221704 w 5032666"/>
              <a:gd name="connsiteY496" fmla="*/ 419100 h 419100"/>
              <a:gd name="connsiteX497" fmla="*/ 3207332 w 5032666"/>
              <a:gd name="connsiteY497" fmla="*/ 419100 h 419100"/>
              <a:gd name="connsiteX498" fmla="*/ 3175737 w 5032666"/>
              <a:gd name="connsiteY498" fmla="*/ 419100 h 419100"/>
              <a:gd name="connsiteX499" fmla="*/ 3158049 w 5032666"/>
              <a:gd name="connsiteY499" fmla="*/ 419100 h 419100"/>
              <a:gd name="connsiteX500" fmla="*/ 3150629 w 5032666"/>
              <a:gd name="connsiteY500" fmla="*/ 419100 h 419100"/>
              <a:gd name="connsiteX501" fmla="*/ 3112082 w 5032666"/>
              <a:gd name="connsiteY501" fmla="*/ 419100 h 419100"/>
              <a:gd name="connsiteX502" fmla="*/ 3101346 w 5032666"/>
              <a:gd name="connsiteY502" fmla="*/ 419100 h 419100"/>
              <a:gd name="connsiteX503" fmla="*/ 3080041 w 5032666"/>
              <a:gd name="connsiteY503" fmla="*/ 419100 h 419100"/>
              <a:gd name="connsiteX504" fmla="*/ 3055379 w 5032666"/>
              <a:gd name="connsiteY504" fmla="*/ 419100 h 419100"/>
              <a:gd name="connsiteX505" fmla="*/ 3030758 w 5032666"/>
              <a:gd name="connsiteY505" fmla="*/ 419100 h 419100"/>
              <a:gd name="connsiteX506" fmla="*/ 3023338 w 5032666"/>
              <a:gd name="connsiteY506" fmla="*/ 419100 h 419100"/>
              <a:gd name="connsiteX507" fmla="*/ 2984791 w 5032666"/>
              <a:gd name="connsiteY507" fmla="*/ 419100 h 419100"/>
              <a:gd name="connsiteX508" fmla="*/ 2975266 w 5032666"/>
              <a:gd name="connsiteY508" fmla="*/ 419100 h 419100"/>
              <a:gd name="connsiteX509" fmla="*/ 2974055 w 5032666"/>
              <a:gd name="connsiteY509" fmla="*/ 419100 h 419100"/>
              <a:gd name="connsiteX510" fmla="*/ 2959683 w 5032666"/>
              <a:gd name="connsiteY510" fmla="*/ 419100 h 419100"/>
              <a:gd name="connsiteX511" fmla="*/ 2928088 w 5032666"/>
              <a:gd name="connsiteY511" fmla="*/ 419100 h 419100"/>
              <a:gd name="connsiteX512" fmla="*/ 2925983 w 5032666"/>
              <a:gd name="connsiteY512" fmla="*/ 419100 h 419100"/>
              <a:gd name="connsiteX513" fmla="*/ 2918563 w 5032666"/>
              <a:gd name="connsiteY513" fmla="*/ 419100 h 419100"/>
              <a:gd name="connsiteX514" fmla="*/ 2910400 w 5032666"/>
              <a:gd name="connsiteY514" fmla="*/ 419100 h 419100"/>
              <a:gd name="connsiteX515" fmla="*/ 2902980 w 5032666"/>
              <a:gd name="connsiteY515" fmla="*/ 419100 h 419100"/>
              <a:gd name="connsiteX516" fmla="*/ 2891687 w 5032666"/>
              <a:gd name="connsiteY516" fmla="*/ 419100 h 419100"/>
              <a:gd name="connsiteX517" fmla="*/ 2880016 w 5032666"/>
              <a:gd name="connsiteY517" fmla="*/ 419100 h 419100"/>
              <a:gd name="connsiteX518" fmla="*/ 2870490 w 5032666"/>
              <a:gd name="connsiteY518" fmla="*/ 419100 h 419100"/>
              <a:gd name="connsiteX519" fmla="*/ 2869280 w 5032666"/>
              <a:gd name="connsiteY519" fmla="*/ 419100 h 419100"/>
              <a:gd name="connsiteX520" fmla="*/ 2864433 w 5032666"/>
              <a:gd name="connsiteY520" fmla="*/ 419100 h 419100"/>
              <a:gd name="connsiteX521" fmla="*/ 2854908 w 5032666"/>
              <a:gd name="connsiteY521" fmla="*/ 419100 h 419100"/>
              <a:gd name="connsiteX522" fmla="*/ 2853697 w 5032666"/>
              <a:gd name="connsiteY522" fmla="*/ 419100 h 419100"/>
              <a:gd name="connsiteX523" fmla="*/ 2842404 w 5032666"/>
              <a:gd name="connsiteY523" fmla="*/ 419100 h 419100"/>
              <a:gd name="connsiteX524" fmla="*/ 2834984 w 5032666"/>
              <a:gd name="connsiteY524" fmla="*/ 419100 h 419100"/>
              <a:gd name="connsiteX525" fmla="*/ 2823313 w 5032666"/>
              <a:gd name="connsiteY525" fmla="*/ 419100 h 419100"/>
              <a:gd name="connsiteX526" fmla="*/ 2821207 w 5032666"/>
              <a:gd name="connsiteY526" fmla="*/ 419100 h 419100"/>
              <a:gd name="connsiteX527" fmla="*/ 2813787 w 5032666"/>
              <a:gd name="connsiteY527" fmla="*/ 419100 h 419100"/>
              <a:gd name="connsiteX528" fmla="*/ 2807730 w 5032666"/>
              <a:gd name="connsiteY528" fmla="*/ 419100 h 419100"/>
              <a:gd name="connsiteX529" fmla="*/ 2805625 w 5032666"/>
              <a:gd name="connsiteY529" fmla="*/ 419100 h 419100"/>
              <a:gd name="connsiteX530" fmla="*/ 2798205 w 5032666"/>
              <a:gd name="connsiteY530" fmla="*/ 419100 h 419100"/>
              <a:gd name="connsiteX531" fmla="*/ 2796437 w 5032666"/>
              <a:gd name="connsiteY531" fmla="*/ 419100 h 419100"/>
              <a:gd name="connsiteX532" fmla="*/ 2785701 w 5032666"/>
              <a:gd name="connsiteY532" fmla="*/ 419100 h 419100"/>
              <a:gd name="connsiteX533" fmla="*/ 2775240 w 5032666"/>
              <a:gd name="connsiteY533" fmla="*/ 419100 h 419100"/>
              <a:gd name="connsiteX534" fmla="*/ 2771329 w 5032666"/>
              <a:gd name="connsiteY534" fmla="*/ 419100 h 419100"/>
              <a:gd name="connsiteX535" fmla="*/ 2765715 w 5032666"/>
              <a:gd name="connsiteY535" fmla="*/ 419100 h 419100"/>
              <a:gd name="connsiteX536" fmla="*/ 2764504 w 5032666"/>
              <a:gd name="connsiteY536" fmla="*/ 419100 h 419100"/>
              <a:gd name="connsiteX537" fmla="*/ 2759658 w 5032666"/>
              <a:gd name="connsiteY537" fmla="*/ 419100 h 419100"/>
              <a:gd name="connsiteX538" fmla="*/ 2750132 w 5032666"/>
              <a:gd name="connsiteY538" fmla="*/ 419100 h 419100"/>
              <a:gd name="connsiteX539" fmla="*/ 2748922 w 5032666"/>
              <a:gd name="connsiteY539" fmla="*/ 419100 h 419100"/>
              <a:gd name="connsiteX540" fmla="*/ 2739734 w 5032666"/>
              <a:gd name="connsiteY540" fmla="*/ 419100 h 419100"/>
              <a:gd name="connsiteX541" fmla="*/ 2722046 w 5032666"/>
              <a:gd name="connsiteY541" fmla="*/ 419100 h 419100"/>
              <a:gd name="connsiteX542" fmla="*/ 2718537 w 5032666"/>
              <a:gd name="connsiteY542" fmla="*/ 419100 h 419100"/>
              <a:gd name="connsiteX543" fmla="*/ 2716432 w 5032666"/>
              <a:gd name="connsiteY543" fmla="*/ 419100 h 419100"/>
              <a:gd name="connsiteX544" fmla="*/ 2714626 w 5032666"/>
              <a:gd name="connsiteY544" fmla="*/ 419100 h 419100"/>
              <a:gd name="connsiteX545" fmla="*/ 2709012 w 5032666"/>
              <a:gd name="connsiteY545" fmla="*/ 419100 h 419100"/>
              <a:gd name="connsiteX546" fmla="*/ 2702955 w 5032666"/>
              <a:gd name="connsiteY546" fmla="*/ 419100 h 419100"/>
              <a:gd name="connsiteX547" fmla="*/ 2700849 w 5032666"/>
              <a:gd name="connsiteY547" fmla="*/ 419100 h 419100"/>
              <a:gd name="connsiteX548" fmla="*/ 2693429 w 5032666"/>
              <a:gd name="connsiteY548" fmla="*/ 419100 h 419100"/>
              <a:gd name="connsiteX549" fmla="*/ 2682136 w 5032666"/>
              <a:gd name="connsiteY549" fmla="*/ 419100 h 419100"/>
              <a:gd name="connsiteX550" fmla="*/ 2676079 w 5032666"/>
              <a:gd name="connsiteY550" fmla="*/ 419100 h 419100"/>
              <a:gd name="connsiteX551" fmla="*/ 2670465 w 5032666"/>
              <a:gd name="connsiteY551" fmla="*/ 419100 h 419100"/>
              <a:gd name="connsiteX552" fmla="*/ 2665343 w 5032666"/>
              <a:gd name="connsiteY552" fmla="*/ 419100 h 419100"/>
              <a:gd name="connsiteX553" fmla="*/ 2659729 w 5032666"/>
              <a:gd name="connsiteY553" fmla="*/ 419100 h 419100"/>
              <a:gd name="connsiteX554" fmla="*/ 2654882 w 5032666"/>
              <a:gd name="connsiteY554" fmla="*/ 419100 h 419100"/>
              <a:gd name="connsiteX555" fmla="*/ 2645357 w 5032666"/>
              <a:gd name="connsiteY555" fmla="*/ 419100 h 419100"/>
              <a:gd name="connsiteX556" fmla="*/ 2644146 w 5032666"/>
              <a:gd name="connsiteY556" fmla="*/ 419100 h 419100"/>
              <a:gd name="connsiteX557" fmla="*/ 2632853 w 5032666"/>
              <a:gd name="connsiteY557" fmla="*/ 419100 h 419100"/>
              <a:gd name="connsiteX558" fmla="*/ 2625433 w 5032666"/>
              <a:gd name="connsiteY558" fmla="*/ 419100 h 419100"/>
              <a:gd name="connsiteX559" fmla="*/ 2619376 w 5032666"/>
              <a:gd name="connsiteY559" fmla="*/ 419100 h 419100"/>
              <a:gd name="connsiteX560" fmla="*/ 2613762 w 5032666"/>
              <a:gd name="connsiteY560" fmla="*/ 419100 h 419100"/>
              <a:gd name="connsiteX561" fmla="*/ 2598179 w 5032666"/>
              <a:gd name="connsiteY561" fmla="*/ 419100 h 419100"/>
              <a:gd name="connsiteX562" fmla="*/ 2596074 w 5032666"/>
              <a:gd name="connsiteY562" fmla="*/ 419100 h 419100"/>
              <a:gd name="connsiteX563" fmla="*/ 2588654 w 5032666"/>
              <a:gd name="connsiteY563" fmla="*/ 419100 h 419100"/>
              <a:gd name="connsiteX564" fmla="*/ 2586886 w 5032666"/>
              <a:gd name="connsiteY564" fmla="*/ 419100 h 419100"/>
              <a:gd name="connsiteX565" fmla="*/ 2576150 w 5032666"/>
              <a:gd name="connsiteY565" fmla="*/ 419100 h 419100"/>
              <a:gd name="connsiteX566" fmla="*/ 2561778 w 5032666"/>
              <a:gd name="connsiteY566" fmla="*/ 419100 h 419100"/>
              <a:gd name="connsiteX567" fmla="*/ 2550107 w 5032666"/>
              <a:gd name="connsiteY567" fmla="*/ 419100 h 419100"/>
              <a:gd name="connsiteX568" fmla="*/ 2539371 w 5032666"/>
              <a:gd name="connsiteY568" fmla="*/ 419100 h 419100"/>
              <a:gd name="connsiteX569" fmla="*/ 2530183 w 5032666"/>
              <a:gd name="connsiteY569" fmla="*/ 419100 h 419100"/>
              <a:gd name="connsiteX570" fmla="*/ 2518066 w 5032666"/>
              <a:gd name="connsiteY570" fmla="*/ 419100 h 419100"/>
              <a:gd name="connsiteX571" fmla="*/ 2512495 w 5032666"/>
              <a:gd name="connsiteY571" fmla="*/ 419100 h 419100"/>
              <a:gd name="connsiteX572" fmla="*/ 2505075 w 5032666"/>
              <a:gd name="connsiteY572" fmla="*/ 419100 h 419100"/>
              <a:gd name="connsiteX573" fmla="*/ 2493404 w 5032666"/>
              <a:gd name="connsiteY573" fmla="*/ 419100 h 419100"/>
              <a:gd name="connsiteX574" fmla="*/ 2468783 w 5032666"/>
              <a:gd name="connsiteY574" fmla="*/ 419100 h 419100"/>
              <a:gd name="connsiteX575" fmla="*/ 2466528 w 5032666"/>
              <a:gd name="connsiteY575" fmla="*/ 419100 h 419100"/>
              <a:gd name="connsiteX576" fmla="*/ 2461363 w 5032666"/>
              <a:gd name="connsiteY576" fmla="*/ 419100 h 419100"/>
              <a:gd name="connsiteX577" fmla="*/ 2455792 w 5032666"/>
              <a:gd name="connsiteY577" fmla="*/ 419100 h 419100"/>
              <a:gd name="connsiteX578" fmla="*/ 2434487 w 5032666"/>
              <a:gd name="connsiteY578" fmla="*/ 419100 h 419100"/>
              <a:gd name="connsiteX579" fmla="*/ 2422816 w 5032666"/>
              <a:gd name="connsiteY579" fmla="*/ 419100 h 419100"/>
              <a:gd name="connsiteX580" fmla="*/ 2412080 w 5032666"/>
              <a:gd name="connsiteY580" fmla="*/ 419100 h 419100"/>
              <a:gd name="connsiteX581" fmla="*/ 2409825 w 5032666"/>
              <a:gd name="connsiteY581" fmla="*/ 419100 h 419100"/>
              <a:gd name="connsiteX582" fmla="*/ 2397708 w 5032666"/>
              <a:gd name="connsiteY582" fmla="*/ 419100 h 419100"/>
              <a:gd name="connsiteX583" fmla="*/ 2385204 w 5032666"/>
              <a:gd name="connsiteY583" fmla="*/ 419100 h 419100"/>
              <a:gd name="connsiteX584" fmla="*/ 2377784 w 5032666"/>
              <a:gd name="connsiteY584" fmla="*/ 419100 h 419100"/>
              <a:gd name="connsiteX585" fmla="*/ 2366113 w 5032666"/>
              <a:gd name="connsiteY585" fmla="*/ 419100 h 419100"/>
              <a:gd name="connsiteX586" fmla="*/ 2348425 w 5032666"/>
              <a:gd name="connsiteY586" fmla="*/ 419100 h 419100"/>
              <a:gd name="connsiteX587" fmla="*/ 2341005 w 5032666"/>
              <a:gd name="connsiteY587" fmla="*/ 419100 h 419100"/>
              <a:gd name="connsiteX588" fmla="*/ 2339237 w 5032666"/>
              <a:gd name="connsiteY588" fmla="*/ 419100 h 419100"/>
              <a:gd name="connsiteX589" fmla="*/ 2329712 w 5032666"/>
              <a:gd name="connsiteY589" fmla="*/ 419100 h 419100"/>
              <a:gd name="connsiteX590" fmla="*/ 2328501 w 5032666"/>
              <a:gd name="connsiteY590" fmla="*/ 419100 h 419100"/>
              <a:gd name="connsiteX591" fmla="*/ 2314129 w 5032666"/>
              <a:gd name="connsiteY591" fmla="*/ 419100 h 419100"/>
              <a:gd name="connsiteX592" fmla="*/ 2308515 w 5032666"/>
              <a:gd name="connsiteY592" fmla="*/ 419100 h 419100"/>
              <a:gd name="connsiteX593" fmla="*/ 2302458 w 5032666"/>
              <a:gd name="connsiteY593" fmla="*/ 419100 h 419100"/>
              <a:gd name="connsiteX594" fmla="*/ 2291722 w 5032666"/>
              <a:gd name="connsiteY594" fmla="*/ 419100 h 419100"/>
              <a:gd name="connsiteX595" fmla="*/ 2282534 w 5032666"/>
              <a:gd name="connsiteY595" fmla="*/ 419100 h 419100"/>
              <a:gd name="connsiteX596" fmla="*/ 2280429 w 5032666"/>
              <a:gd name="connsiteY596" fmla="*/ 419100 h 419100"/>
              <a:gd name="connsiteX597" fmla="*/ 2273009 w 5032666"/>
              <a:gd name="connsiteY597" fmla="*/ 419100 h 419100"/>
              <a:gd name="connsiteX598" fmla="*/ 2264846 w 5032666"/>
              <a:gd name="connsiteY598" fmla="*/ 419100 h 419100"/>
              <a:gd name="connsiteX599" fmla="*/ 2259232 w 5032666"/>
              <a:gd name="connsiteY599" fmla="*/ 419100 h 419100"/>
              <a:gd name="connsiteX600" fmla="*/ 2257426 w 5032666"/>
              <a:gd name="connsiteY600" fmla="*/ 419100 h 419100"/>
              <a:gd name="connsiteX601" fmla="*/ 2251812 w 5032666"/>
              <a:gd name="connsiteY601" fmla="*/ 419100 h 419100"/>
              <a:gd name="connsiteX602" fmla="*/ 2245755 w 5032666"/>
              <a:gd name="connsiteY602" fmla="*/ 419100 h 419100"/>
              <a:gd name="connsiteX603" fmla="*/ 2234462 w 5032666"/>
              <a:gd name="connsiteY603" fmla="*/ 419100 h 419100"/>
              <a:gd name="connsiteX604" fmla="*/ 2224936 w 5032666"/>
              <a:gd name="connsiteY604" fmla="*/ 419100 h 419100"/>
              <a:gd name="connsiteX605" fmla="*/ 2223726 w 5032666"/>
              <a:gd name="connsiteY605" fmla="*/ 419100 h 419100"/>
              <a:gd name="connsiteX606" fmla="*/ 2218879 w 5032666"/>
              <a:gd name="connsiteY606" fmla="*/ 419100 h 419100"/>
              <a:gd name="connsiteX607" fmla="*/ 2213265 w 5032666"/>
              <a:gd name="connsiteY607" fmla="*/ 419100 h 419100"/>
              <a:gd name="connsiteX608" fmla="*/ 2209354 w 5032666"/>
              <a:gd name="connsiteY608" fmla="*/ 419100 h 419100"/>
              <a:gd name="connsiteX609" fmla="*/ 2208143 w 5032666"/>
              <a:gd name="connsiteY609" fmla="*/ 419100 h 419100"/>
              <a:gd name="connsiteX610" fmla="*/ 2202529 w 5032666"/>
              <a:gd name="connsiteY610" fmla="*/ 419100 h 419100"/>
              <a:gd name="connsiteX611" fmla="*/ 2188157 w 5032666"/>
              <a:gd name="connsiteY611" fmla="*/ 419100 h 419100"/>
              <a:gd name="connsiteX612" fmla="*/ 2177759 w 5032666"/>
              <a:gd name="connsiteY612" fmla="*/ 419100 h 419100"/>
              <a:gd name="connsiteX613" fmla="*/ 2175653 w 5032666"/>
              <a:gd name="connsiteY613" fmla="*/ 419100 h 419100"/>
              <a:gd name="connsiteX614" fmla="*/ 2168233 w 5032666"/>
              <a:gd name="connsiteY614" fmla="*/ 419100 h 419100"/>
              <a:gd name="connsiteX615" fmla="*/ 2162176 w 5032666"/>
              <a:gd name="connsiteY615" fmla="*/ 419100 h 419100"/>
              <a:gd name="connsiteX616" fmla="*/ 2160071 w 5032666"/>
              <a:gd name="connsiteY616" fmla="*/ 419100 h 419100"/>
              <a:gd name="connsiteX617" fmla="*/ 2156562 w 5032666"/>
              <a:gd name="connsiteY617" fmla="*/ 419100 h 419100"/>
              <a:gd name="connsiteX618" fmla="*/ 2152651 w 5032666"/>
              <a:gd name="connsiteY618" fmla="*/ 419100 h 419100"/>
              <a:gd name="connsiteX619" fmla="*/ 2138874 w 5032666"/>
              <a:gd name="connsiteY619" fmla="*/ 419100 h 419100"/>
              <a:gd name="connsiteX620" fmla="*/ 2131454 w 5032666"/>
              <a:gd name="connsiteY620" fmla="*/ 419100 h 419100"/>
              <a:gd name="connsiteX621" fmla="*/ 2129686 w 5032666"/>
              <a:gd name="connsiteY621" fmla="*/ 419100 h 419100"/>
              <a:gd name="connsiteX622" fmla="*/ 2120161 w 5032666"/>
              <a:gd name="connsiteY622" fmla="*/ 419100 h 419100"/>
              <a:gd name="connsiteX623" fmla="*/ 2118950 w 5032666"/>
              <a:gd name="connsiteY623" fmla="*/ 419100 h 419100"/>
              <a:gd name="connsiteX624" fmla="*/ 2114104 w 5032666"/>
              <a:gd name="connsiteY624" fmla="*/ 419100 h 419100"/>
              <a:gd name="connsiteX625" fmla="*/ 2104578 w 5032666"/>
              <a:gd name="connsiteY625" fmla="*/ 419100 h 419100"/>
              <a:gd name="connsiteX626" fmla="*/ 2103368 w 5032666"/>
              <a:gd name="connsiteY626" fmla="*/ 419100 h 419100"/>
              <a:gd name="connsiteX627" fmla="*/ 2092907 w 5032666"/>
              <a:gd name="connsiteY627" fmla="*/ 419100 h 419100"/>
              <a:gd name="connsiteX628" fmla="*/ 2082171 w 5032666"/>
              <a:gd name="connsiteY628" fmla="*/ 419100 h 419100"/>
              <a:gd name="connsiteX629" fmla="*/ 2072983 w 5032666"/>
              <a:gd name="connsiteY629" fmla="*/ 419100 h 419100"/>
              <a:gd name="connsiteX630" fmla="*/ 2070878 w 5032666"/>
              <a:gd name="connsiteY630" fmla="*/ 419100 h 419100"/>
              <a:gd name="connsiteX631" fmla="*/ 2063458 w 5032666"/>
              <a:gd name="connsiteY631" fmla="*/ 419100 h 419100"/>
              <a:gd name="connsiteX632" fmla="*/ 2057401 w 5032666"/>
              <a:gd name="connsiteY632" fmla="*/ 419100 h 419100"/>
              <a:gd name="connsiteX633" fmla="*/ 2055295 w 5032666"/>
              <a:gd name="connsiteY633" fmla="*/ 419100 h 419100"/>
              <a:gd name="connsiteX634" fmla="*/ 2047875 w 5032666"/>
              <a:gd name="connsiteY634" fmla="*/ 419100 h 419100"/>
              <a:gd name="connsiteX635" fmla="*/ 2036204 w 5032666"/>
              <a:gd name="connsiteY635" fmla="*/ 419100 h 419100"/>
              <a:gd name="connsiteX636" fmla="*/ 2024911 w 5032666"/>
              <a:gd name="connsiteY636" fmla="*/ 419100 h 419100"/>
              <a:gd name="connsiteX637" fmla="*/ 2014175 w 5032666"/>
              <a:gd name="connsiteY637" fmla="*/ 419100 h 419100"/>
              <a:gd name="connsiteX638" fmla="*/ 2009328 w 5032666"/>
              <a:gd name="connsiteY638" fmla="*/ 419100 h 419100"/>
              <a:gd name="connsiteX639" fmla="*/ 1999803 w 5032666"/>
              <a:gd name="connsiteY639" fmla="*/ 419100 h 419100"/>
              <a:gd name="connsiteX640" fmla="*/ 1998592 w 5032666"/>
              <a:gd name="connsiteY640" fmla="*/ 419100 h 419100"/>
              <a:gd name="connsiteX641" fmla="*/ 1968208 w 5032666"/>
              <a:gd name="connsiteY641" fmla="*/ 419100 h 419100"/>
              <a:gd name="connsiteX642" fmla="*/ 1952625 w 5032666"/>
              <a:gd name="connsiteY642" fmla="*/ 419100 h 419100"/>
              <a:gd name="connsiteX643" fmla="*/ 1950520 w 5032666"/>
              <a:gd name="connsiteY643" fmla="*/ 419100 h 419100"/>
              <a:gd name="connsiteX644" fmla="*/ 1943100 w 5032666"/>
              <a:gd name="connsiteY644" fmla="*/ 419100 h 419100"/>
              <a:gd name="connsiteX645" fmla="*/ 1904553 w 5032666"/>
              <a:gd name="connsiteY645" fmla="*/ 419100 h 419100"/>
              <a:gd name="connsiteX646" fmla="*/ 1893817 w 5032666"/>
              <a:gd name="connsiteY646" fmla="*/ 419100 h 419100"/>
              <a:gd name="connsiteX647" fmla="*/ 1872512 w 5032666"/>
              <a:gd name="connsiteY647" fmla="*/ 419100 h 419100"/>
              <a:gd name="connsiteX648" fmla="*/ 1847850 w 5032666"/>
              <a:gd name="connsiteY648" fmla="*/ 419100 h 419100"/>
              <a:gd name="connsiteX649" fmla="*/ 1823229 w 5032666"/>
              <a:gd name="connsiteY649" fmla="*/ 419100 h 419100"/>
              <a:gd name="connsiteX650" fmla="*/ 1815809 w 5032666"/>
              <a:gd name="connsiteY650" fmla="*/ 419100 h 419100"/>
              <a:gd name="connsiteX651" fmla="*/ 1777262 w 5032666"/>
              <a:gd name="connsiteY651" fmla="*/ 419100 h 419100"/>
              <a:gd name="connsiteX652" fmla="*/ 1766526 w 5032666"/>
              <a:gd name="connsiteY652" fmla="*/ 419100 h 419100"/>
              <a:gd name="connsiteX653" fmla="*/ 1752154 w 5032666"/>
              <a:gd name="connsiteY653" fmla="*/ 419100 h 419100"/>
              <a:gd name="connsiteX654" fmla="*/ 1720559 w 5032666"/>
              <a:gd name="connsiteY654" fmla="*/ 419100 h 419100"/>
              <a:gd name="connsiteX655" fmla="*/ 1702871 w 5032666"/>
              <a:gd name="connsiteY655" fmla="*/ 419100 h 419100"/>
              <a:gd name="connsiteX656" fmla="*/ 1695451 w 5032666"/>
              <a:gd name="connsiteY656" fmla="*/ 419100 h 419100"/>
              <a:gd name="connsiteX657" fmla="*/ 1662961 w 5032666"/>
              <a:gd name="connsiteY657" fmla="*/ 419100 h 419100"/>
              <a:gd name="connsiteX658" fmla="*/ 1656904 w 5032666"/>
              <a:gd name="connsiteY658" fmla="*/ 419100 h 419100"/>
              <a:gd name="connsiteX659" fmla="*/ 1646168 w 5032666"/>
              <a:gd name="connsiteY659" fmla="*/ 419100 h 419100"/>
              <a:gd name="connsiteX660" fmla="*/ 1613678 w 5032666"/>
              <a:gd name="connsiteY660" fmla="*/ 419100 h 419100"/>
              <a:gd name="connsiteX661" fmla="*/ 1606258 w 5032666"/>
              <a:gd name="connsiteY661" fmla="*/ 419100 h 419100"/>
              <a:gd name="connsiteX662" fmla="*/ 1600201 w 5032666"/>
              <a:gd name="connsiteY662" fmla="*/ 419100 h 419100"/>
              <a:gd name="connsiteX663" fmla="*/ 1584616 w 5032666"/>
              <a:gd name="connsiteY663" fmla="*/ 419100 h 419100"/>
              <a:gd name="connsiteX664" fmla="*/ 1567711 w 5032666"/>
              <a:gd name="connsiteY664" fmla="*/ 419100 h 419100"/>
              <a:gd name="connsiteX665" fmla="*/ 1556975 w 5032666"/>
              <a:gd name="connsiteY665" fmla="*/ 419100 h 419100"/>
              <a:gd name="connsiteX666" fmla="*/ 1542603 w 5032666"/>
              <a:gd name="connsiteY666" fmla="*/ 419100 h 419100"/>
              <a:gd name="connsiteX667" fmla="*/ 1535333 w 5032666"/>
              <a:gd name="connsiteY667" fmla="*/ 419100 h 419100"/>
              <a:gd name="connsiteX668" fmla="*/ 1527913 w 5032666"/>
              <a:gd name="connsiteY668" fmla="*/ 419100 h 419100"/>
              <a:gd name="connsiteX669" fmla="*/ 1511008 w 5032666"/>
              <a:gd name="connsiteY669" fmla="*/ 419100 h 419100"/>
              <a:gd name="connsiteX670" fmla="*/ 1493320 w 5032666"/>
              <a:gd name="connsiteY670" fmla="*/ 419100 h 419100"/>
              <a:gd name="connsiteX671" fmla="*/ 1489366 w 5032666"/>
              <a:gd name="connsiteY671" fmla="*/ 419100 h 419100"/>
              <a:gd name="connsiteX672" fmla="*/ 1485900 w 5032666"/>
              <a:gd name="connsiteY672" fmla="*/ 419100 h 419100"/>
              <a:gd name="connsiteX673" fmla="*/ 1478630 w 5032666"/>
              <a:gd name="connsiteY673" fmla="*/ 419100 h 419100"/>
              <a:gd name="connsiteX674" fmla="*/ 1464258 w 5032666"/>
              <a:gd name="connsiteY674" fmla="*/ 419100 h 419100"/>
              <a:gd name="connsiteX675" fmla="*/ 1447353 w 5032666"/>
              <a:gd name="connsiteY675" fmla="*/ 419100 h 419100"/>
              <a:gd name="connsiteX676" fmla="*/ 1436617 w 5032666"/>
              <a:gd name="connsiteY676" fmla="*/ 419100 h 419100"/>
              <a:gd name="connsiteX677" fmla="*/ 1432663 w 5032666"/>
              <a:gd name="connsiteY677" fmla="*/ 419100 h 419100"/>
              <a:gd name="connsiteX678" fmla="*/ 1414975 w 5032666"/>
              <a:gd name="connsiteY678" fmla="*/ 419100 h 419100"/>
              <a:gd name="connsiteX679" fmla="*/ 1407555 w 5032666"/>
              <a:gd name="connsiteY679" fmla="*/ 419100 h 419100"/>
              <a:gd name="connsiteX680" fmla="*/ 1390650 w 5032666"/>
              <a:gd name="connsiteY680" fmla="*/ 419100 h 419100"/>
              <a:gd name="connsiteX681" fmla="*/ 1375065 w 5032666"/>
              <a:gd name="connsiteY681" fmla="*/ 419100 h 419100"/>
              <a:gd name="connsiteX682" fmla="*/ 1369008 w 5032666"/>
              <a:gd name="connsiteY682" fmla="*/ 419100 h 419100"/>
              <a:gd name="connsiteX683" fmla="*/ 1358272 w 5032666"/>
              <a:gd name="connsiteY683" fmla="*/ 419100 h 419100"/>
              <a:gd name="connsiteX684" fmla="*/ 1325782 w 5032666"/>
              <a:gd name="connsiteY684" fmla="*/ 419100 h 419100"/>
              <a:gd name="connsiteX685" fmla="*/ 1318362 w 5032666"/>
              <a:gd name="connsiteY685" fmla="*/ 419100 h 419100"/>
              <a:gd name="connsiteX686" fmla="*/ 1312305 w 5032666"/>
              <a:gd name="connsiteY686" fmla="*/ 419100 h 419100"/>
              <a:gd name="connsiteX687" fmla="*/ 1279815 w 5032666"/>
              <a:gd name="connsiteY687" fmla="*/ 419100 h 419100"/>
              <a:gd name="connsiteX688" fmla="*/ 1269079 w 5032666"/>
              <a:gd name="connsiteY688" fmla="*/ 419100 h 419100"/>
              <a:gd name="connsiteX689" fmla="*/ 1254707 w 5032666"/>
              <a:gd name="connsiteY689" fmla="*/ 419100 h 419100"/>
              <a:gd name="connsiteX690" fmla="*/ 1223112 w 5032666"/>
              <a:gd name="connsiteY690" fmla="*/ 419100 h 419100"/>
              <a:gd name="connsiteX691" fmla="*/ 1205424 w 5032666"/>
              <a:gd name="connsiteY691" fmla="*/ 419100 h 419100"/>
              <a:gd name="connsiteX692" fmla="*/ 1198004 w 5032666"/>
              <a:gd name="connsiteY692" fmla="*/ 419100 h 419100"/>
              <a:gd name="connsiteX693" fmla="*/ 1159457 w 5032666"/>
              <a:gd name="connsiteY693" fmla="*/ 419100 h 419100"/>
              <a:gd name="connsiteX694" fmla="*/ 1148721 w 5032666"/>
              <a:gd name="connsiteY694" fmla="*/ 419100 h 419100"/>
              <a:gd name="connsiteX695" fmla="*/ 1127416 w 5032666"/>
              <a:gd name="connsiteY695" fmla="*/ 419100 h 419100"/>
              <a:gd name="connsiteX696" fmla="*/ 1102754 w 5032666"/>
              <a:gd name="connsiteY696" fmla="*/ 419100 h 419100"/>
              <a:gd name="connsiteX697" fmla="*/ 1078133 w 5032666"/>
              <a:gd name="connsiteY697" fmla="*/ 419100 h 419100"/>
              <a:gd name="connsiteX698" fmla="*/ 1070713 w 5032666"/>
              <a:gd name="connsiteY698" fmla="*/ 419100 h 419100"/>
              <a:gd name="connsiteX699" fmla="*/ 1032166 w 5032666"/>
              <a:gd name="connsiteY699" fmla="*/ 419100 h 419100"/>
              <a:gd name="connsiteX700" fmla="*/ 1021430 w 5032666"/>
              <a:gd name="connsiteY700" fmla="*/ 419100 h 419100"/>
              <a:gd name="connsiteX701" fmla="*/ 1007058 w 5032666"/>
              <a:gd name="connsiteY701" fmla="*/ 419100 h 419100"/>
              <a:gd name="connsiteX702" fmla="*/ 975463 w 5032666"/>
              <a:gd name="connsiteY702" fmla="*/ 419100 h 419100"/>
              <a:gd name="connsiteX703" fmla="*/ 957775 w 5032666"/>
              <a:gd name="connsiteY703" fmla="*/ 419100 h 419100"/>
              <a:gd name="connsiteX704" fmla="*/ 950355 w 5032666"/>
              <a:gd name="connsiteY704" fmla="*/ 419100 h 419100"/>
              <a:gd name="connsiteX705" fmla="*/ 939062 w 5032666"/>
              <a:gd name="connsiteY705" fmla="*/ 419100 h 419100"/>
              <a:gd name="connsiteX706" fmla="*/ 917865 w 5032666"/>
              <a:gd name="connsiteY706" fmla="*/ 419100 h 419100"/>
              <a:gd name="connsiteX707" fmla="*/ 911808 w 5032666"/>
              <a:gd name="connsiteY707" fmla="*/ 419100 h 419100"/>
              <a:gd name="connsiteX708" fmla="*/ 901072 w 5032666"/>
              <a:gd name="connsiteY708" fmla="*/ 419100 h 419100"/>
              <a:gd name="connsiteX709" fmla="*/ 889779 w 5032666"/>
              <a:gd name="connsiteY709" fmla="*/ 419100 h 419100"/>
              <a:gd name="connsiteX710" fmla="*/ 882359 w 5032666"/>
              <a:gd name="connsiteY710" fmla="*/ 419100 h 419100"/>
              <a:gd name="connsiteX711" fmla="*/ 868582 w 5032666"/>
              <a:gd name="connsiteY711" fmla="*/ 419100 h 419100"/>
              <a:gd name="connsiteX712" fmla="*/ 861162 w 5032666"/>
              <a:gd name="connsiteY712" fmla="*/ 419100 h 419100"/>
              <a:gd name="connsiteX713" fmla="*/ 855105 w 5032666"/>
              <a:gd name="connsiteY713" fmla="*/ 419100 h 419100"/>
              <a:gd name="connsiteX714" fmla="*/ 843812 w 5032666"/>
              <a:gd name="connsiteY714" fmla="*/ 419100 h 419100"/>
              <a:gd name="connsiteX715" fmla="*/ 833076 w 5032666"/>
              <a:gd name="connsiteY715" fmla="*/ 419100 h 419100"/>
              <a:gd name="connsiteX716" fmla="*/ 822615 w 5032666"/>
              <a:gd name="connsiteY716" fmla="*/ 419100 h 419100"/>
              <a:gd name="connsiteX717" fmla="*/ 818704 w 5032666"/>
              <a:gd name="connsiteY717" fmla="*/ 419100 h 419100"/>
              <a:gd name="connsiteX718" fmla="*/ 811879 w 5032666"/>
              <a:gd name="connsiteY718" fmla="*/ 419100 h 419100"/>
              <a:gd name="connsiteX719" fmla="*/ 797507 w 5032666"/>
              <a:gd name="connsiteY719" fmla="*/ 419100 h 419100"/>
              <a:gd name="connsiteX720" fmla="*/ 787109 w 5032666"/>
              <a:gd name="connsiteY720" fmla="*/ 419100 h 419100"/>
              <a:gd name="connsiteX721" fmla="*/ 769421 w 5032666"/>
              <a:gd name="connsiteY721" fmla="*/ 419100 h 419100"/>
              <a:gd name="connsiteX722" fmla="*/ 765912 w 5032666"/>
              <a:gd name="connsiteY722" fmla="*/ 419100 h 419100"/>
              <a:gd name="connsiteX723" fmla="*/ 762001 w 5032666"/>
              <a:gd name="connsiteY723" fmla="*/ 419100 h 419100"/>
              <a:gd name="connsiteX724" fmla="*/ 748224 w 5032666"/>
              <a:gd name="connsiteY724" fmla="*/ 419100 h 419100"/>
              <a:gd name="connsiteX725" fmla="*/ 740804 w 5032666"/>
              <a:gd name="connsiteY725" fmla="*/ 419100 h 419100"/>
              <a:gd name="connsiteX726" fmla="*/ 729511 w 5032666"/>
              <a:gd name="connsiteY726" fmla="*/ 419100 h 419100"/>
              <a:gd name="connsiteX727" fmla="*/ 723454 w 5032666"/>
              <a:gd name="connsiteY727" fmla="*/ 419100 h 419100"/>
              <a:gd name="connsiteX728" fmla="*/ 712718 w 5032666"/>
              <a:gd name="connsiteY728" fmla="*/ 419100 h 419100"/>
              <a:gd name="connsiteX729" fmla="*/ 702257 w 5032666"/>
              <a:gd name="connsiteY729" fmla="*/ 419100 h 419100"/>
              <a:gd name="connsiteX730" fmla="*/ 691521 w 5032666"/>
              <a:gd name="connsiteY730" fmla="*/ 419100 h 419100"/>
              <a:gd name="connsiteX731" fmla="*/ 680228 w 5032666"/>
              <a:gd name="connsiteY731" fmla="*/ 419100 h 419100"/>
              <a:gd name="connsiteX732" fmla="*/ 672808 w 5032666"/>
              <a:gd name="connsiteY732" fmla="*/ 419100 h 419100"/>
              <a:gd name="connsiteX733" fmla="*/ 666751 w 5032666"/>
              <a:gd name="connsiteY733" fmla="*/ 419100 h 419100"/>
              <a:gd name="connsiteX734" fmla="*/ 645554 w 5032666"/>
              <a:gd name="connsiteY734" fmla="*/ 419100 h 419100"/>
              <a:gd name="connsiteX735" fmla="*/ 634261 w 5032666"/>
              <a:gd name="connsiteY735" fmla="*/ 419100 h 419100"/>
              <a:gd name="connsiteX736" fmla="*/ 623525 w 5032666"/>
              <a:gd name="connsiteY736" fmla="*/ 419100 h 419100"/>
              <a:gd name="connsiteX737" fmla="*/ 609153 w 5032666"/>
              <a:gd name="connsiteY737" fmla="*/ 419100 h 419100"/>
              <a:gd name="connsiteX738" fmla="*/ 577558 w 5032666"/>
              <a:gd name="connsiteY738" fmla="*/ 419100 h 419100"/>
              <a:gd name="connsiteX739" fmla="*/ 559870 w 5032666"/>
              <a:gd name="connsiteY739" fmla="*/ 419100 h 419100"/>
              <a:gd name="connsiteX740" fmla="*/ 552450 w 5032666"/>
              <a:gd name="connsiteY740" fmla="*/ 419100 h 419100"/>
              <a:gd name="connsiteX741" fmla="*/ 513903 w 5032666"/>
              <a:gd name="connsiteY741" fmla="*/ 419100 h 419100"/>
              <a:gd name="connsiteX742" fmla="*/ 503167 w 5032666"/>
              <a:gd name="connsiteY742" fmla="*/ 419100 h 419100"/>
              <a:gd name="connsiteX743" fmla="*/ 481862 w 5032666"/>
              <a:gd name="connsiteY743" fmla="*/ 419100 h 419100"/>
              <a:gd name="connsiteX744" fmla="*/ 457200 w 5032666"/>
              <a:gd name="connsiteY744" fmla="*/ 419100 h 419100"/>
              <a:gd name="connsiteX745" fmla="*/ 432579 w 5032666"/>
              <a:gd name="connsiteY745" fmla="*/ 419100 h 419100"/>
              <a:gd name="connsiteX746" fmla="*/ 425159 w 5032666"/>
              <a:gd name="connsiteY746" fmla="*/ 419100 h 419100"/>
              <a:gd name="connsiteX747" fmla="*/ 386612 w 5032666"/>
              <a:gd name="connsiteY747" fmla="*/ 419100 h 419100"/>
              <a:gd name="connsiteX748" fmla="*/ 375876 w 5032666"/>
              <a:gd name="connsiteY748" fmla="*/ 419100 h 419100"/>
              <a:gd name="connsiteX749" fmla="*/ 361504 w 5032666"/>
              <a:gd name="connsiteY749" fmla="*/ 419100 h 419100"/>
              <a:gd name="connsiteX750" fmla="*/ 329909 w 5032666"/>
              <a:gd name="connsiteY750" fmla="*/ 419100 h 419100"/>
              <a:gd name="connsiteX751" fmla="*/ 312221 w 5032666"/>
              <a:gd name="connsiteY751" fmla="*/ 419100 h 419100"/>
              <a:gd name="connsiteX752" fmla="*/ 304801 w 5032666"/>
              <a:gd name="connsiteY752" fmla="*/ 419100 h 419100"/>
              <a:gd name="connsiteX753" fmla="*/ 272311 w 5032666"/>
              <a:gd name="connsiteY753" fmla="*/ 419100 h 419100"/>
              <a:gd name="connsiteX754" fmla="*/ 266254 w 5032666"/>
              <a:gd name="connsiteY754" fmla="*/ 419100 h 419100"/>
              <a:gd name="connsiteX755" fmla="*/ 255518 w 5032666"/>
              <a:gd name="connsiteY755" fmla="*/ 419100 h 419100"/>
              <a:gd name="connsiteX756" fmla="*/ 223028 w 5032666"/>
              <a:gd name="connsiteY756" fmla="*/ 419100 h 419100"/>
              <a:gd name="connsiteX757" fmla="*/ 215608 w 5032666"/>
              <a:gd name="connsiteY757" fmla="*/ 419100 h 419100"/>
              <a:gd name="connsiteX758" fmla="*/ 209551 w 5032666"/>
              <a:gd name="connsiteY758" fmla="*/ 419100 h 419100"/>
              <a:gd name="connsiteX759" fmla="*/ 177061 w 5032666"/>
              <a:gd name="connsiteY759" fmla="*/ 419100 h 419100"/>
              <a:gd name="connsiteX760" fmla="*/ 166325 w 5032666"/>
              <a:gd name="connsiteY760" fmla="*/ 419100 h 419100"/>
              <a:gd name="connsiteX761" fmla="*/ 151953 w 5032666"/>
              <a:gd name="connsiteY761" fmla="*/ 419100 h 419100"/>
              <a:gd name="connsiteX762" fmla="*/ 120358 w 5032666"/>
              <a:gd name="connsiteY762" fmla="*/ 419100 h 419100"/>
              <a:gd name="connsiteX763" fmla="*/ 102670 w 5032666"/>
              <a:gd name="connsiteY763" fmla="*/ 419100 h 419100"/>
              <a:gd name="connsiteX764" fmla="*/ 95250 w 5032666"/>
              <a:gd name="connsiteY764" fmla="*/ 419100 h 419100"/>
              <a:gd name="connsiteX765" fmla="*/ 56703 w 5032666"/>
              <a:gd name="connsiteY765" fmla="*/ 419100 h 419100"/>
              <a:gd name="connsiteX766" fmla="*/ 45967 w 5032666"/>
              <a:gd name="connsiteY766" fmla="*/ 419100 h 419100"/>
              <a:gd name="connsiteX767" fmla="*/ 0 w 5032666"/>
              <a:gd name="connsiteY767" fmla="*/ 41910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</a:cxnLst>
            <a:rect l="l" t="t" r="r" b="b"/>
            <a:pathLst>
              <a:path w="5032666" h="419100">
                <a:moveTo>
                  <a:pt x="104775" y="0"/>
                </a:moveTo>
                <a:lnTo>
                  <a:pt x="150742" y="0"/>
                </a:lnTo>
                <a:lnTo>
                  <a:pt x="161478" y="0"/>
                </a:lnTo>
                <a:lnTo>
                  <a:pt x="200025" y="0"/>
                </a:lnTo>
                <a:lnTo>
                  <a:pt x="207445" y="0"/>
                </a:lnTo>
                <a:lnTo>
                  <a:pt x="225133" y="0"/>
                </a:lnTo>
                <a:lnTo>
                  <a:pt x="256728" y="0"/>
                </a:lnTo>
                <a:lnTo>
                  <a:pt x="271100" y="0"/>
                </a:lnTo>
                <a:lnTo>
                  <a:pt x="281836" y="0"/>
                </a:lnTo>
                <a:lnTo>
                  <a:pt x="314326" y="0"/>
                </a:lnTo>
                <a:lnTo>
                  <a:pt x="320383" y="0"/>
                </a:lnTo>
                <a:lnTo>
                  <a:pt x="327803" y="0"/>
                </a:lnTo>
                <a:lnTo>
                  <a:pt x="360293" y="0"/>
                </a:lnTo>
                <a:lnTo>
                  <a:pt x="371029" y="0"/>
                </a:lnTo>
                <a:lnTo>
                  <a:pt x="377086" y="0"/>
                </a:lnTo>
                <a:lnTo>
                  <a:pt x="409576" y="0"/>
                </a:lnTo>
                <a:lnTo>
                  <a:pt x="416996" y="0"/>
                </a:lnTo>
                <a:lnTo>
                  <a:pt x="434684" y="0"/>
                </a:lnTo>
                <a:lnTo>
                  <a:pt x="466279" y="0"/>
                </a:lnTo>
                <a:lnTo>
                  <a:pt x="480651" y="0"/>
                </a:lnTo>
                <a:lnTo>
                  <a:pt x="491387" y="0"/>
                </a:lnTo>
                <a:lnTo>
                  <a:pt x="529934" y="0"/>
                </a:lnTo>
                <a:lnTo>
                  <a:pt x="537354" y="0"/>
                </a:lnTo>
                <a:lnTo>
                  <a:pt x="561975" y="0"/>
                </a:lnTo>
                <a:lnTo>
                  <a:pt x="586637" y="0"/>
                </a:lnTo>
                <a:lnTo>
                  <a:pt x="607942" y="0"/>
                </a:lnTo>
                <a:lnTo>
                  <a:pt x="618678" y="0"/>
                </a:lnTo>
                <a:lnTo>
                  <a:pt x="657225" y="0"/>
                </a:lnTo>
                <a:lnTo>
                  <a:pt x="664645" y="0"/>
                </a:lnTo>
                <a:lnTo>
                  <a:pt x="682333" y="0"/>
                </a:lnTo>
                <a:lnTo>
                  <a:pt x="713928" y="0"/>
                </a:lnTo>
                <a:lnTo>
                  <a:pt x="728300" y="0"/>
                </a:lnTo>
                <a:lnTo>
                  <a:pt x="739036" y="0"/>
                </a:lnTo>
                <a:lnTo>
                  <a:pt x="750329" y="0"/>
                </a:lnTo>
                <a:lnTo>
                  <a:pt x="771526" y="0"/>
                </a:lnTo>
                <a:lnTo>
                  <a:pt x="777583" y="0"/>
                </a:lnTo>
                <a:lnTo>
                  <a:pt x="785003" y="0"/>
                </a:lnTo>
                <a:lnTo>
                  <a:pt x="796296" y="0"/>
                </a:lnTo>
                <a:lnTo>
                  <a:pt x="807032" y="0"/>
                </a:lnTo>
                <a:lnTo>
                  <a:pt x="817493" y="0"/>
                </a:lnTo>
                <a:lnTo>
                  <a:pt x="828229" y="0"/>
                </a:lnTo>
                <a:lnTo>
                  <a:pt x="834286" y="0"/>
                </a:lnTo>
                <a:lnTo>
                  <a:pt x="845579" y="0"/>
                </a:lnTo>
                <a:lnTo>
                  <a:pt x="852999" y="0"/>
                </a:lnTo>
                <a:lnTo>
                  <a:pt x="866776" y="0"/>
                </a:lnTo>
                <a:lnTo>
                  <a:pt x="870687" y="0"/>
                </a:lnTo>
                <a:lnTo>
                  <a:pt x="874196" y="0"/>
                </a:lnTo>
                <a:lnTo>
                  <a:pt x="891884" y="0"/>
                </a:lnTo>
                <a:lnTo>
                  <a:pt x="902282" y="0"/>
                </a:lnTo>
                <a:lnTo>
                  <a:pt x="916654" y="0"/>
                </a:lnTo>
                <a:lnTo>
                  <a:pt x="923479" y="0"/>
                </a:lnTo>
                <a:lnTo>
                  <a:pt x="927390" y="0"/>
                </a:lnTo>
                <a:lnTo>
                  <a:pt x="937851" y="0"/>
                </a:lnTo>
                <a:lnTo>
                  <a:pt x="948587" y="0"/>
                </a:lnTo>
                <a:lnTo>
                  <a:pt x="959880" y="0"/>
                </a:lnTo>
                <a:lnTo>
                  <a:pt x="965937" y="0"/>
                </a:lnTo>
                <a:lnTo>
                  <a:pt x="973357" y="0"/>
                </a:lnTo>
                <a:lnTo>
                  <a:pt x="987134" y="0"/>
                </a:lnTo>
                <a:lnTo>
                  <a:pt x="994554" y="0"/>
                </a:lnTo>
                <a:lnTo>
                  <a:pt x="1005847" y="0"/>
                </a:lnTo>
                <a:lnTo>
                  <a:pt x="1016583" y="0"/>
                </a:lnTo>
                <a:lnTo>
                  <a:pt x="1022640" y="0"/>
                </a:lnTo>
                <a:lnTo>
                  <a:pt x="1043837" y="0"/>
                </a:lnTo>
                <a:lnTo>
                  <a:pt x="1055130" y="0"/>
                </a:lnTo>
                <a:lnTo>
                  <a:pt x="1062550" y="0"/>
                </a:lnTo>
                <a:lnTo>
                  <a:pt x="1080238" y="0"/>
                </a:lnTo>
                <a:lnTo>
                  <a:pt x="1111833" y="0"/>
                </a:lnTo>
                <a:lnTo>
                  <a:pt x="1126205" y="0"/>
                </a:lnTo>
                <a:lnTo>
                  <a:pt x="1136941" y="0"/>
                </a:lnTo>
                <a:lnTo>
                  <a:pt x="1175488" y="0"/>
                </a:lnTo>
                <a:lnTo>
                  <a:pt x="1182908" y="0"/>
                </a:lnTo>
                <a:lnTo>
                  <a:pt x="1207529" y="0"/>
                </a:lnTo>
                <a:lnTo>
                  <a:pt x="1232191" y="0"/>
                </a:lnTo>
                <a:lnTo>
                  <a:pt x="1253496" y="0"/>
                </a:lnTo>
                <a:lnTo>
                  <a:pt x="1264232" y="0"/>
                </a:lnTo>
                <a:lnTo>
                  <a:pt x="1302779" y="0"/>
                </a:lnTo>
                <a:lnTo>
                  <a:pt x="1310199" y="0"/>
                </a:lnTo>
                <a:lnTo>
                  <a:pt x="1327887" y="0"/>
                </a:lnTo>
                <a:lnTo>
                  <a:pt x="1359482" y="0"/>
                </a:lnTo>
                <a:lnTo>
                  <a:pt x="1373854" y="0"/>
                </a:lnTo>
                <a:lnTo>
                  <a:pt x="1384590" y="0"/>
                </a:lnTo>
                <a:lnTo>
                  <a:pt x="1417080" y="0"/>
                </a:lnTo>
                <a:lnTo>
                  <a:pt x="1423137" y="0"/>
                </a:lnTo>
                <a:lnTo>
                  <a:pt x="1430557" y="0"/>
                </a:lnTo>
                <a:lnTo>
                  <a:pt x="1463047" y="0"/>
                </a:lnTo>
                <a:lnTo>
                  <a:pt x="1473783" y="0"/>
                </a:lnTo>
                <a:lnTo>
                  <a:pt x="1479840" y="0"/>
                </a:lnTo>
                <a:lnTo>
                  <a:pt x="1495425" y="0"/>
                </a:lnTo>
                <a:lnTo>
                  <a:pt x="1512330" y="0"/>
                </a:lnTo>
                <a:lnTo>
                  <a:pt x="1519750" y="0"/>
                </a:lnTo>
                <a:lnTo>
                  <a:pt x="1537438" y="0"/>
                </a:lnTo>
                <a:lnTo>
                  <a:pt x="1541392" y="0"/>
                </a:lnTo>
                <a:lnTo>
                  <a:pt x="1552128" y="0"/>
                </a:lnTo>
                <a:lnTo>
                  <a:pt x="1569033" y="0"/>
                </a:lnTo>
                <a:lnTo>
                  <a:pt x="1583405" y="0"/>
                </a:lnTo>
                <a:lnTo>
                  <a:pt x="1590675" y="0"/>
                </a:lnTo>
                <a:lnTo>
                  <a:pt x="1594141" y="0"/>
                </a:lnTo>
                <a:lnTo>
                  <a:pt x="1598095" y="0"/>
                </a:lnTo>
                <a:lnTo>
                  <a:pt x="1615783" y="0"/>
                </a:lnTo>
                <a:lnTo>
                  <a:pt x="1632688" y="0"/>
                </a:lnTo>
                <a:lnTo>
                  <a:pt x="1640108" y="0"/>
                </a:lnTo>
                <a:lnTo>
                  <a:pt x="1647378" y="0"/>
                </a:lnTo>
                <a:lnTo>
                  <a:pt x="1661750" y="0"/>
                </a:lnTo>
                <a:lnTo>
                  <a:pt x="1672486" y="0"/>
                </a:lnTo>
                <a:lnTo>
                  <a:pt x="1689391" y="0"/>
                </a:lnTo>
                <a:lnTo>
                  <a:pt x="1704976" y="0"/>
                </a:lnTo>
                <a:lnTo>
                  <a:pt x="1711033" y="0"/>
                </a:lnTo>
                <a:lnTo>
                  <a:pt x="1718453" y="0"/>
                </a:lnTo>
                <a:lnTo>
                  <a:pt x="1750943" y="0"/>
                </a:lnTo>
                <a:lnTo>
                  <a:pt x="1761679" y="0"/>
                </a:lnTo>
                <a:lnTo>
                  <a:pt x="1767736" y="0"/>
                </a:lnTo>
                <a:lnTo>
                  <a:pt x="1800226" y="0"/>
                </a:lnTo>
                <a:lnTo>
                  <a:pt x="1807646" y="0"/>
                </a:lnTo>
                <a:lnTo>
                  <a:pt x="1825334" y="0"/>
                </a:lnTo>
                <a:lnTo>
                  <a:pt x="1856929" y="0"/>
                </a:lnTo>
                <a:lnTo>
                  <a:pt x="1871301" y="0"/>
                </a:lnTo>
                <a:lnTo>
                  <a:pt x="1882037" y="0"/>
                </a:lnTo>
                <a:lnTo>
                  <a:pt x="1920584" y="0"/>
                </a:lnTo>
                <a:lnTo>
                  <a:pt x="1928004" y="0"/>
                </a:lnTo>
                <a:lnTo>
                  <a:pt x="1952625" y="0"/>
                </a:lnTo>
                <a:lnTo>
                  <a:pt x="1977287" y="0"/>
                </a:lnTo>
                <a:lnTo>
                  <a:pt x="1998592" y="0"/>
                </a:lnTo>
                <a:lnTo>
                  <a:pt x="2009328" y="0"/>
                </a:lnTo>
                <a:lnTo>
                  <a:pt x="2047875" y="0"/>
                </a:lnTo>
                <a:lnTo>
                  <a:pt x="2055295" y="0"/>
                </a:lnTo>
                <a:lnTo>
                  <a:pt x="2057400" y="0"/>
                </a:lnTo>
                <a:lnTo>
                  <a:pt x="2072983" y="0"/>
                </a:lnTo>
                <a:lnTo>
                  <a:pt x="2103367" y="0"/>
                </a:lnTo>
                <a:lnTo>
                  <a:pt x="2104578" y="0"/>
                </a:lnTo>
                <a:lnTo>
                  <a:pt x="2114103" y="0"/>
                </a:lnTo>
                <a:lnTo>
                  <a:pt x="2118950" y="0"/>
                </a:lnTo>
                <a:lnTo>
                  <a:pt x="2129686" y="0"/>
                </a:lnTo>
                <a:lnTo>
                  <a:pt x="2140979" y="0"/>
                </a:lnTo>
                <a:lnTo>
                  <a:pt x="2152650" y="0"/>
                </a:lnTo>
                <a:lnTo>
                  <a:pt x="2160070" y="0"/>
                </a:lnTo>
                <a:lnTo>
                  <a:pt x="2162176" y="0"/>
                </a:lnTo>
                <a:lnTo>
                  <a:pt x="2168233" y="0"/>
                </a:lnTo>
                <a:lnTo>
                  <a:pt x="2175653" y="0"/>
                </a:lnTo>
                <a:lnTo>
                  <a:pt x="2177758" y="0"/>
                </a:lnTo>
                <a:lnTo>
                  <a:pt x="2186946" y="0"/>
                </a:lnTo>
                <a:lnTo>
                  <a:pt x="2197682" y="0"/>
                </a:lnTo>
                <a:lnTo>
                  <a:pt x="2208143" y="0"/>
                </a:lnTo>
                <a:lnTo>
                  <a:pt x="2209353" y="0"/>
                </a:lnTo>
                <a:lnTo>
                  <a:pt x="2218879" y="0"/>
                </a:lnTo>
                <a:lnTo>
                  <a:pt x="2223725" y="0"/>
                </a:lnTo>
                <a:lnTo>
                  <a:pt x="2224936" y="0"/>
                </a:lnTo>
                <a:lnTo>
                  <a:pt x="2234461" y="0"/>
                </a:lnTo>
                <a:lnTo>
                  <a:pt x="2236229" y="0"/>
                </a:lnTo>
                <a:lnTo>
                  <a:pt x="2243649" y="0"/>
                </a:lnTo>
                <a:lnTo>
                  <a:pt x="2257426" y="0"/>
                </a:lnTo>
                <a:lnTo>
                  <a:pt x="2261337" y="0"/>
                </a:lnTo>
                <a:lnTo>
                  <a:pt x="2264846" y="0"/>
                </a:lnTo>
                <a:lnTo>
                  <a:pt x="2266951" y="0"/>
                </a:lnTo>
                <a:lnTo>
                  <a:pt x="2273008" y="0"/>
                </a:lnTo>
                <a:lnTo>
                  <a:pt x="2280428" y="0"/>
                </a:lnTo>
                <a:lnTo>
                  <a:pt x="2282534" y="0"/>
                </a:lnTo>
                <a:lnTo>
                  <a:pt x="2292932" y="0"/>
                </a:lnTo>
                <a:lnTo>
                  <a:pt x="2307304" y="0"/>
                </a:lnTo>
                <a:lnTo>
                  <a:pt x="2312918" y="0"/>
                </a:lnTo>
                <a:lnTo>
                  <a:pt x="2314129" y="0"/>
                </a:lnTo>
                <a:lnTo>
                  <a:pt x="2318040" y="0"/>
                </a:lnTo>
                <a:lnTo>
                  <a:pt x="2323654" y="0"/>
                </a:lnTo>
                <a:lnTo>
                  <a:pt x="2328501" y="0"/>
                </a:lnTo>
                <a:lnTo>
                  <a:pt x="2329711" y="0"/>
                </a:lnTo>
                <a:lnTo>
                  <a:pt x="2339237" y="0"/>
                </a:lnTo>
                <a:lnTo>
                  <a:pt x="2350530" y="0"/>
                </a:lnTo>
                <a:lnTo>
                  <a:pt x="2356587" y="0"/>
                </a:lnTo>
                <a:lnTo>
                  <a:pt x="2362201" y="0"/>
                </a:lnTo>
                <a:lnTo>
                  <a:pt x="2364007" y="0"/>
                </a:lnTo>
                <a:lnTo>
                  <a:pt x="2369621" y="0"/>
                </a:lnTo>
                <a:lnTo>
                  <a:pt x="2377784" y="0"/>
                </a:lnTo>
                <a:lnTo>
                  <a:pt x="2385204" y="0"/>
                </a:lnTo>
                <a:lnTo>
                  <a:pt x="2387309" y="0"/>
                </a:lnTo>
                <a:lnTo>
                  <a:pt x="2396497" y="0"/>
                </a:lnTo>
                <a:lnTo>
                  <a:pt x="2407233" y="0"/>
                </a:lnTo>
                <a:lnTo>
                  <a:pt x="2413290" y="0"/>
                </a:lnTo>
                <a:lnTo>
                  <a:pt x="2418904" y="0"/>
                </a:lnTo>
                <a:lnTo>
                  <a:pt x="2433276" y="0"/>
                </a:lnTo>
                <a:lnTo>
                  <a:pt x="2434487" y="0"/>
                </a:lnTo>
                <a:lnTo>
                  <a:pt x="2444012" y="0"/>
                </a:lnTo>
                <a:lnTo>
                  <a:pt x="2445780" y="0"/>
                </a:lnTo>
                <a:lnTo>
                  <a:pt x="2453200" y="0"/>
                </a:lnTo>
                <a:lnTo>
                  <a:pt x="2470888" y="0"/>
                </a:lnTo>
                <a:lnTo>
                  <a:pt x="2482559" y="0"/>
                </a:lnTo>
                <a:lnTo>
                  <a:pt x="2489979" y="0"/>
                </a:lnTo>
                <a:lnTo>
                  <a:pt x="2502483" y="0"/>
                </a:lnTo>
                <a:lnTo>
                  <a:pt x="2514600" y="0"/>
                </a:lnTo>
                <a:lnTo>
                  <a:pt x="2516855" y="0"/>
                </a:lnTo>
                <a:lnTo>
                  <a:pt x="2527591" y="0"/>
                </a:lnTo>
                <a:lnTo>
                  <a:pt x="2539262" y="0"/>
                </a:lnTo>
                <a:lnTo>
                  <a:pt x="2560567" y="0"/>
                </a:lnTo>
                <a:lnTo>
                  <a:pt x="2566138" y="0"/>
                </a:lnTo>
                <a:lnTo>
                  <a:pt x="2571303" y="0"/>
                </a:lnTo>
                <a:lnTo>
                  <a:pt x="2573558" y="0"/>
                </a:lnTo>
                <a:lnTo>
                  <a:pt x="2598179" y="0"/>
                </a:lnTo>
                <a:lnTo>
                  <a:pt x="2609850" y="0"/>
                </a:lnTo>
                <a:lnTo>
                  <a:pt x="2617270" y="0"/>
                </a:lnTo>
                <a:lnTo>
                  <a:pt x="2622841" y="0"/>
                </a:lnTo>
                <a:lnTo>
                  <a:pt x="2634958" y="0"/>
                </a:lnTo>
                <a:lnTo>
                  <a:pt x="2644146" y="0"/>
                </a:lnTo>
                <a:lnTo>
                  <a:pt x="2654882" y="0"/>
                </a:lnTo>
                <a:lnTo>
                  <a:pt x="2666553" y="0"/>
                </a:lnTo>
                <a:lnTo>
                  <a:pt x="2680925" y="0"/>
                </a:lnTo>
                <a:lnTo>
                  <a:pt x="2691661" y="0"/>
                </a:lnTo>
                <a:lnTo>
                  <a:pt x="2693429" y="0"/>
                </a:lnTo>
                <a:lnTo>
                  <a:pt x="2700849" y="0"/>
                </a:lnTo>
                <a:lnTo>
                  <a:pt x="2702954" y="0"/>
                </a:lnTo>
                <a:lnTo>
                  <a:pt x="2718537" y="0"/>
                </a:lnTo>
                <a:lnTo>
                  <a:pt x="2724151" y="0"/>
                </a:lnTo>
                <a:lnTo>
                  <a:pt x="2730208" y="0"/>
                </a:lnTo>
                <a:lnTo>
                  <a:pt x="2737628" y="0"/>
                </a:lnTo>
                <a:lnTo>
                  <a:pt x="2748921" y="0"/>
                </a:lnTo>
                <a:lnTo>
                  <a:pt x="2750132" y="0"/>
                </a:lnTo>
                <a:lnTo>
                  <a:pt x="2759657" y="0"/>
                </a:lnTo>
                <a:lnTo>
                  <a:pt x="2764504" y="0"/>
                </a:lnTo>
                <a:lnTo>
                  <a:pt x="2770118" y="0"/>
                </a:lnTo>
                <a:lnTo>
                  <a:pt x="2775240" y="0"/>
                </a:lnTo>
                <a:lnTo>
                  <a:pt x="2780854" y="0"/>
                </a:lnTo>
                <a:lnTo>
                  <a:pt x="2786911" y="0"/>
                </a:lnTo>
                <a:lnTo>
                  <a:pt x="2798204" y="0"/>
                </a:lnTo>
                <a:lnTo>
                  <a:pt x="2805624" y="0"/>
                </a:lnTo>
                <a:lnTo>
                  <a:pt x="2807730" y="0"/>
                </a:lnTo>
                <a:lnTo>
                  <a:pt x="2813787" y="0"/>
                </a:lnTo>
                <a:lnTo>
                  <a:pt x="2819401" y="0"/>
                </a:lnTo>
                <a:lnTo>
                  <a:pt x="2821207" y="0"/>
                </a:lnTo>
                <a:lnTo>
                  <a:pt x="2823312" y="0"/>
                </a:lnTo>
                <a:lnTo>
                  <a:pt x="2826821" y="0"/>
                </a:lnTo>
                <a:lnTo>
                  <a:pt x="2844509" y="0"/>
                </a:lnTo>
                <a:lnTo>
                  <a:pt x="2853697" y="0"/>
                </a:lnTo>
                <a:lnTo>
                  <a:pt x="2854907" y="0"/>
                </a:lnTo>
                <a:lnTo>
                  <a:pt x="2864433" y="0"/>
                </a:lnTo>
                <a:lnTo>
                  <a:pt x="2869279" y="0"/>
                </a:lnTo>
                <a:lnTo>
                  <a:pt x="2870490" y="0"/>
                </a:lnTo>
                <a:lnTo>
                  <a:pt x="2876104" y="0"/>
                </a:lnTo>
                <a:lnTo>
                  <a:pt x="2880015" y="0"/>
                </a:lnTo>
                <a:lnTo>
                  <a:pt x="2890476" y="0"/>
                </a:lnTo>
                <a:lnTo>
                  <a:pt x="2901212" y="0"/>
                </a:lnTo>
                <a:lnTo>
                  <a:pt x="2902980" y="0"/>
                </a:lnTo>
                <a:lnTo>
                  <a:pt x="2910400" y="0"/>
                </a:lnTo>
                <a:lnTo>
                  <a:pt x="2912505" y="0"/>
                </a:lnTo>
                <a:lnTo>
                  <a:pt x="2918562" y="0"/>
                </a:lnTo>
                <a:lnTo>
                  <a:pt x="2925982" y="0"/>
                </a:lnTo>
                <a:lnTo>
                  <a:pt x="2928088" y="0"/>
                </a:lnTo>
                <a:lnTo>
                  <a:pt x="2939759" y="0"/>
                </a:lnTo>
                <a:lnTo>
                  <a:pt x="2947179" y="0"/>
                </a:lnTo>
                <a:lnTo>
                  <a:pt x="2958472" y="0"/>
                </a:lnTo>
                <a:lnTo>
                  <a:pt x="2959683" y="0"/>
                </a:lnTo>
                <a:lnTo>
                  <a:pt x="2969208" y="0"/>
                </a:lnTo>
                <a:lnTo>
                  <a:pt x="2974055" y="0"/>
                </a:lnTo>
                <a:lnTo>
                  <a:pt x="2975265" y="0"/>
                </a:lnTo>
                <a:lnTo>
                  <a:pt x="2984791" y="0"/>
                </a:lnTo>
                <a:lnTo>
                  <a:pt x="2996462" y="0"/>
                </a:lnTo>
                <a:lnTo>
                  <a:pt x="3007755" y="0"/>
                </a:lnTo>
                <a:lnTo>
                  <a:pt x="3015175" y="0"/>
                </a:lnTo>
                <a:lnTo>
                  <a:pt x="3023338" y="0"/>
                </a:lnTo>
                <a:lnTo>
                  <a:pt x="3030758" y="0"/>
                </a:lnTo>
                <a:lnTo>
                  <a:pt x="3032863" y="0"/>
                </a:lnTo>
                <a:lnTo>
                  <a:pt x="3064458" y="0"/>
                </a:lnTo>
                <a:lnTo>
                  <a:pt x="3078830" y="0"/>
                </a:lnTo>
                <a:lnTo>
                  <a:pt x="3080041" y="0"/>
                </a:lnTo>
                <a:lnTo>
                  <a:pt x="3089566" y="0"/>
                </a:lnTo>
                <a:lnTo>
                  <a:pt x="3128113" y="0"/>
                </a:lnTo>
                <a:lnTo>
                  <a:pt x="3135533" y="0"/>
                </a:lnTo>
                <a:lnTo>
                  <a:pt x="3160154" y="0"/>
                </a:lnTo>
                <a:lnTo>
                  <a:pt x="3184816" y="0"/>
                </a:lnTo>
                <a:lnTo>
                  <a:pt x="3206121" y="0"/>
                </a:lnTo>
                <a:lnTo>
                  <a:pt x="3216857" y="0"/>
                </a:lnTo>
                <a:lnTo>
                  <a:pt x="3255404" y="0"/>
                </a:lnTo>
                <a:lnTo>
                  <a:pt x="3262824" y="0"/>
                </a:lnTo>
                <a:lnTo>
                  <a:pt x="3280512" y="0"/>
                </a:lnTo>
                <a:lnTo>
                  <a:pt x="3312107" y="0"/>
                </a:lnTo>
                <a:lnTo>
                  <a:pt x="3326479" y="0"/>
                </a:lnTo>
                <a:lnTo>
                  <a:pt x="3337215" y="0"/>
                </a:lnTo>
                <a:lnTo>
                  <a:pt x="3369705" y="0"/>
                </a:lnTo>
                <a:lnTo>
                  <a:pt x="3375762" y="0"/>
                </a:lnTo>
                <a:lnTo>
                  <a:pt x="3383182" y="0"/>
                </a:lnTo>
                <a:lnTo>
                  <a:pt x="3415672" y="0"/>
                </a:lnTo>
                <a:lnTo>
                  <a:pt x="3426408" y="0"/>
                </a:lnTo>
                <a:lnTo>
                  <a:pt x="3432465" y="0"/>
                </a:lnTo>
                <a:lnTo>
                  <a:pt x="3448050" y="0"/>
                </a:lnTo>
                <a:lnTo>
                  <a:pt x="3464955" y="0"/>
                </a:lnTo>
                <a:lnTo>
                  <a:pt x="3472375" y="0"/>
                </a:lnTo>
                <a:lnTo>
                  <a:pt x="3490063" y="0"/>
                </a:lnTo>
                <a:lnTo>
                  <a:pt x="3494017" y="0"/>
                </a:lnTo>
                <a:lnTo>
                  <a:pt x="3504753" y="0"/>
                </a:lnTo>
                <a:lnTo>
                  <a:pt x="3521658" y="0"/>
                </a:lnTo>
                <a:lnTo>
                  <a:pt x="3536030" y="0"/>
                </a:lnTo>
                <a:lnTo>
                  <a:pt x="3543300" y="0"/>
                </a:lnTo>
                <a:lnTo>
                  <a:pt x="3546766" y="0"/>
                </a:lnTo>
                <a:lnTo>
                  <a:pt x="3550720" y="0"/>
                </a:lnTo>
                <a:lnTo>
                  <a:pt x="3568408" y="0"/>
                </a:lnTo>
                <a:lnTo>
                  <a:pt x="3585313" y="0"/>
                </a:lnTo>
                <a:lnTo>
                  <a:pt x="3592733" y="0"/>
                </a:lnTo>
                <a:lnTo>
                  <a:pt x="3600003" y="0"/>
                </a:lnTo>
                <a:lnTo>
                  <a:pt x="3614375" y="0"/>
                </a:lnTo>
                <a:lnTo>
                  <a:pt x="3625111" y="0"/>
                </a:lnTo>
                <a:lnTo>
                  <a:pt x="3642016" y="0"/>
                </a:lnTo>
                <a:lnTo>
                  <a:pt x="3657601" y="0"/>
                </a:lnTo>
                <a:lnTo>
                  <a:pt x="3663658" y="0"/>
                </a:lnTo>
                <a:lnTo>
                  <a:pt x="3671078" y="0"/>
                </a:lnTo>
                <a:lnTo>
                  <a:pt x="3703568" y="0"/>
                </a:lnTo>
                <a:lnTo>
                  <a:pt x="3714304" y="0"/>
                </a:lnTo>
                <a:lnTo>
                  <a:pt x="3720361" y="0"/>
                </a:lnTo>
                <a:lnTo>
                  <a:pt x="3752851" y="0"/>
                </a:lnTo>
                <a:lnTo>
                  <a:pt x="3760271" y="0"/>
                </a:lnTo>
                <a:lnTo>
                  <a:pt x="3777959" y="0"/>
                </a:lnTo>
                <a:lnTo>
                  <a:pt x="3809554" y="0"/>
                </a:lnTo>
                <a:lnTo>
                  <a:pt x="3823926" y="0"/>
                </a:lnTo>
                <a:lnTo>
                  <a:pt x="3834662" y="0"/>
                </a:lnTo>
                <a:lnTo>
                  <a:pt x="3873209" y="0"/>
                </a:lnTo>
                <a:lnTo>
                  <a:pt x="3880629" y="0"/>
                </a:lnTo>
                <a:lnTo>
                  <a:pt x="3905250" y="0"/>
                </a:lnTo>
                <a:lnTo>
                  <a:pt x="3929912" y="0"/>
                </a:lnTo>
                <a:lnTo>
                  <a:pt x="3951217" y="0"/>
                </a:lnTo>
                <a:lnTo>
                  <a:pt x="3961953" y="0"/>
                </a:lnTo>
                <a:lnTo>
                  <a:pt x="4000500" y="0"/>
                </a:lnTo>
                <a:lnTo>
                  <a:pt x="4007920" y="0"/>
                </a:lnTo>
                <a:lnTo>
                  <a:pt x="4025608" y="0"/>
                </a:lnTo>
                <a:lnTo>
                  <a:pt x="4057203" y="0"/>
                </a:lnTo>
                <a:lnTo>
                  <a:pt x="4071575" y="0"/>
                </a:lnTo>
                <a:lnTo>
                  <a:pt x="4082311" y="0"/>
                </a:lnTo>
                <a:lnTo>
                  <a:pt x="4093604" y="0"/>
                </a:lnTo>
                <a:lnTo>
                  <a:pt x="4114801" y="0"/>
                </a:lnTo>
                <a:lnTo>
                  <a:pt x="4120858" y="0"/>
                </a:lnTo>
                <a:lnTo>
                  <a:pt x="4128278" y="0"/>
                </a:lnTo>
                <a:lnTo>
                  <a:pt x="4139571" y="0"/>
                </a:lnTo>
                <a:lnTo>
                  <a:pt x="4150307" y="0"/>
                </a:lnTo>
                <a:lnTo>
                  <a:pt x="4160768" y="0"/>
                </a:lnTo>
                <a:lnTo>
                  <a:pt x="4171504" y="0"/>
                </a:lnTo>
                <a:lnTo>
                  <a:pt x="4177561" y="0"/>
                </a:lnTo>
                <a:lnTo>
                  <a:pt x="4188854" y="0"/>
                </a:lnTo>
                <a:lnTo>
                  <a:pt x="4196274" y="0"/>
                </a:lnTo>
                <a:lnTo>
                  <a:pt x="4210051" y="0"/>
                </a:lnTo>
                <a:lnTo>
                  <a:pt x="4213962" y="0"/>
                </a:lnTo>
                <a:lnTo>
                  <a:pt x="4217471" y="0"/>
                </a:lnTo>
                <a:lnTo>
                  <a:pt x="4235159" y="0"/>
                </a:lnTo>
                <a:lnTo>
                  <a:pt x="4245557" y="0"/>
                </a:lnTo>
                <a:lnTo>
                  <a:pt x="4259929" y="0"/>
                </a:lnTo>
                <a:lnTo>
                  <a:pt x="4266754" y="0"/>
                </a:lnTo>
                <a:lnTo>
                  <a:pt x="4270665" y="0"/>
                </a:lnTo>
                <a:lnTo>
                  <a:pt x="4281126" y="0"/>
                </a:lnTo>
                <a:lnTo>
                  <a:pt x="4291862" y="0"/>
                </a:lnTo>
                <a:lnTo>
                  <a:pt x="4303155" y="0"/>
                </a:lnTo>
                <a:lnTo>
                  <a:pt x="4309212" y="0"/>
                </a:lnTo>
                <a:lnTo>
                  <a:pt x="4316632" y="0"/>
                </a:lnTo>
                <a:lnTo>
                  <a:pt x="4330409" y="0"/>
                </a:lnTo>
                <a:lnTo>
                  <a:pt x="4337829" y="0"/>
                </a:lnTo>
                <a:lnTo>
                  <a:pt x="4349122" y="0"/>
                </a:lnTo>
                <a:lnTo>
                  <a:pt x="4359858" y="0"/>
                </a:lnTo>
                <a:lnTo>
                  <a:pt x="4365915" y="0"/>
                </a:lnTo>
                <a:lnTo>
                  <a:pt x="4387112" y="0"/>
                </a:lnTo>
                <a:lnTo>
                  <a:pt x="4398405" y="0"/>
                </a:lnTo>
                <a:lnTo>
                  <a:pt x="4405825" y="0"/>
                </a:lnTo>
                <a:lnTo>
                  <a:pt x="4423513" y="0"/>
                </a:lnTo>
                <a:lnTo>
                  <a:pt x="4455108" y="0"/>
                </a:lnTo>
                <a:lnTo>
                  <a:pt x="4469480" y="0"/>
                </a:lnTo>
                <a:lnTo>
                  <a:pt x="4480216" y="0"/>
                </a:lnTo>
                <a:lnTo>
                  <a:pt x="4518763" y="0"/>
                </a:lnTo>
                <a:lnTo>
                  <a:pt x="4526183" y="0"/>
                </a:lnTo>
                <a:lnTo>
                  <a:pt x="4550804" y="0"/>
                </a:lnTo>
                <a:lnTo>
                  <a:pt x="4575466" y="0"/>
                </a:lnTo>
                <a:lnTo>
                  <a:pt x="4596771" y="0"/>
                </a:lnTo>
                <a:lnTo>
                  <a:pt x="4607507" y="0"/>
                </a:lnTo>
                <a:lnTo>
                  <a:pt x="4646054" y="0"/>
                </a:lnTo>
                <a:lnTo>
                  <a:pt x="4653474" y="0"/>
                </a:lnTo>
                <a:lnTo>
                  <a:pt x="4671162" y="0"/>
                </a:lnTo>
                <a:lnTo>
                  <a:pt x="4702757" y="0"/>
                </a:lnTo>
                <a:lnTo>
                  <a:pt x="4717129" y="0"/>
                </a:lnTo>
                <a:lnTo>
                  <a:pt x="4727865" y="0"/>
                </a:lnTo>
                <a:lnTo>
                  <a:pt x="4760355" y="0"/>
                </a:lnTo>
                <a:lnTo>
                  <a:pt x="4766412" y="0"/>
                </a:lnTo>
                <a:lnTo>
                  <a:pt x="4773832" y="0"/>
                </a:lnTo>
                <a:lnTo>
                  <a:pt x="4806322" y="0"/>
                </a:lnTo>
                <a:lnTo>
                  <a:pt x="4817058" y="0"/>
                </a:lnTo>
                <a:lnTo>
                  <a:pt x="4823115" y="0"/>
                </a:lnTo>
                <a:lnTo>
                  <a:pt x="4855605" y="0"/>
                </a:lnTo>
                <a:lnTo>
                  <a:pt x="4863025" y="0"/>
                </a:lnTo>
                <a:lnTo>
                  <a:pt x="4880713" y="0"/>
                </a:lnTo>
                <a:lnTo>
                  <a:pt x="4912308" y="0"/>
                </a:lnTo>
                <a:lnTo>
                  <a:pt x="4926680" y="0"/>
                </a:lnTo>
                <a:lnTo>
                  <a:pt x="4937416" y="0"/>
                </a:lnTo>
                <a:lnTo>
                  <a:pt x="4975963" y="0"/>
                </a:lnTo>
                <a:lnTo>
                  <a:pt x="4983383" y="0"/>
                </a:lnTo>
                <a:lnTo>
                  <a:pt x="5032666" y="0"/>
                </a:lnTo>
                <a:lnTo>
                  <a:pt x="4927891" y="419100"/>
                </a:lnTo>
                <a:lnTo>
                  <a:pt x="4878608" y="419100"/>
                </a:lnTo>
                <a:lnTo>
                  <a:pt x="4871188" y="419100"/>
                </a:lnTo>
                <a:lnTo>
                  <a:pt x="4832641" y="419100"/>
                </a:lnTo>
                <a:lnTo>
                  <a:pt x="4821905" y="419100"/>
                </a:lnTo>
                <a:lnTo>
                  <a:pt x="4807533" y="419100"/>
                </a:lnTo>
                <a:lnTo>
                  <a:pt x="4775938" y="419100"/>
                </a:lnTo>
                <a:lnTo>
                  <a:pt x="4758250" y="419100"/>
                </a:lnTo>
                <a:lnTo>
                  <a:pt x="4750830" y="419100"/>
                </a:lnTo>
                <a:lnTo>
                  <a:pt x="4718340" y="419100"/>
                </a:lnTo>
                <a:lnTo>
                  <a:pt x="4712283" y="419100"/>
                </a:lnTo>
                <a:lnTo>
                  <a:pt x="4701547" y="419100"/>
                </a:lnTo>
                <a:lnTo>
                  <a:pt x="4669057" y="419100"/>
                </a:lnTo>
                <a:lnTo>
                  <a:pt x="4661637" y="419100"/>
                </a:lnTo>
                <a:lnTo>
                  <a:pt x="4655580" y="419100"/>
                </a:lnTo>
                <a:lnTo>
                  <a:pt x="4623090" y="419100"/>
                </a:lnTo>
                <a:lnTo>
                  <a:pt x="4612354" y="419100"/>
                </a:lnTo>
                <a:lnTo>
                  <a:pt x="4597982" y="419100"/>
                </a:lnTo>
                <a:lnTo>
                  <a:pt x="4566387" y="419100"/>
                </a:lnTo>
                <a:lnTo>
                  <a:pt x="4548699" y="419100"/>
                </a:lnTo>
                <a:lnTo>
                  <a:pt x="4541279" y="419100"/>
                </a:lnTo>
                <a:lnTo>
                  <a:pt x="4502732" y="419100"/>
                </a:lnTo>
                <a:lnTo>
                  <a:pt x="4491996" y="419100"/>
                </a:lnTo>
                <a:lnTo>
                  <a:pt x="4470691" y="419100"/>
                </a:lnTo>
                <a:lnTo>
                  <a:pt x="4446029" y="419100"/>
                </a:lnTo>
                <a:lnTo>
                  <a:pt x="4421408" y="419100"/>
                </a:lnTo>
                <a:lnTo>
                  <a:pt x="4413988" y="419100"/>
                </a:lnTo>
                <a:lnTo>
                  <a:pt x="4375441" y="419100"/>
                </a:lnTo>
                <a:lnTo>
                  <a:pt x="4364705" y="419100"/>
                </a:lnTo>
                <a:lnTo>
                  <a:pt x="4350333" y="419100"/>
                </a:lnTo>
                <a:lnTo>
                  <a:pt x="4318738" y="419100"/>
                </a:lnTo>
                <a:lnTo>
                  <a:pt x="4301050" y="419100"/>
                </a:lnTo>
                <a:lnTo>
                  <a:pt x="4293630" y="419100"/>
                </a:lnTo>
                <a:lnTo>
                  <a:pt x="4282337" y="419100"/>
                </a:lnTo>
                <a:lnTo>
                  <a:pt x="4261140" y="419100"/>
                </a:lnTo>
                <a:lnTo>
                  <a:pt x="4255083" y="419100"/>
                </a:lnTo>
                <a:lnTo>
                  <a:pt x="4244347" y="419100"/>
                </a:lnTo>
                <a:lnTo>
                  <a:pt x="4233054" y="419100"/>
                </a:lnTo>
                <a:lnTo>
                  <a:pt x="4225634" y="419100"/>
                </a:lnTo>
                <a:lnTo>
                  <a:pt x="4211857" y="419100"/>
                </a:lnTo>
                <a:lnTo>
                  <a:pt x="4204437" y="419100"/>
                </a:lnTo>
                <a:lnTo>
                  <a:pt x="4198380" y="419100"/>
                </a:lnTo>
                <a:lnTo>
                  <a:pt x="4187087" y="419100"/>
                </a:lnTo>
                <a:lnTo>
                  <a:pt x="4176351" y="419100"/>
                </a:lnTo>
                <a:lnTo>
                  <a:pt x="4165890" y="419100"/>
                </a:lnTo>
                <a:lnTo>
                  <a:pt x="4161979" y="419100"/>
                </a:lnTo>
                <a:lnTo>
                  <a:pt x="4155154" y="419100"/>
                </a:lnTo>
                <a:lnTo>
                  <a:pt x="4140782" y="419100"/>
                </a:lnTo>
                <a:lnTo>
                  <a:pt x="4130384" y="419100"/>
                </a:lnTo>
                <a:lnTo>
                  <a:pt x="4112696" y="419100"/>
                </a:lnTo>
                <a:lnTo>
                  <a:pt x="4109187" y="419100"/>
                </a:lnTo>
                <a:lnTo>
                  <a:pt x="4105276" y="419100"/>
                </a:lnTo>
                <a:lnTo>
                  <a:pt x="4091499" y="419100"/>
                </a:lnTo>
                <a:lnTo>
                  <a:pt x="4084079" y="419100"/>
                </a:lnTo>
                <a:lnTo>
                  <a:pt x="4072786" y="419100"/>
                </a:lnTo>
                <a:lnTo>
                  <a:pt x="4066729" y="419100"/>
                </a:lnTo>
                <a:lnTo>
                  <a:pt x="4055993" y="419100"/>
                </a:lnTo>
                <a:lnTo>
                  <a:pt x="4045532" y="419100"/>
                </a:lnTo>
                <a:lnTo>
                  <a:pt x="4034796" y="419100"/>
                </a:lnTo>
                <a:lnTo>
                  <a:pt x="4023503" y="419100"/>
                </a:lnTo>
                <a:lnTo>
                  <a:pt x="4016083" y="419100"/>
                </a:lnTo>
                <a:lnTo>
                  <a:pt x="4010026" y="419100"/>
                </a:lnTo>
                <a:lnTo>
                  <a:pt x="3988829" y="419100"/>
                </a:lnTo>
                <a:lnTo>
                  <a:pt x="3977536" y="419100"/>
                </a:lnTo>
                <a:lnTo>
                  <a:pt x="3966800" y="419100"/>
                </a:lnTo>
                <a:lnTo>
                  <a:pt x="3952428" y="419100"/>
                </a:lnTo>
                <a:lnTo>
                  <a:pt x="3920833" y="419100"/>
                </a:lnTo>
                <a:lnTo>
                  <a:pt x="3903145" y="419100"/>
                </a:lnTo>
                <a:lnTo>
                  <a:pt x="3895725" y="419100"/>
                </a:lnTo>
                <a:lnTo>
                  <a:pt x="3857178" y="419100"/>
                </a:lnTo>
                <a:lnTo>
                  <a:pt x="3846442" y="419100"/>
                </a:lnTo>
                <a:lnTo>
                  <a:pt x="3825137" y="419100"/>
                </a:lnTo>
                <a:lnTo>
                  <a:pt x="3800475" y="419100"/>
                </a:lnTo>
                <a:lnTo>
                  <a:pt x="3775854" y="419100"/>
                </a:lnTo>
                <a:lnTo>
                  <a:pt x="3768434" y="419100"/>
                </a:lnTo>
                <a:lnTo>
                  <a:pt x="3729887" y="419100"/>
                </a:lnTo>
                <a:lnTo>
                  <a:pt x="3719151" y="419100"/>
                </a:lnTo>
                <a:lnTo>
                  <a:pt x="3704779" y="419100"/>
                </a:lnTo>
                <a:lnTo>
                  <a:pt x="3673184" y="419100"/>
                </a:lnTo>
                <a:lnTo>
                  <a:pt x="3655496" y="419100"/>
                </a:lnTo>
                <a:lnTo>
                  <a:pt x="3648076" y="419100"/>
                </a:lnTo>
                <a:lnTo>
                  <a:pt x="3615586" y="419100"/>
                </a:lnTo>
                <a:lnTo>
                  <a:pt x="3609529" y="419100"/>
                </a:lnTo>
                <a:lnTo>
                  <a:pt x="3598793" y="419100"/>
                </a:lnTo>
                <a:lnTo>
                  <a:pt x="3566303" y="419100"/>
                </a:lnTo>
                <a:lnTo>
                  <a:pt x="3558883" y="419100"/>
                </a:lnTo>
                <a:lnTo>
                  <a:pt x="3552826" y="419100"/>
                </a:lnTo>
                <a:lnTo>
                  <a:pt x="3537241" y="419100"/>
                </a:lnTo>
                <a:lnTo>
                  <a:pt x="3520336" y="419100"/>
                </a:lnTo>
                <a:lnTo>
                  <a:pt x="3509600" y="419100"/>
                </a:lnTo>
                <a:lnTo>
                  <a:pt x="3495228" y="419100"/>
                </a:lnTo>
                <a:lnTo>
                  <a:pt x="3487958" y="419100"/>
                </a:lnTo>
                <a:lnTo>
                  <a:pt x="3480538" y="419100"/>
                </a:lnTo>
                <a:lnTo>
                  <a:pt x="3463633" y="419100"/>
                </a:lnTo>
                <a:lnTo>
                  <a:pt x="3445945" y="419100"/>
                </a:lnTo>
                <a:lnTo>
                  <a:pt x="3441991" y="419100"/>
                </a:lnTo>
                <a:lnTo>
                  <a:pt x="3438525" y="419100"/>
                </a:lnTo>
                <a:lnTo>
                  <a:pt x="3431255" y="419100"/>
                </a:lnTo>
                <a:lnTo>
                  <a:pt x="3416883" y="419100"/>
                </a:lnTo>
                <a:lnTo>
                  <a:pt x="3399978" y="419100"/>
                </a:lnTo>
                <a:lnTo>
                  <a:pt x="3389242" y="419100"/>
                </a:lnTo>
                <a:lnTo>
                  <a:pt x="3385288" y="419100"/>
                </a:lnTo>
                <a:lnTo>
                  <a:pt x="3367600" y="419100"/>
                </a:lnTo>
                <a:lnTo>
                  <a:pt x="3360180" y="419100"/>
                </a:lnTo>
                <a:lnTo>
                  <a:pt x="3343275" y="419100"/>
                </a:lnTo>
                <a:lnTo>
                  <a:pt x="3327690" y="419100"/>
                </a:lnTo>
                <a:lnTo>
                  <a:pt x="3321633" y="419100"/>
                </a:lnTo>
                <a:lnTo>
                  <a:pt x="3310897" y="419100"/>
                </a:lnTo>
                <a:lnTo>
                  <a:pt x="3278407" y="419100"/>
                </a:lnTo>
                <a:lnTo>
                  <a:pt x="3270987" y="419100"/>
                </a:lnTo>
                <a:lnTo>
                  <a:pt x="3264930" y="419100"/>
                </a:lnTo>
                <a:lnTo>
                  <a:pt x="3232440" y="419100"/>
                </a:lnTo>
                <a:lnTo>
                  <a:pt x="3221704" y="419100"/>
                </a:lnTo>
                <a:lnTo>
                  <a:pt x="3207332" y="419100"/>
                </a:lnTo>
                <a:lnTo>
                  <a:pt x="3175737" y="419100"/>
                </a:lnTo>
                <a:lnTo>
                  <a:pt x="3158049" y="419100"/>
                </a:lnTo>
                <a:lnTo>
                  <a:pt x="3150629" y="419100"/>
                </a:lnTo>
                <a:lnTo>
                  <a:pt x="3112082" y="419100"/>
                </a:lnTo>
                <a:lnTo>
                  <a:pt x="3101346" y="419100"/>
                </a:lnTo>
                <a:lnTo>
                  <a:pt x="3080041" y="419100"/>
                </a:lnTo>
                <a:lnTo>
                  <a:pt x="3055379" y="419100"/>
                </a:lnTo>
                <a:lnTo>
                  <a:pt x="3030758" y="419100"/>
                </a:lnTo>
                <a:lnTo>
                  <a:pt x="3023338" y="419100"/>
                </a:lnTo>
                <a:lnTo>
                  <a:pt x="2984791" y="419100"/>
                </a:lnTo>
                <a:lnTo>
                  <a:pt x="2975266" y="419100"/>
                </a:lnTo>
                <a:lnTo>
                  <a:pt x="2974055" y="419100"/>
                </a:lnTo>
                <a:lnTo>
                  <a:pt x="2959683" y="419100"/>
                </a:lnTo>
                <a:lnTo>
                  <a:pt x="2928088" y="419100"/>
                </a:lnTo>
                <a:lnTo>
                  <a:pt x="2925983" y="419100"/>
                </a:lnTo>
                <a:lnTo>
                  <a:pt x="2918563" y="419100"/>
                </a:lnTo>
                <a:lnTo>
                  <a:pt x="2910400" y="419100"/>
                </a:lnTo>
                <a:lnTo>
                  <a:pt x="2902980" y="419100"/>
                </a:lnTo>
                <a:lnTo>
                  <a:pt x="2891687" y="419100"/>
                </a:lnTo>
                <a:lnTo>
                  <a:pt x="2880016" y="419100"/>
                </a:lnTo>
                <a:lnTo>
                  <a:pt x="2870490" y="419100"/>
                </a:lnTo>
                <a:lnTo>
                  <a:pt x="2869280" y="419100"/>
                </a:lnTo>
                <a:lnTo>
                  <a:pt x="2864433" y="419100"/>
                </a:lnTo>
                <a:lnTo>
                  <a:pt x="2854908" y="419100"/>
                </a:lnTo>
                <a:lnTo>
                  <a:pt x="2853697" y="419100"/>
                </a:lnTo>
                <a:lnTo>
                  <a:pt x="2842404" y="419100"/>
                </a:lnTo>
                <a:lnTo>
                  <a:pt x="2834984" y="419100"/>
                </a:lnTo>
                <a:lnTo>
                  <a:pt x="2823313" y="419100"/>
                </a:lnTo>
                <a:lnTo>
                  <a:pt x="2821207" y="419100"/>
                </a:lnTo>
                <a:lnTo>
                  <a:pt x="2813787" y="419100"/>
                </a:lnTo>
                <a:lnTo>
                  <a:pt x="2807730" y="419100"/>
                </a:lnTo>
                <a:lnTo>
                  <a:pt x="2805625" y="419100"/>
                </a:lnTo>
                <a:lnTo>
                  <a:pt x="2798205" y="419100"/>
                </a:lnTo>
                <a:lnTo>
                  <a:pt x="2796437" y="419100"/>
                </a:lnTo>
                <a:lnTo>
                  <a:pt x="2785701" y="419100"/>
                </a:lnTo>
                <a:lnTo>
                  <a:pt x="2775240" y="419100"/>
                </a:lnTo>
                <a:lnTo>
                  <a:pt x="2771329" y="419100"/>
                </a:lnTo>
                <a:lnTo>
                  <a:pt x="2765715" y="419100"/>
                </a:lnTo>
                <a:lnTo>
                  <a:pt x="2764504" y="419100"/>
                </a:lnTo>
                <a:lnTo>
                  <a:pt x="2759658" y="419100"/>
                </a:lnTo>
                <a:lnTo>
                  <a:pt x="2750132" y="419100"/>
                </a:lnTo>
                <a:lnTo>
                  <a:pt x="2748922" y="419100"/>
                </a:lnTo>
                <a:lnTo>
                  <a:pt x="2739734" y="419100"/>
                </a:lnTo>
                <a:lnTo>
                  <a:pt x="2722046" y="419100"/>
                </a:lnTo>
                <a:lnTo>
                  <a:pt x="2718537" y="419100"/>
                </a:lnTo>
                <a:lnTo>
                  <a:pt x="2716432" y="419100"/>
                </a:lnTo>
                <a:lnTo>
                  <a:pt x="2714626" y="419100"/>
                </a:lnTo>
                <a:lnTo>
                  <a:pt x="2709012" y="419100"/>
                </a:lnTo>
                <a:lnTo>
                  <a:pt x="2702955" y="419100"/>
                </a:lnTo>
                <a:lnTo>
                  <a:pt x="2700849" y="419100"/>
                </a:lnTo>
                <a:lnTo>
                  <a:pt x="2693429" y="419100"/>
                </a:lnTo>
                <a:lnTo>
                  <a:pt x="2682136" y="419100"/>
                </a:lnTo>
                <a:lnTo>
                  <a:pt x="2676079" y="419100"/>
                </a:lnTo>
                <a:lnTo>
                  <a:pt x="2670465" y="419100"/>
                </a:lnTo>
                <a:lnTo>
                  <a:pt x="2665343" y="419100"/>
                </a:lnTo>
                <a:lnTo>
                  <a:pt x="2659729" y="419100"/>
                </a:lnTo>
                <a:lnTo>
                  <a:pt x="2654882" y="419100"/>
                </a:lnTo>
                <a:lnTo>
                  <a:pt x="2645357" y="419100"/>
                </a:lnTo>
                <a:lnTo>
                  <a:pt x="2644146" y="419100"/>
                </a:lnTo>
                <a:lnTo>
                  <a:pt x="2632853" y="419100"/>
                </a:lnTo>
                <a:lnTo>
                  <a:pt x="2625433" y="419100"/>
                </a:lnTo>
                <a:lnTo>
                  <a:pt x="2619376" y="419100"/>
                </a:lnTo>
                <a:lnTo>
                  <a:pt x="2613762" y="419100"/>
                </a:lnTo>
                <a:lnTo>
                  <a:pt x="2598179" y="419100"/>
                </a:lnTo>
                <a:lnTo>
                  <a:pt x="2596074" y="419100"/>
                </a:lnTo>
                <a:lnTo>
                  <a:pt x="2588654" y="419100"/>
                </a:lnTo>
                <a:lnTo>
                  <a:pt x="2586886" y="419100"/>
                </a:lnTo>
                <a:lnTo>
                  <a:pt x="2576150" y="419100"/>
                </a:lnTo>
                <a:lnTo>
                  <a:pt x="2561778" y="419100"/>
                </a:lnTo>
                <a:lnTo>
                  <a:pt x="2550107" y="419100"/>
                </a:lnTo>
                <a:lnTo>
                  <a:pt x="2539371" y="419100"/>
                </a:lnTo>
                <a:lnTo>
                  <a:pt x="2530183" y="419100"/>
                </a:lnTo>
                <a:lnTo>
                  <a:pt x="2518066" y="419100"/>
                </a:lnTo>
                <a:lnTo>
                  <a:pt x="2512495" y="419100"/>
                </a:lnTo>
                <a:lnTo>
                  <a:pt x="2505075" y="419100"/>
                </a:lnTo>
                <a:lnTo>
                  <a:pt x="2493404" y="419100"/>
                </a:lnTo>
                <a:lnTo>
                  <a:pt x="2468783" y="419100"/>
                </a:lnTo>
                <a:lnTo>
                  <a:pt x="2466528" y="419100"/>
                </a:lnTo>
                <a:lnTo>
                  <a:pt x="2461363" y="419100"/>
                </a:lnTo>
                <a:lnTo>
                  <a:pt x="2455792" y="419100"/>
                </a:lnTo>
                <a:lnTo>
                  <a:pt x="2434487" y="419100"/>
                </a:lnTo>
                <a:lnTo>
                  <a:pt x="2422816" y="419100"/>
                </a:lnTo>
                <a:lnTo>
                  <a:pt x="2412080" y="419100"/>
                </a:lnTo>
                <a:lnTo>
                  <a:pt x="2409825" y="419100"/>
                </a:lnTo>
                <a:lnTo>
                  <a:pt x="2397708" y="419100"/>
                </a:lnTo>
                <a:lnTo>
                  <a:pt x="2385204" y="419100"/>
                </a:lnTo>
                <a:lnTo>
                  <a:pt x="2377784" y="419100"/>
                </a:lnTo>
                <a:lnTo>
                  <a:pt x="2366113" y="419100"/>
                </a:lnTo>
                <a:lnTo>
                  <a:pt x="2348425" y="419100"/>
                </a:lnTo>
                <a:lnTo>
                  <a:pt x="2341005" y="419100"/>
                </a:lnTo>
                <a:lnTo>
                  <a:pt x="2339237" y="419100"/>
                </a:lnTo>
                <a:lnTo>
                  <a:pt x="2329712" y="419100"/>
                </a:lnTo>
                <a:lnTo>
                  <a:pt x="2328501" y="419100"/>
                </a:lnTo>
                <a:lnTo>
                  <a:pt x="2314129" y="419100"/>
                </a:lnTo>
                <a:lnTo>
                  <a:pt x="2308515" y="419100"/>
                </a:lnTo>
                <a:lnTo>
                  <a:pt x="2302458" y="419100"/>
                </a:lnTo>
                <a:lnTo>
                  <a:pt x="2291722" y="419100"/>
                </a:lnTo>
                <a:lnTo>
                  <a:pt x="2282534" y="419100"/>
                </a:lnTo>
                <a:lnTo>
                  <a:pt x="2280429" y="419100"/>
                </a:lnTo>
                <a:lnTo>
                  <a:pt x="2273009" y="419100"/>
                </a:lnTo>
                <a:lnTo>
                  <a:pt x="2264846" y="419100"/>
                </a:lnTo>
                <a:lnTo>
                  <a:pt x="2259232" y="419100"/>
                </a:lnTo>
                <a:lnTo>
                  <a:pt x="2257426" y="419100"/>
                </a:lnTo>
                <a:lnTo>
                  <a:pt x="2251812" y="419100"/>
                </a:lnTo>
                <a:lnTo>
                  <a:pt x="2245755" y="419100"/>
                </a:lnTo>
                <a:lnTo>
                  <a:pt x="2234462" y="419100"/>
                </a:lnTo>
                <a:lnTo>
                  <a:pt x="2224936" y="419100"/>
                </a:lnTo>
                <a:lnTo>
                  <a:pt x="2223726" y="419100"/>
                </a:lnTo>
                <a:lnTo>
                  <a:pt x="2218879" y="419100"/>
                </a:lnTo>
                <a:lnTo>
                  <a:pt x="2213265" y="419100"/>
                </a:lnTo>
                <a:lnTo>
                  <a:pt x="2209354" y="419100"/>
                </a:lnTo>
                <a:lnTo>
                  <a:pt x="2208143" y="419100"/>
                </a:lnTo>
                <a:lnTo>
                  <a:pt x="2202529" y="419100"/>
                </a:lnTo>
                <a:lnTo>
                  <a:pt x="2188157" y="419100"/>
                </a:lnTo>
                <a:lnTo>
                  <a:pt x="2177759" y="419100"/>
                </a:lnTo>
                <a:lnTo>
                  <a:pt x="2175653" y="419100"/>
                </a:lnTo>
                <a:lnTo>
                  <a:pt x="2168233" y="419100"/>
                </a:lnTo>
                <a:lnTo>
                  <a:pt x="2162176" y="419100"/>
                </a:lnTo>
                <a:lnTo>
                  <a:pt x="2160071" y="419100"/>
                </a:lnTo>
                <a:lnTo>
                  <a:pt x="2156562" y="419100"/>
                </a:lnTo>
                <a:lnTo>
                  <a:pt x="2152651" y="419100"/>
                </a:lnTo>
                <a:lnTo>
                  <a:pt x="2138874" y="419100"/>
                </a:lnTo>
                <a:lnTo>
                  <a:pt x="2131454" y="419100"/>
                </a:lnTo>
                <a:lnTo>
                  <a:pt x="2129686" y="419100"/>
                </a:lnTo>
                <a:lnTo>
                  <a:pt x="2120161" y="419100"/>
                </a:lnTo>
                <a:lnTo>
                  <a:pt x="2118950" y="419100"/>
                </a:lnTo>
                <a:lnTo>
                  <a:pt x="2114104" y="419100"/>
                </a:lnTo>
                <a:lnTo>
                  <a:pt x="2104578" y="419100"/>
                </a:lnTo>
                <a:lnTo>
                  <a:pt x="2103368" y="419100"/>
                </a:lnTo>
                <a:lnTo>
                  <a:pt x="2092907" y="419100"/>
                </a:lnTo>
                <a:lnTo>
                  <a:pt x="2082171" y="419100"/>
                </a:lnTo>
                <a:lnTo>
                  <a:pt x="2072983" y="419100"/>
                </a:lnTo>
                <a:lnTo>
                  <a:pt x="2070878" y="419100"/>
                </a:lnTo>
                <a:lnTo>
                  <a:pt x="2063458" y="419100"/>
                </a:lnTo>
                <a:lnTo>
                  <a:pt x="2057401" y="419100"/>
                </a:lnTo>
                <a:lnTo>
                  <a:pt x="2055295" y="419100"/>
                </a:lnTo>
                <a:lnTo>
                  <a:pt x="2047875" y="419100"/>
                </a:lnTo>
                <a:lnTo>
                  <a:pt x="2036204" y="419100"/>
                </a:lnTo>
                <a:lnTo>
                  <a:pt x="2024911" y="419100"/>
                </a:lnTo>
                <a:lnTo>
                  <a:pt x="2014175" y="419100"/>
                </a:lnTo>
                <a:lnTo>
                  <a:pt x="2009328" y="419100"/>
                </a:lnTo>
                <a:lnTo>
                  <a:pt x="1999803" y="419100"/>
                </a:lnTo>
                <a:lnTo>
                  <a:pt x="1998592" y="419100"/>
                </a:lnTo>
                <a:lnTo>
                  <a:pt x="1968208" y="419100"/>
                </a:lnTo>
                <a:lnTo>
                  <a:pt x="1952625" y="419100"/>
                </a:lnTo>
                <a:lnTo>
                  <a:pt x="1950520" y="419100"/>
                </a:lnTo>
                <a:lnTo>
                  <a:pt x="1943100" y="419100"/>
                </a:lnTo>
                <a:lnTo>
                  <a:pt x="1904553" y="419100"/>
                </a:lnTo>
                <a:lnTo>
                  <a:pt x="1893817" y="419100"/>
                </a:lnTo>
                <a:lnTo>
                  <a:pt x="1872512" y="419100"/>
                </a:lnTo>
                <a:lnTo>
                  <a:pt x="1847850" y="419100"/>
                </a:lnTo>
                <a:lnTo>
                  <a:pt x="1823229" y="419100"/>
                </a:lnTo>
                <a:lnTo>
                  <a:pt x="1815809" y="419100"/>
                </a:lnTo>
                <a:lnTo>
                  <a:pt x="1777262" y="419100"/>
                </a:lnTo>
                <a:lnTo>
                  <a:pt x="1766526" y="419100"/>
                </a:lnTo>
                <a:lnTo>
                  <a:pt x="1752154" y="419100"/>
                </a:lnTo>
                <a:lnTo>
                  <a:pt x="1720559" y="419100"/>
                </a:lnTo>
                <a:lnTo>
                  <a:pt x="1702871" y="419100"/>
                </a:lnTo>
                <a:lnTo>
                  <a:pt x="1695451" y="419100"/>
                </a:lnTo>
                <a:lnTo>
                  <a:pt x="1662961" y="419100"/>
                </a:lnTo>
                <a:lnTo>
                  <a:pt x="1656904" y="419100"/>
                </a:lnTo>
                <a:lnTo>
                  <a:pt x="1646168" y="419100"/>
                </a:lnTo>
                <a:lnTo>
                  <a:pt x="1613678" y="419100"/>
                </a:lnTo>
                <a:lnTo>
                  <a:pt x="1606258" y="419100"/>
                </a:lnTo>
                <a:lnTo>
                  <a:pt x="1600201" y="419100"/>
                </a:lnTo>
                <a:lnTo>
                  <a:pt x="1584616" y="419100"/>
                </a:lnTo>
                <a:lnTo>
                  <a:pt x="1567711" y="419100"/>
                </a:lnTo>
                <a:lnTo>
                  <a:pt x="1556975" y="419100"/>
                </a:lnTo>
                <a:lnTo>
                  <a:pt x="1542603" y="419100"/>
                </a:lnTo>
                <a:lnTo>
                  <a:pt x="1535333" y="419100"/>
                </a:lnTo>
                <a:lnTo>
                  <a:pt x="1527913" y="419100"/>
                </a:lnTo>
                <a:lnTo>
                  <a:pt x="1511008" y="419100"/>
                </a:lnTo>
                <a:lnTo>
                  <a:pt x="1493320" y="419100"/>
                </a:lnTo>
                <a:lnTo>
                  <a:pt x="1489366" y="419100"/>
                </a:lnTo>
                <a:lnTo>
                  <a:pt x="1485900" y="419100"/>
                </a:lnTo>
                <a:lnTo>
                  <a:pt x="1478630" y="419100"/>
                </a:lnTo>
                <a:lnTo>
                  <a:pt x="1464258" y="419100"/>
                </a:lnTo>
                <a:lnTo>
                  <a:pt x="1447353" y="419100"/>
                </a:lnTo>
                <a:lnTo>
                  <a:pt x="1436617" y="419100"/>
                </a:lnTo>
                <a:lnTo>
                  <a:pt x="1432663" y="419100"/>
                </a:lnTo>
                <a:lnTo>
                  <a:pt x="1414975" y="419100"/>
                </a:lnTo>
                <a:lnTo>
                  <a:pt x="1407555" y="419100"/>
                </a:lnTo>
                <a:lnTo>
                  <a:pt x="1390650" y="419100"/>
                </a:lnTo>
                <a:lnTo>
                  <a:pt x="1375065" y="419100"/>
                </a:lnTo>
                <a:lnTo>
                  <a:pt x="1369008" y="419100"/>
                </a:lnTo>
                <a:lnTo>
                  <a:pt x="1358272" y="419100"/>
                </a:lnTo>
                <a:lnTo>
                  <a:pt x="1325782" y="419100"/>
                </a:lnTo>
                <a:lnTo>
                  <a:pt x="1318362" y="419100"/>
                </a:lnTo>
                <a:lnTo>
                  <a:pt x="1312305" y="419100"/>
                </a:lnTo>
                <a:lnTo>
                  <a:pt x="1279815" y="419100"/>
                </a:lnTo>
                <a:lnTo>
                  <a:pt x="1269079" y="419100"/>
                </a:lnTo>
                <a:lnTo>
                  <a:pt x="1254707" y="419100"/>
                </a:lnTo>
                <a:lnTo>
                  <a:pt x="1223112" y="419100"/>
                </a:lnTo>
                <a:lnTo>
                  <a:pt x="1205424" y="419100"/>
                </a:lnTo>
                <a:lnTo>
                  <a:pt x="1198004" y="419100"/>
                </a:lnTo>
                <a:lnTo>
                  <a:pt x="1159457" y="419100"/>
                </a:lnTo>
                <a:lnTo>
                  <a:pt x="1148721" y="419100"/>
                </a:lnTo>
                <a:lnTo>
                  <a:pt x="1127416" y="419100"/>
                </a:lnTo>
                <a:lnTo>
                  <a:pt x="1102754" y="419100"/>
                </a:lnTo>
                <a:lnTo>
                  <a:pt x="1078133" y="419100"/>
                </a:lnTo>
                <a:lnTo>
                  <a:pt x="1070713" y="419100"/>
                </a:lnTo>
                <a:lnTo>
                  <a:pt x="1032166" y="419100"/>
                </a:lnTo>
                <a:lnTo>
                  <a:pt x="1021430" y="419100"/>
                </a:lnTo>
                <a:lnTo>
                  <a:pt x="1007058" y="419100"/>
                </a:lnTo>
                <a:lnTo>
                  <a:pt x="975463" y="419100"/>
                </a:lnTo>
                <a:lnTo>
                  <a:pt x="957775" y="419100"/>
                </a:lnTo>
                <a:lnTo>
                  <a:pt x="950355" y="419100"/>
                </a:lnTo>
                <a:lnTo>
                  <a:pt x="939062" y="419100"/>
                </a:lnTo>
                <a:lnTo>
                  <a:pt x="917865" y="419100"/>
                </a:lnTo>
                <a:lnTo>
                  <a:pt x="911808" y="419100"/>
                </a:lnTo>
                <a:lnTo>
                  <a:pt x="901072" y="419100"/>
                </a:lnTo>
                <a:lnTo>
                  <a:pt x="889779" y="419100"/>
                </a:lnTo>
                <a:lnTo>
                  <a:pt x="882359" y="419100"/>
                </a:lnTo>
                <a:lnTo>
                  <a:pt x="868582" y="419100"/>
                </a:lnTo>
                <a:lnTo>
                  <a:pt x="861162" y="419100"/>
                </a:lnTo>
                <a:lnTo>
                  <a:pt x="855105" y="419100"/>
                </a:lnTo>
                <a:lnTo>
                  <a:pt x="843812" y="419100"/>
                </a:lnTo>
                <a:lnTo>
                  <a:pt x="833076" y="419100"/>
                </a:lnTo>
                <a:lnTo>
                  <a:pt x="822615" y="419100"/>
                </a:lnTo>
                <a:lnTo>
                  <a:pt x="818704" y="419100"/>
                </a:lnTo>
                <a:lnTo>
                  <a:pt x="811879" y="419100"/>
                </a:lnTo>
                <a:lnTo>
                  <a:pt x="797507" y="419100"/>
                </a:lnTo>
                <a:lnTo>
                  <a:pt x="787109" y="419100"/>
                </a:lnTo>
                <a:lnTo>
                  <a:pt x="769421" y="419100"/>
                </a:lnTo>
                <a:lnTo>
                  <a:pt x="765912" y="419100"/>
                </a:lnTo>
                <a:lnTo>
                  <a:pt x="762001" y="419100"/>
                </a:lnTo>
                <a:lnTo>
                  <a:pt x="748224" y="419100"/>
                </a:lnTo>
                <a:lnTo>
                  <a:pt x="740804" y="419100"/>
                </a:lnTo>
                <a:lnTo>
                  <a:pt x="729511" y="419100"/>
                </a:lnTo>
                <a:lnTo>
                  <a:pt x="723454" y="419100"/>
                </a:lnTo>
                <a:lnTo>
                  <a:pt x="712718" y="419100"/>
                </a:lnTo>
                <a:lnTo>
                  <a:pt x="702257" y="419100"/>
                </a:lnTo>
                <a:lnTo>
                  <a:pt x="691521" y="419100"/>
                </a:lnTo>
                <a:lnTo>
                  <a:pt x="680228" y="419100"/>
                </a:lnTo>
                <a:lnTo>
                  <a:pt x="672808" y="419100"/>
                </a:lnTo>
                <a:lnTo>
                  <a:pt x="666751" y="419100"/>
                </a:lnTo>
                <a:lnTo>
                  <a:pt x="645554" y="419100"/>
                </a:lnTo>
                <a:lnTo>
                  <a:pt x="634261" y="419100"/>
                </a:lnTo>
                <a:lnTo>
                  <a:pt x="623525" y="419100"/>
                </a:lnTo>
                <a:lnTo>
                  <a:pt x="609153" y="419100"/>
                </a:lnTo>
                <a:lnTo>
                  <a:pt x="577558" y="419100"/>
                </a:lnTo>
                <a:lnTo>
                  <a:pt x="559870" y="419100"/>
                </a:lnTo>
                <a:lnTo>
                  <a:pt x="552450" y="419100"/>
                </a:lnTo>
                <a:lnTo>
                  <a:pt x="513903" y="419100"/>
                </a:lnTo>
                <a:lnTo>
                  <a:pt x="503167" y="419100"/>
                </a:lnTo>
                <a:lnTo>
                  <a:pt x="481862" y="419100"/>
                </a:lnTo>
                <a:lnTo>
                  <a:pt x="457200" y="419100"/>
                </a:lnTo>
                <a:lnTo>
                  <a:pt x="432579" y="419100"/>
                </a:lnTo>
                <a:lnTo>
                  <a:pt x="425159" y="419100"/>
                </a:lnTo>
                <a:lnTo>
                  <a:pt x="386612" y="419100"/>
                </a:lnTo>
                <a:lnTo>
                  <a:pt x="375876" y="419100"/>
                </a:lnTo>
                <a:lnTo>
                  <a:pt x="361504" y="419100"/>
                </a:lnTo>
                <a:lnTo>
                  <a:pt x="329909" y="419100"/>
                </a:lnTo>
                <a:lnTo>
                  <a:pt x="312221" y="419100"/>
                </a:lnTo>
                <a:lnTo>
                  <a:pt x="304801" y="419100"/>
                </a:lnTo>
                <a:lnTo>
                  <a:pt x="272311" y="419100"/>
                </a:lnTo>
                <a:lnTo>
                  <a:pt x="266254" y="419100"/>
                </a:lnTo>
                <a:lnTo>
                  <a:pt x="255518" y="419100"/>
                </a:lnTo>
                <a:lnTo>
                  <a:pt x="223028" y="419100"/>
                </a:lnTo>
                <a:lnTo>
                  <a:pt x="215608" y="419100"/>
                </a:lnTo>
                <a:lnTo>
                  <a:pt x="209551" y="419100"/>
                </a:lnTo>
                <a:lnTo>
                  <a:pt x="177061" y="419100"/>
                </a:lnTo>
                <a:lnTo>
                  <a:pt x="166325" y="419100"/>
                </a:lnTo>
                <a:lnTo>
                  <a:pt x="151953" y="419100"/>
                </a:lnTo>
                <a:lnTo>
                  <a:pt x="120358" y="419100"/>
                </a:lnTo>
                <a:lnTo>
                  <a:pt x="102670" y="419100"/>
                </a:lnTo>
                <a:lnTo>
                  <a:pt x="95250" y="419100"/>
                </a:lnTo>
                <a:lnTo>
                  <a:pt x="56703" y="419100"/>
                </a:lnTo>
                <a:lnTo>
                  <a:pt x="45967" y="419100"/>
                </a:lnTo>
                <a:lnTo>
                  <a:pt x="0" y="419100"/>
                </a:lnTo>
                <a:close/>
              </a:path>
            </a:pathLst>
          </a:cu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0" name="直接连接符 29"/>
          <p:cNvCxnSpPr/>
          <p:nvPr/>
        </p:nvCxnSpPr>
        <p:spPr>
          <a:xfrm>
            <a:off x="1026579" y="549329"/>
            <a:ext cx="11165421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0" y="44916"/>
            <a:ext cx="6609289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2800" b="1" dirty="0" smtClean="0">
                <a:solidFill>
                  <a:schemeClr val="bg1"/>
                </a:solidFill>
                <a:latin typeface="+mn-ea"/>
                <a:sym typeface="+mn-ea"/>
              </a:rPr>
              <a:t>Understanding the story</a:t>
            </a:r>
            <a:endParaRPr lang="en-US" altLang="zh-CN" sz="2800" b="1" dirty="0">
              <a:solidFill>
                <a:schemeClr val="bg1"/>
              </a:solidFill>
              <a:latin typeface="+mn-ea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3128" y="717857"/>
            <a:ext cx="11994078" cy="443807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ts val="3800"/>
              </a:lnSpc>
            </a:pPr>
            <a:r>
              <a:rPr lang="en-US" altLang="zh-CN" sz="2400" dirty="0" smtClean="0"/>
              <a:t>    </a:t>
            </a:r>
            <a:r>
              <a:rPr lang="en-US" altLang="zh-CN" sz="2800" dirty="0" smtClean="0"/>
              <a:t>While my wife was away on a reunion, I was at home __________ a test paper for the next day and having my naughty daughter Meghan for __________.  It was a time-consuming and ___________ job to take care of the 22-month-old. I wanted to __________ _____the test paper while she constantly interrupted me by _________ me to the window to watch bib-bibs together. The next moment, she took her doll Dumpty, held it up to the window and _________ what she saw outside the window with the doll, as if communicating something with a live being. Seeing her enjoying the __________ of Dumpty, I took the ____________ and returned to my desk.</a:t>
            </a:r>
            <a:endParaRPr lang="en-US" altLang="zh-CN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9048997" y="717857"/>
            <a:ext cx="20188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</a:rPr>
              <a:t>designing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1776" y="1618402"/>
            <a:ext cx="20188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</a:rPr>
              <a:t>company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63836" y="1648196"/>
            <a:ext cx="23295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</a:rPr>
              <a:t>challenging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46914" y="2171416"/>
            <a:ext cx="2981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</a:rPr>
              <a:t>concentrate on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46914" y="2665053"/>
            <a:ext cx="20188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</a:rPr>
              <a:t>leading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83823" y="3601581"/>
            <a:ext cx="2196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</a:rPr>
              <a:t>sharing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3024" y="4515982"/>
            <a:ext cx="20188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</a:rPr>
              <a:t>company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28358" y="4515982"/>
            <a:ext cx="20188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</a:rPr>
              <a:t>chance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pic>
        <p:nvPicPr>
          <p:cNvPr id="4" name="图片 3" descr="水印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6019165" y="63500"/>
            <a:ext cx="6069330" cy="196469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任意多边形 13"/>
          <p:cNvSpPr/>
          <p:nvPr/>
        </p:nvSpPr>
        <p:spPr>
          <a:xfrm>
            <a:off x="0" y="0"/>
            <a:ext cx="4334493" cy="521970"/>
          </a:xfrm>
          <a:custGeom>
            <a:avLst/>
            <a:gdLst>
              <a:gd name="connsiteX0" fmla="*/ 104775 w 5032666"/>
              <a:gd name="connsiteY0" fmla="*/ 0 h 419100"/>
              <a:gd name="connsiteX1" fmla="*/ 150742 w 5032666"/>
              <a:gd name="connsiteY1" fmla="*/ 0 h 419100"/>
              <a:gd name="connsiteX2" fmla="*/ 161478 w 5032666"/>
              <a:gd name="connsiteY2" fmla="*/ 0 h 419100"/>
              <a:gd name="connsiteX3" fmla="*/ 200025 w 5032666"/>
              <a:gd name="connsiteY3" fmla="*/ 0 h 419100"/>
              <a:gd name="connsiteX4" fmla="*/ 207445 w 5032666"/>
              <a:gd name="connsiteY4" fmla="*/ 0 h 419100"/>
              <a:gd name="connsiteX5" fmla="*/ 225133 w 5032666"/>
              <a:gd name="connsiteY5" fmla="*/ 0 h 419100"/>
              <a:gd name="connsiteX6" fmla="*/ 256728 w 5032666"/>
              <a:gd name="connsiteY6" fmla="*/ 0 h 419100"/>
              <a:gd name="connsiteX7" fmla="*/ 271100 w 5032666"/>
              <a:gd name="connsiteY7" fmla="*/ 0 h 419100"/>
              <a:gd name="connsiteX8" fmla="*/ 281836 w 5032666"/>
              <a:gd name="connsiteY8" fmla="*/ 0 h 419100"/>
              <a:gd name="connsiteX9" fmla="*/ 314326 w 5032666"/>
              <a:gd name="connsiteY9" fmla="*/ 0 h 419100"/>
              <a:gd name="connsiteX10" fmla="*/ 320383 w 5032666"/>
              <a:gd name="connsiteY10" fmla="*/ 0 h 419100"/>
              <a:gd name="connsiteX11" fmla="*/ 327803 w 5032666"/>
              <a:gd name="connsiteY11" fmla="*/ 0 h 419100"/>
              <a:gd name="connsiteX12" fmla="*/ 360293 w 5032666"/>
              <a:gd name="connsiteY12" fmla="*/ 0 h 419100"/>
              <a:gd name="connsiteX13" fmla="*/ 371029 w 5032666"/>
              <a:gd name="connsiteY13" fmla="*/ 0 h 419100"/>
              <a:gd name="connsiteX14" fmla="*/ 377086 w 5032666"/>
              <a:gd name="connsiteY14" fmla="*/ 0 h 419100"/>
              <a:gd name="connsiteX15" fmla="*/ 409576 w 5032666"/>
              <a:gd name="connsiteY15" fmla="*/ 0 h 419100"/>
              <a:gd name="connsiteX16" fmla="*/ 416996 w 5032666"/>
              <a:gd name="connsiteY16" fmla="*/ 0 h 419100"/>
              <a:gd name="connsiteX17" fmla="*/ 434684 w 5032666"/>
              <a:gd name="connsiteY17" fmla="*/ 0 h 419100"/>
              <a:gd name="connsiteX18" fmla="*/ 466279 w 5032666"/>
              <a:gd name="connsiteY18" fmla="*/ 0 h 419100"/>
              <a:gd name="connsiteX19" fmla="*/ 480651 w 5032666"/>
              <a:gd name="connsiteY19" fmla="*/ 0 h 419100"/>
              <a:gd name="connsiteX20" fmla="*/ 491387 w 5032666"/>
              <a:gd name="connsiteY20" fmla="*/ 0 h 419100"/>
              <a:gd name="connsiteX21" fmla="*/ 529934 w 5032666"/>
              <a:gd name="connsiteY21" fmla="*/ 0 h 419100"/>
              <a:gd name="connsiteX22" fmla="*/ 537354 w 5032666"/>
              <a:gd name="connsiteY22" fmla="*/ 0 h 419100"/>
              <a:gd name="connsiteX23" fmla="*/ 561975 w 5032666"/>
              <a:gd name="connsiteY23" fmla="*/ 0 h 419100"/>
              <a:gd name="connsiteX24" fmla="*/ 586637 w 5032666"/>
              <a:gd name="connsiteY24" fmla="*/ 0 h 419100"/>
              <a:gd name="connsiteX25" fmla="*/ 607942 w 5032666"/>
              <a:gd name="connsiteY25" fmla="*/ 0 h 419100"/>
              <a:gd name="connsiteX26" fmla="*/ 618678 w 5032666"/>
              <a:gd name="connsiteY26" fmla="*/ 0 h 419100"/>
              <a:gd name="connsiteX27" fmla="*/ 657225 w 5032666"/>
              <a:gd name="connsiteY27" fmla="*/ 0 h 419100"/>
              <a:gd name="connsiteX28" fmla="*/ 664645 w 5032666"/>
              <a:gd name="connsiteY28" fmla="*/ 0 h 419100"/>
              <a:gd name="connsiteX29" fmla="*/ 682333 w 5032666"/>
              <a:gd name="connsiteY29" fmla="*/ 0 h 419100"/>
              <a:gd name="connsiteX30" fmla="*/ 713928 w 5032666"/>
              <a:gd name="connsiteY30" fmla="*/ 0 h 419100"/>
              <a:gd name="connsiteX31" fmla="*/ 728300 w 5032666"/>
              <a:gd name="connsiteY31" fmla="*/ 0 h 419100"/>
              <a:gd name="connsiteX32" fmla="*/ 739036 w 5032666"/>
              <a:gd name="connsiteY32" fmla="*/ 0 h 419100"/>
              <a:gd name="connsiteX33" fmla="*/ 750329 w 5032666"/>
              <a:gd name="connsiteY33" fmla="*/ 0 h 419100"/>
              <a:gd name="connsiteX34" fmla="*/ 771526 w 5032666"/>
              <a:gd name="connsiteY34" fmla="*/ 0 h 419100"/>
              <a:gd name="connsiteX35" fmla="*/ 777583 w 5032666"/>
              <a:gd name="connsiteY35" fmla="*/ 0 h 419100"/>
              <a:gd name="connsiteX36" fmla="*/ 785003 w 5032666"/>
              <a:gd name="connsiteY36" fmla="*/ 0 h 419100"/>
              <a:gd name="connsiteX37" fmla="*/ 796296 w 5032666"/>
              <a:gd name="connsiteY37" fmla="*/ 0 h 419100"/>
              <a:gd name="connsiteX38" fmla="*/ 807032 w 5032666"/>
              <a:gd name="connsiteY38" fmla="*/ 0 h 419100"/>
              <a:gd name="connsiteX39" fmla="*/ 817493 w 5032666"/>
              <a:gd name="connsiteY39" fmla="*/ 0 h 419100"/>
              <a:gd name="connsiteX40" fmla="*/ 828229 w 5032666"/>
              <a:gd name="connsiteY40" fmla="*/ 0 h 419100"/>
              <a:gd name="connsiteX41" fmla="*/ 834286 w 5032666"/>
              <a:gd name="connsiteY41" fmla="*/ 0 h 419100"/>
              <a:gd name="connsiteX42" fmla="*/ 845579 w 5032666"/>
              <a:gd name="connsiteY42" fmla="*/ 0 h 419100"/>
              <a:gd name="connsiteX43" fmla="*/ 852999 w 5032666"/>
              <a:gd name="connsiteY43" fmla="*/ 0 h 419100"/>
              <a:gd name="connsiteX44" fmla="*/ 866776 w 5032666"/>
              <a:gd name="connsiteY44" fmla="*/ 0 h 419100"/>
              <a:gd name="connsiteX45" fmla="*/ 870687 w 5032666"/>
              <a:gd name="connsiteY45" fmla="*/ 0 h 419100"/>
              <a:gd name="connsiteX46" fmla="*/ 874196 w 5032666"/>
              <a:gd name="connsiteY46" fmla="*/ 0 h 419100"/>
              <a:gd name="connsiteX47" fmla="*/ 891884 w 5032666"/>
              <a:gd name="connsiteY47" fmla="*/ 0 h 419100"/>
              <a:gd name="connsiteX48" fmla="*/ 902282 w 5032666"/>
              <a:gd name="connsiteY48" fmla="*/ 0 h 419100"/>
              <a:gd name="connsiteX49" fmla="*/ 916654 w 5032666"/>
              <a:gd name="connsiteY49" fmla="*/ 0 h 419100"/>
              <a:gd name="connsiteX50" fmla="*/ 923479 w 5032666"/>
              <a:gd name="connsiteY50" fmla="*/ 0 h 419100"/>
              <a:gd name="connsiteX51" fmla="*/ 927390 w 5032666"/>
              <a:gd name="connsiteY51" fmla="*/ 0 h 419100"/>
              <a:gd name="connsiteX52" fmla="*/ 937851 w 5032666"/>
              <a:gd name="connsiteY52" fmla="*/ 0 h 419100"/>
              <a:gd name="connsiteX53" fmla="*/ 948587 w 5032666"/>
              <a:gd name="connsiteY53" fmla="*/ 0 h 419100"/>
              <a:gd name="connsiteX54" fmla="*/ 959880 w 5032666"/>
              <a:gd name="connsiteY54" fmla="*/ 0 h 419100"/>
              <a:gd name="connsiteX55" fmla="*/ 965937 w 5032666"/>
              <a:gd name="connsiteY55" fmla="*/ 0 h 419100"/>
              <a:gd name="connsiteX56" fmla="*/ 973357 w 5032666"/>
              <a:gd name="connsiteY56" fmla="*/ 0 h 419100"/>
              <a:gd name="connsiteX57" fmla="*/ 987134 w 5032666"/>
              <a:gd name="connsiteY57" fmla="*/ 0 h 419100"/>
              <a:gd name="connsiteX58" fmla="*/ 994554 w 5032666"/>
              <a:gd name="connsiteY58" fmla="*/ 0 h 419100"/>
              <a:gd name="connsiteX59" fmla="*/ 1005847 w 5032666"/>
              <a:gd name="connsiteY59" fmla="*/ 0 h 419100"/>
              <a:gd name="connsiteX60" fmla="*/ 1016583 w 5032666"/>
              <a:gd name="connsiteY60" fmla="*/ 0 h 419100"/>
              <a:gd name="connsiteX61" fmla="*/ 1022640 w 5032666"/>
              <a:gd name="connsiteY61" fmla="*/ 0 h 419100"/>
              <a:gd name="connsiteX62" fmla="*/ 1043837 w 5032666"/>
              <a:gd name="connsiteY62" fmla="*/ 0 h 419100"/>
              <a:gd name="connsiteX63" fmla="*/ 1055130 w 5032666"/>
              <a:gd name="connsiteY63" fmla="*/ 0 h 419100"/>
              <a:gd name="connsiteX64" fmla="*/ 1062550 w 5032666"/>
              <a:gd name="connsiteY64" fmla="*/ 0 h 419100"/>
              <a:gd name="connsiteX65" fmla="*/ 1080238 w 5032666"/>
              <a:gd name="connsiteY65" fmla="*/ 0 h 419100"/>
              <a:gd name="connsiteX66" fmla="*/ 1111833 w 5032666"/>
              <a:gd name="connsiteY66" fmla="*/ 0 h 419100"/>
              <a:gd name="connsiteX67" fmla="*/ 1126205 w 5032666"/>
              <a:gd name="connsiteY67" fmla="*/ 0 h 419100"/>
              <a:gd name="connsiteX68" fmla="*/ 1136941 w 5032666"/>
              <a:gd name="connsiteY68" fmla="*/ 0 h 419100"/>
              <a:gd name="connsiteX69" fmla="*/ 1175488 w 5032666"/>
              <a:gd name="connsiteY69" fmla="*/ 0 h 419100"/>
              <a:gd name="connsiteX70" fmla="*/ 1182908 w 5032666"/>
              <a:gd name="connsiteY70" fmla="*/ 0 h 419100"/>
              <a:gd name="connsiteX71" fmla="*/ 1207529 w 5032666"/>
              <a:gd name="connsiteY71" fmla="*/ 0 h 419100"/>
              <a:gd name="connsiteX72" fmla="*/ 1232191 w 5032666"/>
              <a:gd name="connsiteY72" fmla="*/ 0 h 419100"/>
              <a:gd name="connsiteX73" fmla="*/ 1253496 w 5032666"/>
              <a:gd name="connsiteY73" fmla="*/ 0 h 419100"/>
              <a:gd name="connsiteX74" fmla="*/ 1264232 w 5032666"/>
              <a:gd name="connsiteY74" fmla="*/ 0 h 419100"/>
              <a:gd name="connsiteX75" fmla="*/ 1302779 w 5032666"/>
              <a:gd name="connsiteY75" fmla="*/ 0 h 419100"/>
              <a:gd name="connsiteX76" fmla="*/ 1310199 w 5032666"/>
              <a:gd name="connsiteY76" fmla="*/ 0 h 419100"/>
              <a:gd name="connsiteX77" fmla="*/ 1327887 w 5032666"/>
              <a:gd name="connsiteY77" fmla="*/ 0 h 419100"/>
              <a:gd name="connsiteX78" fmla="*/ 1359482 w 5032666"/>
              <a:gd name="connsiteY78" fmla="*/ 0 h 419100"/>
              <a:gd name="connsiteX79" fmla="*/ 1373854 w 5032666"/>
              <a:gd name="connsiteY79" fmla="*/ 0 h 419100"/>
              <a:gd name="connsiteX80" fmla="*/ 1384590 w 5032666"/>
              <a:gd name="connsiteY80" fmla="*/ 0 h 419100"/>
              <a:gd name="connsiteX81" fmla="*/ 1417080 w 5032666"/>
              <a:gd name="connsiteY81" fmla="*/ 0 h 419100"/>
              <a:gd name="connsiteX82" fmla="*/ 1423137 w 5032666"/>
              <a:gd name="connsiteY82" fmla="*/ 0 h 419100"/>
              <a:gd name="connsiteX83" fmla="*/ 1430557 w 5032666"/>
              <a:gd name="connsiteY83" fmla="*/ 0 h 419100"/>
              <a:gd name="connsiteX84" fmla="*/ 1463047 w 5032666"/>
              <a:gd name="connsiteY84" fmla="*/ 0 h 419100"/>
              <a:gd name="connsiteX85" fmla="*/ 1473783 w 5032666"/>
              <a:gd name="connsiteY85" fmla="*/ 0 h 419100"/>
              <a:gd name="connsiteX86" fmla="*/ 1479840 w 5032666"/>
              <a:gd name="connsiteY86" fmla="*/ 0 h 419100"/>
              <a:gd name="connsiteX87" fmla="*/ 1495425 w 5032666"/>
              <a:gd name="connsiteY87" fmla="*/ 0 h 419100"/>
              <a:gd name="connsiteX88" fmla="*/ 1512330 w 5032666"/>
              <a:gd name="connsiteY88" fmla="*/ 0 h 419100"/>
              <a:gd name="connsiteX89" fmla="*/ 1519750 w 5032666"/>
              <a:gd name="connsiteY89" fmla="*/ 0 h 419100"/>
              <a:gd name="connsiteX90" fmla="*/ 1537438 w 5032666"/>
              <a:gd name="connsiteY90" fmla="*/ 0 h 419100"/>
              <a:gd name="connsiteX91" fmla="*/ 1541392 w 5032666"/>
              <a:gd name="connsiteY91" fmla="*/ 0 h 419100"/>
              <a:gd name="connsiteX92" fmla="*/ 1552128 w 5032666"/>
              <a:gd name="connsiteY92" fmla="*/ 0 h 419100"/>
              <a:gd name="connsiteX93" fmla="*/ 1569033 w 5032666"/>
              <a:gd name="connsiteY93" fmla="*/ 0 h 419100"/>
              <a:gd name="connsiteX94" fmla="*/ 1583405 w 5032666"/>
              <a:gd name="connsiteY94" fmla="*/ 0 h 419100"/>
              <a:gd name="connsiteX95" fmla="*/ 1590675 w 5032666"/>
              <a:gd name="connsiteY95" fmla="*/ 0 h 419100"/>
              <a:gd name="connsiteX96" fmla="*/ 1594141 w 5032666"/>
              <a:gd name="connsiteY96" fmla="*/ 0 h 419100"/>
              <a:gd name="connsiteX97" fmla="*/ 1598095 w 5032666"/>
              <a:gd name="connsiteY97" fmla="*/ 0 h 419100"/>
              <a:gd name="connsiteX98" fmla="*/ 1615783 w 5032666"/>
              <a:gd name="connsiteY98" fmla="*/ 0 h 419100"/>
              <a:gd name="connsiteX99" fmla="*/ 1632688 w 5032666"/>
              <a:gd name="connsiteY99" fmla="*/ 0 h 419100"/>
              <a:gd name="connsiteX100" fmla="*/ 1640108 w 5032666"/>
              <a:gd name="connsiteY100" fmla="*/ 0 h 419100"/>
              <a:gd name="connsiteX101" fmla="*/ 1647378 w 5032666"/>
              <a:gd name="connsiteY101" fmla="*/ 0 h 419100"/>
              <a:gd name="connsiteX102" fmla="*/ 1661750 w 5032666"/>
              <a:gd name="connsiteY102" fmla="*/ 0 h 419100"/>
              <a:gd name="connsiteX103" fmla="*/ 1672486 w 5032666"/>
              <a:gd name="connsiteY103" fmla="*/ 0 h 419100"/>
              <a:gd name="connsiteX104" fmla="*/ 1689391 w 5032666"/>
              <a:gd name="connsiteY104" fmla="*/ 0 h 419100"/>
              <a:gd name="connsiteX105" fmla="*/ 1704976 w 5032666"/>
              <a:gd name="connsiteY105" fmla="*/ 0 h 419100"/>
              <a:gd name="connsiteX106" fmla="*/ 1711033 w 5032666"/>
              <a:gd name="connsiteY106" fmla="*/ 0 h 419100"/>
              <a:gd name="connsiteX107" fmla="*/ 1718453 w 5032666"/>
              <a:gd name="connsiteY107" fmla="*/ 0 h 419100"/>
              <a:gd name="connsiteX108" fmla="*/ 1750943 w 5032666"/>
              <a:gd name="connsiteY108" fmla="*/ 0 h 419100"/>
              <a:gd name="connsiteX109" fmla="*/ 1761679 w 5032666"/>
              <a:gd name="connsiteY109" fmla="*/ 0 h 419100"/>
              <a:gd name="connsiteX110" fmla="*/ 1767736 w 5032666"/>
              <a:gd name="connsiteY110" fmla="*/ 0 h 419100"/>
              <a:gd name="connsiteX111" fmla="*/ 1800226 w 5032666"/>
              <a:gd name="connsiteY111" fmla="*/ 0 h 419100"/>
              <a:gd name="connsiteX112" fmla="*/ 1807646 w 5032666"/>
              <a:gd name="connsiteY112" fmla="*/ 0 h 419100"/>
              <a:gd name="connsiteX113" fmla="*/ 1825334 w 5032666"/>
              <a:gd name="connsiteY113" fmla="*/ 0 h 419100"/>
              <a:gd name="connsiteX114" fmla="*/ 1856929 w 5032666"/>
              <a:gd name="connsiteY114" fmla="*/ 0 h 419100"/>
              <a:gd name="connsiteX115" fmla="*/ 1871301 w 5032666"/>
              <a:gd name="connsiteY115" fmla="*/ 0 h 419100"/>
              <a:gd name="connsiteX116" fmla="*/ 1882037 w 5032666"/>
              <a:gd name="connsiteY116" fmla="*/ 0 h 419100"/>
              <a:gd name="connsiteX117" fmla="*/ 1920584 w 5032666"/>
              <a:gd name="connsiteY117" fmla="*/ 0 h 419100"/>
              <a:gd name="connsiteX118" fmla="*/ 1928004 w 5032666"/>
              <a:gd name="connsiteY118" fmla="*/ 0 h 419100"/>
              <a:gd name="connsiteX119" fmla="*/ 1952625 w 5032666"/>
              <a:gd name="connsiteY119" fmla="*/ 0 h 419100"/>
              <a:gd name="connsiteX120" fmla="*/ 1977287 w 5032666"/>
              <a:gd name="connsiteY120" fmla="*/ 0 h 419100"/>
              <a:gd name="connsiteX121" fmla="*/ 1998592 w 5032666"/>
              <a:gd name="connsiteY121" fmla="*/ 0 h 419100"/>
              <a:gd name="connsiteX122" fmla="*/ 2009328 w 5032666"/>
              <a:gd name="connsiteY122" fmla="*/ 0 h 419100"/>
              <a:gd name="connsiteX123" fmla="*/ 2047875 w 5032666"/>
              <a:gd name="connsiteY123" fmla="*/ 0 h 419100"/>
              <a:gd name="connsiteX124" fmla="*/ 2055295 w 5032666"/>
              <a:gd name="connsiteY124" fmla="*/ 0 h 419100"/>
              <a:gd name="connsiteX125" fmla="*/ 2057400 w 5032666"/>
              <a:gd name="connsiteY125" fmla="*/ 0 h 419100"/>
              <a:gd name="connsiteX126" fmla="*/ 2072983 w 5032666"/>
              <a:gd name="connsiteY126" fmla="*/ 0 h 419100"/>
              <a:gd name="connsiteX127" fmla="*/ 2103367 w 5032666"/>
              <a:gd name="connsiteY127" fmla="*/ 0 h 419100"/>
              <a:gd name="connsiteX128" fmla="*/ 2104578 w 5032666"/>
              <a:gd name="connsiteY128" fmla="*/ 0 h 419100"/>
              <a:gd name="connsiteX129" fmla="*/ 2114103 w 5032666"/>
              <a:gd name="connsiteY129" fmla="*/ 0 h 419100"/>
              <a:gd name="connsiteX130" fmla="*/ 2118950 w 5032666"/>
              <a:gd name="connsiteY130" fmla="*/ 0 h 419100"/>
              <a:gd name="connsiteX131" fmla="*/ 2129686 w 5032666"/>
              <a:gd name="connsiteY131" fmla="*/ 0 h 419100"/>
              <a:gd name="connsiteX132" fmla="*/ 2140979 w 5032666"/>
              <a:gd name="connsiteY132" fmla="*/ 0 h 419100"/>
              <a:gd name="connsiteX133" fmla="*/ 2152650 w 5032666"/>
              <a:gd name="connsiteY133" fmla="*/ 0 h 419100"/>
              <a:gd name="connsiteX134" fmla="*/ 2160070 w 5032666"/>
              <a:gd name="connsiteY134" fmla="*/ 0 h 419100"/>
              <a:gd name="connsiteX135" fmla="*/ 2162176 w 5032666"/>
              <a:gd name="connsiteY135" fmla="*/ 0 h 419100"/>
              <a:gd name="connsiteX136" fmla="*/ 2168233 w 5032666"/>
              <a:gd name="connsiteY136" fmla="*/ 0 h 419100"/>
              <a:gd name="connsiteX137" fmla="*/ 2175653 w 5032666"/>
              <a:gd name="connsiteY137" fmla="*/ 0 h 419100"/>
              <a:gd name="connsiteX138" fmla="*/ 2177758 w 5032666"/>
              <a:gd name="connsiteY138" fmla="*/ 0 h 419100"/>
              <a:gd name="connsiteX139" fmla="*/ 2186946 w 5032666"/>
              <a:gd name="connsiteY139" fmla="*/ 0 h 419100"/>
              <a:gd name="connsiteX140" fmla="*/ 2197682 w 5032666"/>
              <a:gd name="connsiteY140" fmla="*/ 0 h 419100"/>
              <a:gd name="connsiteX141" fmla="*/ 2208143 w 5032666"/>
              <a:gd name="connsiteY141" fmla="*/ 0 h 419100"/>
              <a:gd name="connsiteX142" fmla="*/ 2209353 w 5032666"/>
              <a:gd name="connsiteY142" fmla="*/ 0 h 419100"/>
              <a:gd name="connsiteX143" fmla="*/ 2218879 w 5032666"/>
              <a:gd name="connsiteY143" fmla="*/ 0 h 419100"/>
              <a:gd name="connsiteX144" fmla="*/ 2223725 w 5032666"/>
              <a:gd name="connsiteY144" fmla="*/ 0 h 419100"/>
              <a:gd name="connsiteX145" fmla="*/ 2224936 w 5032666"/>
              <a:gd name="connsiteY145" fmla="*/ 0 h 419100"/>
              <a:gd name="connsiteX146" fmla="*/ 2234461 w 5032666"/>
              <a:gd name="connsiteY146" fmla="*/ 0 h 419100"/>
              <a:gd name="connsiteX147" fmla="*/ 2236229 w 5032666"/>
              <a:gd name="connsiteY147" fmla="*/ 0 h 419100"/>
              <a:gd name="connsiteX148" fmla="*/ 2243649 w 5032666"/>
              <a:gd name="connsiteY148" fmla="*/ 0 h 419100"/>
              <a:gd name="connsiteX149" fmla="*/ 2257426 w 5032666"/>
              <a:gd name="connsiteY149" fmla="*/ 0 h 419100"/>
              <a:gd name="connsiteX150" fmla="*/ 2261337 w 5032666"/>
              <a:gd name="connsiteY150" fmla="*/ 0 h 419100"/>
              <a:gd name="connsiteX151" fmla="*/ 2264846 w 5032666"/>
              <a:gd name="connsiteY151" fmla="*/ 0 h 419100"/>
              <a:gd name="connsiteX152" fmla="*/ 2266951 w 5032666"/>
              <a:gd name="connsiteY152" fmla="*/ 0 h 419100"/>
              <a:gd name="connsiteX153" fmla="*/ 2273008 w 5032666"/>
              <a:gd name="connsiteY153" fmla="*/ 0 h 419100"/>
              <a:gd name="connsiteX154" fmla="*/ 2280428 w 5032666"/>
              <a:gd name="connsiteY154" fmla="*/ 0 h 419100"/>
              <a:gd name="connsiteX155" fmla="*/ 2282534 w 5032666"/>
              <a:gd name="connsiteY155" fmla="*/ 0 h 419100"/>
              <a:gd name="connsiteX156" fmla="*/ 2292932 w 5032666"/>
              <a:gd name="connsiteY156" fmla="*/ 0 h 419100"/>
              <a:gd name="connsiteX157" fmla="*/ 2307304 w 5032666"/>
              <a:gd name="connsiteY157" fmla="*/ 0 h 419100"/>
              <a:gd name="connsiteX158" fmla="*/ 2312918 w 5032666"/>
              <a:gd name="connsiteY158" fmla="*/ 0 h 419100"/>
              <a:gd name="connsiteX159" fmla="*/ 2314129 w 5032666"/>
              <a:gd name="connsiteY159" fmla="*/ 0 h 419100"/>
              <a:gd name="connsiteX160" fmla="*/ 2318040 w 5032666"/>
              <a:gd name="connsiteY160" fmla="*/ 0 h 419100"/>
              <a:gd name="connsiteX161" fmla="*/ 2323654 w 5032666"/>
              <a:gd name="connsiteY161" fmla="*/ 0 h 419100"/>
              <a:gd name="connsiteX162" fmla="*/ 2328501 w 5032666"/>
              <a:gd name="connsiteY162" fmla="*/ 0 h 419100"/>
              <a:gd name="connsiteX163" fmla="*/ 2329711 w 5032666"/>
              <a:gd name="connsiteY163" fmla="*/ 0 h 419100"/>
              <a:gd name="connsiteX164" fmla="*/ 2339237 w 5032666"/>
              <a:gd name="connsiteY164" fmla="*/ 0 h 419100"/>
              <a:gd name="connsiteX165" fmla="*/ 2350530 w 5032666"/>
              <a:gd name="connsiteY165" fmla="*/ 0 h 419100"/>
              <a:gd name="connsiteX166" fmla="*/ 2356587 w 5032666"/>
              <a:gd name="connsiteY166" fmla="*/ 0 h 419100"/>
              <a:gd name="connsiteX167" fmla="*/ 2362201 w 5032666"/>
              <a:gd name="connsiteY167" fmla="*/ 0 h 419100"/>
              <a:gd name="connsiteX168" fmla="*/ 2364007 w 5032666"/>
              <a:gd name="connsiteY168" fmla="*/ 0 h 419100"/>
              <a:gd name="connsiteX169" fmla="*/ 2369621 w 5032666"/>
              <a:gd name="connsiteY169" fmla="*/ 0 h 419100"/>
              <a:gd name="connsiteX170" fmla="*/ 2377784 w 5032666"/>
              <a:gd name="connsiteY170" fmla="*/ 0 h 419100"/>
              <a:gd name="connsiteX171" fmla="*/ 2385204 w 5032666"/>
              <a:gd name="connsiteY171" fmla="*/ 0 h 419100"/>
              <a:gd name="connsiteX172" fmla="*/ 2387309 w 5032666"/>
              <a:gd name="connsiteY172" fmla="*/ 0 h 419100"/>
              <a:gd name="connsiteX173" fmla="*/ 2396497 w 5032666"/>
              <a:gd name="connsiteY173" fmla="*/ 0 h 419100"/>
              <a:gd name="connsiteX174" fmla="*/ 2407233 w 5032666"/>
              <a:gd name="connsiteY174" fmla="*/ 0 h 419100"/>
              <a:gd name="connsiteX175" fmla="*/ 2413290 w 5032666"/>
              <a:gd name="connsiteY175" fmla="*/ 0 h 419100"/>
              <a:gd name="connsiteX176" fmla="*/ 2418904 w 5032666"/>
              <a:gd name="connsiteY176" fmla="*/ 0 h 419100"/>
              <a:gd name="connsiteX177" fmla="*/ 2433276 w 5032666"/>
              <a:gd name="connsiteY177" fmla="*/ 0 h 419100"/>
              <a:gd name="connsiteX178" fmla="*/ 2434487 w 5032666"/>
              <a:gd name="connsiteY178" fmla="*/ 0 h 419100"/>
              <a:gd name="connsiteX179" fmla="*/ 2444012 w 5032666"/>
              <a:gd name="connsiteY179" fmla="*/ 0 h 419100"/>
              <a:gd name="connsiteX180" fmla="*/ 2445780 w 5032666"/>
              <a:gd name="connsiteY180" fmla="*/ 0 h 419100"/>
              <a:gd name="connsiteX181" fmla="*/ 2453200 w 5032666"/>
              <a:gd name="connsiteY181" fmla="*/ 0 h 419100"/>
              <a:gd name="connsiteX182" fmla="*/ 2470888 w 5032666"/>
              <a:gd name="connsiteY182" fmla="*/ 0 h 419100"/>
              <a:gd name="connsiteX183" fmla="*/ 2482559 w 5032666"/>
              <a:gd name="connsiteY183" fmla="*/ 0 h 419100"/>
              <a:gd name="connsiteX184" fmla="*/ 2489979 w 5032666"/>
              <a:gd name="connsiteY184" fmla="*/ 0 h 419100"/>
              <a:gd name="connsiteX185" fmla="*/ 2502483 w 5032666"/>
              <a:gd name="connsiteY185" fmla="*/ 0 h 419100"/>
              <a:gd name="connsiteX186" fmla="*/ 2514600 w 5032666"/>
              <a:gd name="connsiteY186" fmla="*/ 0 h 419100"/>
              <a:gd name="connsiteX187" fmla="*/ 2516855 w 5032666"/>
              <a:gd name="connsiteY187" fmla="*/ 0 h 419100"/>
              <a:gd name="connsiteX188" fmla="*/ 2527591 w 5032666"/>
              <a:gd name="connsiteY188" fmla="*/ 0 h 419100"/>
              <a:gd name="connsiteX189" fmla="*/ 2539262 w 5032666"/>
              <a:gd name="connsiteY189" fmla="*/ 0 h 419100"/>
              <a:gd name="connsiteX190" fmla="*/ 2560567 w 5032666"/>
              <a:gd name="connsiteY190" fmla="*/ 0 h 419100"/>
              <a:gd name="connsiteX191" fmla="*/ 2566138 w 5032666"/>
              <a:gd name="connsiteY191" fmla="*/ 0 h 419100"/>
              <a:gd name="connsiteX192" fmla="*/ 2571303 w 5032666"/>
              <a:gd name="connsiteY192" fmla="*/ 0 h 419100"/>
              <a:gd name="connsiteX193" fmla="*/ 2573558 w 5032666"/>
              <a:gd name="connsiteY193" fmla="*/ 0 h 419100"/>
              <a:gd name="connsiteX194" fmla="*/ 2598179 w 5032666"/>
              <a:gd name="connsiteY194" fmla="*/ 0 h 419100"/>
              <a:gd name="connsiteX195" fmla="*/ 2609850 w 5032666"/>
              <a:gd name="connsiteY195" fmla="*/ 0 h 419100"/>
              <a:gd name="connsiteX196" fmla="*/ 2617270 w 5032666"/>
              <a:gd name="connsiteY196" fmla="*/ 0 h 419100"/>
              <a:gd name="connsiteX197" fmla="*/ 2622841 w 5032666"/>
              <a:gd name="connsiteY197" fmla="*/ 0 h 419100"/>
              <a:gd name="connsiteX198" fmla="*/ 2634958 w 5032666"/>
              <a:gd name="connsiteY198" fmla="*/ 0 h 419100"/>
              <a:gd name="connsiteX199" fmla="*/ 2644146 w 5032666"/>
              <a:gd name="connsiteY199" fmla="*/ 0 h 419100"/>
              <a:gd name="connsiteX200" fmla="*/ 2654882 w 5032666"/>
              <a:gd name="connsiteY200" fmla="*/ 0 h 419100"/>
              <a:gd name="connsiteX201" fmla="*/ 2666553 w 5032666"/>
              <a:gd name="connsiteY201" fmla="*/ 0 h 419100"/>
              <a:gd name="connsiteX202" fmla="*/ 2680925 w 5032666"/>
              <a:gd name="connsiteY202" fmla="*/ 0 h 419100"/>
              <a:gd name="connsiteX203" fmla="*/ 2691661 w 5032666"/>
              <a:gd name="connsiteY203" fmla="*/ 0 h 419100"/>
              <a:gd name="connsiteX204" fmla="*/ 2693429 w 5032666"/>
              <a:gd name="connsiteY204" fmla="*/ 0 h 419100"/>
              <a:gd name="connsiteX205" fmla="*/ 2700849 w 5032666"/>
              <a:gd name="connsiteY205" fmla="*/ 0 h 419100"/>
              <a:gd name="connsiteX206" fmla="*/ 2702954 w 5032666"/>
              <a:gd name="connsiteY206" fmla="*/ 0 h 419100"/>
              <a:gd name="connsiteX207" fmla="*/ 2718537 w 5032666"/>
              <a:gd name="connsiteY207" fmla="*/ 0 h 419100"/>
              <a:gd name="connsiteX208" fmla="*/ 2724151 w 5032666"/>
              <a:gd name="connsiteY208" fmla="*/ 0 h 419100"/>
              <a:gd name="connsiteX209" fmla="*/ 2730208 w 5032666"/>
              <a:gd name="connsiteY209" fmla="*/ 0 h 419100"/>
              <a:gd name="connsiteX210" fmla="*/ 2737628 w 5032666"/>
              <a:gd name="connsiteY210" fmla="*/ 0 h 419100"/>
              <a:gd name="connsiteX211" fmla="*/ 2748921 w 5032666"/>
              <a:gd name="connsiteY211" fmla="*/ 0 h 419100"/>
              <a:gd name="connsiteX212" fmla="*/ 2750132 w 5032666"/>
              <a:gd name="connsiteY212" fmla="*/ 0 h 419100"/>
              <a:gd name="connsiteX213" fmla="*/ 2759657 w 5032666"/>
              <a:gd name="connsiteY213" fmla="*/ 0 h 419100"/>
              <a:gd name="connsiteX214" fmla="*/ 2764504 w 5032666"/>
              <a:gd name="connsiteY214" fmla="*/ 0 h 419100"/>
              <a:gd name="connsiteX215" fmla="*/ 2770118 w 5032666"/>
              <a:gd name="connsiteY215" fmla="*/ 0 h 419100"/>
              <a:gd name="connsiteX216" fmla="*/ 2775240 w 5032666"/>
              <a:gd name="connsiteY216" fmla="*/ 0 h 419100"/>
              <a:gd name="connsiteX217" fmla="*/ 2780854 w 5032666"/>
              <a:gd name="connsiteY217" fmla="*/ 0 h 419100"/>
              <a:gd name="connsiteX218" fmla="*/ 2786911 w 5032666"/>
              <a:gd name="connsiteY218" fmla="*/ 0 h 419100"/>
              <a:gd name="connsiteX219" fmla="*/ 2798204 w 5032666"/>
              <a:gd name="connsiteY219" fmla="*/ 0 h 419100"/>
              <a:gd name="connsiteX220" fmla="*/ 2805624 w 5032666"/>
              <a:gd name="connsiteY220" fmla="*/ 0 h 419100"/>
              <a:gd name="connsiteX221" fmla="*/ 2807730 w 5032666"/>
              <a:gd name="connsiteY221" fmla="*/ 0 h 419100"/>
              <a:gd name="connsiteX222" fmla="*/ 2813787 w 5032666"/>
              <a:gd name="connsiteY222" fmla="*/ 0 h 419100"/>
              <a:gd name="connsiteX223" fmla="*/ 2819401 w 5032666"/>
              <a:gd name="connsiteY223" fmla="*/ 0 h 419100"/>
              <a:gd name="connsiteX224" fmla="*/ 2821207 w 5032666"/>
              <a:gd name="connsiteY224" fmla="*/ 0 h 419100"/>
              <a:gd name="connsiteX225" fmla="*/ 2823312 w 5032666"/>
              <a:gd name="connsiteY225" fmla="*/ 0 h 419100"/>
              <a:gd name="connsiteX226" fmla="*/ 2826821 w 5032666"/>
              <a:gd name="connsiteY226" fmla="*/ 0 h 419100"/>
              <a:gd name="connsiteX227" fmla="*/ 2844509 w 5032666"/>
              <a:gd name="connsiteY227" fmla="*/ 0 h 419100"/>
              <a:gd name="connsiteX228" fmla="*/ 2853697 w 5032666"/>
              <a:gd name="connsiteY228" fmla="*/ 0 h 419100"/>
              <a:gd name="connsiteX229" fmla="*/ 2854907 w 5032666"/>
              <a:gd name="connsiteY229" fmla="*/ 0 h 419100"/>
              <a:gd name="connsiteX230" fmla="*/ 2864433 w 5032666"/>
              <a:gd name="connsiteY230" fmla="*/ 0 h 419100"/>
              <a:gd name="connsiteX231" fmla="*/ 2869279 w 5032666"/>
              <a:gd name="connsiteY231" fmla="*/ 0 h 419100"/>
              <a:gd name="connsiteX232" fmla="*/ 2870490 w 5032666"/>
              <a:gd name="connsiteY232" fmla="*/ 0 h 419100"/>
              <a:gd name="connsiteX233" fmla="*/ 2876104 w 5032666"/>
              <a:gd name="connsiteY233" fmla="*/ 0 h 419100"/>
              <a:gd name="connsiteX234" fmla="*/ 2880015 w 5032666"/>
              <a:gd name="connsiteY234" fmla="*/ 0 h 419100"/>
              <a:gd name="connsiteX235" fmla="*/ 2890476 w 5032666"/>
              <a:gd name="connsiteY235" fmla="*/ 0 h 419100"/>
              <a:gd name="connsiteX236" fmla="*/ 2901212 w 5032666"/>
              <a:gd name="connsiteY236" fmla="*/ 0 h 419100"/>
              <a:gd name="connsiteX237" fmla="*/ 2902980 w 5032666"/>
              <a:gd name="connsiteY237" fmla="*/ 0 h 419100"/>
              <a:gd name="connsiteX238" fmla="*/ 2910400 w 5032666"/>
              <a:gd name="connsiteY238" fmla="*/ 0 h 419100"/>
              <a:gd name="connsiteX239" fmla="*/ 2912505 w 5032666"/>
              <a:gd name="connsiteY239" fmla="*/ 0 h 419100"/>
              <a:gd name="connsiteX240" fmla="*/ 2918562 w 5032666"/>
              <a:gd name="connsiteY240" fmla="*/ 0 h 419100"/>
              <a:gd name="connsiteX241" fmla="*/ 2925982 w 5032666"/>
              <a:gd name="connsiteY241" fmla="*/ 0 h 419100"/>
              <a:gd name="connsiteX242" fmla="*/ 2928088 w 5032666"/>
              <a:gd name="connsiteY242" fmla="*/ 0 h 419100"/>
              <a:gd name="connsiteX243" fmla="*/ 2939759 w 5032666"/>
              <a:gd name="connsiteY243" fmla="*/ 0 h 419100"/>
              <a:gd name="connsiteX244" fmla="*/ 2947179 w 5032666"/>
              <a:gd name="connsiteY244" fmla="*/ 0 h 419100"/>
              <a:gd name="connsiteX245" fmla="*/ 2958472 w 5032666"/>
              <a:gd name="connsiteY245" fmla="*/ 0 h 419100"/>
              <a:gd name="connsiteX246" fmla="*/ 2959683 w 5032666"/>
              <a:gd name="connsiteY246" fmla="*/ 0 h 419100"/>
              <a:gd name="connsiteX247" fmla="*/ 2969208 w 5032666"/>
              <a:gd name="connsiteY247" fmla="*/ 0 h 419100"/>
              <a:gd name="connsiteX248" fmla="*/ 2974055 w 5032666"/>
              <a:gd name="connsiteY248" fmla="*/ 0 h 419100"/>
              <a:gd name="connsiteX249" fmla="*/ 2975265 w 5032666"/>
              <a:gd name="connsiteY249" fmla="*/ 0 h 419100"/>
              <a:gd name="connsiteX250" fmla="*/ 2984791 w 5032666"/>
              <a:gd name="connsiteY250" fmla="*/ 0 h 419100"/>
              <a:gd name="connsiteX251" fmla="*/ 2996462 w 5032666"/>
              <a:gd name="connsiteY251" fmla="*/ 0 h 419100"/>
              <a:gd name="connsiteX252" fmla="*/ 3007755 w 5032666"/>
              <a:gd name="connsiteY252" fmla="*/ 0 h 419100"/>
              <a:gd name="connsiteX253" fmla="*/ 3015175 w 5032666"/>
              <a:gd name="connsiteY253" fmla="*/ 0 h 419100"/>
              <a:gd name="connsiteX254" fmla="*/ 3023338 w 5032666"/>
              <a:gd name="connsiteY254" fmla="*/ 0 h 419100"/>
              <a:gd name="connsiteX255" fmla="*/ 3030758 w 5032666"/>
              <a:gd name="connsiteY255" fmla="*/ 0 h 419100"/>
              <a:gd name="connsiteX256" fmla="*/ 3032863 w 5032666"/>
              <a:gd name="connsiteY256" fmla="*/ 0 h 419100"/>
              <a:gd name="connsiteX257" fmla="*/ 3064458 w 5032666"/>
              <a:gd name="connsiteY257" fmla="*/ 0 h 419100"/>
              <a:gd name="connsiteX258" fmla="*/ 3078830 w 5032666"/>
              <a:gd name="connsiteY258" fmla="*/ 0 h 419100"/>
              <a:gd name="connsiteX259" fmla="*/ 3080041 w 5032666"/>
              <a:gd name="connsiteY259" fmla="*/ 0 h 419100"/>
              <a:gd name="connsiteX260" fmla="*/ 3089566 w 5032666"/>
              <a:gd name="connsiteY260" fmla="*/ 0 h 419100"/>
              <a:gd name="connsiteX261" fmla="*/ 3128113 w 5032666"/>
              <a:gd name="connsiteY261" fmla="*/ 0 h 419100"/>
              <a:gd name="connsiteX262" fmla="*/ 3135533 w 5032666"/>
              <a:gd name="connsiteY262" fmla="*/ 0 h 419100"/>
              <a:gd name="connsiteX263" fmla="*/ 3160154 w 5032666"/>
              <a:gd name="connsiteY263" fmla="*/ 0 h 419100"/>
              <a:gd name="connsiteX264" fmla="*/ 3184816 w 5032666"/>
              <a:gd name="connsiteY264" fmla="*/ 0 h 419100"/>
              <a:gd name="connsiteX265" fmla="*/ 3206121 w 5032666"/>
              <a:gd name="connsiteY265" fmla="*/ 0 h 419100"/>
              <a:gd name="connsiteX266" fmla="*/ 3216857 w 5032666"/>
              <a:gd name="connsiteY266" fmla="*/ 0 h 419100"/>
              <a:gd name="connsiteX267" fmla="*/ 3255404 w 5032666"/>
              <a:gd name="connsiteY267" fmla="*/ 0 h 419100"/>
              <a:gd name="connsiteX268" fmla="*/ 3262824 w 5032666"/>
              <a:gd name="connsiteY268" fmla="*/ 0 h 419100"/>
              <a:gd name="connsiteX269" fmla="*/ 3280512 w 5032666"/>
              <a:gd name="connsiteY269" fmla="*/ 0 h 419100"/>
              <a:gd name="connsiteX270" fmla="*/ 3312107 w 5032666"/>
              <a:gd name="connsiteY270" fmla="*/ 0 h 419100"/>
              <a:gd name="connsiteX271" fmla="*/ 3326479 w 5032666"/>
              <a:gd name="connsiteY271" fmla="*/ 0 h 419100"/>
              <a:gd name="connsiteX272" fmla="*/ 3337215 w 5032666"/>
              <a:gd name="connsiteY272" fmla="*/ 0 h 419100"/>
              <a:gd name="connsiteX273" fmla="*/ 3369705 w 5032666"/>
              <a:gd name="connsiteY273" fmla="*/ 0 h 419100"/>
              <a:gd name="connsiteX274" fmla="*/ 3375762 w 5032666"/>
              <a:gd name="connsiteY274" fmla="*/ 0 h 419100"/>
              <a:gd name="connsiteX275" fmla="*/ 3383182 w 5032666"/>
              <a:gd name="connsiteY275" fmla="*/ 0 h 419100"/>
              <a:gd name="connsiteX276" fmla="*/ 3415672 w 5032666"/>
              <a:gd name="connsiteY276" fmla="*/ 0 h 419100"/>
              <a:gd name="connsiteX277" fmla="*/ 3426408 w 5032666"/>
              <a:gd name="connsiteY277" fmla="*/ 0 h 419100"/>
              <a:gd name="connsiteX278" fmla="*/ 3432465 w 5032666"/>
              <a:gd name="connsiteY278" fmla="*/ 0 h 419100"/>
              <a:gd name="connsiteX279" fmla="*/ 3448050 w 5032666"/>
              <a:gd name="connsiteY279" fmla="*/ 0 h 419100"/>
              <a:gd name="connsiteX280" fmla="*/ 3464955 w 5032666"/>
              <a:gd name="connsiteY280" fmla="*/ 0 h 419100"/>
              <a:gd name="connsiteX281" fmla="*/ 3472375 w 5032666"/>
              <a:gd name="connsiteY281" fmla="*/ 0 h 419100"/>
              <a:gd name="connsiteX282" fmla="*/ 3490063 w 5032666"/>
              <a:gd name="connsiteY282" fmla="*/ 0 h 419100"/>
              <a:gd name="connsiteX283" fmla="*/ 3494017 w 5032666"/>
              <a:gd name="connsiteY283" fmla="*/ 0 h 419100"/>
              <a:gd name="connsiteX284" fmla="*/ 3504753 w 5032666"/>
              <a:gd name="connsiteY284" fmla="*/ 0 h 419100"/>
              <a:gd name="connsiteX285" fmla="*/ 3521658 w 5032666"/>
              <a:gd name="connsiteY285" fmla="*/ 0 h 419100"/>
              <a:gd name="connsiteX286" fmla="*/ 3536030 w 5032666"/>
              <a:gd name="connsiteY286" fmla="*/ 0 h 419100"/>
              <a:gd name="connsiteX287" fmla="*/ 3543300 w 5032666"/>
              <a:gd name="connsiteY287" fmla="*/ 0 h 419100"/>
              <a:gd name="connsiteX288" fmla="*/ 3546766 w 5032666"/>
              <a:gd name="connsiteY288" fmla="*/ 0 h 419100"/>
              <a:gd name="connsiteX289" fmla="*/ 3550720 w 5032666"/>
              <a:gd name="connsiteY289" fmla="*/ 0 h 419100"/>
              <a:gd name="connsiteX290" fmla="*/ 3568408 w 5032666"/>
              <a:gd name="connsiteY290" fmla="*/ 0 h 419100"/>
              <a:gd name="connsiteX291" fmla="*/ 3585313 w 5032666"/>
              <a:gd name="connsiteY291" fmla="*/ 0 h 419100"/>
              <a:gd name="connsiteX292" fmla="*/ 3592733 w 5032666"/>
              <a:gd name="connsiteY292" fmla="*/ 0 h 419100"/>
              <a:gd name="connsiteX293" fmla="*/ 3600003 w 5032666"/>
              <a:gd name="connsiteY293" fmla="*/ 0 h 419100"/>
              <a:gd name="connsiteX294" fmla="*/ 3614375 w 5032666"/>
              <a:gd name="connsiteY294" fmla="*/ 0 h 419100"/>
              <a:gd name="connsiteX295" fmla="*/ 3625111 w 5032666"/>
              <a:gd name="connsiteY295" fmla="*/ 0 h 419100"/>
              <a:gd name="connsiteX296" fmla="*/ 3642016 w 5032666"/>
              <a:gd name="connsiteY296" fmla="*/ 0 h 419100"/>
              <a:gd name="connsiteX297" fmla="*/ 3657601 w 5032666"/>
              <a:gd name="connsiteY297" fmla="*/ 0 h 419100"/>
              <a:gd name="connsiteX298" fmla="*/ 3663658 w 5032666"/>
              <a:gd name="connsiteY298" fmla="*/ 0 h 419100"/>
              <a:gd name="connsiteX299" fmla="*/ 3671078 w 5032666"/>
              <a:gd name="connsiteY299" fmla="*/ 0 h 419100"/>
              <a:gd name="connsiteX300" fmla="*/ 3703568 w 5032666"/>
              <a:gd name="connsiteY300" fmla="*/ 0 h 419100"/>
              <a:gd name="connsiteX301" fmla="*/ 3714304 w 5032666"/>
              <a:gd name="connsiteY301" fmla="*/ 0 h 419100"/>
              <a:gd name="connsiteX302" fmla="*/ 3720361 w 5032666"/>
              <a:gd name="connsiteY302" fmla="*/ 0 h 419100"/>
              <a:gd name="connsiteX303" fmla="*/ 3752851 w 5032666"/>
              <a:gd name="connsiteY303" fmla="*/ 0 h 419100"/>
              <a:gd name="connsiteX304" fmla="*/ 3760271 w 5032666"/>
              <a:gd name="connsiteY304" fmla="*/ 0 h 419100"/>
              <a:gd name="connsiteX305" fmla="*/ 3777959 w 5032666"/>
              <a:gd name="connsiteY305" fmla="*/ 0 h 419100"/>
              <a:gd name="connsiteX306" fmla="*/ 3809554 w 5032666"/>
              <a:gd name="connsiteY306" fmla="*/ 0 h 419100"/>
              <a:gd name="connsiteX307" fmla="*/ 3823926 w 5032666"/>
              <a:gd name="connsiteY307" fmla="*/ 0 h 419100"/>
              <a:gd name="connsiteX308" fmla="*/ 3834662 w 5032666"/>
              <a:gd name="connsiteY308" fmla="*/ 0 h 419100"/>
              <a:gd name="connsiteX309" fmla="*/ 3873209 w 5032666"/>
              <a:gd name="connsiteY309" fmla="*/ 0 h 419100"/>
              <a:gd name="connsiteX310" fmla="*/ 3880629 w 5032666"/>
              <a:gd name="connsiteY310" fmla="*/ 0 h 419100"/>
              <a:gd name="connsiteX311" fmla="*/ 3905250 w 5032666"/>
              <a:gd name="connsiteY311" fmla="*/ 0 h 419100"/>
              <a:gd name="connsiteX312" fmla="*/ 3929912 w 5032666"/>
              <a:gd name="connsiteY312" fmla="*/ 0 h 419100"/>
              <a:gd name="connsiteX313" fmla="*/ 3951217 w 5032666"/>
              <a:gd name="connsiteY313" fmla="*/ 0 h 419100"/>
              <a:gd name="connsiteX314" fmla="*/ 3961953 w 5032666"/>
              <a:gd name="connsiteY314" fmla="*/ 0 h 419100"/>
              <a:gd name="connsiteX315" fmla="*/ 4000500 w 5032666"/>
              <a:gd name="connsiteY315" fmla="*/ 0 h 419100"/>
              <a:gd name="connsiteX316" fmla="*/ 4007920 w 5032666"/>
              <a:gd name="connsiteY316" fmla="*/ 0 h 419100"/>
              <a:gd name="connsiteX317" fmla="*/ 4025608 w 5032666"/>
              <a:gd name="connsiteY317" fmla="*/ 0 h 419100"/>
              <a:gd name="connsiteX318" fmla="*/ 4057203 w 5032666"/>
              <a:gd name="connsiteY318" fmla="*/ 0 h 419100"/>
              <a:gd name="connsiteX319" fmla="*/ 4071575 w 5032666"/>
              <a:gd name="connsiteY319" fmla="*/ 0 h 419100"/>
              <a:gd name="connsiteX320" fmla="*/ 4082311 w 5032666"/>
              <a:gd name="connsiteY320" fmla="*/ 0 h 419100"/>
              <a:gd name="connsiteX321" fmla="*/ 4093604 w 5032666"/>
              <a:gd name="connsiteY321" fmla="*/ 0 h 419100"/>
              <a:gd name="connsiteX322" fmla="*/ 4114801 w 5032666"/>
              <a:gd name="connsiteY322" fmla="*/ 0 h 419100"/>
              <a:gd name="connsiteX323" fmla="*/ 4120858 w 5032666"/>
              <a:gd name="connsiteY323" fmla="*/ 0 h 419100"/>
              <a:gd name="connsiteX324" fmla="*/ 4128278 w 5032666"/>
              <a:gd name="connsiteY324" fmla="*/ 0 h 419100"/>
              <a:gd name="connsiteX325" fmla="*/ 4139571 w 5032666"/>
              <a:gd name="connsiteY325" fmla="*/ 0 h 419100"/>
              <a:gd name="connsiteX326" fmla="*/ 4150307 w 5032666"/>
              <a:gd name="connsiteY326" fmla="*/ 0 h 419100"/>
              <a:gd name="connsiteX327" fmla="*/ 4160768 w 5032666"/>
              <a:gd name="connsiteY327" fmla="*/ 0 h 419100"/>
              <a:gd name="connsiteX328" fmla="*/ 4171504 w 5032666"/>
              <a:gd name="connsiteY328" fmla="*/ 0 h 419100"/>
              <a:gd name="connsiteX329" fmla="*/ 4177561 w 5032666"/>
              <a:gd name="connsiteY329" fmla="*/ 0 h 419100"/>
              <a:gd name="connsiteX330" fmla="*/ 4188854 w 5032666"/>
              <a:gd name="connsiteY330" fmla="*/ 0 h 419100"/>
              <a:gd name="connsiteX331" fmla="*/ 4196274 w 5032666"/>
              <a:gd name="connsiteY331" fmla="*/ 0 h 419100"/>
              <a:gd name="connsiteX332" fmla="*/ 4210051 w 5032666"/>
              <a:gd name="connsiteY332" fmla="*/ 0 h 419100"/>
              <a:gd name="connsiteX333" fmla="*/ 4213962 w 5032666"/>
              <a:gd name="connsiteY333" fmla="*/ 0 h 419100"/>
              <a:gd name="connsiteX334" fmla="*/ 4217471 w 5032666"/>
              <a:gd name="connsiteY334" fmla="*/ 0 h 419100"/>
              <a:gd name="connsiteX335" fmla="*/ 4235159 w 5032666"/>
              <a:gd name="connsiteY335" fmla="*/ 0 h 419100"/>
              <a:gd name="connsiteX336" fmla="*/ 4245557 w 5032666"/>
              <a:gd name="connsiteY336" fmla="*/ 0 h 419100"/>
              <a:gd name="connsiteX337" fmla="*/ 4259929 w 5032666"/>
              <a:gd name="connsiteY337" fmla="*/ 0 h 419100"/>
              <a:gd name="connsiteX338" fmla="*/ 4266754 w 5032666"/>
              <a:gd name="connsiteY338" fmla="*/ 0 h 419100"/>
              <a:gd name="connsiteX339" fmla="*/ 4270665 w 5032666"/>
              <a:gd name="connsiteY339" fmla="*/ 0 h 419100"/>
              <a:gd name="connsiteX340" fmla="*/ 4281126 w 5032666"/>
              <a:gd name="connsiteY340" fmla="*/ 0 h 419100"/>
              <a:gd name="connsiteX341" fmla="*/ 4291862 w 5032666"/>
              <a:gd name="connsiteY341" fmla="*/ 0 h 419100"/>
              <a:gd name="connsiteX342" fmla="*/ 4303155 w 5032666"/>
              <a:gd name="connsiteY342" fmla="*/ 0 h 419100"/>
              <a:gd name="connsiteX343" fmla="*/ 4309212 w 5032666"/>
              <a:gd name="connsiteY343" fmla="*/ 0 h 419100"/>
              <a:gd name="connsiteX344" fmla="*/ 4316632 w 5032666"/>
              <a:gd name="connsiteY344" fmla="*/ 0 h 419100"/>
              <a:gd name="connsiteX345" fmla="*/ 4330409 w 5032666"/>
              <a:gd name="connsiteY345" fmla="*/ 0 h 419100"/>
              <a:gd name="connsiteX346" fmla="*/ 4337829 w 5032666"/>
              <a:gd name="connsiteY346" fmla="*/ 0 h 419100"/>
              <a:gd name="connsiteX347" fmla="*/ 4349122 w 5032666"/>
              <a:gd name="connsiteY347" fmla="*/ 0 h 419100"/>
              <a:gd name="connsiteX348" fmla="*/ 4359858 w 5032666"/>
              <a:gd name="connsiteY348" fmla="*/ 0 h 419100"/>
              <a:gd name="connsiteX349" fmla="*/ 4365915 w 5032666"/>
              <a:gd name="connsiteY349" fmla="*/ 0 h 419100"/>
              <a:gd name="connsiteX350" fmla="*/ 4387112 w 5032666"/>
              <a:gd name="connsiteY350" fmla="*/ 0 h 419100"/>
              <a:gd name="connsiteX351" fmla="*/ 4398405 w 5032666"/>
              <a:gd name="connsiteY351" fmla="*/ 0 h 419100"/>
              <a:gd name="connsiteX352" fmla="*/ 4405825 w 5032666"/>
              <a:gd name="connsiteY352" fmla="*/ 0 h 419100"/>
              <a:gd name="connsiteX353" fmla="*/ 4423513 w 5032666"/>
              <a:gd name="connsiteY353" fmla="*/ 0 h 419100"/>
              <a:gd name="connsiteX354" fmla="*/ 4455108 w 5032666"/>
              <a:gd name="connsiteY354" fmla="*/ 0 h 419100"/>
              <a:gd name="connsiteX355" fmla="*/ 4469480 w 5032666"/>
              <a:gd name="connsiteY355" fmla="*/ 0 h 419100"/>
              <a:gd name="connsiteX356" fmla="*/ 4480216 w 5032666"/>
              <a:gd name="connsiteY356" fmla="*/ 0 h 419100"/>
              <a:gd name="connsiteX357" fmla="*/ 4518763 w 5032666"/>
              <a:gd name="connsiteY357" fmla="*/ 0 h 419100"/>
              <a:gd name="connsiteX358" fmla="*/ 4526183 w 5032666"/>
              <a:gd name="connsiteY358" fmla="*/ 0 h 419100"/>
              <a:gd name="connsiteX359" fmla="*/ 4550804 w 5032666"/>
              <a:gd name="connsiteY359" fmla="*/ 0 h 419100"/>
              <a:gd name="connsiteX360" fmla="*/ 4575466 w 5032666"/>
              <a:gd name="connsiteY360" fmla="*/ 0 h 419100"/>
              <a:gd name="connsiteX361" fmla="*/ 4596771 w 5032666"/>
              <a:gd name="connsiteY361" fmla="*/ 0 h 419100"/>
              <a:gd name="connsiteX362" fmla="*/ 4607507 w 5032666"/>
              <a:gd name="connsiteY362" fmla="*/ 0 h 419100"/>
              <a:gd name="connsiteX363" fmla="*/ 4646054 w 5032666"/>
              <a:gd name="connsiteY363" fmla="*/ 0 h 419100"/>
              <a:gd name="connsiteX364" fmla="*/ 4653474 w 5032666"/>
              <a:gd name="connsiteY364" fmla="*/ 0 h 419100"/>
              <a:gd name="connsiteX365" fmla="*/ 4671162 w 5032666"/>
              <a:gd name="connsiteY365" fmla="*/ 0 h 419100"/>
              <a:gd name="connsiteX366" fmla="*/ 4702757 w 5032666"/>
              <a:gd name="connsiteY366" fmla="*/ 0 h 419100"/>
              <a:gd name="connsiteX367" fmla="*/ 4717129 w 5032666"/>
              <a:gd name="connsiteY367" fmla="*/ 0 h 419100"/>
              <a:gd name="connsiteX368" fmla="*/ 4727865 w 5032666"/>
              <a:gd name="connsiteY368" fmla="*/ 0 h 419100"/>
              <a:gd name="connsiteX369" fmla="*/ 4760355 w 5032666"/>
              <a:gd name="connsiteY369" fmla="*/ 0 h 419100"/>
              <a:gd name="connsiteX370" fmla="*/ 4766412 w 5032666"/>
              <a:gd name="connsiteY370" fmla="*/ 0 h 419100"/>
              <a:gd name="connsiteX371" fmla="*/ 4773832 w 5032666"/>
              <a:gd name="connsiteY371" fmla="*/ 0 h 419100"/>
              <a:gd name="connsiteX372" fmla="*/ 4806322 w 5032666"/>
              <a:gd name="connsiteY372" fmla="*/ 0 h 419100"/>
              <a:gd name="connsiteX373" fmla="*/ 4817058 w 5032666"/>
              <a:gd name="connsiteY373" fmla="*/ 0 h 419100"/>
              <a:gd name="connsiteX374" fmla="*/ 4823115 w 5032666"/>
              <a:gd name="connsiteY374" fmla="*/ 0 h 419100"/>
              <a:gd name="connsiteX375" fmla="*/ 4855605 w 5032666"/>
              <a:gd name="connsiteY375" fmla="*/ 0 h 419100"/>
              <a:gd name="connsiteX376" fmla="*/ 4863025 w 5032666"/>
              <a:gd name="connsiteY376" fmla="*/ 0 h 419100"/>
              <a:gd name="connsiteX377" fmla="*/ 4880713 w 5032666"/>
              <a:gd name="connsiteY377" fmla="*/ 0 h 419100"/>
              <a:gd name="connsiteX378" fmla="*/ 4912308 w 5032666"/>
              <a:gd name="connsiteY378" fmla="*/ 0 h 419100"/>
              <a:gd name="connsiteX379" fmla="*/ 4926680 w 5032666"/>
              <a:gd name="connsiteY379" fmla="*/ 0 h 419100"/>
              <a:gd name="connsiteX380" fmla="*/ 4937416 w 5032666"/>
              <a:gd name="connsiteY380" fmla="*/ 0 h 419100"/>
              <a:gd name="connsiteX381" fmla="*/ 4975963 w 5032666"/>
              <a:gd name="connsiteY381" fmla="*/ 0 h 419100"/>
              <a:gd name="connsiteX382" fmla="*/ 4983383 w 5032666"/>
              <a:gd name="connsiteY382" fmla="*/ 0 h 419100"/>
              <a:gd name="connsiteX383" fmla="*/ 5032666 w 5032666"/>
              <a:gd name="connsiteY383" fmla="*/ 0 h 419100"/>
              <a:gd name="connsiteX384" fmla="*/ 4927891 w 5032666"/>
              <a:gd name="connsiteY384" fmla="*/ 419100 h 419100"/>
              <a:gd name="connsiteX385" fmla="*/ 4878608 w 5032666"/>
              <a:gd name="connsiteY385" fmla="*/ 419100 h 419100"/>
              <a:gd name="connsiteX386" fmla="*/ 4871188 w 5032666"/>
              <a:gd name="connsiteY386" fmla="*/ 419100 h 419100"/>
              <a:gd name="connsiteX387" fmla="*/ 4832641 w 5032666"/>
              <a:gd name="connsiteY387" fmla="*/ 419100 h 419100"/>
              <a:gd name="connsiteX388" fmla="*/ 4821905 w 5032666"/>
              <a:gd name="connsiteY388" fmla="*/ 419100 h 419100"/>
              <a:gd name="connsiteX389" fmla="*/ 4807533 w 5032666"/>
              <a:gd name="connsiteY389" fmla="*/ 419100 h 419100"/>
              <a:gd name="connsiteX390" fmla="*/ 4775938 w 5032666"/>
              <a:gd name="connsiteY390" fmla="*/ 419100 h 419100"/>
              <a:gd name="connsiteX391" fmla="*/ 4758250 w 5032666"/>
              <a:gd name="connsiteY391" fmla="*/ 419100 h 419100"/>
              <a:gd name="connsiteX392" fmla="*/ 4750830 w 5032666"/>
              <a:gd name="connsiteY392" fmla="*/ 419100 h 419100"/>
              <a:gd name="connsiteX393" fmla="*/ 4718340 w 5032666"/>
              <a:gd name="connsiteY393" fmla="*/ 419100 h 419100"/>
              <a:gd name="connsiteX394" fmla="*/ 4712283 w 5032666"/>
              <a:gd name="connsiteY394" fmla="*/ 419100 h 419100"/>
              <a:gd name="connsiteX395" fmla="*/ 4701547 w 5032666"/>
              <a:gd name="connsiteY395" fmla="*/ 419100 h 419100"/>
              <a:gd name="connsiteX396" fmla="*/ 4669057 w 5032666"/>
              <a:gd name="connsiteY396" fmla="*/ 419100 h 419100"/>
              <a:gd name="connsiteX397" fmla="*/ 4661637 w 5032666"/>
              <a:gd name="connsiteY397" fmla="*/ 419100 h 419100"/>
              <a:gd name="connsiteX398" fmla="*/ 4655580 w 5032666"/>
              <a:gd name="connsiteY398" fmla="*/ 419100 h 419100"/>
              <a:gd name="connsiteX399" fmla="*/ 4623090 w 5032666"/>
              <a:gd name="connsiteY399" fmla="*/ 419100 h 419100"/>
              <a:gd name="connsiteX400" fmla="*/ 4612354 w 5032666"/>
              <a:gd name="connsiteY400" fmla="*/ 419100 h 419100"/>
              <a:gd name="connsiteX401" fmla="*/ 4597982 w 5032666"/>
              <a:gd name="connsiteY401" fmla="*/ 419100 h 419100"/>
              <a:gd name="connsiteX402" fmla="*/ 4566387 w 5032666"/>
              <a:gd name="connsiteY402" fmla="*/ 419100 h 419100"/>
              <a:gd name="connsiteX403" fmla="*/ 4548699 w 5032666"/>
              <a:gd name="connsiteY403" fmla="*/ 419100 h 419100"/>
              <a:gd name="connsiteX404" fmla="*/ 4541279 w 5032666"/>
              <a:gd name="connsiteY404" fmla="*/ 419100 h 419100"/>
              <a:gd name="connsiteX405" fmla="*/ 4502732 w 5032666"/>
              <a:gd name="connsiteY405" fmla="*/ 419100 h 419100"/>
              <a:gd name="connsiteX406" fmla="*/ 4491996 w 5032666"/>
              <a:gd name="connsiteY406" fmla="*/ 419100 h 419100"/>
              <a:gd name="connsiteX407" fmla="*/ 4470691 w 5032666"/>
              <a:gd name="connsiteY407" fmla="*/ 419100 h 419100"/>
              <a:gd name="connsiteX408" fmla="*/ 4446029 w 5032666"/>
              <a:gd name="connsiteY408" fmla="*/ 419100 h 419100"/>
              <a:gd name="connsiteX409" fmla="*/ 4421408 w 5032666"/>
              <a:gd name="connsiteY409" fmla="*/ 419100 h 419100"/>
              <a:gd name="connsiteX410" fmla="*/ 4413988 w 5032666"/>
              <a:gd name="connsiteY410" fmla="*/ 419100 h 419100"/>
              <a:gd name="connsiteX411" fmla="*/ 4375441 w 5032666"/>
              <a:gd name="connsiteY411" fmla="*/ 419100 h 419100"/>
              <a:gd name="connsiteX412" fmla="*/ 4364705 w 5032666"/>
              <a:gd name="connsiteY412" fmla="*/ 419100 h 419100"/>
              <a:gd name="connsiteX413" fmla="*/ 4350333 w 5032666"/>
              <a:gd name="connsiteY413" fmla="*/ 419100 h 419100"/>
              <a:gd name="connsiteX414" fmla="*/ 4318738 w 5032666"/>
              <a:gd name="connsiteY414" fmla="*/ 419100 h 419100"/>
              <a:gd name="connsiteX415" fmla="*/ 4301050 w 5032666"/>
              <a:gd name="connsiteY415" fmla="*/ 419100 h 419100"/>
              <a:gd name="connsiteX416" fmla="*/ 4293630 w 5032666"/>
              <a:gd name="connsiteY416" fmla="*/ 419100 h 419100"/>
              <a:gd name="connsiteX417" fmla="*/ 4282337 w 5032666"/>
              <a:gd name="connsiteY417" fmla="*/ 419100 h 419100"/>
              <a:gd name="connsiteX418" fmla="*/ 4261140 w 5032666"/>
              <a:gd name="connsiteY418" fmla="*/ 419100 h 419100"/>
              <a:gd name="connsiteX419" fmla="*/ 4255083 w 5032666"/>
              <a:gd name="connsiteY419" fmla="*/ 419100 h 419100"/>
              <a:gd name="connsiteX420" fmla="*/ 4244347 w 5032666"/>
              <a:gd name="connsiteY420" fmla="*/ 419100 h 419100"/>
              <a:gd name="connsiteX421" fmla="*/ 4233054 w 5032666"/>
              <a:gd name="connsiteY421" fmla="*/ 419100 h 419100"/>
              <a:gd name="connsiteX422" fmla="*/ 4225634 w 5032666"/>
              <a:gd name="connsiteY422" fmla="*/ 419100 h 419100"/>
              <a:gd name="connsiteX423" fmla="*/ 4211857 w 5032666"/>
              <a:gd name="connsiteY423" fmla="*/ 419100 h 419100"/>
              <a:gd name="connsiteX424" fmla="*/ 4204437 w 5032666"/>
              <a:gd name="connsiteY424" fmla="*/ 419100 h 419100"/>
              <a:gd name="connsiteX425" fmla="*/ 4198380 w 5032666"/>
              <a:gd name="connsiteY425" fmla="*/ 419100 h 419100"/>
              <a:gd name="connsiteX426" fmla="*/ 4187087 w 5032666"/>
              <a:gd name="connsiteY426" fmla="*/ 419100 h 419100"/>
              <a:gd name="connsiteX427" fmla="*/ 4176351 w 5032666"/>
              <a:gd name="connsiteY427" fmla="*/ 419100 h 419100"/>
              <a:gd name="connsiteX428" fmla="*/ 4165890 w 5032666"/>
              <a:gd name="connsiteY428" fmla="*/ 419100 h 419100"/>
              <a:gd name="connsiteX429" fmla="*/ 4161979 w 5032666"/>
              <a:gd name="connsiteY429" fmla="*/ 419100 h 419100"/>
              <a:gd name="connsiteX430" fmla="*/ 4155154 w 5032666"/>
              <a:gd name="connsiteY430" fmla="*/ 419100 h 419100"/>
              <a:gd name="connsiteX431" fmla="*/ 4140782 w 5032666"/>
              <a:gd name="connsiteY431" fmla="*/ 419100 h 419100"/>
              <a:gd name="connsiteX432" fmla="*/ 4130384 w 5032666"/>
              <a:gd name="connsiteY432" fmla="*/ 419100 h 419100"/>
              <a:gd name="connsiteX433" fmla="*/ 4112696 w 5032666"/>
              <a:gd name="connsiteY433" fmla="*/ 419100 h 419100"/>
              <a:gd name="connsiteX434" fmla="*/ 4109187 w 5032666"/>
              <a:gd name="connsiteY434" fmla="*/ 419100 h 419100"/>
              <a:gd name="connsiteX435" fmla="*/ 4105276 w 5032666"/>
              <a:gd name="connsiteY435" fmla="*/ 419100 h 419100"/>
              <a:gd name="connsiteX436" fmla="*/ 4091499 w 5032666"/>
              <a:gd name="connsiteY436" fmla="*/ 419100 h 419100"/>
              <a:gd name="connsiteX437" fmla="*/ 4084079 w 5032666"/>
              <a:gd name="connsiteY437" fmla="*/ 419100 h 419100"/>
              <a:gd name="connsiteX438" fmla="*/ 4072786 w 5032666"/>
              <a:gd name="connsiteY438" fmla="*/ 419100 h 419100"/>
              <a:gd name="connsiteX439" fmla="*/ 4066729 w 5032666"/>
              <a:gd name="connsiteY439" fmla="*/ 419100 h 419100"/>
              <a:gd name="connsiteX440" fmla="*/ 4055993 w 5032666"/>
              <a:gd name="connsiteY440" fmla="*/ 419100 h 419100"/>
              <a:gd name="connsiteX441" fmla="*/ 4045532 w 5032666"/>
              <a:gd name="connsiteY441" fmla="*/ 419100 h 419100"/>
              <a:gd name="connsiteX442" fmla="*/ 4034796 w 5032666"/>
              <a:gd name="connsiteY442" fmla="*/ 419100 h 419100"/>
              <a:gd name="connsiteX443" fmla="*/ 4023503 w 5032666"/>
              <a:gd name="connsiteY443" fmla="*/ 419100 h 419100"/>
              <a:gd name="connsiteX444" fmla="*/ 4016083 w 5032666"/>
              <a:gd name="connsiteY444" fmla="*/ 419100 h 419100"/>
              <a:gd name="connsiteX445" fmla="*/ 4010026 w 5032666"/>
              <a:gd name="connsiteY445" fmla="*/ 419100 h 419100"/>
              <a:gd name="connsiteX446" fmla="*/ 3988829 w 5032666"/>
              <a:gd name="connsiteY446" fmla="*/ 419100 h 419100"/>
              <a:gd name="connsiteX447" fmla="*/ 3977536 w 5032666"/>
              <a:gd name="connsiteY447" fmla="*/ 419100 h 419100"/>
              <a:gd name="connsiteX448" fmla="*/ 3966800 w 5032666"/>
              <a:gd name="connsiteY448" fmla="*/ 419100 h 419100"/>
              <a:gd name="connsiteX449" fmla="*/ 3952428 w 5032666"/>
              <a:gd name="connsiteY449" fmla="*/ 419100 h 419100"/>
              <a:gd name="connsiteX450" fmla="*/ 3920833 w 5032666"/>
              <a:gd name="connsiteY450" fmla="*/ 419100 h 419100"/>
              <a:gd name="connsiteX451" fmla="*/ 3903145 w 5032666"/>
              <a:gd name="connsiteY451" fmla="*/ 419100 h 419100"/>
              <a:gd name="connsiteX452" fmla="*/ 3895725 w 5032666"/>
              <a:gd name="connsiteY452" fmla="*/ 419100 h 419100"/>
              <a:gd name="connsiteX453" fmla="*/ 3857178 w 5032666"/>
              <a:gd name="connsiteY453" fmla="*/ 419100 h 419100"/>
              <a:gd name="connsiteX454" fmla="*/ 3846442 w 5032666"/>
              <a:gd name="connsiteY454" fmla="*/ 419100 h 419100"/>
              <a:gd name="connsiteX455" fmla="*/ 3825137 w 5032666"/>
              <a:gd name="connsiteY455" fmla="*/ 419100 h 419100"/>
              <a:gd name="connsiteX456" fmla="*/ 3800475 w 5032666"/>
              <a:gd name="connsiteY456" fmla="*/ 419100 h 419100"/>
              <a:gd name="connsiteX457" fmla="*/ 3775854 w 5032666"/>
              <a:gd name="connsiteY457" fmla="*/ 419100 h 419100"/>
              <a:gd name="connsiteX458" fmla="*/ 3768434 w 5032666"/>
              <a:gd name="connsiteY458" fmla="*/ 419100 h 419100"/>
              <a:gd name="connsiteX459" fmla="*/ 3729887 w 5032666"/>
              <a:gd name="connsiteY459" fmla="*/ 419100 h 419100"/>
              <a:gd name="connsiteX460" fmla="*/ 3719151 w 5032666"/>
              <a:gd name="connsiteY460" fmla="*/ 419100 h 419100"/>
              <a:gd name="connsiteX461" fmla="*/ 3704779 w 5032666"/>
              <a:gd name="connsiteY461" fmla="*/ 419100 h 419100"/>
              <a:gd name="connsiteX462" fmla="*/ 3673184 w 5032666"/>
              <a:gd name="connsiteY462" fmla="*/ 419100 h 419100"/>
              <a:gd name="connsiteX463" fmla="*/ 3655496 w 5032666"/>
              <a:gd name="connsiteY463" fmla="*/ 419100 h 419100"/>
              <a:gd name="connsiteX464" fmla="*/ 3648076 w 5032666"/>
              <a:gd name="connsiteY464" fmla="*/ 419100 h 419100"/>
              <a:gd name="connsiteX465" fmla="*/ 3615586 w 5032666"/>
              <a:gd name="connsiteY465" fmla="*/ 419100 h 419100"/>
              <a:gd name="connsiteX466" fmla="*/ 3609529 w 5032666"/>
              <a:gd name="connsiteY466" fmla="*/ 419100 h 419100"/>
              <a:gd name="connsiteX467" fmla="*/ 3598793 w 5032666"/>
              <a:gd name="connsiteY467" fmla="*/ 419100 h 419100"/>
              <a:gd name="connsiteX468" fmla="*/ 3566303 w 5032666"/>
              <a:gd name="connsiteY468" fmla="*/ 419100 h 419100"/>
              <a:gd name="connsiteX469" fmla="*/ 3558883 w 5032666"/>
              <a:gd name="connsiteY469" fmla="*/ 419100 h 419100"/>
              <a:gd name="connsiteX470" fmla="*/ 3552826 w 5032666"/>
              <a:gd name="connsiteY470" fmla="*/ 419100 h 419100"/>
              <a:gd name="connsiteX471" fmla="*/ 3537241 w 5032666"/>
              <a:gd name="connsiteY471" fmla="*/ 419100 h 419100"/>
              <a:gd name="connsiteX472" fmla="*/ 3520336 w 5032666"/>
              <a:gd name="connsiteY472" fmla="*/ 419100 h 419100"/>
              <a:gd name="connsiteX473" fmla="*/ 3509600 w 5032666"/>
              <a:gd name="connsiteY473" fmla="*/ 419100 h 419100"/>
              <a:gd name="connsiteX474" fmla="*/ 3495228 w 5032666"/>
              <a:gd name="connsiteY474" fmla="*/ 419100 h 419100"/>
              <a:gd name="connsiteX475" fmla="*/ 3487958 w 5032666"/>
              <a:gd name="connsiteY475" fmla="*/ 419100 h 419100"/>
              <a:gd name="connsiteX476" fmla="*/ 3480538 w 5032666"/>
              <a:gd name="connsiteY476" fmla="*/ 419100 h 419100"/>
              <a:gd name="connsiteX477" fmla="*/ 3463633 w 5032666"/>
              <a:gd name="connsiteY477" fmla="*/ 419100 h 419100"/>
              <a:gd name="connsiteX478" fmla="*/ 3445945 w 5032666"/>
              <a:gd name="connsiteY478" fmla="*/ 419100 h 419100"/>
              <a:gd name="connsiteX479" fmla="*/ 3441991 w 5032666"/>
              <a:gd name="connsiteY479" fmla="*/ 419100 h 419100"/>
              <a:gd name="connsiteX480" fmla="*/ 3438525 w 5032666"/>
              <a:gd name="connsiteY480" fmla="*/ 419100 h 419100"/>
              <a:gd name="connsiteX481" fmla="*/ 3431255 w 5032666"/>
              <a:gd name="connsiteY481" fmla="*/ 419100 h 419100"/>
              <a:gd name="connsiteX482" fmla="*/ 3416883 w 5032666"/>
              <a:gd name="connsiteY482" fmla="*/ 419100 h 419100"/>
              <a:gd name="connsiteX483" fmla="*/ 3399978 w 5032666"/>
              <a:gd name="connsiteY483" fmla="*/ 419100 h 419100"/>
              <a:gd name="connsiteX484" fmla="*/ 3389242 w 5032666"/>
              <a:gd name="connsiteY484" fmla="*/ 419100 h 419100"/>
              <a:gd name="connsiteX485" fmla="*/ 3385288 w 5032666"/>
              <a:gd name="connsiteY485" fmla="*/ 419100 h 419100"/>
              <a:gd name="connsiteX486" fmla="*/ 3367600 w 5032666"/>
              <a:gd name="connsiteY486" fmla="*/ 419100 h 419100"/>
              <a:gd name="connsiteX487" fmla="*/ 3360180 w 5032666"/>
              <a:gd name="connsiteY487" fmla="*/ 419100 h 419100"/>
              <a:gd name="connsiteX488" fmla="*/ 3343275 w 5032666"/>
              <a:gd name="connsiteY488" fmla="*/ 419100 h 419100"/>
              <a:gd name="connsiteX489" fmla="*/ 3327690 w 5032666"/>
              <a:gd name="connsiteY489" fmla="*/ 419100 h 419100"/>
              <a:gd name="connsiteX490" fmla="*/ 3321633 w 5032666"/>
              <a:gd name="connsiteY490" fmla="*/ 419100 h 419100"/>
              <a:gd name="connsiteX491" fmla="*/ 3310897 w 5032666"/>
              <a:gd name="connsiteY491" fmla="*/ 419100 h 419100"/>
              <a:gd name="connsiteX492" fmla="*/ 3278407 w 5032666"/>
              <a:gd name="connsiteY492" fmla="*/ 419100 h 419100"/>
              <a:gd name="connsiteX493" fmla="*/ 3270987 w 5032666"/>
              <a:gd name="connsiteY493" fmla="*/ 419100 h 419100"/>
              <a:gd name="connsiteX494" fmla="*/ 3264930 w 5032666"/>
              <a:gd name="connsiteY494" fmla="*/ 419100 h 419100"/>
              <a:gd name="connsiteX495" fmla="*/ 3232440 w 5032666"/>
              <a:gd name="connsiteY495" fmla="*/ 419100 h 419100"/>
              <a:gd name="connsiteX496" fmla="*/ 3221704 w 5032666"/>
              <a:gd name="connsiteY496" fmla="*/ 419100 h 419100"/>
              <a:gd name="connsiteX497" fmla="*/ 3207332 w 5032666"/>
              <a:gd name="connsiteY497" fmla="*/ 419100 h 419100"/>
              <a:gd name="connsiteX498" fmla="*/ 3175737 w 5032666"/>
              <a:gd name="connsiteY498" fmla="*/ 419100 h 419100"/>
              <a:gd name="connsiteX499" fmla="*/ 3158049 w 5032666"/>
              <a:gd name="connsiteY499" fmla="*/ 419100 h 419100"/>
              <a:gd name="connsiteX500" fmla="*/ 3150629 w 5032666"/>
              <a:gd name="connsiteY500" fmla="*/ 419100 h 419100"/>
              <a:gd name="connsiteX501" fmla="*/ 3112082 w 5032666"/>
              <a:gd name="connsiteY501" fmla="*/ 419100 h 419100"/>
              <a:gd name="connsiteX502" fmla="*/ 3101346 w 5032666"/>
              <a:gd name="connsiteY502" fmla="*/ 419100 h 419100"/>
              <a:gd name="connsiteX503" fmla="*/ 3080041 w 5032666"/>
              <a:gd name="connsiteY503" fmla="*/ 419100 h 419100"/>
              <a:gd name="connsiteX504" fmla="*/ 3055379 w 5032666"/>
              <a:gd name="connsiteY504" fmla="*/ 419100 h 419100"/>
              <a:gd name="connsiteX505" fmla="*/ 3030758 w 5032666"/>
              <a:gd name="connsiteY505" fmla="*/ 419100 h 419100"/>
              <a:gd name="connsiteX506" fmla="*/ 3023338 w 5032666"/>
              <a:gd name="connsiteY506" fmla="*/ 419100 h 419100"/>
              <a:gd name="connsiteX507" fmla="*/ 2984791 w 5032666"/>
              <a:gd name="connsiteY507" fmla="*/ 419100 h 419100"/>
              <a:gd name="connsiteX508" fmla="*/ 2975266 w 5032666"/>
              <a:gd name="connsiteY508" fmla="*/ 419100 h 419100"/>
              <a:gd name="connsiteX509" fmla="*/ 2974055 w 5032666"/>
              <a:gd name="connsiteY509" fmla="*/ 419100 h 419100"/>
              <a:gd name="connsiteX510" fmla="*/ 2959683 w 5032666"/>
              <a:gd name="connsiteY510" fmla="*/ 419100 h 419100"/>
              <a:gd name="connsiteX511" fmla="*/ 2928088 w 5032666"/>
              <a:gd name="connsiteY511" fmla="*/ 419100 h 419100"/>
              <a:gd name="connsiteX512" fmla="*/ 2925983 w 5032666"/>
              <a:gd name="connsiteY512" fmla="*/ 419100 h 419100"/>
              <a:gd name="connsiteX513" fmla="*/ 2918563 w 5032666"/>
              <a:gd name="connsiteY513" fmla="*/ 419100 h 419100"/>
              <a:gd name="connsiteX514" fmla="*/ 2910400 w 5032666"/>
              <a:gd name="connsiteY514" fmla="*/ 419100 h 419100"/>
              <a:gd name="connsiteX515" fmla="*/ 2902980 w 5032666"/>
              <a:gd name="connsiteY515" fmla="*/ 419100 h 419100"/>
              <a:gd name="connsiteX516" fmla="*/ 2891687 w 5032666"/>
              <a:gd name="connsiteY516" fmla="*/ 419100 h 419100"/>
              <a:gd name="connsiteX517" fmla="*/ 2880016 w 5032666"/>
              <a:gd name="connsiteY517" fmla="*/ 419100 h 419100"/>
              <a:gd name="connsiteX518" fmla="*/ 2870490 w 5032666"/>
              <a:gd name="connsiteY518" fmla="*/ 419100 h 419100"/>
              <a:gd name="connsiteX519" fmla="*/ 2869280 w 5032666"/>
              <a:gd name="connsiteY519" fmla="*/ 419100 h 419100"/>
              <a:gd name="connsiteX520" fmla="*/ 2864433 w 5032666"/>
              <a:gd name="connsiteY520" fmla="*/ 419100 h 419100"/>
              <a:gd name="connsiteX521" fmla="*/ 2854908 w 5032666"/>
              <a:gd name="connsiteY521" fmla="*/ 419100 h 419100"/>
              <a:gd name="connsiteX522" fmla="*/ 2853697 w 5032666"/>
              <a:gd name="connsiteY522" fmla="*/ 419100 h 419100"/>
              <a:gd name="connsiteX523" fmla="*/ 2842404 w 5032666"/>
              <a:gd name="connsiteY523" fmla="*/ 419100 h 419100"/>
              <a:gd name="connsiteX524" fmla="*/ 2834984 w 5032666"/>
              <a:gd name="connsiteY524" fmla="*/ 419100 h 419100"/>
              <a:gd name="connsiteX525" fmla="*/ 2823313 w 5032666"/>
              <a:gd name="connsiteY525" fmla="*/ 419100 h 419100"/>
              <a:gd name="connsiteX526" fmla="*/ 2821207 w 5032666"/>
              <a:gd name="connsiteY526" fmla="*/ 419100 h 419100"/>
              <a:gd name="connsiteX527" fmla="*/ 2813787 w 5032666"/>
              <a:gd name="connsiteY527" fmla="*/ 419100 h 419100"/>
              <a:gd name="connsiteX528" fmla="*/ 2807730 w 5032666"/>
              <a:gd name="connsiteY528" fmla="*/ 419100 h 419100"/>
              <a:gd name="connsiteX529" fmla="*/ 2805625 w 5032666"/>
              <a:gd name="connsiteY529" fmla="*/ 419100 h 419100"/>
              <a:gd name="connsiteX530" fmla="*/ 2798205 w 5032666"/>
              <a:gd name="connsiteY530" fmla="*/ 419100 h 419100"/>
              <a:gd name="connsiteX531" fmla="*/ 2796437 w 5032666"/>
              <a:gd name="connsiteY531" fmla="*/ 419100 h 419100"/>
              <a:gd name="connsiteX532" fmla="*/ 2785701 w 5032666"/>
              <a:gd name="connsiteY532" fmla="*/ 419100 h 419100"/>
              <a:gd name="connsiteX533" fmla="*/ 2775240 w 5032666"/>
              <a:gd name="connsiteY533" fmla="*/ 419100 h 419100"/>
              <a:gd name="connsiteX534" fmla="*/ 2771329 w 5032666"/>
              <a:gd name="connsiteY534" fmla="*/ 419100 h 419100"/>
              <a:gd name="connsiteX535" fmla="*/ 2765715 w 5032666"/>
              <a:gd name="connsiteY535" fmla="*/ 419100 h 419100"/>
              <a:gd name="connsiteX536" fmla="*/ 2764504 w 5032666"/>
              <a:gd name="connsiteY536" fmla="*/ 419100 h 419100"/>
              <a:gd name="connsiteX537" fmla="*/ 2759658 w 5032666"/>
              <a:gd name="connsiteY537" fmla="*/ 419100 h 419100"/>
              <a:gd name="connsiteX538" fmla="*/ 2750132 w 5032666"/>
              <a:gd name="connsiteY538" fmla="*/ 419100 h 419100"/>
              <a:gd name="connsiteX539" fmla="*/ 2748922 w 5032666"/>
              <a:gd name="connsiteY539" fmla="*/ 419100 h 419100"/>
              <a:gd name="connsiteX540" fmla="*/ 2739734 w 5032666"/>
              <a:gd name="connsiteY540" fmla="*/ 419100 h 419100"/>
              <a:gd name="connsiteX541" fmla="*/ 2722046 w 5032666"/>
              <a:gd name="connsiteY541" fmla="*/ 419100 h 419100"/>
              <a:gd name="connsiteX542" fmla="*/ 2718537 w 5032666"/>
              <a:gd name="connsiteY542" fmla="*/ 419100 h 419100"/>
              <a:gd name="connsiteX543" fmla="*/ 2716432 w 5032666"/>
              <a:gd name="connsiteY543" fmla="*/ 419100 h 419100"/>
              <a:gd name="connsiteX544" fmla="*/ 2714626 w 5032666"/>
              <a:gd name="connsiteY544" fmla="*/ 419100 h 419100"/>
              <a:gd name="connsiteX545" fmla="*/ 2709012 w 5032666"/>
              <a:gd name="connsiteY545" fmla="*/ 419100 h 419100"/>
              <a:gd name="connsiteX546" fmla="*/ 2702955 w 5032666"/>
              <a:gd name="connsiteY546" fmla="*/ 419100 h 419100"/>
              <a:gd name="connsiteX547" fmla="*/ 2700849 w 5032666"/>
              <a:gd name="connsiteY547" fmla="*/ 419100 h 419100"/>
              <a:gd name="connsiteX548" fmla="*/ 2693429 w 5032666"/>
              <a:gd name="connsiteY548" fmla="*/ 419100 h 419100"/>
              <a:gd name="connsiteX549" fmla="*/ 2682136 w 5032666"/>
              <a:gd name="connsiteY549" fmla="*/ 419100 h 419100"/>
              <a:gd name="connsiteX550" fmla="*/ 2676079 w 5032666"/>
              <a:gd name="connsiteY550" fmla="*/ 419100 h 419100"/>
              <a:gd name="connsiteX551" fmla="*/ 2670465 w 5032666"/>
              <a:gd name="connsiteY551" fmla="*/ 419100 h 419100"/>
              <a:gd name="connsiteX552" fmla="*/ 2665343 w 5032666"/>
              <a:gd name="connsiteY552" fmla="*/ 419100 h 419100"/>
              <a:gd name="connsiteX553" fmla="*/ 2659729 w 5032666"/>
              <a:gd name="connsiteY553" fmla="*/ 419100 h 419100"/>
              <a:gd name="connsiteX554" fmla="*/ 2654882 w 5032666"/>
              <a:gd name="connsiteY554" fmla="*/ 419100 h 419100"/>
              <a:gd name="connsiteX555" fmla="*/ 2645357 w 5032666"/>
              <a:gd name="connsiteY555" fmla="*/ 419100 h 419100"/>
              <a:gd name="connsiteX556" fmla="*/ 2644146 w 5032666"/>
              <a:gd name="connsiteY556" fmla="*/ 419100 h 419100"/>
              <a:gd name="connsiteX557" fmla="*/ 2632853 w 5032666"/>
              <a:gd name="connsiteY557" fmla="*/ 419100 h 419100"/>
              <a:gd name="connsiteX558" fmla="*/ 2625433 w 5032666"/>
              <a:gd name="connsiteY558" fmla="*/ 419100 h 419100"/>
              <a:gd name="connsiteX559" fmla="*/ 2619376 w 5032666"/>
              <a:gd name="connsiteY559" fmla="*/ 419100 h 419100"/>
              <a:gd name="connsiteX560" fmla="*/ 2613762 w 5032666"/>
              <a:gd name="connsiteY560" fmla="*/ 419100 h 419100"/>
              <a:gd name="connsiteX561" fmla="*/ 2598179 w 5032666"/>
              <a:gd name="connsiteY561" fmla="*/ 419100 h 419100"/>
              <a:gd name="connsiteX562" fmla="*/ 2596074 w 5032666"/>
              <a:gd name="connsiteY562" fmla="*/ 419100 h 419100"/>
              <a:gd name="connsiteX563" fmla="*/ 2588654 w 5032666"/>
              <a:gd name="connsiteY563" fmla="*/ 419100 h 419100"/>
              <a:gd name="connsiteX564" fmla="*/ 2586886 w 5032666"/>
              <a:gd name="connsiteY564" fmla="*/ 419100 h 419100"/>
              <a:gd name="connsiteX565" fmla="*/ 2576150 w 5032666"/>
              <a:gd name="connsiteY565" fmla="*/ 419100 h 419100"/>
              <a:gd name="connsiteX566" fmla="*/ 2561778 w 5032666"/>
              <a:gd name="connsiteY566" fmla="*/ 419100 h 419100"/>
              <a:gd name="connsiteX567" fmla="*/ 2550107 w 5032666"/>
              <a:gd name="connsiteY567" fmla="*/ 419100 h 419100"/>
              <a:gd name="connsiteX568" fmla="*/ 2539371 w 5032666"/>
              <a:gd name="connsiteY568" fmla="*/ 419100 h 419100"/>
              <a:gd name="connsiteX569" fmla="*/ 2530183 w 5032666"/>
              <a:gd name="connsiteY569" fmla="*/ 419100 h 419100"/>
              <a:gd name="connsiteX570" fmla="*/ 2518066 w 5032666"/>
              <a:gd name="connsiteY570" fmla="*/ 419100 h 419100"/>
              <a:gd name="connsiteX571" fmla="*/ 2512495 w 5032666"/>
              <a:gd name="connsiteY571" fmla="*/ 419100 h 419100"/>
              <a:gd name="connsiteX572" fmla="*/ 2505075 w 5032666"/>
              <a:gd name="connsiteY572" fmla="*/ 419100 h 419100"/>
              <a:gd name="connsiteX573" fmla="*/ 2493404 w 5032666"/>
              <a:gd name="connsiteY573" fmla="*/ 419100 h 419100"/>
              <a:gd name="connsiteX574" fmla="*/ 2468783 w 5032666"/>
              <a:gd name="connsiteY574" fmla="*/ 419100 h 419100"/>
              <a:gd name="connsiteX575" fmla="*/ 2466528 w 5032666"/>
              <a:gd name="connsiteY575" fmla="*/ 419100 h 419100"/>
              <a:gd name="connsiteX576" fmla="*/ 2461363 w 5032666"/>
              <a:gd name="connsiteY576" fmla="*/ 419100 h 419100"/>
              <a:gd name="connsiteX577" fmla="*/ 2455792 w 5032666"/>
              <a:gd name="connsiteY577" fmla="*/ 419100 h 419100"/>
              <a:gd name="connsiteX578" fmla="*/ 2434487 w 5032666"/>
              <a:gd name="connsiteY578" fmla="*/ 419100 h 419100"/>
              <a:gd name="connsiteX579" fmla="*/ 2422816 w 5032666"/>
              <a:gd name="connsiteY579" fmla="*/ 419100 h 419100"/>
              <a:gd name="connsiteX580" fmla="*/ 2412080 w 5032666"/>
              <a:gd name="connsiteY580" fmla="*/ 419100 h 419100"/>
              <a:gd name="connsiteX581" fmla="*/ 2409825 w 5032666"/>
              <a:gd name="connsiteY581" fmla="*/ 419100 h 419100"/>
              <a:gd name="connsiteX582" fmla="*/ 2397708 w 5032666"/>
              <a:gd name="connsiteY582" fmla="*/ 419100 h 419100"/>
              <a:gd name="connsiteX583" fmla="*/ 2385204 w 5032666"/>
              <a:gd name="connsiteY583" fmla="*/ 419100 h 419100"/>
              <a:gd name="connsiteX584" fmla="*/ 2377784 w 5032666"/>
              <a:gd name="connsiteY584" fmla="*/ 419100 h 419100"/>
              <a:gd name="connsiteX585" fmla="*/ 2366113 w 5032666"/>
              <a:gd name="connsiteY585" fmla="*/ 419100 h 419100"/>
              <a:gd name="connsiteX586" fmla="*/ 2348425 w 5032666"/>
              <a:gd name="connsiteY586" fmla="*/ 419100 h 419100"/>
              <a:gd name="connsiteX587" fmla="*/ 2341005 w 5032666"/>
              <a:gd name="connsiteY587" fmla="*/ 419100 h 419100"/>
              <a:gd name="connsiteX588" fmla="*/ 2339237 w 5032666"/>
              <a:gd name="connsiteY588" fmla="*/ 419100 h 419100"/>
              <a:gd name="connsiteX589" fmla="*/ 2329712 w 5032666"/>
              <a:gd name="connsiteY589" fmla="*/ 419100 h 419100"/>
              <a:gd name="connsiteX590" fmla="*/ 2328501 w 5032666"/>
              <a:gd name="connsiteY590" fmla="*/ 419100 h 419100"/>
              <a:gd name="connsiteX591" fmla="*/ 2314129 w 5032666"/>
              <a:gd name="connsiteY591" fmla="*/ 419100 h 419100"/>
              <a:gd name="connsiteX592" fmla="*/ 2308515 w 5032666"/>
              <a:gd name="connsiteY592" fmla="*/ 419100 h 419100"/>
              <a:gd name="connsiteX593" fmla="*/ 2302458 w 5032666"/>
              <a:gd name="connsiteY593" fmla="*/ 419100 h 419100"/>
              <a:gd name="connsiteX594" fmla="*/ 2291722 w 5032666"/>
              <a:gd name="connsiteY594" fmla="*/ 419100 h 419100"/>
              <a:gd name="connsiteX595" fmla="*/ 2282534 w 5032666"/>
              <a:gd name="connsiteY595" fmla="*/ 419100 h 419100"/>
              <a:gd name="connsiteX596" fmla="*/ 2280429 w 5032666"/>
              <a:gd name="connsiteY596" fmla="*/ 419100 h 419100"/>
              <a:gd name="connsiteX597" fmla="*/ 2273009 w 5032666"/>
              <a:gd name="connsiteY597" fmla="*/ 419100 h 419100"/>
              <a:gd name="connsiteX598" fmla="*/ 2264846 w 5032666"/>
              <a:gd name="connsiteY598" fmla="*/ 419100 h 419100"/>
              <a:gd name="connsiteX599" fmla="*/ 2259232 w 5032666"/>
              <a:gd name="connsiteY599" fmla="*/ 419100 h 419100"/>
              <a:gd name="connsiteX600" fmla="*/ 2257426 w 5032666"/>
              <a:gd name="connsiteY600" fmla="*/ 419100 h 419100"/>
              <a:gd name="connsiteX601" fmla="*/ 2251812 w 5032666"/>
              <a:gd name="connsiteY601" fmla="*/ 419100 h 419100"/>
              <a:gd name="connsiteX602" fmla="*/ 2245755 w 5032666"/>
              <a:gd name="connsiteY602" fmla="*/ 419100 h 419100"/>
              <a:gd name="connsiteX603" fmla="*/ 2234462 w 5032666"/>
              <a:gd name="connsiteY603" fmla="*/ 419100 h 419100"/>
              <a:gd name="connsiteX604" fmla="*/ 2224936 w 5032666"/>
              <a:gd name="connsiteY604" fmla="*/ 419100 h 419100"/>
              <a:gd name="connsiteX605" fmla="*/ 2223726 w 5032666"/>
              <a:gd name="connsiteY605" fmla="*/ 419100 h 419100"/>
              <a:gd name="connsiteX606" fmla="*/ 2218879 w 5032666"/>
              <a:gd name="connsiteY606" fmla="*/ 419100 h 419100"/>
              <a:gd name="connsiteX607" fmla="*/ 2213265 w 5032666"/>
              <a:gd name="connsiteY607" fmla="*/ 419100 h 419100"/>
              <a:gd name="connsiteX608" fmla="*/ 2209354 w 5032666"/>
              <a:gd name="connsiteY608" fmla="*/ 419100 h 419100"/>
              <a:gd name="connsiteX609" fmla="*/ 2208143 w 5032666"/>
              <a:gd name="connsiteY609" fmla="*/ 419100 h 419100"/>
              <a:gd name="connsiteX610" fmla="*/ 2202529 w 5032666"/>
              <a:gd name="connsiteY610" fmla="*/ 419100 h 419100"/>
              <a:gd name="connsiteX611" fmla="*/ 2188157 w 5032666"/>
              <a:gd name="connsiteY611" fmla="*/ 419100 h 419100"/>
              <a:gd name="connsiteX612" fmla="*/ 2177759 w 5032666"/>
              <a:gd name="connsiteY612" fmla="*/ 419100 h 419100"/>
              <a:gd name="connsiteX613" fmla="*/ 2175653 w 5032666"/>
              <a:gd name="connsiteY613" fmla="*/ 419100 h 419100"/>
              <a:gd name="connsiteX614" fmla="*/ 2168233 w 5032666"/>
              <a:gd name="connsiteY614" fmla="*/ 419100 h 419100"/>
              <a:gd name="connsiteX615" fmla="*/ 2162176 w 5032666"/>
              <a:gd name="connsiteY615" fmla="*/ 419100 h 419100"/>
              <a:gd name="connsiteX616" fmla="*/ 2160071 w 5032666"/>
              <a:gd name="connsiteY616" fmla="*/ 419100 h 419100"/>
              <a:gd name="connsiteX617" fmla="*/ 2156562 w 5032666"/>
              <a:gd name="connsiteY617" fmla="*/ 419100 h 419100"/>
              <a:gd name="connsiteX618" fmla="*/ 2152651 w 5032666"/>
              <a:gd name="connsiteY618" fmla="*/ 419100 h 419100"/>
              <a:gd name="connsiteX619" fmla="*/ 2138874 w 5032666"/>
              <a:gd name="connsiteY619" fmla="*/ 419100 h 419100"/>
              <a:gd name="connsiteX620" fmla="*/ 2131454 w 5032666"/>
              <a:gd name="connsiteY620" fmla="*/ 419100 h 419100"/>
              <a:gd name="connsiteX621" fmla="*/ 2129686 w 5032666"/>
              <a:gd name="connsiteY621" fmla="*/ 419100 h 419100"/>
              <a:gd name="connsiteX622" fmla="*/ 2120161 w 5032666"/>
              <a:gd name="connsiteY622" fmla="*/ 419100 h 419100"/>
              <a:gd name="connsiteX623" fmla="*/ 2118950 w 5032666"/>
              <a:gd name="connsiteY623" fmla="*/ 419100 h 419100"/>
              <a:gd name="connsiteX624" fmla="*/ 2114104 w 5032666"/>
              <a:gd name="connsiteY624" fmla="*/ 419100 h 419100"/>
              <a:gd name="connsiteX625" fmla="*/ 2104578 w 5032666"/>
              <a:gd name="connsiteY625" fmla="*/ 419100 h 419100"/>
              <a:gd name="connsiteX626" fmla="*/ 2103368 w 5032666"/>
              <a:gd name="connsiteY626" fmla="*/ 419100 h 419100"/>
              <a:gd name="connsiteX627" fmla="*/ 2092907 w 5032666"/>
              <a:gd name="connsiteY627" fmla="*/ 419100 h 419100"/>
              <a:gd name="connsiteX628" fmla="*/ 2082171 w 5032666"/>
              <a:gd name="connsiteY628" fmla="*/ 419100 h 419100"/>
              <a:gd name="connsiteX629" fmla="*/ 2072983 w 5032666"/>
              <a:gd name="connsiteY629" fmla="*/ 419100 h 419100"/>
              <a:gd name="connsiteX630" fmla="*/ 2070878 w 5032666"/>
              <a:gd name="connsiteY630" fmla="*/ 419100 h 419100"/>
              <a:gd name="connsiteX631" fmla="*/ 2063458 w 5032666"/>
              <a:gd name="connsiteY631" fmla="*/ 419100 h 419100"/>
              <a:gd name="connsiteX632" fmla="*/ 2057401 w 5032666"/>
              <a:gd name="connsiteY632" fmla="*/ 419100 h 419100"/>
              <a:gd name="connsiteX633" fmla="*/ 2055295 w 5032666"/>
              <a:gd name="connsiteY633" fmla="*/ 419100 h 419100"/>
              <a:gd name="connsiteX634" fmla="*/ 2047875 w 5032666"/>
              <a:gd name="connsiteY634" fmla="*/ 419100 h 419100"/>
              <a:gd name="connsiteX635" fmla="*/ 2036204 w 5032666"/>
              <a:gd name="connsiteY635" fmla="*/ 419100 h 419100"/>
              <a:gd name="connsiteX636" fmla="*/ 2024911 w 5032666"/>
              <a:gd name="connsiteY636" fmla="*/ 419100 h 419100"/>
              <a:gd name="connsiteX637" fmla="*/ 2014175 w 5032666"/>
              <a:gd name="connsiteY637" fmla="*/ 419100 h 419100"/>
              <a:gd name="connsiteX638" fmla="*/ 2009328 w 5032666"/>
              <a:gd name="connsiteY638" fmla="*/ 419100 h 419100"/>
              <a:gd name="connsiteX639" fmla="*/ 1999803 w 5032666"/>
              <a:gd name="connsiteY639" fmla="*/ 419100 h 419100"/>
              <a:gd name="connsiteX640" fmla="*/ 1998592 w 5032666"/>
              <a:gd name="connsiteY640" fmla="*/ 419100 h 419100"/>
              <a:gd name="connsiteX641" fmla="*/ 1968208 w 5032666"/>
              <a:gd name="connsiteY641" fmla="*/ 419100 h 419100"/>
              <a:gd name="connsiteX642" fmla="*/ 1952625 w 5032666"/>
              <a:gd name="connsiteY642" fmla="*/ 419100 h 419100"/>
              <a:gd name="connsiteX643" fmla="*/ 1950520 w 5032666"/>
              <a:gd name="connsiteY643" fmla="*/ 419100 h 419100"/>
              <a:gd name="connsiteX644" fmla="*/ 1943100 w 5032666"/>
              <a:gd name="connsiteY644" fmla="*/ 419100 h 419100"/>
              <a:gd name="connsiteX645" fmla="*/ 1904553 w 5032666"/>
              <a:gd name="connsiteY645" fmla="*/ 419100 h 419100"/>
              <a:gd name="connsiteX646" fmla="*/ 1893817 w 5032666"/>
              <a:gd name="connsiteY646" fmla="*/ 419100 h 419100"/>
              <a:gd name="connsiteX647" fmla="*/ 1872512 w 5032666"/>
              <a:gd name="connsiteY647" fmla="*/ 419100 h 419100"/>
              <a:gd name="connsiteX648" fmla="*/ 1847850 w 5032666"/>
              <a:gd name="connsiteY648" fmla="*/ 419100 h 419100"/>
              <a:gd name="connsiteX649" fmla="*/ 1823229 w 5032666"/>
              <a:gd name="connsiteY649" fmla="*/ 419100 h 419100"/>
              <a:gd name="connsiteX650" fmla="*/ 1815809 w 5032666"/>
              <a:gd name="connsiteY650" fmla="*/ 419100 h 419100"/>
              <a:gd name="connsiteX651" fmla="*/ 1777262 w 5032666"/>
              <a:gd name="connsiteY651" fmla="*/ 419100 h 419100"/>
              <a:gd name="connsiteX652" fmla="*/ 1766526 w 5032666"/>
              <a:gd name="connsiteY652" fmla="*/ 419100 h 419100"/>
              <a:gd name="connsiteX653" fmla="*/ 1752154 w 5032666"/>
              <a:gd name="connsiteY653" fmla="*/ 419100 h 419100"/>
              <a:gd name="connsiteX654" fmla="*/ 1720559 w 5032666"/>
              <a:gd name="connsiteY654" fmla="*/ 419100 h 419100"/>
              <a:gd name="connsiteX655" fmla="*/ 1702871 w 5032666"/>
              <a:gd name="connsiteY655" fmla="*/ 419100 h 419100"/>
              <a:gd name="connsiteX656" fmla="*/ 1695451 w 5032666"/>
              <a:gd name="connsiteY656" fmla="*/ 419100 h 419100"/>
              <a:gd name="connsiteX657" fmla="*/ 1662961 w 5032666"/>
              <a:gd name="connsiteY657" fmla="*/ 419100 h 419100"/>
              <a:gd name="connsiteX658" fmla="*/ 1656904 w 5032666"/>
              <a:gd name="connsiteY658" fmla="*/ 419100 h 419100"/>
              <a:gd name="connsiteX659" fmla="*/ 1646168 w 5032666"/>
              <a:gd name="connsiteY659" fmla="*/ 419100 h 419100"/>
              <a:gd name="connsiteX660" fmla="*/ 1613678 w 5032666"/>
              <a:gd name="connsiteY660" fmla="*/ 419100 h 419100"/>
              <a:gd name="connsiteX661" fmla="*/ 1606258 w 5032666"/>
              <a:gd name="connsiteY661" fmla="*/ 419100 h 419100"/>
              <a:gd name="connsiteX662" fmla="*/ 1600201 w 5032666"/>
              <a:gd name="connsiteY662" fmla="*/ 419100 h 419100"/>
              <a:gd name="connsiteX663" fmla="*/ 1584616 w 5032666"/>
              <a:gd name="connsiteY663" fmla="*/ 419100 h 419100"/>
              <a:gd name="connsiteX664" fmla="*/ 1567711 w 5032666"/>
              <a:gd name="connsiteY664" fmla="*/ 419100 h 419100"/>
              <a:gd name="connsiteX665" fmla="*/ 1556975 w 5032666"/>
              <a:gd name="connsiteY665" fmla="*/ 419100 h 419100"/>
              <a:gd name="connsiteX666" fmla="*/ 1542603 w 5032666"/>
              <a:gd name="connsiteY666" fmla="*/ 419100 h 419100"/>
              <a:gd name="connsiteX667" fmla="*/ 1535333 w 5032666"/>
              <a:gd name="connsiteY667" fmla="*/ 419100 h 419100"/>
              <a:gd name="connsiteX668" fmla="*/ 1527913 w 5032666"/>
              <a:gd name="connsiteY668" fmla="*/ 419100 h 419100"/>
              <a:gd name="connsiteX669" fmla="*/ 1511008 w 5032666"/>
              <a:gd name="connsiteY669" fmla="*/ 419100 h 419100"/>
              <a:gd name="connsiteX670" fmla="*/ 1493320 w 5032666"/>
              <a:gd name="connsiteY670" fmla="*/ 419100 h 419100"/>
              <a:gd name="connsiteX671" fmla="*/ 1489366 w 5032666"/>
              <a:gd name="connsiteY671" fmla="*/ 419100 h 419100"/>
              <a:gd name="connsiteX672" fmla="*/ 1485900 w 5032666"/>
              <a:gd name="connsiteY672" fmla="*/ 419100 h 419100"/>
              <a:gd name="connsiteX673" fmla="*/ 1478630 w 5032666"/>
              <a:gd name="connsiteY673" fmla="*/ 419100 h 419100"/>
              <a:gd name="connsiteX674" fmla="*/ 1464258 w 5032666"/>
              <a:gd name="connsiteY674" fmla="*/ 419100 h 419100"/>
              <a:gd name="connsiteX675" fmla="*/ 1447353 w 5032666"/>
              <a:gd name="connsiteY675" fmla="*/ 419100 h 419100"/>
              <a:gd name="connsiteX676" fmla="*/ 1436617 w 5032666"/>
              <a:gd name="connsiteY676" fmla="*/ 419100 h 419100"/>
              <a:gd name="connsiteX677" fmla="*/ 1432663 w 5032666"/>
              <a:gd name="connsiteY677" fmla="*/ 419100 h 419100"/>
              <a:gd name="connsiteX678" fmla="*/ 1414975 w 5032666"/>
              <a:gd name="connsiteY678" fmla="*/ 419100 h 419100"/>
              <a:gd name="connsiteX679" fmla="*/ 1407555 w 5032666"/>
              <a:gd name="connsiteY679" fmla="*/ 419100 h 419100"/>
              <a:gd name="connsiteX680" fmla="*/ 1390650 w 5032666"/>
              <a:gd name="connsiteY680" fmla="*/ 419100 h 419100"/>
              <a:gd name="connsiteX681" fmla="*/ 1375065 w 5032666"/>
              <a:gd name="connsiteY681" fmla="*/ 419100 h 419100"/>
              <a:gd name="connsiteX682" fmla="*/ 1369008 w 5032666"/>
              <a:gd name="connsiteY682" fmla="*/ 419100 h 419100"/>
              <a:gd name="connsiteX683" fmla="*/ 1358272 w 5032666"/>
              <a:gd name="connsiteY683" fmla="*/ 419100 h 419100"/>
              <a:gd name="connsiteX684" fmla="*/ 1325782 w 5032666"/>
              <a:gd name="connsiteY684" fmla="*/ 419100 h 419100"/>
              <a:gd name="connsiteX685" fmla="*/ 1318362 w 5032666"/>
              <a:gd name="connsiteY685" fmla="*/ 419100 h 419100"/>
              <a:gd name="connsiteX686" fmla="*/ 1312305 w 5032666"/>
              <a:gd name="connsiteY686" fmla="*/ 419100 h 419100"/>
              <a:gd name="connsiteX687" fmla="*/ 1279815 w 5032666"/>
              <a:gd name="connsiteY687" fmla="*/ 419100 h 419100"/>
              <a:gd name="connsiteX688" fmla="*/ 1269079 w 5032666"/>
              <a:gd name="connsiteY688" fmla="*/ 419100 h 419100"/>
              <a:gd name="connsiteX689" fmla="*/ 1254707 w 5032666"/>
              <a:gd name="connsiteY689" fmla="*/ 419100 h 419100"/>
              <a:gd name="connsiteX690" fmla="*/ 1223112 w 5032666"/>
              <a:gd name="connsiteY690" fmla="*/ 419100 h 419100"/>
              <a:gd name="connsiteX691" fmla="*/ 1205424 w 5032666"/>
              <a:gd name="connsiteY691" fmla="*/ 419100 h 419100"/>
              <a:gd name="connsiteX692" fmla="*/ 1198004 w 5032666"/>
              <a:gd name="connsiteY692" fmla="*/ 419100 h 419100"/>
              <a:gd name="connsiteX693" fmla="*/ 1159457 w 5032666"/>
              <a:gd name="connsiteY693" fmla="*/ 419100 h 419100"/>
              <a:gd name="connsiteX694" fmla="*/ 1148721 w 5032666"/>
              <a:gd name="connsiteY694" fmla="*/ 419100 h 419100"/>
              <a:gd name="connsiteX695" fmla="*/ 1127416 w 5032666"/>
              <a:gd name="connsiteY695" fmla="*/ 419100 h 419100"/>
              <a:gd name="connsiteX696" fmla="*/ 1102754 w 5032666"/>
              <a:gd name="connsiteY696" fmla="*/ 419100 h 419100"/>
              <a:gd name="connsiteX697" fmla="*/ 1078133 w 5032666"/>
              <a:gd name="connsiteY697" fmla="*/ 419100 h 419100"/>
              <a:gd name="connsiteX698" fmla="*/ 1070713 w 5032666"/>
              <a:gd name="connsiteY698" fmla="*/ 419100 h 419100"/>
              <a:gd name="connsiteX699" fmla="*/ 1032166 w 5032666"/>
              <a:gd name="connsiteY699" fmla="*/ 419100 h 419100"/>
              <a:gd name="connsiteX700" fmla="*/ 1021430 w 5032666"/>
              <a:gd name="connsiteY700" fmla="*/ 419100 h 419100"/>
              <a:gd name="connsiteX701" fmla="*/ 1007058 w 5032666"/>
              <a:gd name="connsiteY701" fmla="*/ 419100 h 419100"/>
              <a:gd name="connsiteX702" fmla="*/ 975463 w 5032666"/>
              <a:gd name="connsiteY702" fmla="*/ 419100 h 419100"/>
              <a:gd name="connsiteX703" fmla="*/ 957775 w 5032666"/>
              <a:gd name="connsiteY703" fmla="*/ 419100 h 419100"/>
              <a:gd name="connsiteX704" fmla="*/ 950355 w 5032666"/>
              <a:gd name="connsiteY704" fmla="*/ 419100 h 419100"/>
              <a:gd name="connsiteX705" fmla="*/ 939062 w 5032666"/>
              <a:gd name="connsiteY705" fmla="*/ 419100 h 419100"/>
              <a:gd name="connsiteX706" fmla="*/ 917865 w 5032666"/>
              <a:gd name="connsiteY706" fmla="*/ 419100 h 419100"/>
              <a:gd name="connsiteX707" fmla="*/ 911808 w 5032666"/>
              <a:gd name="connsiteY707" fmla="*/ 419100 h 419100"/>
              <a:gd name="connsiteX708" fmla="*/ 901072 w 5032666"/>
              <a:gd name="connsiteY708" fmla="*/ 419100 h 419100"/>
              <a:gd name="connsiteX709" fmla="*/ 889779 w 5032666"/>
              <a:gd name="connsiteY709" fmla="*/ 419100 h 419100"/>
              <a:gd name="connsiteX710" fmla="*/ 882359 w 5032666"/>
              <a:gd name="connsiteY710" fmla="*/ 419100 h 419100"/>
              <a:gd name="connsiteX711" fmla="*/ 868582 w 5032666"/>
              <a:gd name="connsiteY711" fmla="*/ 419100 h 419100"/>
              <a:gd name="connsiteX712" fmla="*/ 861162 w 5032666"/>
              <a:gd name="connsiteY712" fmla="*/ 419100 h 419100"/>
              <a:gd name="connsiteX713" fmla="*/ 855105 w 5032666"/>
              <a:gd name="connsiteY713" fmla="*/ 419100 h 419100"/>
              <a:gd name="connsiteX714" fmla="*/ 843812 w 5032666"/>
              <a:gd name="connsiteY714" fmla="*/ 419100 h 419100"/>
              <a:gd name="connsiteX715" fmla="*/ 833076 w 5032666"/>
              <a:gd name="connsiteY715" fmla="*/ 419100 h 419100"/>
              <a:gd name="connsiteX716" fmla="*/ 822615 w 5032666"/>
              <a:gd name="connsiteY716" fmla="*/ 419100 h 419100"/>
              <a:gd name="connsiteX717" fmla="*/ 818704 w 5032666"/>
              <a:gd name="connsiteY717" fmla="*/ 419100 h 419100"/>
              <a:gd name="connsiteX718" fmla="*/ 811879 w 5032666"/>
              <a:gd name="connsiteY718" fmla="*/ 419100 h 419100"/>
              <a:gd name="connsiteX719" fmla="*/ 797507 w 5032666"/>
              <a:gd name="connsiteY719" fmla="*/ 419100 h 419100"/>
              <a:gd name="connsiteX720" fmla="*/ 787109 w 5032666"/>
              <a:gd name="connsiteY720" fmla="*/ 419100 h 419100"/>
              <a:gd name="connsiteX721" fmla="*/ 769421 w 5032666"/>
              <a:gd name="connsiteY721" fmla="*/ 419100 h 419100"/>
              <a:gd name="connsiteX722" fmla="*/ 765912 w 5032666"/>
              <a:gd name="connsiteY722" fmla="*/ 419100 h 419100"/>
              <a:gd name="connsiteX723" fmla="*/ 762001 w 5032666"/>
              <a:gd name="connsiteY723" fmla="*/ 419100 h 419100"/>
              <a:gd name="connsiteX724" fmla="*/ 748224 w 5032666"/>
              <a:gd name="connsiteY724" fmla="*/ 419100 h 419100"/>
              <a:gd name="connsiteX725" fmla="*/ 740804 w 5032666"/>
              <a:gd name="connsiteY725" fmla="*/ 419100 h 419100"/>
              <a:gd name="connsiteX726" fmla="*/ 729511 w 5032666"/>
              <a:gd name="connsiteY726" fmla="*/ 419100 h 419100"/>
              <a:gd name="connsiteX727" fmla="*/ 723454 w 5032666"/>
              <a:gd name="connsiteY727" fmla="*/ 419100 h 419100"/>
              <a:gd name="connsiteX728" fmla="*/ 712718 w 5032666"/>
              <a:gd name="connsiteY728" fmla="*/ 419100 h 419100"/>
              <a:gd name="connsiteX729" fmla="*/ 702257 w 5032666"/>
              <a:gd name="connsiteY729" fmla="*/ 419100 h 419100"/>
              <a:gd name="connsiteX730" fmla="*/ 691521 w 5032666"/>
              <a:gd name="connsiteY730" fmla="*/ 419100 h 419100"/>
              <a:gd name="connsiteX731" fmla="*/ 680228 w 5032666"/>
              <a:gd name="connsiteY731" fmla="*/ 419100 h 419100"/>
              <a:gd name="connsiteX732" fmla="*/ 672808 w 5032666"/>
              <a:gd name="connsiteY732" fmla="*/ 419100 h 419100"/>
              <a:gd name="connsiteX733" fmla="*/ 666751 w 5032666"/>
              <a:gd name="connsiteY733" fmla="*/ 419100 h 419100"/>
              <a:gd name="connsiteX734" fmla="*/ 645554 w 5032666"/>
              <a:gd name="connsiteY734" fmla="*/ 419100 h 419100"/>
              <a:gd name="connsiteX735" fmla="*/ 634261 w 5032666"/>
              <a:gd name="connsiteY735" fmla="*/ 419100 h 419100"/>
              <a:gd name="connsiteX736" fmla="*/ 623525 w 5032666"/>
              <a:gd name="connsiteY736" fmla="*/ 419100 h 419100"/>
              <a:gd name="connsiteX737" fmla="*/ 609153 w 5032666"/>
              <a:gd name="connsiteY737" fmla="*/ 419100 h 419100"/>
              <a:gd name="connsiteX738" fmla="*/ 577558 w 5032666"/>
              <a:gd name="connsiteY738" fmla="*/ 419100 h 419100"/>
              <a:gd name="connsiteX739" fmla="*/ 559870 w 5032666"/>
              <a:gd name="connsiteY739" fmla="*/ 419100 h 419100"/>
              <a:gd name="connsiteX740" fmla="*/ 552450 w 5032666"/>
              <a:gd name="connsiteY740" fmla="*/ 419100 h 419100"/>
              <a:gd name="connsiteX741" fmla="*/ 513903 w 5032666"/>
              <a:gd name="connsiteY741" fmla="*/ 419100 h 419100"/>
              <a:gd name="connsiteX742" fmla="*/ 503167 w 5032666"/>
              <a:gd name="connsiteY742" fmla="*/ 419100 h 419100"/>
              <a:gd name="connsiteX743" fmla="*/ 481862 w 5032666"/>
              <a:gd name="connsiteY743" fmla="*/ 419100 h 419100"/>
              <a:gd name="connsiteX744" fmla="*/ 457200 w 5032666"/>
              <a:gd name="connsiteY744" fmla="*/ 419100 h 419100"/>
              <a:gd name="connsiteX745" fmla="*/ 432579 w 5032666"/>
              <a:gd name="connsiteY745" fmla="*/ 419100 h 419100"/>
              <a:gd name="connsiteX746" fmla="*/ 425159 w 5032666"/>
              <a:gd name="connsiteY746" fmla="*/ 419100 h 419100"/>
              <a:gd name="connsiteX747" fmla="*/ 386612 w 5032666"/>
              <a:gd name="connsiteY747" fmla="*/ 419100 h 419100"/>
              <a:gd name="connsiteX748" fmla="*/ 375876 w 5032666"/>
              <a:gd name="connsiteY748" fmla="*/ 419100 h 419100"/>
              <a:gd name="connsiteX749" fmla="*/ 361504 w 5032666"/>
              <a:gd name="connsiteY749" fmla="*/ 419100 h 419100"/>
              <a:gd name="connsiteX750" fmla="*/ 329909 w 5032666"/>
              <a:gd name="connsiteY750" fmla="*/ 419100 h 419100"/>
              <a:gd name="connsiteX751" fmla="*/ 312221 w 5032666"/>
              <a:gd name="connsiteY751" fmla="*/ 419100 h 419100"/>
              <a:gd name="connsiteX752" fmla="*/ 304801 w 5032666"/>
              <a:gd name="connsiteY752" fmla="*/ 419100 h 419100"/>
              <a:gd name="connsiteX753" fmla="*/ 272311 w 5032666"/>
              <a:gd name="connsiteY753" fmla="*/ 419100 h 419100"/>
              <a:gd name="connsiteX754" fmla="*/ 266254 w 5032666"/>
              <a:gd name="connsiteY754" fmla="*/ 419100 h 419100"/>
              <a:gd name="connsiteX755" fmla="*/ 255518 w 5032666"/>
              <a:gd name="connsiteY755" fmla="*/ 419100 h 419100"/>
              <a:gd name="connsiteX756" fmla="*/ 223028 w 5032666"/>
              <a:gd name="connsiteY756" fmla="*/ 419100 h 419100"/>
              <a:gd name="connsiteX757" fmla="*/ 215608 w 5032666"/>
              <a:gd name="connsiteY757" fmla="*/ 419100 h 419100"/>
              <a:gd name="connsiteX758" fmla="*/ 209551 w 5032666"/>
              <a:gd name="connsiteY758" fmla="*/ 419100 h 419100"/>
              <a:gd name="connsiteX759" fmla="*/ 177061 w 5032666"/>
              <a:gd name="connsiteY759" fmla="*/ 419100 h 419100"/>
              <a:gd name="connsiteX760" fmla="*/ 166325 w 5032666"/>
              <a:gd name="connsiteY760" fmla="*/ 419100 h 419100"/>
              <a:gd name="connsiteX761" fmla="*/ 151953 w 5032666"/>
              <a:gd name="connsiteY761" fmla="*/ 419100 h 419100"/>
              <a:gd name="connsiteX762" fmla="*/ 120358 w 5032666"/>
              <a:gd name="connsiteY762" fmla="*/ 419100 h 419100"/>
              <a:gd name="connsiteX763" fmla="*/ 102670 w 5032666"/>
              <a:gd name="connsiteY763" fmla="*/ 419100 h 419100"/>
              <a:gd name="connsiteX764" fmla="*/ 95250 w 5032666"/>
              <a:gd name="connsiteY764" fmla="*/ 419100 h 419100"/>
              <a:gd name="connsiteX765" fmla="*/ 56703 w 5032666"/>
              <a:gd name="connsiteY765" fmla="*/ 419100 h 419100"/>
              <a:gd name="connsiteX766" fmla="*/ 45967 w 5032666"/>
              <a:gd name="connsiteY766" fmla="*/ 419100 h 419100"/>
              <a:gd name="connsiteX767" fmla="*/ 0 w 5032666"/>
              <a:gd name="connsiteY767" fmla="*/ 41910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</a:cxnLst>
            <a:rect l="l" t="t" r="r" b="b"/>
            <a:pathLst>
              <a:path w="5032666" h="419100">
                <a:moveTo>
                  <a:pt x="104775" y="0"/>
                </a:moveTo>
                <a:lnTo>
                  <a:pt x="150742" y="0"/>
                </a:lnTo>
                <a:lnTo>
                  <a:pt x="161478" y="0"/>
                </a:lnTo>
                <a:lnTo>
                  <a:pt x="200025" y="0"/>
                </a:lnTo>
                <a:lnTo>
                  <a:pt x="207445" y="0"/>
                </a:lnTo>
                <a:lnTo>
                  <a:pt x="225133" y="0"/>
                </a:lnTo>
                <a:lnTo>
                  <a:pt x="256728" y="0"/>
                </a:lnTo>
                <a:lnTo>
                  <a:pt x="271100" y="0"/>
                </a:lnTo>
                <a:lnTo>
                  <a:pt x="281836" y="0"/>
                </a:lnTo>
                <a:lnTo>
                  <a:pt x="314326" y="0"/>
                </a:lnTo>
                <a:lnTo>
                  <a:pt x="320383" y="0"/>
                </a:lnTo>
                <a:lnTo>
                  <a:pt x="327803" y="0"/>
                </a:lnTo>
                <a:lnTo>
                  <a:pt x="360293" y="0"/>
                </a:lnTo>
                <a:lnTo>
                  <a:pt x="371029" y="0"/>
                </a:lnTo>
                <a:lnTo>
                  <a:pt x="377086" y="0"/>
                </a:lnTo>
                <a:lnTo>
                  <a:pt x="409576" y="0"/>
                </a:lnTo>
                <a:lnTo>
                  <a:pt x="416996" y="0"/>
                </a:lnTo>
                <a:lnTo>
                  <a:pt x="434684" y="0"/>
                </a:lnTo>
                <a:lnTo>
                  <a:pt x="466279" y="0"/>
                </a:lnTo>
                <a:lnTo>
                  <a:pt x="480651" y="0"/>
                </a:lnTo>
                <a:lnTo>
                  <a:pt x="491387" y="0"/>
                </a:lnTo>
                <a:lnTo>
                  <a:pt x="529934" y="0"/>
                </a:lnTo>
                <a:lnTo>
                  <a:pt x="537354" y="0"/>
                </a:lnTo>
                <a:lnTo>
                  <a:pt x="561975" y="0"/>
                </a:lnTo>
                <a:lnTo>
                  <a:pt x="586637" y="0"/>
                </a:lnTo>
                <a:lnTo>
                  <a:pt x="607942" y="0"/>
                </a:lnTo>
                <a:lnTo>
                  <a:pt x="618678" y="0"/>
                </a:lnTo>
                <a:lnTo>
                  <a:pt x="657225" y="0"/>
                </a:lnTo>
                <a:lnTo>
                  <a:pt x="664645" y="0"/>
                </a:lnTo>
                <a:lnTo>
                  <a:pt x="682333" y="0"/>
                </a:lnTo>
                <a:lnTo>
                  <a:pt x="713928" y="0"/>
                </a:lnTo>
                <a:lnTo>
                  <a:pt x="728300" y="0"/>
                </a:lnTo>
                <a:lnTo>
                  <a:pt x="739036" y="0"/>
                </a:lnTo>
                <a:lnTo>
                  <a:pt x="750329" y="0"/>
                </a:lnTo>
                <a:lnTo>
                  <a:pt x="771526" y="0"/>
                </a:lnTo>
                <a:lnTo>
                  <a:pt x="777583" y="0"/>
                </a:lnTo>
                <a:lnTo>
                  <a:pt x="785003" y="0"/>
                </a:lnTo>
                <a:lnTo>
                  <a:pt x="796296" y="0"/>
                </a:lnTo>
                <a:lnTo>
                  <a:pt x="807032" y="0"/>
                </a:lnTo>
                <a:lnTo>
                  <a:pt x="817493" y="0"/>
                </a:lnTo>
                <a:lnTo>
                  <a:pt x="828229" y="0"/>
                </a:lnTo>
                <a:lnTo>
                  <a:pt x="834286" y="0"/>
                </a:lnTo>
                <a:lnTo>
                  <a:pt x="845579" y="0"/>
                </a:lnTo>
                <a:lnTo>
                  <a:pt x="852999" y="0"/>
                </a:lnTo>
                <a:lnTo>
                  <a:pt x="866776" y="0"/>
                </a:lnTo>
                <a:lnTo>
                  <a:pt x="870687" y="0"/>
                </a:lnTo>
                <a:lnTo>
                  <a:pt x="874196" y="0"/>
                </a:lnTo>
                <a:lnTo>
                  <a:pt x="891884" y="0"/>
                </a:lnTo>
                <a:lnTo>
                  <a:pt x="902282" y="0"/>
                </a:lnTo>
                <a:lnTo>
                  <a:pt x="916654" y="0"/>
                </a:lnTo>
                <a:lnTo>
                  <a:pt x="923479" y="0"/>
                </a:lnTo>
                <a:lnTo>
                  <a:pt x="927390" y="0"/>
                </a:lnTo>
                <a:lnTo>
                  <a:pt x="937851" y="0"/>
                </a:lnTo>
                <a:lnTo>
                  <a:pt x="948587" y="0"/>
                </a:lnTo>
                <a:lnTo>
                  <a:pt x="959880" y="0"/>
                </a:lnTo>
                <a:lnTo>
                  <a:pt x="965937" y="0"/>
                </a:lnTo>
                <a:lnTo>
                  <a:pt x="973357" y="0"/>
                </a:lnTo>
                <a:lnTo>
                  <a:pt x="987134" y="0"/>
                </a:lnTo>
                <a:lnTo>
                  <a:pt x="994554" y="0"/>
                </a:lnTo>
                <a:lnTo>
                  <a:pt x="1005847" y="0"/>
                </a:lnTo>
                <a:lnTo>
                  <a:pt x="1016583" y="0"/>
                </a:lnTo>
                <a:lnTo>
                  <a:pt x="1022640" y="0"/>
                </a:lnTo>
                <a:lnTo>
                  <a:pt x="1043837" y="0"/>
                </a:lnTo>
                <a:lnTo>
                  <a:pt x="1055130" y="0"/>
                </a:lnTo>
                <a:lnTo>
                  <a:pt x="1062550" y="0"/>
                </a:lnTo>
                <a:lnTo>
                  <a:pt x="1080238" y="0"/>
                </a:lnTo>
                <a:lnTo>
                  <a:pt x="1111833" y="0"/>
                </a:lnTo>
                <a:lnTo>
                  <a:pt x="1126205" y="0"/>
                </a:lnTo>
                <a:lnTo>
                  <a:pt x="1136941" y="0"/>
                </a:lnTo>
                <a:lnTo>
                  <a:pt x="1175488" y="0"/>
                </a:lnTo>
                <a:lnTo>
                  <a:pt x="1182908" y="0"/>
                </a:lnTo>
                <a:lnTo>
                  <a:pt x="1207529" y="0"/>
                </a:lnTo>
                <a:lnTo>
                  <a:pt x="1232191" y="0"/>
                </a:lnTo>
                <a:lnTo>
                  <a:pt x="1253496" y="0"/>
                </a:lnTo>
                <a:lnTo>
                  <a:pt x="1264232" y="0"/>
                </a:lnTo>
                <a:lnTo>
                  <a:pt x="1302779" y="0"/>
                </a:lnTo>
                <a:lnTo>
                  <a:pt x="1310199" y="0"/>
                </a:lnTo>
                <a:lnTo>
                  <a:pt x="1327887" y="0"/>
                </a:lnTo>
                <a:lnTo>
                  <a:pt x="1359482" y="0"/>
                </a:lnTo>
                <a:lnTo>
                  <a:pt x="1373854" y="0"/>
                </a:lnTo>
                <a:lnTo>
                  <a:pt x="1384590" y="0"/>
                </a:lnTo>
                <a:lnTo>
                  <a:pt x="1417080" y="0"/>
                </a:lnTo>
                <a:lnTo>
                  <a:pt x="1423137" y="0"/>
                </a:lnTo>
                <a:lnTo>
                  <a:pt x="1430557" y="0"/>
                </a:lnTo>
                <a:lnTo>
                  <a:pt x="1463047" y="0"/>
                </a:lnTo>
                <a:lnTo>
                  <a:pt x="1473783" y="0"/>
                </a:lnTo>
                <a:lnTo>
                  <a:pt x="1479840" y="0"/>
                </a:lnTo>
                <a:lnTo>
                  <a:pt x="1495425" y="0"/>
                </a:lnTo>
                <a:lnTo>
                  <a:pt x="1512330" y="0"/>
                </a:lnTo>
                <a:lnTo>
                  <a:pt x="1519750" y="0"/>
                </a:lnTo>
                <a:lnTo>
                  <a:pt x="1537438" y="0"/>
                </a:lnTo>
                <a:lnTo>
                  <a:pt x="1541392" y="0"/>
                </a:lnTo>
                <a:lnTo>
                  <a:pt x="1552128" y="0"/>
                </a:lnTo>
                <a:lnTo>
                  <a:pt x="1569033" y="0"/>
                </a:lnTo>
                <a:lnTo>
                  <a:pt x="1583405" y="0"/>
                </a:lnTo>
                <a:lnTo>
                  <a:pt x="1590675" y="0"/>
                </a:lnTo>
                <a:lnTo>
                  <a:pt x="1594141" y="0"/>
                </a:lnTo>
                <a:lnTo>
                  <a:pt x="1598095" y="0"/>
                </a:lnTo>
                <a:lnTo>
                  <a:pt x="1615783" y="0"/>
                </a:lnTo>
                <a:lnTo>
                  <a:pt x="1632688" y="0"/>
                </a:lnTo>
                <a:lnTo>
                  <a:pt x="1640108" y="0"/>
                </a:lnTo>
                <a:lnTo>
                  <a:pt x="1647378" y="0"/>
                </a:lnTo>
                <a:lnTo>
                  <a:pt x="1661750" y="0"/>
                </a:lnTo>
                <a:lnTo>
                  <a:pt x="1672486" y="0"/>
                </a:lnTo>
                <a:lnTo>
                  <a:pt x="1689391" y="0"/>
                </a:lnTo>
                <a:lnTo>
                  <a:pt x="1704976" y="0"/>
                </a:lnTo>
                <a:lnTo>
                  <a:pt x="1711033" y="0"/>
                </a:lnTo>
                <a:lnTo>
                  <a:pt x="1718453" y="0"/>
                </a:lnTo>
                <a:lnTo>
                  <a:pt x="1750943" y="0"/>
                </a:lnTo>
                <a:lnTo>
                  <a:pt x="1761679" y="0"/>
                </a:lnTo>
                <a:lnTo>
                  <a:pt x="1767736" y="0"/>
                </a:lnTo>
                <a:lnTo>
                  <a:pt x="1800226" y="0"/>
                </a:lnTo>
                <a:lnTo>
                  <a:pt x="1807646" y="0"/>
                </a:lnTo>
                <a:lnTo>
                  <a:pt x="1825334" y="0"/>
                </a:lnTo>
                <a:lnTo>
                  <a:pt x="1856929" y="0"/>
                </a:lnTo>
                <a:lnTo>
                  <a:pt x="1871301" y="0"/>
                </a:lnTo>
                <a:lnTo>
                  <a:pt x="1882037" y="0"/>
                </a:lnTo>
                <a:lnTo>
                  <a:pt x="1920584" y="0"/>
                </a:lnTo>
                <a:lnTo>
                  <a:pt x="1928004" y="0"/>
                </a:lnTo>
                <a:lnTo>
                  <a:pt x="1952625" y="0"/>
                </a:lnTo>
                <a:lnTo>
                  <a:pt x="1977287" y="0"/>
                </a:lnTo>
                <a:lnTo>
                  <a:pt x="1998592" y="0"/>
                </a:lnTo>
                <a:lnTo>
                  <a:pt x="2009328" y="0"/>
                </a:lnTo>
                <a:lnTo>
                  <a:pt x="2047875" y="0"/>
                </a:lnTo>
                <a:lnTo>
                  <a:pt x="2055295" y="0"/>
                </a:lnTo>
                <a:lnTo>
                  <a:pt x="2057400" y="0"/>
                </a:lnTo>
                <a:lnTo>
                  <a:pt x="2072983" y="0"/>
                </a:lnTo>
                <a:lnTo>
                  <a:pt x="2103367" y="0"/>
                </a:lnTo>
                <a:lnTo>
                  <a:pt x="2104578" y="0"/>
                </a:lnTo>
                <a:lnTo>
                  <a:pt x="2114103" y="0"/>
                </a:lnTo>
                <a:lnTo>
                  <a:pt x="2118950" y="0"/>
                </a:lnTo>
                <a:lnTo>
                  <a:pt x="2129686" y="0"/>
                </a:lnTo>
                <a:lnTo>
                  <a:pt x="2140979" y="0"/>
                </a:lnTo>
                <a:lnTo>
                  <a:pt x="2152650" y="0"/>
                </a:lnTo>
                <a:lnTo>
                  <a:pt x="2160070" y="0"/>
                </a:lnTo>
                <a:lnTo>
                  <a:pt x="2162176" y="0"/>
                </a:lnTo>
                <a:lnTo>
                  <a:pt x="2168233" y="0"/>
                </a:lnTo>
                <a:lnTo>
                  <a:pt x="2175653" y="0"/>
                </a:lnTo>
                <a:lnTo>
                  <a:pt x="2177758" y="0"/>
                </a:lnTo>
                <a:lnTo>
                  <a:pt x="2186946" y="0"/>
                </a:lnTo>
                <a:lnTo>
                  <a:pt x="2197682" y="0"/>
                </a:lnTo>
                <a:lnTo>
                  <a:pt x="2208143" y="0"/>
                </a:lnTo>
                <a:lnTo>
                  <a:pt x="2209353" y="0"/>
                </a:lnTo>
                <a:lnTo>
                  <a:pt x="2218879" y="0"/>
                </a:lnTo>
                <a:lnTo>
                  <a:pt x="2223725" y="0"/>
                </a:lnTo>
                <a:lnTo>
                  <a:pt x="2224936" y="0"/>
                </a:lnTo>
                <a:lnTo>
                  <a:pt x="2234461" y="0"/>
                </a:lnTo>
                <a:lnTo>
                  <a:pt x="2236229" y="0"/>
                </a:lnTo>
                <a:lnTo>
                  <a:pt x="2243649" y="0"/>
                </a:lnTo>
                <a:lnTo>
                  <a:pt x="2257426" y="0"/>
                </a:lnTo>
                <a:lnTo>
                  <a:pt x="2261337" y="0"/>
                </a:lnTo>
                <a:lnTo>
                  <a:pt x="2264846" y="0"/>
                </a:lnTo>
                <a:lnTo>
                  <a:pt x="2266951" y="0"/>
                </a:lnTo>
                <a:lnTo>
                  <a:pt x="2273008" y="0"/>
                </a:lnTo>
                <a:lnTo>
                  <a:pt x="2280428" y="0"/>
                </a:lnTo>
                <a:lnTo>
                  <a:pt x="2282534" y="0"/>
                </a:lnTo>
                <a:lnTo>
                  <a:pt x="2292932" y="0"/>
                </a:lnTo>
                <a:lnTo>
                  <a:pt x="2307304" y="0"/>
                </a:lnTo>
                <a:lnTo>
                  <a:pt x="2312918" y="0"/>
                </a:lnTo>
                <a:lnTo>
                  <a:pt x="2314129" y="0"/>
                </a:lnTo>
                <a:lnTo>
                  <a:pt x="2318040" y="0"/>
                </a:lnTo>
                <a:lnTo>
                  <a:pt x="2323654" y="0"/>
                </a:lnTo>
                <a:lnTo>
                  <a:pt x="2328501" y="0"/>
                </a:lnTo>
                <a:lnTo>
                  <a:pt x="2329711" y="0"/>
                </a:lnTo>
                <a:lnTo>
                  <a:pt x="2339237" y="0"/>
                </a:lnTo>
                <a:lnTo>
                  <a:pt x="2350530" y="0"/>
                </a:lnTo>
                <a:lnTo>
                  <a:pt x="2356587" y="0"/>
                </a:lnTo>
                <a:lnTo>
                  <a:pt x="2362201" y="0"/>
                </a:lnTo>
                <a:lnTo>
                  <a:pt x="2364007" y="0"/>
                </a:lnTo>
                <a:lnTo>
                  <a:pt x="2369621" y="0"/>
                </a:lnTo>
                <a:lnTo>
                  <a:pt x="2377784" y="0"/>
                </a:lnTo>
                <a:lnTo>
                  <a:pt x="2385204" y="0"/>
                </a:lnTo>
                <a:lnTo>
                  <a:pt x="2387309" y="0"/>
                </a:lnTo>
                <a:lnTo>
                  <a:pt x="2396497" y="0"/>
                </a:lnTo>
                <a:lnTo>
                  <a:pt x="2407233" y="0"/>
                </a:lnTo>
                <a:lnTo>
                  <a:pt x="2413290" y="0"/>
                </a:lnTo>
                <a:lnTo>
                  <a:pt x="2418904" y="0"/>
                </a:lnTo>
                <a:lnTo>
                  <a:pt x="2433276" y="0"/>
                </a:lnTo>
                <a:lnTo>
                  <a:pt x="2434487" y="0"/>
                </a:lnTo>
                <a:lnTo>
                  <a:pt x="2444012" y="0"/>
                </a:lnTo>
                <a:lnTo>
                  <a:pt x="2445780" y="0"/>
                </a:lnTo>
                <a:lnTo>
                  <a:pt x="2453200" y="0"/>
                </a:lnTo>
                <a:lnTo>
                  <a:pt x="2470888" y="0"/>
                </a:lnTo>
                <a:lnTo>
                  <a:pt x="2482559" y="0"/>
                </a:lnTo>
                <a:lnTo>
                  <a:pt x="2489979" y="0"/>
                </a:lnTo>
                <a:lnTo>
                  <a:pt x="2502483" y="0"/>
                </a:lnTo>
                <a:lnTo>
                  <a:pt x="2514600" y="0"/>
                </a:lnTo>
                <a:lnTo>
                  <a:pt x="2516855" y="0"/>
                </a:lnTo>
                <a:lnTo>
                  <a:pt x="2527591" y="0"/>
                </a:lnTo>
                <a:lnTo>
                  <a:pt x="2539262" y="0"/>
                </a:lnTo>
                <a:lnTo>
                  <a:pt x="2560567" y="0"/>
                </a:lnTo>
                <a:lnTo>
                  <a:pt x="2566138" y="0"/>
                </a:lnTo>
                <a:lnTo>
                  <a:pt x="2571303" y="0"/>
                </a:lnTo>
                <a:lnTo>
                  <a:pt x="2573558" y="0"/>
                </a:lnTo>
                <a:lnTo>
                  <a:pt x="2598179" y="0"/>
                </a:lnTo>
                <a:lnTo>
                  <a:pt x="2609850" y="0"/>
                </a:lnTo>
                <a:lnTo>
                  <a:pt x="2617270" y="0"/>
                </a:lnTo>
                <a:lnTo>
                  <a:pt x="2622841" y="0"/>
                </a:lnTo>
                <a:lnTo>
                  <a:pt x="2634958" y="0"/>
                </a:lnTo>
                <a:lnTo>
                  <a:pt x="2644146" y="0"/>
                </a:lnTo>
                <a:lnTo>
                  <a:pt x="2654882" y="0"/>
                </a:lnTo>
                <a:lnTo>
                  <a:pt x="2666553" y="0"/>
                </a:lnTo>
                <a:lnTo>
                  <a:pt x="2680925" y="0"/>
                </a:lnTo>
                <a:lnTo>
                  <a:pt x="2691661" y="0"/>
                </a:lnTo>
                <a:lnTo>
                  <a:pt x="2693429" y="0"/>
                </a:lnTo>
                <a:lnTo>
                  <a:pt x="2700849" y="0"/>
                </a:lnTo>
                <a:lnTo>
                  <a:pt x="2702954" y="0"/>
                </a:lnTo>
                <a:lnTo>
                  <a:pt x="2718537" y="0"/>
                </a:lnTo>
                <a:lnTo>
                  <a:pt x="2724151" y="0"/>
                </a:lnTo>
                <a:lnTo>
                  <a:pt x="2730208" y="0"/>
                </a:lnTo>
                <a:lnTo>
                  <a:pt x="2737628" y="0"/>
                </a:lnTo>
                <a:lnTo>
                  <a:pt x="2748921" y="0"/>
                </a:lnTo>
                <a:lnTo>
                  <a:pt x="2750132" y="0"/>
                </a:lnTo>
                <a:lnTo>
                  <a:pt x="2759657" y="0"/>
                </a:lnTo>
                <a:lnTo>
                  <a:pt x="2764504" y="0"/>
                </a:lnTo>
                <a:lnTo>
                  <a:pt x="2770118" y="0"/>
                </a:lnTo>
                <a:lnTo>
                  <a:pt x="2775240" y="0"/>
                </a:lnTo>
                <a:lnTo>
                  <a:pt x="2780854" y="0"/>
                </a:lnTo>
                <a:lnTo>
                  <a:pt x="2786911" y="0"/>
                </a:lnTo>
                <a:lnTo>
                  <a:pt x="2798204" y="0"/>
                </a:lnTo>
                <a:lnTo>
                  <a:pt x="2805624" y="0"/>
                </a:lnTo>
                <a:lnTo>
                  <a:pt x="2807730" y="0"/>
                </a:lnTo>
                <a:lnTo>
                  <a:pt x="2813787" y="0"/>
                </a:lnTo>
                <a:lnTo>
                  <a:pt x="2819401" y="0"/>
                </a:lnTo>
                <a:lnTo>
                  <a:pt x="2821207" y="0"/>
                </a:lnTo>
                <a:lnTo>
                  <a:pt x="2823312" y="0"/>
                </a:lnTo>
                <a:lnTo>
                  <a:pt x="2826821" y="0"/>
                </a:lnTo>
                <a:lnTo>
                  <a:pt x="2844509" y="0"/>
                </a:lnTo>
                <a:lnTo>
                  <a:pt x="2853697" y="0"/>
                </a:lnTo>
                <a:lnTo>
                  <a:pt x="2854907" y="0"/>
                </a:lnTo>
                <a:lnTo>
                  <a:pt x="2864433" y="0"/>
                </a:lnTo>
                <a:lnTo>
                  <a:pt x="2869279" y="0"/>
                </a:lnTo>
                <a:lnTo>
                  <a:pt x="2870490" y="0"/>
                </a:lnTo>
                <a:lnTo>
                  <a:pt x="2876104" y="0"/>
                </a:lnTo>
                <a:lnTo>
                  <a:pt x="2880015" y="0"/>
                </a:lnTo>
                <a:lnTo>
                  <a:pt x="2890476" y="0"/>
                </a:lnTo>
                <a:lnTo>
                  <a:pt x="2901212" y="0"/>
                </a:lnTo>
                <a:lnTo>
                  <a:pt x="2902980" y="0"/>
                </a:lnTo>
                <a:lnTo>
                  <a:pt x="2910400" y="0"/>
                </a:lnTo>
                <a:lnTo>
                  <a:pt x="2912505" y="0"/>
                </a:lnTo>
                <a:lnTo>
                  <a:pt x="2918562" y="0"/>
                </a:lnTo>
                <a:lnTo>
                  <a:pt x="2925982" y="0"/>
                </a:lnTo>
                <a:lnTo>
                  <a:pt x="2928088" y="0"/>
                </a:lnTo>
                <a:lnTo>
                  <a:pt x="2939759" y="0"/>
                </a:lnTo>
                <a:lnTo>
                  <a:pt x="2947179" y="0"/>
                </a:lnTo>
                <a:lnTo>
                  <a:pt x="2958472" y="0"/>
                </a:lnTo>
                <a:lnTo>
                  <a:pt x="2959683" y="0"/>
                </a:lnTo>
                <a:lnTo>
                  <a:pt x="2969208" y="0"/>
                </a:lnTo>
                <a:lnTo>
                  <a:pt x="2974055" y="0"/>
                </a:lnTo>
                <a:lnTo>
                  <a:pt x="2975265" y="0"/>
                </a:lnTo>
                <a:lnTo>
                  <a:pt x="2984791" y="0"/>
                </a:lnTo>
                <a:lnTo>
                  <a:pt x="2996462" y="0"/>
                </a:lnTo>
                <a:lnTo>
                  <a:pt x="3007755" y="0"/>
                </a:lnTo>
                <a:lnTo>
                  <a:pt x="3015175" y="0"/>
                </a:lnTo>
                <a:lnTo>
                  <a:pt x="3023338" y="0"/>
                </a:lnTo>
                <a:lnTo>
                  <a:pt x="3030758" y="0"/>
                </a:lnTo>
                <a:lnTo>
                  <a:pt x="3032863" y="0"/>
                </a:lnTo>
                <a:lnTo>
                  <a:pt x="3064458" y="0"/>
                </a:lnTo>
                <a:lnTo>
                  <a:pt x="3078830" y="0"/>
                </a:lnTo>
                <a:lnTo>
                  <a:pt x="3080041" y="0"/>
                </a:lnTo>
                <a:lnTo>
                  <a:pt x="3089566" y="0"/>
                </a:lnTo>
                <a:lnTo>
                  <a:pt x="3128113" y="0"/>
                </a:lnTo>
                <a:lnTo>
                  <a:pt x="3135533" y="0"/>
                </a:lnTo>
                <a:lnTo>
                  <a:pt x="3160154" y="0"/>
                </a:lnTo>
                <a:lnTo>
                  <a:pt x="3184816" y="0"/>
                </a:lnTo>
                <a:lnTo>
                  <a:pt x="3206121" y="0"/>
                </a:lnTo>
                <a:lnTo>
                  <a:pt x="3216857" y="0"/>
                </a:lnTo>
                <a:lnTo>
                  <a:pt x="3255404" y="0"/>
                </a:lnTo>
                <a:lnTo>
                  <a:pt x="3262824" y="0"/>
                </a:lnTo>
                <a:lnTo>
                  <a:pt x="3280512" y="0"/>
                </a:lnTo>
                <a:lnTo>
                  <a:pt x="3312107" y="0"/>
                </a:lnTo>
                <a:lnTo>
                  <a:pt x="3326479" y="0"/>
                </a:lnTo>
                <a:lnTo>
                  <a:pt x="3337215" y="0"/>
                </a:lnTo>
                <a:lnTo>
                  <a:pt x="3369705" y="0"/>
                </a:lnTo>
                <a:lnTo>
                  <a:pt x="3375762" y="0"/>
                </a:lnTo>
                <a:lnTo>
                  <a:pt x="3383182" y="0"/>
                </a:lnTo>
                <a:lnTo>
                  <a:pt x="3415672" y="0"/>
                </a:lnTo>
                <a:lnTo>
                  <a:pt x="3426408" y="0"/>
                </a:lnTo>
                <a:lnTo>
                  <a:pt x="3432465" y="0"/>
                </a:lnTo>
                <a:lnTo>
                  <a:pt x="3448050" y="0"/>
                </a:lnTo>
                <a:lnTo>
                  <a:pt x="3464955" y="0"/>
                </a:lnTo>
                <a:lnTo>
                  <a:pt x="3472375" y="0"/>
                </a:lnTo>
                <a:lnTo>
                  <a:pt x="3490063" y="0"/>
                </a:lnTo>
                <a:lnTo>
                  <a:pt x="3494017" y="0"/>
                </a:lnTo>
                <a:lnTo>
                  <a:pt x="3504753" y="0"/>
                </a:lnTo>
                <a:lnTo>
                  <a:pt x="3521658" y="0"/>
                </a:lnTo>
                <a:lnTo>
                  <a:pt x="3536030" y="0"/>
                </a:lnTo>
                <a:lnTo>
                  <a:pt x="3543300" y="0"/>
                </a:lnTo>
                <a:lnTo>
                  <a:pt x="3546766" y="0"/>
                </a:lnTo>
                <a:lnTo>
                  <a:pt x="3550720" y="0"/>
                </a:lnTo>
                <a:lnTo>
                  <a:pt x="3568408" y="0"/>
                </a:lnTo>
                <a:lnTo>
                  <a:pt x="3585313" y="0"/>
                </a:lnTo>
                <a:lnTo>
                  <a:pt x="3592733" y="0"/>
                </a:lnTo>
                <a:lnTo>
                  <a:pt x="3600003" y="0"/>
                </a:lnTo>
                <a:lnTo>
                  <a:pt x="3614375" y="0"/>
                </a:lnTo>
                <a:lnTo>
                  <a:pt x="3625111" y="0"/>
                </a:lnTo>
                <a:lnTo>
                  <a:pt x="3642016" y="0"/>
                </a:lnTo>
                <a:lnTo>
                  <a:pt x="3657601" y="0"/>
                </a:lnTo>
                <a:lnTo>
                  <a:pt x="3663658" y="0"/>
                </a:lnTo>
                <a:lnTo>
                  <a:pt x="3671078" y="0"/>
                </a:lnTo>
                <a:lnTo>
                  <a:pt x="3703568" y="0"/>
                </a:lnTo>
                <a:lnTo>
                  <a:pt x="3714304" y="0"/>
                </a:lnTo>
                <a:lnTo>
                  <a:pt x="3720361" y="0"/>
                </a:lnTo>
                <a:lnTo>
                  <a:pt x="3752851" y="0"/>
                </a:lnTo>
                <a:lnTo>
                  <a:pt x="3760271" y="0"/>
                </a:lnTo>
                <a:lnTo>
                  <a:pt x="3777959" y="0"/>
                </a:lnTo>
                <a:lnTo>
                  <a:pt x="3809554" y="0"/>
                </a:lnTo>
                <a:lnTo>
                  <a:pt x="3823926" y="0"/>
                </a:lnTo>
                <a:lnTo>
                  <a:pt x="3834662" y="0"/>
                </a:lnTo>
                <a:lnTo>
                  <a:pt x="3873209" y="0"/>
                </a:lnTo>
                <a:lnTo>
                  <a:pt x="3880629" y="0"/>
                </a:lnTo>
                <a:lnTo>
                  <a:pt x="3905250" y="0"/>
                </a:lnTo>
                <a:lnTo>
                  <a:pt x="3929912" y="0"/>
                </a:lnTo>
                <a:lnTo>
                  <a:pt x="3951217" y="0"/>
                </a:lnTo>
                <a:lnTo>
                  <a:pt x="3961953" y="0"/>
                </a:lnTo>
                <a:lnTo>
                  <a:pt x="4000500" y="0"/>
                </a:lnTo>
                <a:lnTo>
                  <a:pt x="4007920" y="0"/>
                </a:lnTo>
                <a:lnTo>
                  <a:pt x="4025608" y="0"/>
                </a:lnTo>
                <a:lnTo>
                  <a:pt x="4057203" y="0"/>
                </a:lnTo>
                <a:lnTo>
                  <a:pt x="4071575" y="0"/>
                </a:lnTo>
                <a:lnTo>
                  <a:pt x="4082311" y="0"/>
                </a:lnTo>
                <a:lnTo>
                  <a:pt x="4093604" y="0"/>
                </a:lnTo>
                <a:lnTo>
                  <a:pt x="4114801" y="0"/>
                </a:lnTo>
                <a:lnTo>
                  <a:pt x="4120858" y="0"/>
                </a:lnTo>
                <a:lnTo>
                  <a:pt x="4128278" y="0"/>
                </a:lnTo>
                <a:lnTo>
                  <a:pt x="4139571" y="0"/>
                </a:lnTo>
                <a:lnTo>
                  <a:pt x="4150307" y="0"/>
                </a:lnTo>
                <a:lnTo>
                  <a:pt x="4160768" y="0"/>
                </a:lnTo>
                <a:lnTo>
                  <a:pt x="4171504" y="0"/>
                </a:lnTo>
                <a:lnTo>
                  <a:pt x="4177561" y="0"/>
                </a:lnTo>
                <a:lnTo>
                  <a:pt x="4188854" y="0"/>
                </a:lnTo>
                <a:lnTo>
                  <a:pt x="4196274" y="0"/>
                </a:lnTo>
                <a:lnTo>
                  <a:pt x="4210051" y="0"/>
                </a:lnTo>
                <a:lnTo>
                  <a:pt x="4213962" y="0"/>
                </a:lnTo>
                <a:lnTo>
                  <a:pt x="4217471" y="0"/>
                </a:lnTo>
                <a:lnTo>
                  <a:pt x="4235159" y="0"/>
                </a:lnTo>
                <a:lnTo>
                  <a:pt x="4245557" y="0"/>
                </a:lnTo>
                <a:lnTo>
                  <a:pt x="4259929" y="0"/>
                </a:lnTo>
                <a:lnTo>
                  <a:pt x="4266754" y="0"/>
                </a:lnTo>
                <a:lnTo>
                  <a:pt x="4270665" y="0"/>
                </a:lnTo>
                <a:lnTo>
                  <a:pt x="4281126" y="0"/>
                </a:lnTo>
                <a:lnTo>
                  <a:pt x="4291862" y="0"/>
                </a:lnTo>
                <a:lnTo>
                  <a:pt x="4303155" y="0"/>
                </a:lnTo>
                <a:lnTo>
                  <a:pt x="4309212" y="0"/>
                </a:lnTo>
                <a:lnTo>
                  <a:pt x="4316632" y="0"/>
                </a:lnTo>
                <a:lnTo>
                  <a:pt x="4330409" y="0"/>
                </a:lnTo>
                <a:lnTo>
                  <a:pt x="4337829" y="0"/>
                </a:lnTo>
                <a:lnTo>
                  <a:pt x="4349122" y="0"/>
                </a:lnTo>
                <a:lnTo>
                  <a:pt x="4359858" y="0"/>
                </a:lnTo>
                <a:lnTo>
                  <a:pt x="4365915" y="0"/>
                </a:lnTo>
                <a:lnTo>
                  <a:pt x="4387112" y="0"/>
                </a:lnTo>
                <a:lnTo>
                  <a:pt x="4398405" y="0"/>
                </a:lnTo>
                <a:lnTo>
                  <a:pt x="4405825" y="0"/>
                </a:lnTo>
                <a:lnTo>
                  <a:pt x="4423513" y="0"/>
                </a:lnTo>
                <a:lnTo>
                  <a:pt x="4455108" y="0"/>
                </a:lnTo>
                <a:lnTo>
                  <a:pt x="4469480" y="0"/>
                </a:lnTo>
                <a:lnTo>
                  <a:pt x="4480216" y="0"/>
                </a:lnTo>
                <a:lnTo>
                  <a:pt x="4518763" y="0"/>
                </a:lnTo>
                <a:lnTo>
                  <a:pt x="4526183" y="0"/>
                </a:lnTo>
                <a:lnTo>
                  <a:pt x="4550804" y="0"/>
                </a:lnTo>
                <a:lnTo>
                  <a:pt x="4575466" y="0"/>
                </a:lnTo>
                <a:lnTo>
                  <a:pt x="4596771" y="0"/>
                </a:lnTo>
                <a:lnTo>
                  <a:pt x="4607507" y="0"/>
                </a:lnTo>
                <a:lnTo>
                  <a:pt x="4646054" y="0"/>
                </a:lnTo>
                <a:lnTo>
                  <a:pt x="4653474" y="0"/>
                </a:lnTo>
                <a:lnTo>
                  <a:pt x="4671162" y="0"/>
                </a:lnTo>
                <a:lnTo>
                  <a:pt x="4702757" y="0"/>
                </a:lnTo>
                <a:lnTo>
                  <a:pt x="4717129" y="0"/>
                </a:lnTo>
                <a:lnTo>
                  <a:pt x="4727865" y="0"/>
                </a:lnTo>
                <a:lnTo>
                  <a:pt x="4760355" y="0"/>
                </a:lnTo>
                <a:lnTo>
                  <a:pt x="4766412" y="0"/>
                </a:lnTo>
                <a:lnTo>
                  <a:pt x="4773832" y="0"/>
                </a:lnTo>
                <a:lnTo>
                  <a:pt x="4806322" y="0"/>
                </a:lnTo>
                <a:lnTo>
                  <a:pt x="4817058" y="0"/>
                </a:lnTo>
                <a:lnTo>
                  <a:pt x="4823115" y="0"/>
                </a:lnTo>
                <a:lnTo>
                  <a:pt x="4855605" y="0"/>
                </a:lnTo>
                <a:lnTo>
                  <a:pt x="4863025" y="0"/>
                </a:lnTo>
                <a:lnTo>
                  <a:pt x="4880713" y="0"/>
                </a:lnTo>
                <a:lnTo>
                  <a:pt x="4912308" y="0"/>
                </a:lnTo>
                <a:lnTo>
                  <a:pt x="4926680" y="0"/>
                </a:lnTo>
                <a:lnTo>
                  <a:pt x="4937416" y="0"/>
                </a:lnTo>
                <a:lnTo>
                  <a:pt x="4975963" y="0"/>
                </a:lnTo>
                <a:lnTo>
                  <a:pt x="4983383" y="0"/>
                </a:lnTo>
                <a:lnTo>
                  <a:pt x="5032666" y="0"/>
                </a:lnTo>
                <a:lnTo>
                  <a:pt x="4927891" y="419100"/>
                </a:lnTo>
                <a:lnTo>
                  <a:pt x="4878608" y="419100"/>
                </a:lnTo>
                <a:lnTo>
                  <a:pt x="4871188" y="419100"/>
                </a:lnTo>
                <a:lnTo>
                  <a:pt x="4832641" y="419100"/>
                </a:lnTo>
                <a:lnTo>
                  <a:pt x="4821905" y="419100"/>
                </a:lnTo>
                <a:lnTo>
                  <a:pt x="4807533" y="419100"/>
                </a:lnTo>
                <a:lnTo>
                  <a:pt x="4775938" y="419100"/>
                </a:lnTo>
                <a:lnTo>
                  <a:pt x="4758250" y="419100"/>
                </a:lnTo>
                <a:lnTo>
                  <a:pt x="4750830" y="419100"/>
                </a:lnTo>
                <a:lnTo>
                  <a:pt x="4718340" y="419100"/>
                </a:lnTo>
                <a:lnTo>
                  <a:pt x="4712283" y="419100"/>
                </a:lnTo>
                <a:lnTo>
                  <a:pt x="4701547" y="419100"/>
                </a:lnTo>
                <a:lnTo>
                  <a:pt x="4669057" y="419100"/>
                </a:lnTo>
                <a:lnTo>
                  <a:pt x="4661637" y="419100"/>
                </a:lnTo>
                <a:lnTo>
                  <a:pt x="4655580" y="419100"/>
                </a:lnTo>
                <a:lnTo>
                  <a:pt x="4623090" y="419100"/>
                </a:lnTo>
                <a:lnTo>
                  <a:pt x="4612354" y="419100"/>
                </a:lnTo>
                <a:lnTo>
                  <a:pt x="4597982" y="419100"/>
                </a:lnTo>
                <a:lnTo>
                  <a:pt x="4566387" y="419100"/>
                </a:lnTo>
                <a:lnTo>
                  <a:pt x="4548699" y="419100"/>
                </a:lnTo>
                <a:lnTo>
                  <a:pt x="4541279" y="419100"/>
                </a:lnTo>
                <a:lnTo>
                  <a:pt x="4502732" y="419100"/>
                </a:lnTo>
                <a:lnTo>
                  <a:pt x="4491996" y="419100"/>
                </a:lnTo>
                <a:lnTo>
                  <a:pt x="4470691" y="419100"/>
                </a:lnTo>
                <a:lnTo>
                  <a:pt x="4446029" y="419100"/>
                </a:lnTo>
                <a:lnTo>
                  <a:pt x="4421408" y="419100"/>
                </a:lnTo>
                <a:lnTo>
                  <a:pt x="4413988" y="419100"/>
                </a:lnTo>
                <a:lnTo>
                  <a:pt x="4375441" y="419100"/>
                </a:lnTo>
                <a:lnTo>
                  <a:pt x="4364705" y="419100"/>
                </a:lnTo>
                <a:lnTo>
                  <a:pt x="4350333" y="419100"/>
                </a:lnTo>
                <a:lnTo>
                  <a:pt x="4318738" y="419100"/>
                </a:lnTo>
                <a:lnTo>
                  <a:pt x="4301050" y="419100"/>
                </a:lnTo>
                <a:lnTo>
                  <a:pt x="4293630" y="419100"/>
                </a:lnTo>
                <a:lnTo>
                  <a:pt x="4282337" y="419100"/>
                </a:lnTo>
                <a:lnTo>
                  <a:pt x="4261140" y="419100"/>
                </a:lnTo>
                <a:lnTo>
                  <a:pt x="4255083" y="419100"/>
                </a:lnTo>
                <a:lnTo>
                  <a:pt x="4244347" y="419100"/>
                </a:lnTo>
                <a:lnTo>
                  <a:pt x="4233054" y="419100"/>
                </a:lnTo>
                <a:lnTo>
                  <a:pt x="4225634" y="419100"/>
                </a:lnTo>
                <a:lnTo>
                  <a:pt x="4211857" y="419100"/>
                </a:lnTo>
                <a:lnTo>
                  <a:pt x="4204437" y="419100"/>
                </a:lnTo>
                <a:lnTo>
                  <a:pt x="4198380" y="419100"/>
                </a:lnTo>
                <a:lnTo>
                  <a:pt x="4187087" y="419100"/>
                </a:lnTo>
                <a:lnTo>
                  <a:pt x="4176351" y="419100"/>
                </a:lnTo>
                <a:lnTo>
                  <a:pt x="4165890" y="419100"/>
                </a:lnTo>
                <a:lnTo>
                  <a:pt x="4161979" y="419100"/>
                </a:lnTo>
                <a:lnTo>
                  <a:pt x="4155154" y="419100"/>
                </a:lnTo>
                <a:lnTo>
                  <a:pt x="4140782" y="419100"/>
                </a:lnTo>
                <a:lnTo>
                  <a:pt x="4130384" y="419100"/>
                </a:lnTo>
                <a:lnTo>
                  <a:pt x="4112696" y="419100"/>
                </a:lnTo>
                <a:lnTo>
                  <a:pt x="4109187" y="419100"/>
                </a:lnTo>
                <a:lnTo>
                  <a:pt x="4105276" y="419100"/>
                </a:lnTo>
                <a:lnTo>
                  <a:pt x="4091499" y="419100"/>
                </a:lnTo>
                <a:lnTo>
                  <a:pt x="4084079" y="419100"/>
                </a:lnTo>
                <a:lnTo>
                  <a:pt x="4072786" y="419100"/>
                </a:lnTo>
                <a:lnTo>
                  <a:pt x="4066729" y="419100"/>
                </a:lnTo>
                <a:lnTo>
                  <a:pt x="4055993" y="419100"/>
                </a:lnTo>
                <a:lnTo>
                  <a:pt x="4045532" y="419100"/>
                </a:lnTo>
                <a:lnTo>
                  <a:pt x="4034796" y="419100"/>
                </a:lnTo>
                <a:lnTo>
                  <a:pt x="4023503" y="419100"/>
                </a:lnTo>
                <a:lnTo>
                  <a:pt x="4016083" y="419100"/>
                </a:lnTo>
                <a:lnTo>
                  <a:pt x="4010026" y="419100"/>
                </a:lnTo>
                <a:lnTo>
                  <a:pt x="3988829" y="419100"/>
                </a:lnTo>
                <a:lnTo>
                  <a:pt x="3977536" y="419100"/>
                </a:lnTo>
                <a:lnTo>
                  <a:pt x="3966800" y="419100"/>
                </a:lnTo>
                <a:lnTo>
                  <a:pt x="3952428" y="419100"/>
                </a:lnTo>
                <a:lnTo>
                  <a:pt x="3920833" y="419100"/>
                </a:lnTo>
                <a:lnTo>
                  <a:pt x="3903145" y="419100"/>
                </a:lnTo>
                <a:lnTo>
                  <a:pt x="3895725" y="419100"/>
                </a:lnTo>
                <a:lnTo>
                  <a:pt x="3857178" y="419100"/>
                </a:lnTo>
                <a:lnTo>
                  <a:pt x="3846442" y="419100"/>
                </a:lnTo>
                <a:lnTo>
                  <a:pt x="3825137" y="419100"/>
                </a:lnTo>
                <a:lnTo>
                  <a:pt x="3800475" y="419100"/>
                </a:lnTo>
                <a:lnTo>
                  <a:pt x="3775854" y="419100"/>
                </a:lnTo>
                <a:lnTo>
                  <a:pt x="3768434" y="419100"/>
                </a:lnTo>
                <a:lnTo>
                  <a:pt x="3729887" y="419100"/>
                </a:lnTo>
                <a:lnTo>
                  <a:pt x="3719151" y="419100"/>
                </a:lnTo>
                <a:lnTo>
                  <a:pt x="3704779" y="419100"/>
                </a:lnTo>
                <a:lnTo>
                  <a:pt x="3673184" y="419100"/>
                </a:lnTo>
                <a:lnTo>
                  <a:pt x="3655496" y="419100"/>
                </a:lnTo>
                <a:lnTo>
                  <a:pt x="3648076" y="419100"/>
                </a:lnTo>
                <a:lnTo>
                  <a:pt x="3615586" y="419100"/>
                </a:lnTo>
                <a:lnTo>
                  <a:pt x="3609529" y="419100"/>
                </a:lnTo>
                <a:lnTo>
                  <a:pt x="3598793" y="419100"/>
                </a:lnTo>
                <a:lnTo>
                  <a:pt x="3566303" y="419100"/>
                </a:lnTo>
                <a:lnTo>
                  <a:pt x="3558883" y="419100"/>
                </a:lnTo>
                <a:lnTo>
                  <a:pt x="3552826" y="419100"/>
                </a:lnTo>
                <a:lnTo>
                  <a:pt x="3537241" y="419100"/>
                </a:lnTo>
                <a:lnTo>
                  <a:pt x="3520336" y="419100"/>
                </a:lnTo>
                <a:lnTo>
                  <a:pt x="3509600" y="419100"/>
                </a:lnTo>
                <a:lnTo>
                  <a:pt x="3495228" y="419100"/>
                </a:lnTo>
                <a:lnTo>
                  <a:pt x="3487958" y="419100"/>
                </a:lnTo>
                <a:lnTo>
                  <a:pt x="3480538" y="419100"/>
                </a:lnTo>
                <a:lnTo>
                  <a:pt x="3463633" y="419100"/>
                </a:lnTo>
                <a:lnTo>
                  <a:pt x="3445945" y="419100"/>
                </a:lnTo>
                <a:lnTo>
                  <a:pt x="3441991" y="419100"/>
                </a:lnTo>
                <a:lnTo>
                  <a:pt x="3438525" y="419100"/>
                </a:lnTo>
                <a:lnTo>
                  <a:pt x="3431255" y="419100"/>
                </a:lnTo>
                <a:lnTo>
                  <a:pt x="3416883" y="419100"/>
                </a:lnTo>
                <a:lnTo>
                  <a:pt x="3399978" y="419100"/>
                </a:lnTo>
                <a:lnTo>
                  <a:pt x="3389242" y="419100"/>
                </a:lnTo>
                <a:lnTo>
                  <a:pt x="3385288" y="419100"/>
                </a:lnTo>
                <a:lnTo>
                  <a:pt x="3367600" y="419100"/>
                </a:lnTo>
                <a:lnTo>
                  <a:pt x="3360180" y="419100"/>
                </a:lnTo>
                <a:lnTo>
                  <a:pt x="3343275" y="419100"/>
                </a:lnTo>
                <a:lnTo>
                  <a:pt x="3327690" y="419100"/>
                </a:lnTo>
                <a:lnTo>
                  <a:pt x="3321633" y="419100"/>
                </a:lnTo>
                <a:lnTo>
                  <a:pt x="3310897" y="419100"/>
                </a:lnTo>
                <a:lnTo>
                  <a:pt x="3278407" y="419100"/>
                </a:lnTo>
                <a:lnTo>
                  <a:pt x="3270987" y="419100"/>
                </a:lnTo>
                <a:lnTo>
                  <a:pt x="3264930" y="419100"/>
                </a:lnTo>
                <a:lnTo>
                  <a:pt x="3232440" y="419100"/>
                </a:lnTo>
                <a:lnTo>
                  <a:pt x="3221704" y="419100"/>
                </a:lnTo>
                <a:lnTo>
                  <a:pt x="3207332" y="419100"/>
                </a:lnTo>
                <a:lnTo>
                  <a:pt x="3175737" y="419100"/>
                </a:lnTo>
                <a:lnTo>
                  <a:pt x="3158049" y="419100"/>
                </a:lnTo>
                <a:lnTo>
                  <a:pt x="3150629" y="419100"/>
                </a:lnTo>
                <a:lnTo>
                  <a:pt x="3112082" y="419100"/>
                </a:lnTo>
                <a:lnTo>
                  <a:pt x="3101346" y="419100"/>
                </a:lnTo>
                <a:lnTo>
                  <a:pt x="3080041" y="419100"/>
                </a:lnTo>
                <a:lnTo>
                  <a:pt x="3055379" y="419100"/>
                </a:lnTo>
                <a:lnTo>
                  <a:pt x="3030758" y="419100"/>
                </a:lnTo>
                <a:lnTo>
                  <a:pt x="3023338" y="419100"/>
                </a:lnTo>
                <a:lnTo>
                  <a:pt x="2984791" y="419100"/>
                </a:lnTo>
                <a:lnTo>
                  <a:pt x="2975266" y="419100"/>
                </a:lnTo>
                <a:lnTo>
                  <a:pt x="2974055" y="419100"/>
                </a:lnTo>
                <a:lnTo>
                  <a:pt x="2959683" y="419100"/>
                </a:lnTo>
                <a:lnTo>
                  <a:pt x="2928088" y="419100"/>
                </a:lnTo>
                <a:lnTo>
                  <a:pt x="2925983" y="419100"/>
                </a:lnTo>
                <a:lnTo>
                  <a:pt x="2918563" y="419100"/>
                </a:lnTo>
                <a:lnTo>
                  <a:pt x="2910400" y="419100"/>
                </a:lnTo>
                <a:lnTo>
                  <a:pt x="2902980" y="419100"/>
                </a:lnTo>
                <a:lnTo>
                  <a:pt x="2891687" y="419100"/>
                </a:lnTo>
                <a:lnTo>
                  <a:pt x="2880016" y="419100"/>
                </a:lnTo>
                <a:lnTo>
                  <a:pt x="2870490" y="419100"/>
                </a:lnTo>
                <a:lnTo>
                  <a:pt x="2869280" y="419100"/>
                </a:lnTo>
                <a:lnTo>
                  <a:pt x="2864433" y="419100"/>
                </a:lnTo>
                <a:lnTo>
                  <a:pt x="2854908" y="419100"/>
                </a:lnTo>
                <a:lnTo>
                  <a:pt x="2853697" y="419100"/>
                </a:lnTo>
                <a:lnTo>
                  <a:pt x="2842404" y="419100"/>
                </a:lnTo>
                <a:lnTo>
                  <a:pt x="2834984" y="419100"/>
                </a:lnTo>
                <a:lnTo>
                  <a:pt x="2823313" y="419100"/>
                </a:lnTo>
                <a:lnTo>
                  <a:pt x="2821207" y="419100"/>
                </a:lnTo>
                <a:lnTo>
                  <a:pt x="2813787" y="419100"/>
                </a:lnTo>
                <a:lnTo>
                  <a:pt x="2807730" y="419100"/>
                </a:lnTo>
                <a:lnTo>
                  <a:pt x="2805625" y="419100"/>
                </a:lnTo>
                <a:lnTo>
                  <a:pt x="2798205" y="419100"/>
                </a:lnTo>
                <a:lnTo>
                  <a:pt x="2796437" y="419100"/>
                </a:lnTo>
                <a:lnTo>
                  <a:pt x="2785701" y="419100"/>
                </a:lnTo>
                <a:lnTo>
                  <a:pt x="2775240" y="419100"/>
                </a:lnTo>
                <a:lnTo>
                  <a:pt x="2771329" y="419100"/>
                </a:lnTo>
                <a:lnTo>
                  <a:pt x="2765715" y="419100"/>
                </a:lnTo>
                <a:lnTo>
                  <a:pt x="2764504" y="419100"/>
                </a:lnTo>
                <a:lnTo>
                  <a:pt x="2759658" y="419100"/>
                </a:lnTo>
                <a:lnTo>
                  <a:pt x="2750132" y="419100"/>
                </a:lnTo>
                <a:lnTo>
                  <a:pt x="2748922" y="419100"/>
                </a:lnTo>
                <a:lnTo>
                  <a:pt x="2739734" y="419100"/>
                </a:lnTo>
                <a:lnTo>
                  <a:pt x="2722046" y="419100"/>
                </a:lnTo>
                <a:lnTo>
                  <a:pt x="2718537" y="419100"/>
                </a:lnTo>
                <a:lnTo>
                  <a:pt x="2716432" y="419100"/>
                </a:lnTo>
                <a:lnTo>
                  <a:pt x="2714626" y="419100"/>
                </a:lnTo>
                <a:lnTo>
                  <a:pt x="2709012" y="419100"/>
                </a:lnTo>
                <a:lnTo>
                  <a:pt x="2702955" y="419100"/>
                </a:lnTo>
                <a:lnTo>
                  <a:pt x="2700849" y="419100"/>
                </a:lnTo>
                <a:lnTo>
                  <a:pt x="2693429" y="419100"/>
                </a:lnTo>
                <a:lnTo>
                  <a:pt x="2682136" y="419100"/>
                </a:lnTo>
                <a:lnTo>
                  <a:pt x="2676079" y="419100"/>
                </a:lnTo>
                <a:lnTo>
                  <a:pt x="2670465" y="419100"/>
                </a:lnTo>
                <a:lnTo>
                  <a:pt x="2665343" y="419100"/>
                </a:lnTo>
                <a:lnTo>
                  <a:pt x="2659729" y="419100"/>
                </a:lnTo>
                <a:lnTo>
                  <a:pt x="2654882" y="419100"/>
                </a:lnTo>
                <a:lnTo>
                  <a:pt x="2645357" y="419100"/>
                </a:lnTo>
                <a:lnTo>
                  <a:pt x="2644146" y="419100"/>
                </a:lnTo>
                <a:lnTo>
                  <a:pt x="2632853" y="419100"/>
                </a:lnTo>
                <a:lnTo>
                  <a:pt x="2625433" y="419100"/>
                </a:lnTo>
                <a:lnTo>
                  <a:pt x="2619376" y="419100"/>
                </a:lnTo>
                <a:lnTo>
                  <a:pt x="2613762" y="419100"/>
                </a:lnTo>
                <a:lnTo>
                  <a:pt x="2598179" y="419100"/>
                </a:lnTo>
                <a:lnTo>
                  <a:pt x="2596074" y="419100"/>
                </a:lnTo>
                <a:lnTo>
                  <a:pt x="2588654" y="419100"/>
                </a:lnTo>
                <a:lnTo>
                  <a:pt x="2586886" y="419100"/>
                </a:lnTo>
                <a:lnTo>
                  <a:pt x="2576150" y="419100"/>
                </a:lnTo>
                <a:lnTo>
                  <a:pt x="2561778" y="419100"/>
                </a:lnTo>
                <a:lnTo>
                  <a:pt x="2550107" y="419100"/>
                </a:lnTo>
                <a:lnTo>
                  <a:pt x="2539371" y="419100"/>
                </a:lnTo>
                <a:lnTo>
                  <a:pt x="2530183" y="419100"/>
                </a:lnTo>
                <a:lnTo>
                  <a:pt x="2518066" y="419100"/>
                </a:lnTo>
                <a:lnTo>
                  <a:pt x="2512495" y="419100"/>
                </a:lnTo>
                <a:lnTo>
                  <a:pt x="2505075" y="419100"/>
                </a:lnTo>
                <a:lnTo>
                  <a:pt x="2493404" y="419100"/>
                </a:lnTo>
                <a:lnTo>
                  <a:pt x="2468783" y="419100"/>
                </a:lnTo>
                <a:lnTo>
                  <a:pt x="2466528" y="419100"/>
                </a:lnTo>
                <a:lnTo>
                  <a:pt x="2461363" y="419100"/>
                </a:lnTo>
                <a:lnTo>
                  <a:pt x="2455792" y="419100"/>
                </a:lnTo>
                <a:lnTo>
                  <a:pt x="2434487" y="419100"/>
                </a:lnTo>
                <a:lnTo>
                  <a:pt x="2422816" y="419100"/>
                </a:lnTo>
                <a:lnTo>
                  <a:pt x="2412080" y="419100"/>
                </a:lnTo>
                <a:lnTo>
                  <a:pt x="2409825" y="419100"/>
                </a:lnTo>
                <a:lnTo>
                  <a:pt x="2397708" y="419100"/>
                </a:lnTo>
                <a:lnTo>
                  <a:pt x="2385204" y="419100"/>
                </a:lnTo>
                <a:lnTo>
                  <a:pt x="2377784" y="419100"/>
                </a:lnTo>
                <a:lnTo>
                  <a:pt x="2366113" y="419100"/>
                </a:lnTo>
                <a:lnTo>
                  <a:pt x="2348425" y="419100"/>
                </a:lnTo>
                <a:lnTo>
                  <a:pt x="2341005" y="419100"/>
                </a:lnTo>
                <a:lnTo>
                  <a:pt x="2339237" y="419100"/>
                </a:lnTo>
                <a:lnTo>
                  <a:pt x="2329712" y="419100"/>
                </a:lnTo>
                <a:lnTo>
                  <a:pt x="2328501" y="419100"/>
                </a:lnTo>
                <a:lnTo>
                  <a:pt x="2314129" y="419100"/>
                </a:lnTo>
                <a:lnTo>
                  <a:pt x="2308515" y="419100"/>
                </a:lnTo>
                <a:lnTo>
                  <a:pt x="2302458" y="419100"/>
                </a:lnTo>
                <a:lnTo>
                  <a:pt x="2291722" y="419100"/>
                </a:lnTo>
                <a:lnTo>
                  <a:pt x="2282534" y="419100"/>
                </a:lnTo>
                <a:lnTo>
                  <a:pt x="2280429" y="419100"/>
                </a:lnTo>
                <a:lnTo>
                  <a:pt x="2273009" y="419100"/>
                </a:lnTo>
                <a:lnTo>
                  <a:pt x="2264846" y="419100"/>
                </a:lnTo>
                <a:lnTo>
                  <a:pt x="2259232" y="419100"/>
                </a:lnTo>
                <a:lnTo>
                  <a:pt x="2257426" y="419100"/>
                </a:lnTo>
                <a:lnTo>
                  <a:pt x="2251812" y="419100"/>
                </a:lnTo>
                <a:lnTo>
                  <a:pt x="2245755" y="419100"/>
                </a:lnTo>
                <a:lnTo>
                  <a:pt x="2234462" y="419100"/>
                </a:lnTo>
                <a:lnTo>
                  <a:pt x="2224936" y="419100"/>
                </a:lnTo>
                <a:lnTo>
                  <a:pt x="2223726" y="419100"/>
                </a:lnTo>
                <a:lnTo>
                  <a:pt x="2218879" y="419100"/>
                </a:lnTo>
                <a:lnTo>
                  <a:pt x="2213265" y="419100"/>
                </a:lnTo>
                <a:lnTo>
                  <a:pt x="2209354" y="419100"/>
                </a:lnTo>
                <a:lnTo>
                  <a:pt x="2208143" y="419100"/>
                </a:lnTo>
                <a:lnTo>
                  <a:pt x="2202529" y="419100"/>
                </a:lnTo>
                <a:lnTo>
                  <a:pt x="2188157" y="419100"/>
                </a:lnTo>
                <a:lnTo>
                  <a:pt x="2177759" y="419100"/>
                </a:lnTo>
                <a:lnTo>
                  <a:pt x="2175653" y="419100"/>
                </a:lnTo>
                <a:lnTo>
                  <a:pt x="2168233" y="419100"/>
                </a:lnTo>
                <a:lnTo>
                  <a:pt x="2162176" y="419100"/>
                </a:lnTo>
                <a:lnTo>
                  <a:pt x="2160071" y="419100"/>
                </a:lnTo>
                <a:lnTo>
                  <a:pt x="2156562" y="419100"/>
                </a:lnTo>
                <a:lnTo>
                  <a:pt x="2152651" y="419100"/>
                </a:lnTo>
                <a:lnTo>
                  <a:pt x="2138874" y="419100"/>
                </a:lnTo>
                <a:lnTo>
                  <a:pt x="2131454" y="419100"/>
                </a:lnTo>
                <a:lnTo>
                  <a:pt x="2129686" y="419100"/>
                </a:lnTo>
                <a:lnTo>
                  <a:pt x="2120161" y="419100"/>
                </a:lnTo>
                <a:lnTo>
                  <a:pt x="2118950" y="419100"/>
                </a:lnTo>
                <a:lnTo>
                  <a:pt x="2114104" y="419100"/>
                </a:lnTo>
                <a:lnTo>
                  <a:pt x="2104578" y="419100"/>
                </a:lnTo>
                <a:lnTo>
                  <a:pt x="2103368" y="419100"/>
                </a:lnTo>
                <a:lnTo>
                  <a:pt x="2092907" y="419100"/>
                </a:lnTo>
                <a:lnTo>
                  <a:pt x="2082171" y="419100"/>
                </a:lnTo>
                <a:lnTo>
                  <a:pt x="2072983" y="419100"/>
                </a:lnTo>
                <a:lnTo>
                  <a:pt x="2070878" y="419100"/>
                </a:lnTo>
                <a:lnTo>
                  <a:pt x="2063458" y="419100"/>
                </a:lnTo>
                <a:lnTo>
                  <a:pt x="2057401" y="419100"/>
                </a:lnTo>
                <a:lnTo>
                  <a:pt x="2055295" y="419100"/>
                </a:lnTo>
                <a:lnTo>
                  <a:pt x="2047875" y="419100"/>
                </a:lnTo>
                <a:lnTo>
                  <a:pt x="2036204" y="419100"/>
                </a:lnTo>
                <a:lnTo>
                  <a:pt x="2024911" y="419100"/>
                </a:lnTo>
                <a:lnTo>
                  <a:pt x="2014175" y="419100"/>
                </a:lnTo>
                <a:lnTo>
                  <a:pt x="2009328" y="419100"/>
                </a:lnTo>
                <a:lnTo>
                  <a:pt x="1999803" y="419100"/>
                </a:lnTo>
                <a:lnTo>
                  <a:pt x="1998592" y="419100"/>
                </a:lnTo>
                <a:lnTo>
                  <a:pt x="1968208" y="419100"/>
                </a:lnTo>
                <a:lnTo>
                  <a:pt x="1952625" y="419100"/>
                </a:lnTo>
                <a:lnTo>
                  <a:pt x="1950520" y="419100"/>
                </a:lnTo>
                <a:lnTo>
                  <a:pt x="1943100" y="419100"/>
                </a:lnTo>
                <a:lnTo>
                  <a:pt x="1904553" y="419100"/>
                </a:lnTo>
                <a:lnTo>
                  <a:pt x="1893817" y="419100"/>
                </a:lnTo>
                <a:lnTo>
                  <a:pt x="1872512" y="419100"/>
                </a:lnTo>
                <a:lnTo>
                  <a:pt x="1847850" y="419100"/>
                </a:lnTo>
                <a:lnTo>
                  <a:pt x="1823229" y="419100"/>
                </a:lnTo>
                <a:lnTo>
                  <a:pt x="1815809" y="419100"/>
                </a:lnTo>
                <a:lnTo>
                  <a:pt x="1777262" y="419100"/>
                </a:lnTo>
                <a:lnTo>
                  <a:pt x="1766526" y="419100"/>
                </a:lnTo>
                <a:lnTo>
                  <a:pt x="1752154" y="419100"/>
                </a:lnTo>
                <a:lnTo>
                  <a:pt x="1720559" y="419100"/>
                </a:lnTo>
                <a:lnTo>
                  <a:pt x="1702871" y="419100"/>
                </a:lnTo>
                <a:lnTo>
                  <a:pt x="1695451" y="419100"/>
                </a:lnTo>
                <a:lnTo>
                  <a:pt x="1662961" y="419100"/>
                </a:lnTo>
                <a:lnTo>
                  <a:pt x="1656904" y="419100"/>
                </a:lnTo>
                <a:lnTo>
                  <a:pt x="1646168" y="419100"/>
                </a:lnTo>
                <a:lnTo>
                  <a:pt x="1613678" y="419100"/>
                </a:lnTo>
                <a:lnTo>
                  <a:pt x="1606258" y="419100"/>
                </a:lnTo>
                <a:lnTo>
                  <a:pt x="1600201" y="419100"/>
                </a:lnTo>
                <a:lnTo>
                  <a:pt x="1584616" y="419100"/>
                </a:lnTo>
                <a:lnTo>
                  <a:pt x="1567711" y="419100"/>
                </a:lnTo>
                <a:lnTo>
                  <a:pt x="1556975" y="419100"/>
                </a:lnTo>
                <a:lnTo>
                  <a:pt x="1542603" y="419100"/>
                </a:lnTo>
                <a:lnTo>
                  <a:pt x="1535333" y="419100"/>
                </a:lnTo>
                <a:lnTo>
                  <a:pt x="1527913" y="419100"/>
                </a:lnTo>
                <a:lnTo>
                  <a:pt x="1511008" y="419100"/>
                </a:lnTo>
                <a:lnTo>
                  <a:pt x="1493320" y="419100"/>
                </a:lnTo>
                <a:lnTo>
                  <a:pt x="1489366" y="419100"/>
                </a:lnTo>
                <a:lnTo>
                  <a:pt x="1485900" y="419100"/>
                </a:lnTo>
                <a:lnTo>
                  <a:pt x="1478630" y="419100"/>
                </a:lnTo>
                <a:lnTo>
                  <a:pt x="1464258" y="419100"/>
                </a:lnTo>
                <a:lnTo>
                  <a:pt x="1447353" y="419100"/>
                </a:lnTo>
                <a:lnTo>
                  <a:pt x="1436617" y="419100"/>
                </a:lnTo>
                <a:lnTo>
                  <a:pt x="1432663" y="419100"/>
                </a:lnTo>
                <a:lnTo>
                  <a:pt x="1414975" y="419100"/>
                </a:lnTo>
                <a:lnTo>
                  <a:pt x="1407555" y="419100"/>
                </a:lnTo>
                <a:lnTo>
                  <a:pt x="1390650" y="419100"/>
                </a:lnTo>
                <a:lnTo>
                  <a:pt x="1375065" y="419100"/>
                </a:lnTo>
                <a:lnTo>
                  <a:pt x="1369008" y="419100"/>
                </a:lnTo>
                <a:lnTo>
                  <a:pt x="1358272" y="419100"/>
                </a:lnTo>
                <a:lnTo>
                  <a:pt x="1325782" y="419100"/>
                </a:lnTo>
                <a:lnTo>
                  <a:pt x="1318362" y="419100"/>
                </a:lnTo>
                <a:lnTo>
                  <a:pt x="1312305" y="419100"/>
                </a:lnTo>
                <a:lnTo>
                  <a:pt x="1279815" y="419100"/>
                </a:lnTo>
                <a:lnTo>
                  <a:pt x="1269079" y="419100"/>
                </a:lnTo>
                <a:lnTo>
                  <a:pt x="1254707" y="419100"/>
                </a:lnTo>
                <a:lnTo>
                  <a:pt x="1223112" y="419100"/>
                </a:lnTo>
                <a:lnTo>
                  <a:pt x="1205424" y="419100"/>
                </a:lnTo>
                <a:lnTo>
                  <a:pt x="1198004" y="419100"/>
                </a:lnTo>
                <a:lnTo>
                  <a:pt x="1159457" y="419100"/>
                </a:lnTo>
                <a:lnTo>
                  <a:pt x="1148721" y="419100"/>
                </a:lnTo>
                <a:lnTo>
                  <a:pt x="1127416" y="419100"/>
                </a:lnTo>
                <a:lnTo>
                  <a:pt x="1102754" y="419100"/>
                </a:lnTo>
                <a:lnTo>
                  <a:pt x="1078133" y="419100"/>
                </a:lnTo>
                <a:lnTo>
                  <a:pt x="1070713" y="419100"/>
                </a:lnTo>
                <a:lnTo>
                  <a:pt x="1032166" y="419100"/>
                </a:lnTo>
                <a:lnTo>
                  <a:pt x="1021430" y="419100"/>
                </a:lnTo>
                <a:lnTo>
                  <a:pt x="1007058" y="419100"/>
                </a:lnTo>
                <a:lnTo>
                  <a:pt x="975463" y="419100"/>
                </a:lnTo>
                <a:lnTo>
                  <a:pt x="957775" y="419100"/>
                </a:lnTo>
                <a:lnTo>
                  <a:pt x="950355" y="419100"/>
                </a:lnTo>
                <a:lnTo>
                  <a:pt x="939062" y="419100"/>
                </a:lnTo>
                <a:lnTo>
                  <a:pt x="917865" y="419100"/>
                </a:lnTo>
                <a:lnTo>
                  <a:pt x="911808" y="419100"/>
                </a:lnTo>
                <a:lnTo>
                  <a:pt x="901072" y="419100"/>
                </a:lnTo>
                <a:lnTo>
                  <a:pt x="889779" y="419100"/>
                </a:lnTo>
                <a:lnTo>
                  <a:pt x="882359" y="419100"/>
                </a:lnTo>
                <a:lnTo>
                  <a:pt x="868582" y="419100"/>
                </a:lnTo>
                <a:lnTo>
                  <a:pt x="861162" y="419100"/>
                </a:lnTo>
                <a:lnTo>
                  <a:pt x="855105" y="419100"/>
                </a:lnTo>
                <a:lnTo>
                  <a:pt x="843812" y="419100"/>
                </a:lnTo>
                <a:lnTo>
                  <a:pt x="833076" y="419100"/>
                </a:lnTo>
                <a:lnTo>
                  <a:pt x="822615" y="419100"/>
                </a:lnTo>
                <a:lnTo>
                  <a:pt x="818704" y="419100"/>
                </a:lnTo>
                <a:lnTo>
                  <a:pt x="811879" y="419100"/>
                </a:lnTo>
                <a:lnTo>
                  <a:pt x="797507" y="419100"/>
                </a:lnTo>
                <a:lnTo>
                  <a:pt x="787109" y="419100"/>
                </a:lnTo>
                <a:lnTo>
                  <a:pt x="769421" y="419100"/>
                </a:lnTo>
                <a:lnTo>
                  <a:pt x="765912" y="419100"/>
                </a:lnTo>
                <a:lnTo>
                  <a:pt x="762001" y="419100"/>
                </a:lnTo>
                <a:lnTo>
                  <a:pt x="748224" y="419100"/>
                </a:lnTo>
                <a:lnTo>
                  <a:pt x="740804" y="419100"/>
                </a:lnTo>
                <a:lnTo>
                  <a:pt x="729511" y="419100"/>
                </a:lnTo>
                <a:lnTo>
                  <a:pt x="723454" y="419100"/>
                </a:lnTo>
                <a:lnTo>
                  <a:pt x="712718" y="419100"/>
                </a:lnTo>
                <a:lnTo>
                  <a:pt x="702257" y="419100"/>
                </a:lnTo>
                <a:lnTo>
                  <a:pt x="691521" y="419100"/>
                </a:lnTo>
                <a:lnTo>
                  <a:pt x="680228" y="419100"/>
                </a:lnTo>
                <a:lnTo>
                  <a:pt x="672808" y="419100"/>
                </a:lnTo>
                <a:lnTo>
                  <a:pt x="666751" y="419100"/>
                </a:lnTo>
                <a:lnTo>
                  <a:pt x="645554" y="419100"/>
                </a:lnTo>
                <a:lnTo>
                  <a:pt x="634261" y="419100"/>
                </a:lnTo>
                <a:lnTo>
                  <a:pt x="623525" y="419100"/>
                </a:lnTo>
                <a:lnTo>
                  <a:pt x="609153" y="419100"/>
                </a:lnTo>
                <a:lnTo>
                  <a:pt x="577558" y="419100"/>
                </a:lnTo>
                <a:lnTo>
                  <a:pt x="559870" y="419100"/>
                </a:lnTo>
                <a:lnTo>
                  <a:pt x="552450" y="419100"/>
                </a:lnTo>
                <a:lnTo>
                  <a:pt x="513903" y="419100"/>
                </a:lnTo>
                <a:lnTo>
                  <a:pt x="503167" y="419100"/>
                </a:lnTo>
                <a:lnTo>
                  <a:pt x="481862" y="419100"/>
                </a:lnTo>
                <a:lnTo>
                  <a:pt x="457200" y="419100"/>
                </a:lnTo>
                <a:lnTo>
                  <a:pt x="432579" y="419100"/>
                </a:lnTo>
                <a:lnTo>
                  <a:pt x="425159" y="419100"/>
                </a:lnTo>
                <a:lnTo>
                  <a:pt x="386612" y="419100"/>
                </a:lnTo>
                <a:lnTo>
                  <a:pt x="375876" y="419100"/>
                </a:lnTo>
                <a:lnTo>
                  <a:pt x="361504" y="419100"/>
                </a:lnTo>
                <a:lnTo>
                  <a:pt x="329909" y="419100"/>
                </a:lnTo>
                <a:lnTo>
                  <a:pt x="312221" y="419100"/>
                </a:lnTo>
                <a:lnTo>
                  <a:pt x="304801" y="419100"/>
                </a:lnTo>
                <a:lnTo>
                  <a:pt x="272311" y="419100"/>
                </a:lnTo>
                <a:lnTo>
                  <a:pt x="266254" y="419100"/>
                </a:lnTo>
                <a:lnTo>
                  <a:pt x="255518" y="419100"/>
                </a:lnTo>
                <a:lnTo>
                  <a:pt x="223028" y="419100"/>
                </a:lnTo>
                <a:lnTo>
                  <a:pt x="215608" y="419100"/>
                </a:lnTo>
                <a:lnTo>
                  <a:pt x="209551" y="419100"/>
                </a:lnTo>
                <a:lnTo>
                  <a:pt x="177061" y="419100"/>
                </a:lnTo>
                <a:lnTo>
                  <a:pt x="166325" y="419100"/>
                </a:lnTo>
                <a:lnTo>
                  <a:pt x="151953" y="419100"/>
                </a:lnTo>
                <a:lnTo>
                  <a:pt x="120358" y="419100"/>
                </a:lnTo>
                <a:lnTo>
                  <a:pt x="102670" y="419100"/>
                </a:lnTo>
                <a:lnTo>
                  <a:pt x="95250" y="419100"/>
                </a:lnTo>
                <a:lnTo>
                  <a:pt x="56703" y="419100"/>
                </a:lnTo>
                <a:lnTo>
                  <a:pt x="45967" y="419100"/>
                </a:lnTo>
                <a:lnTo>
                  <a:pt x="0" y="419100"/>
                </a:lnTo>
                <a:close/>
              </a:path>
            </a:pathLst>
          </a:cu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0" name="直接连接符 29"/>
          <p:cNvCxnSpPr/>
          <p:nvPr/>
        </p:nvCxnSpPr>
        <p:spPr>
          <a:xfrm>
            <a:off x="1026579" y="549329"/>
            <a:ext cx="11165421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83126" y="29663"/>
            <a:ext cx="4251367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2800" b="1" dirty="0" smtClean="0">
                <a:solidFill>
                  <a:schemeClr val="bg1"/>
                </a:solidFill>
                <a:latin typeface="+mn-ea"/>
                <a:sym typeface="+mn-ea"/>
              </a:rPr>
              <a:t>Language learning</a:t>
            </a:r>
            <a:endParaRPr lang="en-US" altLang="zh-CN" sz="2800" b="1" dirty="0">
              <a:solidFill>
                <a:schemeClr val="bg1"/>
              </a:solidFill>
              <a:latin typeface="+mn-ea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3126" y="824735"/>
            <a:ext cx="12005953" cy="267765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defTabSz="914400"/>
            <a:r>
              <a:rPr lang="en-US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1.</a:t>
            </a:r>
            <a:r>
              <a:rPr lang="zh-CN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盯着屏幕</a:t>
            </a:r>
            <a:endParaRPr lang="en-US" altLang="zh-CN" sz="2800" dirty="0" smtClean="0">
              <a:solidFill>
                <a:prstClr val="black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0" defTabSz="914400"/>
            <a:r>
              <a:rPr lang="en-US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2.</a:t>
            </a:r>
            <a:r>
              <a:rPr lang="zh-CN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陪伴</a:t>
            </a:r>
            <a:endParaRPr lang="en-US" altLang="zh-CN" sz="2800" dirty="0" smtClean="0">
              <a:solidFill>
                <a:prstClr val="black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0" defTabSz="914400"/>
            <a:r>
              <a:rPr lang="en-US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3.</a:t>
            </a:r>
            <a:r>
              <a:rPr lang="zh-CN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违背我的计划安排</a:t>
            </a:r>
            <a:endParaRPr lang="en-US" altLang="zh-CN" sz="2800" dirty="0" smtClean="0">
              <a:solidFill>
                <a:prstClr val="black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0" defTabSz="914400"/>
            <a:r>
              <a:rPr lang="en-US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4.</a:t>
            </a:r>
            <a:r>
              <a:rPr lang="zh-CN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集中注意力于</a:t>
            </a:r>
            <a:endParaRPr lang="en-US" altLang="zh-CN" sz="2800" dirty="0" smtClean="0">
              <a:solidFill>
                <a:prstClr val="black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0" defTabSz="914400"/>
            <a:r>
              <a:rPr lang="en-US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5.</a:t>
            </a:r>
            <a:r>
              <a:rPr lang="zh-CN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眼里充满期待</a:t>
            </a:r>
            <a:endParaRPr lang="en-US" altLang="zh-CN" sz="2800" dirty="0" smtClean="0">
              <a:solidFill>
                <a:prstClr val="black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0" defTabSz="914400"/>
            <a:r>
              <a:rPr lang="en-US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6.</a:t>
            </a:r>
            <a:r>
              <a:rPr lang="zh-CN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偶然瞟见</a:t>
            </a:r>
            <a:endParaRPr lang="zh-CN" altLang="zh-CN" sz="2800" dirty="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7" name="文本框 5"/>
          <p:cNvSpPr txBox="1"/>
          <p:nvPr/>
        </p:nvSpPr>
        <p:spPr>
          <a:xfrm>
            <a:off x="4617521" y="863718"/>
            <a:ext cx="12005953" cy="267765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defTabSz="914400"/>
            <a:r>
              <a:rPr lang="en-US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1.stare at the screen</a:t>
            </a:r>
            <a:endParaRPr lang="en-US" altLang="zh-CN" sz="2800" dirty="0" smtClean="0">
              <a:solidFill>
                <a:prstClr val="black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0" defTabSz="914400"/>
            <a:r>
              <a:rPr lang="en-US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2.keep sb. company</a:t>
            </a:r>
            <a:endParaRPr lang="en-US" altLang="zh-CN" sz="2800" dirty="0" smtClean="0">
              <a:solidFill>
                <a:prstClr val="black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0" defTabSz="914400"/>
            <a:r>
              <a:rPr lang="en-US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3.go against my plan</a:t>
            </a:r>
            <a:endParaRPr lang="en-US" altLang="zh-CN" sz="2800" dirty="0" smtClean="0">
              <a:solidFill>
                <a:prstClr val="black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0" defTabSz="914400"/>
            <a:r>
              <a:rPr lang="en-US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4.concentrate/ focus on</a:t>
            </a:r>
            <a:endParaRPr lang="en-US" altLang="zh-CN" sz="2800" dirty="0" smtClean="0">
              <a:solidFill>
                <a:prstClr val="black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0" defTabSz="914400"/>
            <a:r>
              <a:rPr lang="en-US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5.One’s eyes were alive with expectation.</a:t>
            </a:r>
            <a:endParaRPr lang="en-US" altLang="zh-CN" sz="2800" dirty="0" smtClean="0">
              <a:solidFill>
                <a:prstClr val="black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0" defTabSz="914400"/>
            <a:r>
              <a:rPr lang="en-US" altLang="zh-CN" sz="2800" smtClean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6. </a:t>
            </a:r>
            <a:r>
              <a:rPr lang="en-US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see out of the corner of one’s eye</a:t>
            </a:r>
            <a:endParaRPr lang="zh-CN" altLang="zh-CN" sz="2800" dirty="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pic>
        <p:nvPicPr>
          <p:cNvPr id="8" name="图片 7" descr="水印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19165" y="63500"/>
            <a:ext cx="6069330" cy="196469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任意多边形 13"/>
          <p:cNvSpPr/>
          <p:nvPr/>
        </p:nvSpPr>
        <p:spPr>
          <a:xfrm>
            <a:off x="0" y="0"/>
            <a:ext cx="7424382" cy="521970"/>
          </a:xfrm>
          <a:custGeom>
            <a:avLst/>
            <a:gdLst>
              <a:gd name="connsiteX0" fmla="*/ 104775 w 5032666"/>
              <a:gd name="connsiteY0" fmla="*/ 0 h 419100"/>
              <a:gd name="connsiteX1" fmla="*/ 150742 w 5032666"/>
              <a:gd name="connsiteY1" fmla="*/ 0 h 419100"/>
              <a:gd name="connsiteX2" fmla="*/ 161478 w 5032666"/>
              <a:gd name="connsiteY2" fmla="*/ 0 h 419100"/>
              <a:gd name="connsiteX3" fmla="*/ 200025 w 5032666"/>
              <a:gd name="connsiteY3" fmla="*/ 0 h 419100"/>
              <a:gd name="connsiteX4" fmla="*/ 207445 w 5032666"/>
              <a:gd name="connsiteY4" fmla="*/ 0 h 419100"/>
              <a:gd name="connsiteX5" fmla="*/ 225133 w 5032666"/>
              <a:gd name="connsiteY5" fmla="*/ 0 h 419100"/>
              <a:gd name="connsiteX6" fmla="*/ 256728 w 5032666"/>
              <a:gd name="connsiteY6" fmla="*/ 0 h 419100"/>
              <a:gd name="connsiteX7" fmla="*/ 271100 w 5032666"/>
              <a:gd name="connsiteY7" fmla="*/ 0 h 419100"/>
              <a:gd name="connsiteX8" fmla="*/ 281836 w 5032666"/>
              <a:gd name="connsiteY8" fmla="*/ 0 h 419100"/>
              <a:gd name="connsiteX9" fmla="*/ 314326 w 5032666"/>
              <a:gd name="connsiteY9" fmla="*/ 0 h 419100"/>
              <a:gd name="connsiteX10" fmla="*/ 320383 w 5032666"/>
              <a:gd name="connsiteY10" fmla="*/ 0 h 419100"/>
              <a:gd name="connsiteX11" fmla="*/ 327803 w 5032666"/>
              <a:gd name="connsiteY11" fmla="*/ 0 h 419100"/>
              <a:gd name="connsiteX12" fmla="*/ 360293 w 5032666"/>
              <a:gd name="connsiteY12" fmla="*/ 0 h 419100"/>
              <a:gd name="connsiteX13" fmla="*/ 371029 w 5032666"/>
              <a:gd name="connsiteY13" fmla="*/ 0 h 419100"/>
              <a:gd name="connsiteX14" fmla="*/ 377086 w 5032666"/>
              <a:gd name="connsiteY14" fmla="*/ 0 h 419100"/>
              <a:gd name="connsiteX15" fmla="*/ 409576 w 5032666"/>
              <a:gd name="connsiteY15" fmla="*/ 0 h 419100"/>
              <a:gd name="connsiteX16" fmla="*/ 416996 w 5032666"/>
              <a:gd name="connsiteY16" fmla="*/ 0 h 419100"/>
              <a:gd name="connsiteX17" fmla="*/ 434684 w 5032666"/>
              <a:gd name="connsiteY17" fmla="*/ 0 h 419100"/>
              <a:gd name="connsiteX18" fmla="*/ 466279 w 5032666"/>
              <a:gd name="connsiteY18" fmla="*/ 0 h 419100"/>
              <a:gd name="connsiteX19" fmla="*/ 480651 w 5032666"/>
              <a:gd name="connsiteY19" fmla="*/ 0 h 419100"/>
              <a:gd name="connsiteX20" fmla="*/ 491387 w 5032666"/>
              <a:gd name="connsiteY20" fmla="*/ 0 h 419100"/>
              <a:gd name="connsiteX21" fmla="*/ 529934 w 5032666"/>
              <a:gd name="connsiteY21" fmla="*/ 0 h 419100"/>
              <a:gd name="connsiteX22" fmla="*/ 537354 w 5032666"/>
              <a:gd name="connsiteY22" fmla="*/ 0 h 419100"/>
              <a:gd name="connsiteX23" fmla="*/ 561975 w 5032666"/>
              <a:gd name="connsiteY23" fmla="*/ 0 h 419100"/>
              <a:gd name="connsiteX24" fmla="*/ 586637 w 5032666"/>
              <a:gd name="connsiteY24" fmla="*/ 0 h 419100"/>
              <a:gd name="connsiteX25" fmla="*/ 607942 w 5032666"/>
              <a:gd name="connsiteY25" fmla="*/ 0 h 419100"/>
              <a:gd name="connsiteX26" fmla="*/ 618678 w 5032666"/>
              <a:gd name="connsiteY26" fmla="*/ 0 h 419100"/>
              <a:gd name="connsiteX27" fmla="*/ 657225 w 5032666"/>
              <a:gd name="connsiteY27" fmla="*/ 0 h 419100"/>
              <a:gd name="connsiteX28" fmla="*/ 664645 w 5032666"/>
              <a:gd name="connsiteY28" fmla="*/ 0 h 419100"/>
              <a:gd name="connsiteX29" fmla="*/ 682333 w 5032666"/>
              <a:gd name="connsiteY29" fmla="*/ 0 h 419100"/>
              <a:gd name="connsiteX30" fmla="*/ 713928 w 5032666"/>
              <a:gd name="connsiteY30" fmla="*/ 0 h 419100"/>
              <a:gd name="connsiteX31" fmla="*/ 728300 w 5032666"/>
              <a:gd name="connsiteY31" fmla="*/ 0 h 419100"/>
              <a:gd name="connsiteX32" fmla="*/ 739036 w 5032666"/>
              <a:gd name="connsiteY32" fmla="*/ 0 h 419100"/>
              <a:gd name="connsiteX33" fmla="*/ 750329 w 5032666"/>
              <a:gd name="connsiteY33" fmla="*/ 0 h 419100"/>
              <a:gd name="connsiteX34" fmla="*/ 771526 w 5032666"/>
              <a:gd name="connsiteY34" fmla="*/ 0 h 419100"/>
              <a:gd name="connsiteX35" fmla="*/ 777583 w 5032666"/>
              <a:gd name="connsiteY35" fmla="*/ 0 h 419100"/>
              <a:gd name="connsiteX36" fmla="*/ 785003 w 5032666"/>
              <a:gd name="connsiteY36" fmla="*/ 0 h 419100"/>
              <a:gd name="connsiteX37" fmla="*/ 796296 w 5032666"/>
              <a:gd name="connsiteY37" fmla="*/ 0 h 419100"/>
              <a:gd name="connsiteX38" fmla="*/ 807032 w 5032666"/>
              <a:gd name="connsiteY38" fmla="*/ 0 h 419100"/>
              <a:gd name="connsiteX39" fmla="*/ 817493 w 5032666"/>
              <a:gd name="connsiteY39" fmla="*/ 0 h 419100"/>
              <a:gd name="connsiteX40" fmla="*/ 828229 w 5032666"/>
              <a:gd name="connsiteY40" fmla="*/ 0 h 419100"/>
              <a:gd name="connsiteX41" fmla="*/ 834286 w 5032666"/>
              <a:gd name="connsiteY41" fmla="*/ 0 h 419100"/>
              <a:gd name="connsiteX42" fmla="*/ 845579 w 5032666"/>
              <a:gd name="connsiteY42" fmla="*/ 0 h 419100"/>
              <a:gd name="connsiteX43" fmla="*/ 852999 w 5032666"/>
              <a:gd name="connsiteY43" fmla="*/ 0 h 419100"/>
              <a:gd name="connsiteX44" fmla="*/ 866776 w 5032666"/>
              <a:gd name="connsiteY44" fmla="*/ 0 h 419100"/>
              <a:gd name="connsiteX45" fmla="*/ 870687 w 5032666"/>
              <a:gd name="connsiteY45" fmla="*/ 0 h 419100"/>
              <a:gd name="connsiteX46" fmla="*/ 874196 w 5032666"/>
              <a:gd name="connsiteY46" fmla="*/ 0 h 419100"/>
              <a:gd name="connsiteX47" fmla="*/ 891884 w 5032666"/>
              <a:gd name="connsiteY47" fmla="*/ 0 h 419100"/>
              <a:gd name="connsiteX48" fmla="*/ 902282 w 5032666"/>
              <a:gd name="connsiteY48" fmla="*/ 0 h 419100"/>
              <a:gd name="connsiteX49" fmla="*/ 916654 w 5032666"/>
              <a:gd name="connsiteY49" fmla="*/ 0 h 419100"/>
              <a:gd name="connsiteX50" fmla="*/ 923479 w 5032666"/>
              <a:gd name="connsiteY50" fmla="*/ 0 h 419100"/>
              <a:gd name="connsiteX51" fmla="*/ 927390 w 5032666"/>
              <a:gd name="connsiteY51" fmla="*/ 0 h 419100"/>
              <a:gd name="connsiteX52" fmla="*/ 937851 w 5032666"/>
              <a:gd name="connsiteY52" fmla="*/ 0 h 419100"/>
              <a:gd name="connsiteX53" fmla="*/ 948587 w 5032666"/>
              <a:gd name="connsiteY53" fmla="*/ 0 h 419100"/>
              <a:gd name="connsiteX54" fmla="*/ 959880 w 5032666"/>
              <a:gd name="connsiteY54" fmla="*/ 0 h 419100"/>
              <a:gd name="connsiteX55" fmla="*/ 965937 w 5032666"/>
              <a:gd name="connsiteY55" fmla="*/ 0 h 419100"/>
              <a:gd name="connsiteX56" fmla="*/ 973357 w 5032666"/>
              <a:gd name="connsiteY56" fmla="*/ 0 h 419100"/>
              <a:gd name="connsiteX57" fmla="*/ 987134 w 5032666"/>
              <a:gd name="connsiteY57" fmla="*/ 0 h 419100"/>
              <a:gd name="connsiteX58" fmla="*/ 994554 w 5032666"/>
              <a:gd name="connsiteY58" fmla="*/ 0 h 419100"/>
              <a:gd name="connsiteX59" fmla="*/ 1005847 w 5032666"/>
              <a:gd name="connsiteY59" fmla="*/ 0 h 419100"/>
              <a:gd name="connsiteX60" fmla="*/ 1016583 w 5032666"/>
              <a:gd name="connsiteY60" fmla="*/ 0 h 419100"/>
              <a:gd name="connsiteX61" fmla="*/ 1022640 w 5032666"/>
              <a:gd name="connsiteY61" fmla="*/ 0 h 419100"/>
              <a:gd name="connsiteX62" fmla="*/ 1043837 w 5032666"/>
              <a:gd name="connsiteY62" fmla="*/ 0 h 419100"/>
              <a:gd name="connsiteX63" fmla="*/ 1055130 w 5032666"/>
              <a:gd name="connsiteY63" fmla="*/ 0 h 419100"/>
              <a:gd name="connsiteX64" fmla="*/ 1062550 w 5032666"/>
              <a:gd name="connsiteY64" fmla="*/ 0 h 419100"/>
              <a:gd name="connsiteX65" fmla="*/ 1080238 w 5032666"/>
              <a:gd name="connsiteY65" fmla="*/ 0 h 419100"/>
              <a:gd name="connsiteX66" fmla="*/ 1111833 w 5032666"/>
              <a:gd name="connsiteY66" fmla="*/ 0 h 419100"/>
              <a:gd name="connsiteX67" fmla="*/ 1126205 w 5032666"/>
              <a:gd name="connsiteY67" fmla="*/ 0 h 419100"/>
              <a:gd name="connsiteX68" fmla="*/ 1136941 w 5032666"/>
              <a:gd name="connsiteY68" fmla="*/ 0 h 419100"/>
              <a:gd name="connsiteX69" fmla="*/ 1175488 w 5032666"/>
              <a:gd name="connsiteY69" fmla="*/ 0 h 419100"/>
              <a:gd name="connsiteX70" fmla="*/ 1182908 w 5032666"/>
              <a:gd name="connsiteY70" fmla="*/ 0 h 419100"/>
              <a:gd name="connsiteX71" fmla="*/ 1207529 w 5032666"/>
              <a:gd name="connsiteY71" fmla="*/ 0 h 419100"/>
              <a:gd name="connsiteX72" fmla="*/ 1232191 w 5032666"/>
              <a:gd name="connsiteY72" fmla="*/ 0 h 419100"/>
              <a:gd name="connsiteX73" fmla="*/ 1253496 w 5032666"/>
              <a:gd name="connsiteY73" fmla="*/ 0 h 419100"/>
              <a:gd name="connsiteX74" fmla="*/ 1264232 w 5032666"/>
              <a:gd name="connsiteY74" fmla="*/ 0 h 419100"/>
              <a:gd name="connsiteX75" fmla="*/ 1302779 w 5032666"/>
              <a:gd name="connsiteY75" fmla="*/ 0 h 419100"/>
              <a:gd name="connsiteX76" fmla="*/ 1310199 w 5032666"/>
              <a:gd name="connsiteY76" fmla="*/ 0 h 419100"/>
              <a:gd name="connsiteX77" fmla="*/ 1327887 w 5032666"/>
              <a:gd name="connsiteY77" fmla="*/ 0 h 419100"/>
              <a:gd name="connsiteX78" fmla="*/ 1359482 w 5032666"/>
              <a:gd name="connsiteY78" fmla="*/ 0 h 419100"/>
              <a:gd name="connsiteX79" fmla="*/ 1373854 w 5032666"/>
              <a:gd name="connsiteY79" fmla="*/ 0 h 419100"/>
              <a:gd name="connsiteX80" fmla="*/ 1384590 w 5032666"/>
              <a:gd name="connsiteY80" fmla="*/ 0 h 419100"/>
              <a:gd name="connsiteX81" fmla="*/ 1417080 w 5032666"/>
              <a:gd name="connsiteY81" fmla="*/ 0 h 419100"/>
              <a:gd name="connsiteX82" fmla="*/ 1423137 w 5032666"/>
              <a:gd name="connsiteY82" fmla="*/ 0 h 419100"/>
              <a:gd name="connsiteX83" fmla="*/ 1430557 w 5032666"/>
              <a:gd name="connsiteY83" fmla="*/ 0 h 419100"/>
              <a:gd name="connsiteX84" fmla="*/ 1463047 w 5032666"/>
              <a:gd name="connsiteY84" fmla="*/ 0 h 419100"/>
              <a:gd name="connsiteX85" fmla="*/ 1473783 w 5032666"/>
              <a:gd name="connsiteY85" fmla="*/ 0 h 419100"/>
              <a:gd name="connsiteX86" fmla="*/ 1479840 w 5032666"/>
              <a:gd name="connsiteY86" fmla="*/ 0 h 419100"/>
              <a:gd name="connsiteX87" fmla="*/ 1495425 w 5032666"/>
              <a:gd name="connsiteY87" fmla="*/ 0 h 419100"/>
              <a:gd name="connsiteX88" fmla="*/ 1512330 w 5032666"/>
              <a:gd name="connsiteY88" fmla="*/ 0 h 419100"/>
              <a:gd name="connsiteX89" fmla="*/ 1519750 w 5032666"/>
              <a:gd name="connsiteY89" fmla="*/ 0 h 419100"/>
              <a:gd name="connsiteX90" fmla="*/ 1537438 w 5032666"/>
              <a:gd name="connsiteY90" fmla="*/ 0 h 419100"/>
              <a:gd name="connsiteX91" fmla="*/ 1541392 w 5032666"/>
              <a:gd name="connsiteY91" fmla="*/ 0 h 419100"/>
              <a:gd name="connsiteX92" fmla="*/ 1552128 w 5032666"/>
              <a:gd name="connsiteY92" fmla="*/ 0 h 419100"/>
              <a:gd name="connsiteX93" fmla="*/ 1569033 w 5032666"/>
              <a:gd name="connsiteY93" fmla="*/ 0 h 419100"/>
              <a:gd name="connsiteX94" fmla="*/ 1583405 w 5032666"/>
              <a:gd name="connsiteY94" fmla="*/ 0 h 419100"/>
              <a:gd name="connsiteX95" fmla="*/ 1590675 w 5032666"/>
              <a:gd name="connsiteY95" fmla="*/ 0 h 419100"/>
              <a:gd name="connsiteX96" fmla="*/ 1594141 w 5032666"/>
              <a:gd name="connsiteY96" fmla="*/ 0 h 419100"/>
              <a:gd name="connsiteX97" fmla="*/ 1598095 w 5032666"/>
              <a:gd name="connsiteY97" fmla="*/ 0 h 419100"/>
              <a:gd name="connsiteX98" fmla="*/ 1615783 w 5032666"/>
              <a:gd name="connsiteY98" fmla="*/ 0 h 419100"/>
              <a:gd name="connsiteX99" fmla="*/ 1632688 w 5032666"/>
              <a:gd name="connsiteY99" fmla="*/ 0 h 419100"/>
              <a:gd name="connsiteX100" fmla="*/ 1640108 w 5032666"/>
              <a:gd name="connsiteY100" fmla="*/ 0 h 419100"/>
              <a:gd name="connsiteX101" fmla="*/ 1647378 w 5032666"/>
              <a:gd name="connsiteY101" fmla="*/ 0 h 419100"/>
              <a:gd name="connsiteX102" fmla="*/ 1661750 w 5032666"/>
              <a:gd name="connsiteY102" fmla="*/ 0 h 419100"/>
              <a:gd name="connsiteX103" fmla="*/ 1672486 w 5032666"/>
              <a:gd name="connsiteY103" fmla="*/ 0 h 419100"/>
              <a:gd name="connsiteX104" fmla="*/ 1689391 w 5032666"/>
              <a:gd name="connsiteY104" fmla="*/ 0 h 419100"/>
              <a:gd name="connsiteX105" fmla="*/ 1704976 w 5032666"/>
              <a:gd name="connsiteY105" fmla="*/ 0 h 419100"/>
              <a:gd name="connsiteX106" fmla="*/ 1711033 w 5032666"/>
              <a:gd name="connsiteY106" fmla="*/ 0 h 419100"/>
              <a:gd name="connsiteX107" fmla="*/ 1718453 w 5032666"/>
              <a:gd name="connsiteY107" fmla="*/ 0 h 419100"/>
              <a:gd name="connsiteX108" fmla="*/ 1750943 w 5032666"/>
              <a:gd name="connsiteY108" fmla="*/ 0 h 419100"/>
              <a:gd name="connsiteX109" fmla="*/ 1761679 w 5032666"/>
              <a:gd name="connsiteY109" fmla="*/ 0 h 419100"/>
              <a:gd name="connsiteX110" fmla="*/ 1767736 w 5032666"/>
              <a:gd name="connsiteY110" fmla="*/ 0 h 419100"/>
              <a:gd name="connsiteX111" fmla="*/ 1800226 w 5032666"/>
              <a:gd name="connsiteY111" fmla="*/ 0 h 419100"/>
              <a:gd name="connsiteX112" fmla="*/ 1807646 w 5032666"/>
              <a:gd name="connsiteY112" fmla="*/ 0 h 419100"/>
              <a:gd name="connsiteX113" fmla="*/ 1825334 w 5032666"/>
              <a:gd name="connsiteY113" fmla="*/ 0 h 419100"/>
              <a:gd name="connsiteX114" fmla="*/ 1856929 w 5032666"/>
              <a:gd name="connsiteY114" fmla="*/ 0 h 419100"/>
              <a:gd name="connsiteX115" fmla="*/ 1871301 w 5032666"/>
              <a:gd name="connsiteY115" fmla="*/ 0 h 419100"/>
              <a:gd name="connsiteX116" fmla="*/ 1882037 w 5032666"/>
              <a:gd name="connsiteY116" fmla="*/ 0 h 419100"/>
              <a:gd name="connsiteX117" fmla="*/ 1920584 w 5032666"/>
              <a:gd name="connsiteY117" fmla="*/ 0 h 419100"/>
              <a:gd name="connsiteX118" fmla="*/ 1928004 w 5032666"/>
              <a:gd name="connsiteY118" fmla="*/ 0 h 419100"/>
              <a:gd name="connsiteX119" fmla="*/ 1952625 w 5032666"/>
              <a:gd name="connsiteY119" fmla="*/ 0 h 419100"/>
              <a:gd name="connsiteX120" fmla="*/ 1977287 w 5032666"/>
              <a:gd name="connsiteY120" fmla="*/ 0 h 419100"/>
              <a:gd name="connsiteX121" fmla="*/ 1998592 w 5032666"/>
              <a:gd name="connsiteY121" fmla="*/ 0 h 419100"/>
              <a:gd name="connsiteX122" fmla="*/ 2009328 w 5032666"/>
              <a:gd name="connsiteY122" fmla="*/ 0 h 419100"/>
              <a:gd name="connsiteX123" fmla="*/ 2047875 w 5032666"/>
              <a:gd name="connsiteY123" fmla="*/ 0 h 419100"/>
              <a:gd name="connsiteX124" fmla="*/ 2055295 w 5032666"/>
              <a:gd name="connsiteY124" fmla="*/ 0 h 419100"/>
              <a:gd name="connsiteX125" fmla="*/ 2057400 w 5032666"/>
              <a:gd name="connsiteY125" fmla="*/ 0 h 419100"/>
              <a:gd name="connsiteX126" fmla="*/ 2072983 w 5032666"/>
              <a:gd name="connsiteY126" fmla="*/ 0 h 419100"/>
              <a:gd name="connsiteX127" fmla="*/ 2103367 w 5032666"/>
              <a:gd name="connsiteY127" fmla="*/ 0 h 419100"/>
              <a:gd name="connsiteX128" fmla="*/ 2104578 w 5032666"/>
              <a:gd name="connsiteY128" fmla="*/ 0 h 419100"/>
              <a:gd name="connsiteX129" fmla="*/ 2114103 w 5032666"/>
              <a:gd name="connsiteY129" fmla="*/ 0 h 419100"/>
              <a:gd name="connsiteX130" fmla="*/ 2118950 w 5032666"/>
              <a:gd name="connsiteY130" fmla="*/ 0 h 419100"/>
              <a:gd name="connsiteX131" fmla="*/ 2129686 w 5032666"/>
              <a:gd name="connsiteY131" fmla="*/ 0 h 419100"/>
              <a:gd name="connsiteX132" fmla="*/ 2140979 w 5032666"/>
              <a:gd name="connsiteY132" fmla="*/ 0 h 419100"/>
              <a:gd name="connsiteX133" fmla="*/ 2152650 w 5032666"/>
              <a:gd name="connsiteY133" fmla="*/ 0 h 419100"/>
              <a:gd name="connsiteX134" fmla="*/ 2160070 w 5032666"/>
              <a:gd name="connsiteY134" fmla="*/ 0 h 419100"/>
              <a:gd name="connsiteX135" fmla="*/ 2162176 w 5032666"/>
              <a:gd name="connsiteY135" fmla="*/ 0 h 419100"/>
              <a:gd name="connsiteX136" fmla="*/ 2168233 w 5032666"/>
              <a:gd name="connsiteY136" fmla="*/ 0 h 419100"/>
              <a:gd name="connsiteX137" fmla="*/ 2175653 w 5032666"/>
              <a:gd name="connsiteY137" fmla="*/ 0 h 419100"/>
              <a:gd name="connsiteX138" fmla="*/ 2177758 w 5032666"/>
              <a:gd name="connsiteY138" fmla="*/ 0 h 419100"/>
              <a:gd name="connsiteX139" fmla="*/ 2186946 w 5032666"/>
              <a:gd name="connsiteY139" fmla="*/ 0 h 419100"/>
              <a:gd name="connsiteX140" fmla="*/ 2197682 w 5032666"/>
              <a:gd name="connsiteY140" fmla="*/ 0 h 419100"/>
              <a:gd name="connsiteX141" fmla="*/ 2208143 w 5032666"/>
              <a:gd name="connsiteY141" fmla="*/ 0 h 419100"/>
              <a:gd name="connsiteX142" fmla="*/ 2209353 w 5032666"/>
              <a:gd name="connsiteY142" fmla="*/ 0 h 419100"/>
              <a:gd name="connsiteX143" fmla="*/ 2218879 w 5032666"/>
              <a:gd name="connsiteY143" fmla="*/ 0 h 419100"/>
              <a:gd name="connsiteX144" fmla="*/ 2223725 w 5032666"/>
              <a:gd name="connsiteY144" fmla="*/ 0 h 419100"/>
              <a:gd name="connsiteX145" fmla="*/ 2224936 w 5032666"/>
              <a:gd name="connsiteY145" fmla="*/ 0 h 419100"/>
              <a:gd name="connsiteX146" fmla="*/ 2234461 w 5032666"/>
              <a:gd name="connsiteY146" fmla="*/ 0 h 419100"/>
              <a:gd name="connsiteX147" fmla="*/ 2236229 w 5032666"/>
              <a:gd name="connsiteY147" fmla="*/ 0 h 419100"/>
              <a:gd name="connsiteX148" fmla="*/ 2243649 w 5032666"/>
              <a:gd name="connsiteY148" fmla="*/ 0 h 419100"/>
              <a:gd name="connsiteX149" fmla="*/ 2257426 w 5032666"/>
              <a:gd name="connsiteY149" fmla="*/ 0 h 419100"/>
              <a:gd name="connsiteX150" fmla="*/ 2261337 w 5032666"/>
              <a:gd name="connsiteY150" fmla="*/ 0 h 419100"/>
              <a:gd name="connsiteX151" fmla="*/ 2264846 w 5032666"/>
              <a:gd name="connsiteY151" fmla="*/ 0 h 419100"/>
              <a:gd name="connsiteX152" fmla="*/ 2266951 w 5032666"/>
              <a:gd name="connsiteY152" fmla="*/ 0 h 419100"/>
              <a:gd name="connsiteX153" fmla="*/ 2273008 w 5032666"/>
              <a:gd name="connsiteY153" fmla="*/ 0 h 419100"/>
              <a:gd name="connsiteX154" fmla="*/ 2280428 w 5032666"/>
              <a:gd name="connsiteY154" fmla="*/ 0 h 419100"/>
              <a:gd name="connsiteX155" fmla="*/ 2282534 w 5032666"/>
              <a:gd name="connsiteY155" fmla="*/ 0 h 419100"/>
              <a:gd name="connsiteX156" fmla="*/ 2292932 w 5032666"/>
              <a:gd name="connsiteY156" fmla="*/ 0 h 419100"/>
              <a:gd name="connsiteX157" fmla="*/ 2307304 w 5032666"/>
              <a:gd name="connsiteY157" fmla="*/ 0 h 419100"/>
              <a:gd name="connsiteX158" fmla="*/ 2312918 w 5032666"/>
              <a:gd name="connsiteY158" fmla="*/ 0 h 419100"/>
              <a:gd name="connsiteX159" fmla="*/ 2314129 w 5032666"/>
              <a:gd name="connsiteY159" fmla="*/ 0 h 419100"/>
              <a:gd name="connsiteX160" fmla="*/ 2318040 w 5032666"/>
              <a:gd name="connsiteY160" fmla="*/ 0 h 419100"/>
              <a:gd name="connsiteX161" fmla="*/ 2323654 w 5032666"/>
              <a:gd name="connsiteY161" fmla="*/ 0 h 419100"/>
              <a:gd name="connsiteX162" fmla="*/ 2328501 w 5032666"/>
              <a:gd name="connsiteY162" fmla="*/ 0 h 419100"/>
              <a:gd name="connsiteX163" fmla="*/ 2329711 w 5032666"/>
              <a:gd name="connsiteY163" fmla="*/ 0 h 419100"/>
              <a:gd name="connsiteX164" fmla="*/ 2339237 w 5032666"/>
              <a:gd name="connsiteY164" fmla="*/ 0 h 419100"/>
              <a:gd name="connsiteX165" fmla="*/ 2350530 w 5032666"/>
              <a:gd name="connsiteY165" fmla="*/ 0 h 419100"/>
              <a:gd name="connsiteX166" fmla="*/ 2356587 w 5032666"/>
              <a:gd name="connsiteY166" fmla="*/ 0 h 419100"/>
              <a:gd name="connsiteX167" fmla="*/ 2362201 w 5032666"/>
              <a:gd name="connsiteY167" fmla="*/ 0 h 419100"/>
              <a:gd name="connsiteX168" fmla="*/ 2364007 w 5032666"/>
              <a:gd name="connsiteY168" fmla="*/ 0 h 419100"/>
              <a:gd name="connsiteX169" fmla="*/ 2369621 w 5032666"/>
              <a:gd name="connsiteY169" fmla="*/ 0 h 419100"/>
              <a:gd name="connsiteX170" fmla="*/ 2377784 w 5032666"/>
              <a:gd name="connsiteY170" fmla="*/ 0 h 419100"/>
              <a:gd name="connsiteX171" fmla="*/ 2385204 w 5032666"/>
              <a:gd name="connsiteY171" fmla="*/ 0 h 419100"/>
              <a:gd name="connsiteX172" fmla="*/ 2387309 w 5032666"/>
              <a:gd name="connsiteY172" fmla="*/ 0 h 419100"/>
              <a:gd name="connsiteX173" fmla="*/ 2396497 w 5032666"/>
              <a:gd name="connsiteY173" fmla="*/ 0 h 419100"/>
              <a:gd name="connsiteX174" fmla="*/ 2407233 w 5032666"/>
              <a:gd name="connsiteY174" fmla="*/ 0 h 419100"/>
              <a:gd name="connsiteX175" fmla="*/ 2413290 w 5032666"/>
              <a:gd name="connsiteY175" fmla="*/ 0 h 419100"/>
              <a:gd name="connsiteX176" fmla="*/ 2418904 w 5032666"/>
              <a:gd name="connsiteY176" fmla="*/ 0 h 419100"/>
              <a:gd name="connsiteX177" fmla="*/ 2433276 w 5032666"/>
              <a:gd name="connsiteY177" fmla="*/ 0 h 419100"/>
              <a:gd name="connsiteX178" fmla="*/ 2434487 w 5032666"/>
              <a:gd name="connsiteY178" fmla="*/ 0 h 419100"/>
              <a:gd name="connsiteX179" fmla="*/ 2444012 w 5032666"/>
              <a:gd name="connsiteY179" fmla="*/ 0 h 419100"/>
              <a:gd name="connsiteX180" fmla="*/ 2445780 w 5032666"/>
              <a:gd name="connsiteY180" fmla="*/ 0 h 419100"/>
              <a:gd name="connsiteX181" fmla="*/ 2453200 w 5032666"/>
              <a:gd name="connsiteY181" fmla="*/ 0 h 419100"/>
              <a:gd name="connsiteX182" fmla="*/ 2470888 w 5032666"/>
              <a:gd name="connsiteY182" fmla="*/ 0 h 419100"/>
              <a:gd name="connsiteX183" fmla="*/ 2482559 w 5032666"/>
              <a:gd name="connsiteY183" fmla="*/ 0 h 419100"/>
              <a:gd name="connsiteX184" fmla="*/ 2489979 w 5032666"/>
              <a:gd name="connsiteY184" fmla="*/ 0 h 419100"/>
              <a:gd name="connsiteX185" fmla="*/ 2502483 w 5032666"/>
              <a:gd name="connsiteY185" fmla="*/ 0 h 419100"/>
              <a:gd name="connsiteX186" fmla="*/ 2514600 w 5032666"/>
              <a:gd name="connsiteY186" fmla="*/ 0 h 419100"/>
              <a:gd name="connsiteX187" fmla="*/ 2516855 w 5032666"/>
              <a:gd name="connsiteY187" fmla="*/ 0 h 419100"/>
              <a:gd name="connsiteX188" fmla="*/ 2527591 w 5032666"/>
              <a:gd name="connsiteY188" fmla="*/ 0 h 419100"/>
              <a:gd name="connsiteX189" fmla="*/ 2539262 w 5032666"/>
              <a:gd name="connsiteY189" fmla="*/ 0 h 419100"/>
              <a:gd name="connsiteX190" fmla="*/ 2560567 w 5032666"/>
              <a:gd name="connsiteY190" fmla="*/ 0 h 419100"/>
              <a:gd name="connsiteX191" fmla="*/ 2566138 w 5032666"/>
              <a:gd name="connsiteY191" fmla="*/ 0 h 419100"/>
              <a:gd name="connsiteX192" fmla="*/ 2571303 w 5032666"/>
              <a:gd name="connsiteY192" fmla="*/ 0 h 419100"/>
              <a:gd name="connsiteX193" fmla="*/ 2573558 w 5032666"/>
              <a:gd name="connsiteY193" fmla="*/ 0 h 419100"/>
              <a:gd name="connsiteX194" fmla="*/ 2598179 w 5032666"/>
              <a:gd name="connsiteY194" fmla="*/ 0 h 419100"/>
              <a:gd name="connsiteX195" fmla="*/ 2609850 w 5032666"/>
              <a:gd name="connsiteY195" fmla="*/ 0 h 419100"/>
              <a:gd name="connsiteX196" fmla="*/ 2617270 w 5032666"/>
              <a:gd name="connsiteY196" fmla="*/ 0 h 419100"/>
              <a:gd name="connsiteX197" fmla="*/ 2622841 w 5032666"/>
              <a:gd name="connsiteY197" fmla="*/ 0 h 419100"/>
              <a:gd name="connsiteX198" fmla="*/ 2634958 w 5032666"/>
              <a:gd name="connsiteY198" fmla="*/ 0 h 419100"/>
              <a:gd name="connsiteX199" fmla="*/ 2644146 w 5032666"/>
              <a:gd name="connsiteY199" fmla="*/ 0 h 419100"/>
              <a:gd name="connsiteX200" fmla="*/ 2654882 w 5032666"/>
              <a:gd name="connsiteY200" fmla="*/ 0 h 419100"/>
              <a:gd name="connsiteX201" fmla="*/ 2666553 w 5032666"/>
              <a:gd name="connsiteY201" fmla="*/ 0 h 419100"/>
              <a:gd name="connsiteX202" fmla="*/ 2680925 w 5032666"/>
              <a:gd name="connsiteY202" fmla="*/ 0 h 419100"/>
              <a:gd name="connsiteX203" fmla="*/ 2691661 w 5032666"/>
              <a:gd name="connsiteY203" fmla="*/ 0 h 419100"/>
              <a:gd name="connsiteX204" fmla="*/ 2693429 w 5032666"/>
              <a:gd name="connsiteY204" fmla="*/ 0 h 419100"/>
              <a:gd name="connsiteX205" fmla="*/ 2700849 w 5032666"/>
              <a:gd name="connsiteY205" fmla="*/ 0 h 419100"/>
              <a:gd name="connsiteX206" fmla="*/ 2702954 w 5032666"/>
              <a:gd name="connsiteY206" fmla="*/ 0 h 419100"/>
              <a:gd name="connsiteX207" fmla="*/ 2718537 w 5032666"/>
              <a:gd name="connsiteY207" fmla="*/ 0 h 419100"/>
              <a:gd name="connsiteX208" fmla="*/ 2724151 w 5032666"/>
              <a:gd name="connsiteY208" fmla="*/ 0 h 419100"/>
              <a:gd name="connsiteX209" fmla="*/ 2730208 w 5032666"/>
              <a:gd name="connsiteY209" fmla="*/ 0 h 419100"/>
              <a:gd name="connsiteX210" fmla="*/ 2737628 w 5032666"/>
              <a:gd name="connsiteY210" fmla="*/ 0 h 419100"/>
              <a:gd name="connsiteX211" fmla="*/ 2748921 w 5032666"/>
              <a:gd name="connsiteY211" fmla="*/ 0 h 419100"/>
              <a:gd name="connsiteX212" fmla="*/ 2750132 w 5032666"/>
              <a:gd name="connsiteY212" fmla="*/ 0 h 419100"/>
              <a:gd name="connsiteX213" fmla="*/ 2759657 w 5032666"/>
              <a:gd name="connsiteY213" fmla="*/ 0 h 419100"/>
              <a:gd name="connsiteX214" fmla="*/ 2764504 w 5032666"/>
              <a:gd name="connsiteY214" fmla="*/ 0 h 419100"/>
              <a:gd name="connsiteX215" fmla="*/ 2770118 w 5032666"/>
              <a:gd name="connsiteY215" fmla="*/ 0 h 419100"/>
              <a:gd name="connsiteX216" fmla="*/ 2775240 w 5032666"/>
              <a:gd name="connsiteY216" fmla="*/ 0 h 419100"/>
              <a:gd name="connsiteX217" fmla="*/ 2780854 w 5032666"/>
              <a:gd name="connsiteY217" fmla="*/ 0 h 419100"/>
              <a:gd name="connsiteX218" fmla="*/ 2786911 w 5032666"/>
              <a:gd name="connsiteY218" fmla="*/ 0 h 419100"/>
              <a:gd name="connsiteX219" fmla="*/ 2798204 w 5032666"/>
              <a:gd name="connsiteY219" fmla="*/ 0 h 419100"/>
              <a:gd name="connsiteX220" fmla="*/ 2805624 w 5032666"/>
              <a:gd name="connsiteY220" fmla="*/ 0 h 419100"/>
              <a:gd name="connsiteX221" fmla="*/ 2807730 w 5032666"/>
              <a:gd name="connsiteY221" fmla="*/ 0 h 419100"/>
              <a:gd name="connsiteX222" fmla="*/ 2813787 w 5032666"/>
              <a:gd name="connsiteY222" fmla="*/ 0 h 419100"/>
              <a:gd name="connsiteX223" fmla="*/ 2819401 w 5032666"/>
              <a:gd name="connsiteY223" fmla="*/ 0 h 419100"/>
              <a:gd name="connsiteX224" fmla="*/ 2821207 w 5032666"/>
              <a:gd name="connsiteY224" fmla="*/ 0 h 419100"/>
              <a:gd name="connsiteX225" fmla="*/ 2823312 w 5032666"/>
              <a:gd name="connsiteY225" fmla="*/ 0 h 419100"/>
              <a:gd name="connsiteX226" fmla="*/ 2826821 w 5032666"/>
              <a:gd name="connsiteY226" fmla="*/ 0 h 419100"/>
              <a:gd name="connsiteX227" fmla="*/ 2844509 w 5032666"/>
              <a:gd name="connsiteY227" fmla="*/ 0 h 419100"/>
              <a:gd name="connsiteX228" fmla="*/ 2853697 w 5032666"/>
              <a:gd name="connsiteY228" fmla="*/ 0 h 419100"/>
              <a:gd name="connsiteX229" fmla="*/ 2854907 w 5032666"/>
              <a:gd name="connsiteY229" fmla="*/ 0 h 419100"/>
              <a:gd name="connsiteX230" fmla="*/ 2864433 w 5032666"/>
              <a:gd name="connsiteY230" fmla="*/ 0 h 419100"/>
              <a:gd name="connsiteX231" fmla="*/ 2869279 w 5032666"/>
              <a:gd name="connsiteY231" fmla="*/ 0 h 419100"/>
              <a:gd name="connsiteX232" fmla="*/ 2870490 w 5032666"/>
              <a:gd name="connsiteY232" fmla="*/ 0 h 419100"/>
              <a:gd name="connsiteX233" fmla="*/ 2876104 w 5032666"/>
              <a:gd name="connsiteY233" fmla="*/ 0 h 419100"/>
              <a:gd name="connsiteX234" fmla="*/ 2880015 w 5032666"/>
              <a:gd name="connsiteY234" fmla="*/ 0 h 419100"/>
              <a:gd name="connsiteX235" fmla="*/ 2890476 w 5032666"/>
              <a:gd name="connsiteY235" fmla="*/ 0 h 419100"/>
              <a:gd name="connsiteX236" fmla="*/ 2901212 w 5032666"/>
              <a:gd name="connsiteY236" fmla="*/ 0 h 419100"/>
              <a:gd name="connsiteX237" fmla="*/ 2902980 w 5032666"/>
              <a:gd name="connsiteY237" fmla="*/ 0 h 419100"/>
              <a:gd name="connsiteX238" fmla="*/ 2910400 w 5032666"/>
              <a:gd name="connsiteY238" fmla="*/ 0 h 419100"/>
              <a:gd name="connsiteX239" fmla="*/ 2912505 w 5032666"/>
              <a:gd name="connsiteY239" fmla="*/ 0 h 419100"/>
              <a:gd name="connsiteX240" fmla="*/ 2918562 w 5032666"/>
              <a:gd name="connsiteY240" fmla="*/ 0 h 419100"/>
              <a:gd name="connsiteX241" fmla="*/ 2925982 w 5032666"/>
              <a:gd name="connsiteY241" fmla="*/ 0 h 419100"/>
              <a:gd name="connsiteX242" fmla="*/ 2928088 w 5032666"/>
              <a:gd name="connsiteY242" fmla="*/ 0 h 419100"/>
              <a:gd name="connsiteX243" fmla="*/ 2939759 w 5032666"/>
              <a:gd name="connsiteY243" fmla="*/ 0 h 419100"/>
              <a:gd name="connsiteX244" fmla="*/ 2947179 w 5032666"/>
              <a:gd name="connsiteY244" fmla="*/ 0 h 419100"/>
              <a:gd name="connsiteX245" fmla="*/ 2958472 w 5032666"/>
              <a:gd name="connsiteY245" fmla="*/ 0 h 419100"/>
              <a:gd name="connsiteX246" fmla="*/ 2959683 w 5032666"/>
              <a:gd name="connsiteY246" fmla="*/ 0 h 419100"/>
              <a:gd name="connsiteX247" fmla="*/ 2969208 w 5032666"/>
              <a:gd name="connsiteY247" fmla="*/ 0 h 419100"/>
              <a:gd name="connsiteX248" fmla="*/ 2974055 w 5032666"/>
              <a:gd name="connsiteY248" fmla="*/ 0 h 419100"/>
              <a:gd name="connsiteX249" fmla="*/ 2975265 w 5032666"/>
              <a:gd name="connsiteY249" fmla="*/ 0 h 419100"/>
              <a:gd name="connsiteX250" fmla="*/ 2984791 w 5032666"/>
              <a:gd name="connsiteY250" fmla="*/ 0 h 419100"/>
              <a:gd name="connsiteX251" fmla="*/ 2996462 w 5032666"/>
              <a:gd name="connsiteY251" fmla="*/ 0 h 419100"/>
              <a:gd name="connsiteX252" fmla="*/ 3007755 w 5032666"/>
              <a:gd name="connsiteY252" fmla="*/ 0 h 419100"/>
              <a:gd name="connsiteX253" fmla="*/ 3015175 w 5032666"/>
              <a:gd name="connsiteY253" fmla="*/ 0 h 419100"/>
              <a:gd name="connsiteX254" fmla="*/ 3023338 w 5032666"/>
              <a:gd name="connsiteY254" fmla="*/ 0 h 419100"/>
              <a:gd name="connsiteX255" fmla="*/ 3030758 w 5032666"/>
              <a:gd name="connsiteY255" fmla="*/ 0 h 419100"/>
              <a:gd name="connsiteX256" fmla="*/ 3032863 w 5032666"/>
              <a:gd name="connsiteY256" fmla="*/ 0 h 419100"/>
              <a:gd name="connsiteX257" fmla="*/ 3064458 w 5032666"/>
              <a:gd name="connsiteY257" fmla="*/ 0 h 419100"/>
              <a:gd name="connsiteX258" fmla="*/ 3078830 w 5032666"/>
              <a:gd name="connsiteY258" fmla="*/ 0 h 419100"/>
              <a:gd name="connsiteX259" fmla="*/ 3080041 w 5032666"/>
              <a:gd name="connsiteY259" fmla="*/ 0 h 419100"/>
              <a:gd name="connsiteX260" fmla="*/ 3089566 w 5032666"/>
              <a:gd name="connsiteY260" fmla="*/ 0 h 419100"/>
              <a:gd name="connsiteX261" fmla="*/ 3128113 w 5032666"/>
              <a:gd name="connsiteY261" fmla="*/ 0 h 419100"/>
              <a:gd name="connsiteX262" fmla="*/ 3135533 w 5032666"/>
              <a:gd name="connsiteY262" fmla="*/ 0 h 419100"/>
              <a:gd name="connsiteX263" fmla="*/ 3160154 w 5032666"/>
              <a:gd name="connsiteY263" fmla="*/ 0 h 419100"/>
              <a:gd name="connsiteX264" fmla="*/ 3184816 w 5032666"/>
              <a:gd name="connsiteY264" fmla="*/ 0 h 419100"/>
              <a:gd name="connsiteX265" fmla="*/ 3206121 w 5032666"/>
              <a:gd name="connsiteY265" fmla="*/ 0 h 419100"/>
              <a:gd name="connsiteX266" fmla="*/ 3216857 w 5032666"/>
              <a:gd name="connsiteY266" fmla="*/ 0 h 419100"/>
              <a:gd name="connsiteX267" fmla="*/ 3255404 w 5032666"/>
              <a:gd name="connsiteY267" fmla="*/ 0 h 419100"/>
              <a:gd name="connsiteX268" fmla="*/ 3262824 w 5032666"/>
              <a:gd name="connsiteY268" fmla="*/ 0 h 419100"/>
              <a:gd name="connsiteX269" fmla="*/ 3280512 w 5032666"/>
              <a:gd name="connsiteY269" fmla="*/ 0 h 419100"/>
              <a:gd name="connsiteX270" fmla="*/ 3312107 w 5032666"/>
              <a:gd name="connsiteY270" fmla="*/ 0 h 419100"/>
              <a:gd name="connsiteX271" fmla="*/ 3326479 w 5032666"/>
              <a:gd name="connsiteY271" fmla="*/ 0 h 419100"/>
              <a:gd name="connsiteX272" fmla="*/ 3337215 w 5032666"/>
              <a:gd name="connsiteY272" fmla="*/ 0 h 419100"/>
              <a:gd name="connsiteX273" fmla="*/ 3369705 w 5032666"/>
              <a:gd name="connsiteY273" fmla="*/ 0 h 419100"/>
              <a:gd name="connsiteX274" fmla="*/ 3375762 w 5032666"/>
              <a:gd name="connsiteY274" fmla="*/ 0 h 419100"/>
              <a:gd name="connsiteX275" fmla="*/ 3383182 w 5032666"/>
              <a:gd name="connsiteY275" fmla="*/ 0 h 419100"/>
              <a:gd name="connsiteX276" fmla="*/ 3415672 w 5032666"/>
              <a:gd name="connsiteY276" fmla="*/ 0 h 419100"/>
              <a:gd name="connsiteX277" fmla="*/ 3426408 w 5032666"/>
              <a:gd name="connsiteY277" fmla="*/ 0 h 419100"/>
              <a:gd name="connsiteX278" fmla="*/ 3432465 w 5032666"/>
              <a:gd name="connsiteY278" fmla="*/ 0 h 419100"/>
              <a:gd name="connsiteX279" fmla="*/ 3448050 w 5032666"/>
              <a:gd name="connsiteY279" fmla="*/ 0 h 419100"/>
              <a:gd name="connsiteX280" fmla="*/ 3464955 w 5032666"/>
              <a:gd name="connsiteY280" fmla="*/ 0 h 419100"/>
              <a:gd name="connsiteX281" fmla="*/ 3472375 w 5032666"/>
              <a:gd name="connsiteY281" fmla="*/ 0 h 419100"/>
              <a:gd name="connsiteX282" fmla="*/ 3490063 w 5032666"/>
              <a:gd name="connsiteY282" fmla="*/ 0 h 419100"/>
              <a:gd name="connsiteX283" fmla="*/ 3494017 w 5032666"/>
              <a:gd name="connsiteY283" fmla="*/ 0 h 419100"/>
              <a:gd name="connsiteX284" fmla="*/ 3504753 w 5032666"/>
              <a:gd name="connsiteY284" fmla="*/ 0 h 419100"/>
              <a:gd name="connsiteX285" fmla="*/ 3521658 w 5032666"/>
              <a:gd name="connsiteY285" fmla="*/ 0 h 419100"/>
              <a:gd name="connsiteX286" fmla="*/ 3536030 w 5032666"/>
              <a:gd name="connsiteY286" fmla="*/ 0 h 419100"/>
              <a:gd name="connsiteX287" fmla="*/ 3543300 w 5032666"/>
              <a:gd name="connsiteY287" fmla="*/ 0 h 419100"/>
              <a:gd name="connsiteX288" fmla="*/ 3546766 w 5032666"/>
              <a:gd name="connsiteY288" fmla="*/ 0 h 419100"/>
              <a:gd name="connsiteX289" fmla="*/ 3550720 w 5032666"/>
              <a:gd name="connsiteY289" fmla="*/ 0 h 419100"/>
              <a:gd name="connsiteX290" fmla="*/ 3568408 w 5032666"/>
              <a:gd name="connsiteY290" fmla="*/ 0 h 419100"/>
              <a:gd name="connsiteX291" fmla="*/ 3585313 w 5032666"/>
              <a:gd name="connsiteY291" fmla="*/ 0 h 419100"/>
              <a:gd name="connsiteX292" fmla="*/ 3592733 w 5032666"/>
              <a:gd name="connsiteY292" fmla="*/ 0 h 419100"/>
              <a:gd name="connsiteX293" fmla="*/ 3600003 w 5032666"/>
              <a:gd name="connsiteY293" fmla="*/ 0 h 419100"/>
              <a:gd name="connsiteX294" fmla="*/ 3614375 w 5032666"/>
              <a:gd name="connsiteY294" fmla="*/ 0 h 419100"/>
              <a:gd name="connsiteX295" fmla="*/ 3625111 w 5032666"/>
              <a:gd name="connsiteY295" fmla="*/ 0 h 419100"/>
              <a:gd name="connsiteX296" fmla="*/ 3642016 w 5032666"/>
              <a:gd name="connsiteY296" fmla="*/ 0 h 419100"/>
              <a:gd name="connsiteX297" fmla="*/ 3657601 w 5032666"/>
              <a:gd name="connsiteY297" fmla="*/ 0 h 419100"/>
              <a:gd name="connsiteX298" fmla="*/ 3663658 w 5032666"/>
              <a:gd name="connsiteY298" fmla="*/ 0 h 419100"/>
              <a:gd name="connsiteX299" fmla="*/ 3671078 w 5032666"/>
              <a:gd name="connsiteY299" fmla="*/ 0 h 419100"/>
              <a:gd name="connsiteX300" fmla="*/ 3703568 w 5032666"/>
              <a:gd name="connsiteY300" fmla="*/ 0 h 419100"/>
              <a:gd name="connsiteX301" fmla="*/ 3714304 w 5032666"/>
              <a:gd name="connsiteY301" fmla="*/ 0 h 419100"/>
              <a:gd name="connsiteX302" fmla="*/ 3720361 w 5032666"/>
              <a:gd name="connsiteY302" fmla="*/ 0 h 419100"/>
              <a:gd name="connsiteX303" fmla="*/ 3752851 w 5032666"/>
              <a:gd name="connsiteY303" fmla="*/ 0 h 419100"/>
              <a:gd name="connsiteX304" fmla="*/ 3760271 w 5032666"/>
              <a:gd name="connsiteY304" fmla="*/ 0 h 419100"/>
              <a:gd name="connsiteX305" fmla="*/ 3777959 w 5032666"/>
              <a:gd name="connsiteY305" fmla="*/ 0 h 419100"/>
              <a:gd name="connsiteX306" fmla="*/ 3809554 w 5032666"/>
              <a:gd name="connsiteY306" fmla="*/ 0 h 419100"/>
              <a:gd name="connsiteX307" fmla="*/ 3823926 w 5032666"/>
              <a:gd name="connsiteY307" fmla="*/ 0 h 419100"/>
              <a:gd name="connsiteX308" fmla="*/ 3834662 w 5032666"/>
              <a:gd name="connsiteY308" fmla="*/ 0 h 419100"/>
              <a:gd name="connsiteX309" fmla="*/ 3873209 w 5032666"/>
              <a:gd name="connsiteY309" fmla="*/ 0 h 419100"/>
              <a:gd name="connsiteX310" fmla="*/ 3880629 w 5032666"/>
              <a:gd name="connsiteY310" fmla="*/ 0 h 419100"/>
              <a:gd name="connsiteX311" fmla="*/ 3905250 w 5032666"/>
              <a:gd name="connsiteY311" fmla="*/ 0 h 419100"/>
              <a:gd name="connsiteX312" fmla="*/ 3929912 w 5032666"/>
              <a:gd name="connsiteY312" fmla="*/ 0 h 419100"/>
              <a:gd name="connsiteX313" fmla="*/ 3951217 w 5032666"/>
              <a:gd name="connsiteY313" fmla="*/ 0 h 419100"/>
              <a:gd name="connsiteX314" fmla="*/ 3961953 w 5032666"/>
              <a:gd name="connsiteY314" fmla="*/ 0 h 419100"/>
              <a:gd name="connsiteX315" fmla="*/ 4000500 w 5032666"/>
              <a:gd name="connsiteY315" fmla="*/ 0 h 419100"/>
              <a:gd name="connsiteX316" fmla="*/ 4007920 w 5032666"/>
              <a:gd name="connsiteY316" fmla="*/ 0 h 419100"/>
              <a:gd name="connsiteX317" fmla="*/ 4025608 w 5032666"/>
              <a:gd name="connsiteY317" fmla="*/ 0 h 419100"/>
              <a:gd name="connsiteX318" fmla="*/ 4057203 w 5032666"/>
              <a:gd name="connsiteY318" fmla="*/ 0 h 419100"/>
              <a:gd name="connsiteX319" fmla="*/ 4071575 w 5032666"/>
              <a:gd name="connsiteY319" fmla="*/ 0 h 419100"/>
              <a:gd name="connsiteX320" fmla="*/ 4082311 w 5032666"/>
              <a:gd name="connsiteY320" fmla="*/ 0 h 419100"/>
              <a:gd name="connsiteX321" fmla="*/ 4093604 w 5032666"/>
              <a:gd name="connsiteY321" fmla="*/ 0 h 419100"/>
              <a:gd name="connsiteX322" fmla="*/ 4114801 w 5032666"/>
              <a:gd name="connsiteY322" fmla="*/ 0 h 419100"/>
              <a:gd name="connsiteX323" fmla="*/ 4120858 w 5032666"/>
              <a:gd name="connsiteY323" fmla="*/ 0 h 419100"/>
              <a:gd name="connsiteX324" fmla="*/ 4128278 w 5032666"/>
              <a:gd name="connsiteY324" fmla="*/ 0 h 419100"/>
              <a:gd name="connsiteX325" fmla="*/ 4139571 w 5032666"/>
              <a:gd name="connsiteY325" fmla="*/ 0 h 419100"/>
              <a:gd name="connsiteX326" fmla="*/ 4150307 w 5032666"/>
              <a:gd name="connsiteY326" fmla="*/ 0 h 419100"/>
              <a:gd name="connsiteX327" fmla="*/ 4160768 w 5032666"/>
              <a:gd name="connsiteY327" fmla="*/ 0 h 419100"/>
              <a:gd name="connsiteX328" fmla="*/ 4171504 w 5032666"/>
              <a:gd name="connsiteY328" fmla="*/ 0 h 419100"/>
              <a:gd name="connsiteX329" fmla="*/ 4177561 w 5032666"/>
              <a:gd name="connsiteY329" fmla="*/ 0 h 419100"/>
              <a:gd name="connsiteX330" fmla="*/ 4188854 w 5032666"/>
              <a:gd name="connsiteY330" fmla="*/ 0 h 419100"/>
              <a:gd name="connsiteX331" fmla="*/ 4196274 w 5032666"/>
              <a:gd name="connsiteY331" fmla="*/ 0 h 419100"/>
              <a:gd name="connsiteX332" fmla="*/ 4210051 w 5032666"/>
              <a:gd name="connsiteY332" fmla="*/ 0 h 419100"/>
              <a:gd name="connsiteX333" fmla="*/ 4213962 w 5032666"/>
              <a:gd name="connsiteY333" fmla="*/ 0 h 419100"/>
              <a:gd name="connsiteX334" fmla="*/ 4217471 w 5032666"/>
              <a:gd name="connsiteY334" fmla="*/ 0 h 419100"/>
              <a:gd name="connsiteX335" fmla="*/ 4235159 w 5032666"/>
              <a:gd name="connsiteY335" fmla="*/ 0 h 419100"/>
              <a:gd name="connsiteX336" fmla="*/ 4245557 w 5032666"/>
              <a:gd name="connsiteY336" fmla="*/ 0 h 419100"/>
              <a:gd name="connsiteX337" fmla="*/ 4259929 w 5032666"/>
              <a:gd name="connsiteY337" fmla="*/ 0 h 419100"/>
              <a:gd name="connsiteX338" fmla="*/ 4266754 w 5032666"/>
              <a:gd name="connsiteY338" fmla="*/ 0 h 419100"/>
              <a:gd name="connsiteX339" fmla="*/ 4270665 w 5032666"/>
              <a:gd name="connsiteY339" fmla="*/ 0 h 419100"/>
              <a:gd name="connsiteX340" fmla="*/ 4281126 w 5032666"/>
              <a:gd name="connsiteY340" fmla="*/ 0 h 419100"/>
              <a:gd name="connsiteX341" fmla="*/ 4291862 w 5032666"/>
              <a:gd name="connsiteY341" fmla="*/ 0 h 419100"/>
              <a:gd name="connsiteX342" fmla="*/ 4303155 w 5032666"/>
              <a:gd name="connsiteY342" fmla="*/ 0 h 419100"/>
              <a:gd name="connsiteX343" fmla="*/ 4309212 w 5032666"/>
              <a:gd name="connsiteY343" fmla="*/ 0 h 419100"/>
              <a:gd name="connsiteX344" fmla="*/ 4316632 w 5032666"/>
              <a:gd name="connsiteY344" fmla="*/ 0 h 419100"/>
              <a:gd name="connsiteX345" fmla="*/ 4330409 w 5032666"/>
              <a:gd name="connsiteY345" fmla="*/ 0 h 419100"/>
              <a:gd name="connsiteX346" fmla="*/ 4337829 w 5032666"/>
              <a:gd name="connsiteY346" fmla="*/ 0 h 419100"/>
              <a:gd name="connsiteX347" fmla="*/ 4349122 w 5032666"/>
              <a:gd name="connsiteY347" fmla="*/ 0 h 419100"/>
              <a:gd name="connsiteX348" fmla="*/ 4359858 w 5032666"/>
              <a:gd name="connsiteY348" fmla="*/ 0 h 419100"/>
              <a:gd name="connsiteX349" fmla="*/ 4365915 w 5032666"/>
              <a:gd name="connsiteY349" fmla="*/ 0 h 419100"/>
              <a:gd name="connsiteX350" fmla="*/ 4387112 w 5032666"/>
              <a:gd name="connsiteY350" fmla="*/ 0 h 419100"/>
              <a:gd name="connsiteX351" fmla="*/ 4398405 w 5032666"/>
              <a:gd name="connsiteY351" fmla="*/ 0 h 419100"/>
              <a:gd name="connsiteX352" fmla="*/ 4405825 w 5032666"/>
              <a:gd name="connsiteY352" fmla="*/ 0 h 419100"/>
              <a:gd name="connsiteX353" fmla="*/ 4423513 w 5032666"/>
              <a:gd name="connsiteY353" fmla="*/ 0 h 419100"/>
              <a:gd name="connsiteX354" fmla="*/ 4455108 w 5032666"/>
              <a:gd name="connsiteY354" fmla="*/ 0 h 419100"/>
              <a:gd name="connsiteX355" fmla="*/ 4469480 w 5032666"/>
              <a:gd name="connsiteY355" fmla="*/ 0 h 419100"/>
              <a:gd name="connsiteX356" fmla="*/ 4480216 w 5032666"/>
              <a:gd name="connsiteY356" fmla="*/ 0 h 419100"/>
              <a:gd name="connsiteX357" fmla="*/ 4518763 w 5032666"/>
              <a:gd name="connsiteY357" fmla="*/ 0 h 419100"/>
              <a:gd name="connsiteX358" fmla="*/ 4526183 w 5032666"/>
              <a:gd name="connsiteY358" fmla="*/ 0 h 419100"/>
              <a:gd name="connsiteX359" fmla="*/ 4550804 w 5032666"/>
              <a:gd name="connsiteY359" fmla="*/ 0 h 419100"/>
              <a:gd name="connsiteX360" fmla="*/ 4575466 w 5032666"/>
              <a:gd name="connsiteY360" fmla="*/ 0 h 419100"/>
              <a:gd name="connsiteX361" fmla="*/ 4596771 w 5032666"/>
              <a:gd name="connsiteY361" fmla="*/ 0 h 419100"/>
              <a:gd name="connsiteX362" fmla="*/ 4607507 w 5032666"/>
              <a:gd name="connsiteY362" fmla="*/ 0 h 419100"/>
              <a:gd name="connsiteX363" fmla="*/ 4646054 w 5032666"/>
              <a:gd name="connsiteY363" fmla="*/ 0 h 419100"/>
              <a:gd name="connsiteX364" fmla="*/ 4653474 w 5032666"/>
              <a:gd name="connsiteY364" fmla="*/ 0 h 419100"/>
              <a:gd name="connsiteX365" fmla="*/ 4671162 w 5032666"/>
              <a:gd name="connsiteY365" fmla="*/ 0 h 419100"/>
              <a:gd name="connsiteX366" fmla="*/ 4702757 w 5032666"/>
              <a:gd name="connsiteY366" fmla="*/ 0 h 419100"/>
              <a:gd name="connsiteX367" fmla="*/ 4717129 w 5032666"/>
              <a:gd name="connsiteY367" fmla="*/ 0 h 419100"/>
              <a:gd name="connsiteX368" fmla="*/ 4727865 w 5032666"/>
              <a:gd name="connsiteY368" fmla="*/ 0 h 419100"/>
              <a:gd name="connsiteX369" fmla="*/ 4760355 w 5032666"/>
              <a:gd name="connsiteY369" fmla="*/ 0 h 419100"/>
              <a:gd name="connsiteX370" fmla="*/ 4766412 w 5032666"/>
              <a:gd name="connsiteY370" fmla="*/ 0 h 419100"/>
              <a:gd name="connsiteX371" fmla="*/ 4773832 w 5032666"/>
              <a:gd name="connsiteY371" fmla="*/ 0 h 419100"/>
              <a:gd name="connsiteX372" fmla="*/ 4806322 w 5032666"/>
              <a:gd name="connsiteY372" fmla="*/ 0 h 419100"/>
              <a:gd name="connsiteX373" fmla="*/ 4817058 w 5032666"/>
              <a:gd name="connsiteY373" fmla="*/ 0 h 419100"/>
              <a:gd name="connsiteX374" fmla="*/ 4823115 w 5032666"/>
              <a:gd name="connsiteY374" fmla="*/ 0 h 419100"/>
              <a:gd name="connsiteX375" fmla="*/ 4855605 w 5032666"/>
              <a:gd name="connsiteY375" fmla="*/ 0 h 419100"/>
              <a:gd name="connsiteX376" fmla="*/ 4863025 w 5032666"/>
              <a:gd name="connsiteY376" fmla="*/ 0 h 419100"/>
              <a:gd name="connsiteX377" fmla="*/ 4880713 w 5032666"/>
              <a:gd name="connsiteY377" fmla="*/ 0 h 419100"/>
              <a:gd name="connsiteX378" fmla="*/ 4912308 w 5032666"/>
              <a:gd name="connsiteY378" fmla="*/ 0 h 419100"/>
              <a:gd name="connsiteX379" fmla="*/ 4926680 w 5032666"/>
              <a:gd name="connsiteY379" fmla="*/ 0 h 419100"/>
              <a:gd name="connsiteX380" fmla="*/ 4937416 w 5032666"/>
              <a:gd name="connsiteY380" fmla="*/ 0 h 419100"/>
              <a:gd name="connsiteX381" fmla="*/ 4975963 w 5032666"/>
              <a:gd name="connsiteY381" fmla="*/ 0 h 419100"/>
              <a:gd name="connsiteX382" fmla="*/ 4983383 w 5032666"/>
              <a:gd name="connsiteY382" fmla="*/ 0 h 419100"/>
              <a:gd name="connsiteX383" fmla="*/ 5032666 w 5032666"/>
              <a:gd name="connsiteY383" fmla="*/ 0 h 419100"/>
              <a:gd name="connsiteX384" fmla="*/ 4927891 w 5032666"/>
              <a:gd name="connsiteY384" fmla="*/ 419100 h 419100"/>
              <a:gd name="connsiteX385" fmla="*/ 4878608 w 5032666"/>
              <a:gd name="connsiteY385" fmla="*/ 419100 h 419100"/>
              <a:gd name="connsiteX386" fmla="*/ 4871188 w 5032666"/>
              <a:gd name="connsiteY386" fmla="*/ 419100 h 419100"/>
              <a:gd name="connsiteX387" fmla="*/ 4832641 w 5032666"/>
              <a:gd name="connsiteY387" fmla="*/ 419100 h 419100"/>
              <a:gd name="connsiteX388" fmla="*/ 4821905 w 5032666"/>
              <a:gd name="connsiteY388" fmla="*/ 419100 h 419100"/>
              <a:gd name="connsiteX389" fmla="*/ 4807533 w 5032666"/>
              <a:gd name="connsiteY389" fmla="*/ 419100 h 419100"/>
              <a:gd name="connsiteX390" fmla="*/ 4775938 w 5032666"/>
              <a:gd name="connsiteY390" fmla="*/ 419100 h 419100"/>
              <a:gd name="connsiteX391" fmla="*/ 4758250 w 5032666"/>
              <a:gd name="connsiteY391" fmla="*/ 419100 h 419100"/>
              <a:gd name="connsiteX392" fmla="*/ 4750830 w 5032666"/>
              <a:gd name="connsiteY392" fmla="*/ 419100 h 419100"/>
              <a:gd name="connsiteX393" fmla="*/ 4718340 w 5032666"/>
              <a:gd name="connsiteY393" fmla="*/ 419100 h 419100"/>
              <a:gd name="connsiteX394" fmla="*/ 4712283 w 5032666"/>
              <a:gd name="connsiteY394" fmla="*/ 419100 h 419100"/>
              <a:gd name="connsiteX395" fmla="*/ 4701547 w 5032666"/>
              <a:gd name="connsiteY395" fmla="*/ 419100 h 419100"/>
              <a:gd name="connsiteX396" fmla="*/ 4669057 w 5032666"/>
              <a:gd name="connsiteY396" fmla="*/ 419100 h 419100"/>
              <a:gd name="connsiteX397" fmla="*/ 4661637 w 5032666"/>
              <a:gd name="connsiteY397" fmla="*/ 419100 h 419100"/>
              <a:gd name="connsiteX398" fmla="*/ 4655580 w 5032666"/>
              <a:gd name="connsiteY398" fmla="*/ 419100 h 419100"/>
              <a:gd name="connsiteX399" fmla="*/ 4623090 w 5032666"/>
              <a:gd name="connsiteY399" fmla="*/ 419100 h 419100"/>
              <a:gd name="connsiteX400" fmla="*/ 4612354 w 5032666"/>
              <a:gd name="connsiteY400" fmla="*/ 419100 h 419100"/>
              <a:gd name="connsiteX401" fmla="*/ 4597982 w 5032666"/>
              <a:gd name="connsiteY401" fmla="*/ 419100 h 419100"/>
              <a:gd name="connsiteX402" fmla="*/ 4566387 w 5032666"/>
              <a:gd name="connsiteY402" fmla="*/ 419100 h 419100"/>
              <a:gd name="connsiteX403" fmla="*/ 4548699 w 5032666"/>
              <a:gd name="connsiteY403" fmla="*/ 419100 h 419100"/>
              <a:gd name="connsiteX404" fmla="*/ 4541279 w 5032666"/>
              <a:gd name="connsiteY404" fmla="*/ 419100 h 419100"/>
              <a:gd name="connsiteX405" fmla="*/ 4502732 w 5032666"/>
              <a:gd name="connsiteY405" fmla="*/ 419100 h 419100"/>
              <a:gd name="connsiteX406" fmla="*/ 4491996 w 5032666"/>
              <a:gd name="connsiteY406" fmla="*/ 419100 h 419100"/>
              <a:gd name="connsiteX407" fmla="*/ 4470691 w 5032666"/>
              <a:gd name="connsiteY407" fmla="*/ 419100 h 419100"/>
              <a:gd name="connsiteX408" fmla="*/ 4446029 w 5032666"/>
              <a:gd name="connsiteY408" fmla="*/ 419100 h 419100"/>
              <a:gd name="connsiteX409" fmla="*/ 4421408 w 5032666"/>
              <a:gd name="connsiteY409" fmla="*/ 419100 h 419100"/>
              <a:gd name="connsiteX410" fmla="*/ 4413988 w 5032666"/>
              <a:gd name="connsiteY410" fmla="*/ 419100 h 419100"/>
              <a:gd name="connsiteX411" fmla="*/ 4375441 w 5032666"/>
              <a:gd name="connsiteY411" fmla="*/ 419100 h 419100"/>
              <a:gd name="connsiteX412" fmla="*/ 4364705 w 5032666"/>
              <a:gd name="connsiteY412" fmla="*/ 419100 h 419100"/>
              <a:gd name="connsiteX413" fmla="*/ 4350333 w 5032666"/>
              <a:gd name="connsiteY413" fmla="*/ 419100 h 419100"/>
              <a:gd name="connsiteX414" fmla="*/ 4318738 w 5032666"/>
              <a:gd name="connsiteY414" fmla="*/ 419100 h 419100"/>
              <a:gd name="connsiteX415" fmla="*/ 4301050 w 5032666"/>
              <a:gd name="connsiteY415" fmla="*/ 419100 h 419100"/>
              <a:gd name="connsiteX416" fmla="*/ 4293630 w 5032666"/>
              <a:gd name="connsiteY416" fmla="*/ 419100 h 419100"/>
              <a:gd name="connsiteX417" fmla="*/ 4282337 w 5032666"/>
              <a:gd name="connsiteY417" fmla="*/ 419100 h 419100"/>
              <a:gd name="connsiteX418" fmla="*/ 4261140 w 5032666"/>
              <a:gd name="connsiteY418" fmla="*/ 419100 h 419100"/>
              <a:gd name="connsiteX419" fmla="*/ 4255083 w 5032666"/>
              <a:gd name="connsiteY419" fmla="*/ 419100 h 419100"/>
              <a:gd name="connsiteX420" fmla="*/ 4244347 w 5032666"/>
              <a:gd name="connsiteY420" fmla="*/ 419100 h 419100"/>
              <a:gd name="connsiteX421" fmla="*/ 4233054 w 5032666"/>
              <a:gd name="connsiteY421" fmla="*/ 419100 h 419100"/>
              <a:gd name="connsiteX422" fmla="*/ 4225634 w 5032666"/>
              <a:gd name="connsiteY422" fmla="*/ 419100 h 419100"/>
              <a:gd name="connsiteX423" fmla="*/ 4211857 w 5032666"/>
              <a:gd name="connsiteY423" fmla="*/ 419100 h 419100"/>
              <a:gd name="connsiteX424" fmla="*/ 4204437 w 5032666"/>
              <a:gd name="connsiteY424" fmla="*/ 419100 h 419100"/>
              <a:gd name="connsiteX425" fmla="*/ 4198380 w 5032666"/>
              <a:gd name="connsiteY425" fmla="*/ 419100 h 419100"/>
              <a:gd name="connsiteX426" fmla="*/ 4187087 w 5032666"/>
              <a:gd name="connsiteY426" fmla="*/ 419100 h 419100"/>
              <a:gd name="connsiteX427" fmla="*/ 4176351 w 5032666"/>
              <a:gd name="connsiteY427" fmla="*/ 419100 h 419100"/>
              <a:gd name="connsiteX428" fmla="*/ 4165890 w 5032666"/>
              <a:gd name="connsiteY428" fmla="*/ 419100 h 419100"/>
              <a:gd name="connsiteX429" fmla="*/ 4161979 w 5032666"/>
              <a:gd name="connsiteY429" fmla="*/ 419100 h 419100"/>
              <a:gd name="connsiteX430" fmla="*/ 4155154 w 5032666"/>
              <a:gd name="connsiteY430" fmla="*/ 419100 h 419100"/>
              <a:gd name="connsiteX431" fmla="*/ 4140782 w 5032666"/>
              <a:gd name="connsiteY431" fmla="*/ 419100 h 419100"/>
              <a:gd name="connsiteX432" fmla="*/ 4130384 w 5032666"/>
              <a:gd name="connsiteY432" fmla="*/ 419100 h 419100"/>
              <a:gd name="connsiteX433" fmla="*/ 4112696 w 5032666"/>
              <a:gd name="connsiteY433" fmla="*/ 419100 h 419100"/>
              <a:gd name="connsiteX434" fmla="*/ 4109187 w 5032666"/>
              <a:gd name="connsiteY434" fmla="*/ 419100 h 419100"/>
              <a:gd name="connsiteX435" fmla="*/ 4105276 w 5032666"/>
              <a:gd name="connsiteY435" fmla="*/ 419100 h 419100"/>
              <a:gd name="connsiteX436" fmla="*/ 4091499 w 5032666"/>
              <a:gd name="connsiteY436" fmla="*/ 419100 h 419100"/>
              <a:gd name="connsiteX437" fmla="*/ 4084079 w 5032666"/>
              <a:gd name="connsiteY437" fmla="*/ 419100 h 419100"/>
              <a:gd name="connsiteX438" fmla="*/ 4072786 w 5032666"/>
              <a:gd name="connsiteY438" fmla="*/ 419100 h 419100"/>
              <a:gd name="connsiteX439" fmla="*/ 4066729 w 5032666"/>
              <a:gd name="connsiteY439" fmla="*/ 419100 h 419100"/>
              <a:gd name="connsiteX440" fmla="*/ 4055993 w 5032666"/>
              <a:gd name="connsiteY440" fmla="*/ 419100 h 419100"/>
              <a:gd name="connsiteX441" fmla="*/ 4045532 w 5032666"/>
              <a:gd name="connsiteY441" fmla="*/ 419100 h 419100"/>
              <a:gd name="connsiteX442" fmla="*/ 4034796 w 5032666"/>
              <a:gd name="connsiteY442" fmla="*/ 419100 h 419100"/>
              <a:gd name="connsiteX443" fmla="*/ 4023503 w 5032666"/>
              <a:gd name="connsiteY443" fmla="*/ 419100 h 419100"/>
              <a:gd name="connsiteX444" fmla="*/ 4016083 w 5032666"/>
              <a:gd name="connsiteY444" fmla="*/ 419100 h 419100"/>
              <a:gd name="connsiteX445" fmla="*/ 4010026 w 5032666"/>
              <a:gd name="connsiteY445" fmla="*/ 419100 h 419100"/>
              <a:gd name="connsiteX446" fmla="*/ 3988829 w 5032666"/>
              <a:gd name="connsiteY446" fmla="*/ 419100 h 419100"/>
              <a:gd name="connsiteX447" fmla="*/ 3977536 w 5032666"/>
              <a:gd name="connsiteY447" fmla="*/ 419100 h 419100"/>
              <a:gd name="connsiteX448" fmla="*/ 3966800 w 5032666"/>
              <a:gd name="connsiteY448" fmla="*/ 419100 h 419100"/>
              <a:gd name="connsiteX449" fmla="*/ 3952428 w 5032666"/>
              <a:gd name="connsiteY449" fmla="*/ 419100 h 419100"/>
              <a:gd name="connsiteX450" fmla="*/ 3920833 w 5032666"/>
              <a:gd name="connsiteY450" fmla="*/ 419100 h 419100"/>
              <a:gd name="connsiteX451" fmla="*/ 3903145 w 5032666"/>
              <a:gd name="connsiteY451" fmla="*/ 419100 h 419100"/>
              <a:gd name="connsiteX452" fmla="*/ 3895725 w 5032666"/>
              <a:gd name="connsiteY452" fmla="*/ 419100 h 419100"/>
              <a:gd name="connsiteX453" fmla="*/ 3857178 w 5032666"/>
              <a:gd name="connsiteY453" fmla="*/ 419100 h 419100"/>
              <a:gd name="connsiteX454" fmla="*/ 3846442 w 5032666"/>
              <a:gd name="connsiteY454" fmla="*/ 419100 h 419100"/>
              <a:gd name="connsiteX455" fmla="*/ 3825137 w 5032666"/>
              <a:gd name="connsiteY455" fmla="*/ 419100 h 419100"/>
              <a:gd name="connsiteX456" fmla="*/ 3800475 w 5032666"/>
              <a:gd name="connsiteY456" fmla="*/ 419100 h 419100"/>
              <a:gd name="connsiteX457" fmla="*/ 3775854 w 5032666"/>
              <a:gd name="connsiteY457" fmla="*/ 419100 h 419100"/>
              <a:gd name="connsiteX458" fmla="*/ 3768434 w 5032666"/>
              <a:gd name="connsiteY458" fmla="*/ 419100 h 419100"/>
              <a:gd name="connsiteX459" fmla="*/ 3729887 w 5032666"/>
              <a:gd name="connsiteY459" fmla="*/ 419100 h 419100"/>
              <a:gd name="connsiteX460" fmla="*/ 3719151 w 5032666"/>
              <a:gd name="connsiteY460" fmla="*/ 419100 h 419100"/>
              <a:gd name="connsiteX461" fmla="*/ 3704779 w 5032666"/>
              <a:gd name="connsiteY461" fmla="*/ 419100 h 419100"/>
              <a:gd name="connsiteX462" fmla="*/ 3673184 w 5032666"/>
              <a:gd name="connsiteY462" fmla="*/ 419100 h 419100"/>
              <a:gd name="connsiteX463" fmla="*/ 3655496 w 5032666"/>
              <a:gd name="connsiteY463" fmla="*/ 419100 h 419100"/>
              <a:gd name="connsiteX464" fmla="*/ 3648076 w 5032666"/>
              <a:gd name="connsiteY464" fmla="*/ 419100 h 419100"/>
              <a:gd name="connsiteX465" fmla="*/ 3615586 w 5032666"/>
              <a:gd name="connsiteY465" fmla="*/ 419100 h 419100"/>
              <a:gd name="connsiteX466" fmla="*/ 3609529 w 5032666"/>
              <a:gd name="connsiteY466" fmla="*/ 419100 h 419100"/>
              <a:gd name="connsiteX467" fmla="*/ 3598793 w 5032666"/>
              <a:gd name="connsiteY467" fmla="*/ 419100 h 419100"/>
              <a:gd name="connsiteX468" fmla="*/ 3566303 w 5032666"/>
              <a:gd name="connsiteY468" fmla="*/ 419100 h 419100"/>
              <a:gd name="connsiteX469" fmla="*/ 3558883 w 5032666"/>
              <a:gd name="connsiteY469" fmla="*/ 419100 h 419100"/>
              <a:gd name="connsiteX470" fmla="*/ 3552826 w 5032666"/>
              <a:gd name="connsiteY470" fmla="*/ 419100 h 419100"/>
              <a:gd name="connsiteX471" fmla="*/ 3537241 w 5032666"/>
              <a:gd name="connsiteY471" fmla="*/ 419100 h 419100"/>
              <a:gd name="connsiteX472" fmla="*/ 3520336 w 5032666"/>
              <a:gd name="connsiteY472" fmla="*/ 419100 h 419100"/>
              <a:gd name="connsiteX473" fmla="*/ 3509600 w 5032666"/>
              <a:gd name="connsiteY473" fmla="*/ 419100 h 419100"/>
              <a:gd name="connsiteX474" fmla="*/ 3495228 w 5032666"/>
              <a:gd name="connsiteY474" fmla="*/ 419100 h 419100"/>
              <a:gd name="connsiteX475" fmla="*/ 3487958 w 5032666"/>
              <a:gd name="connsiteY475" fmla="*/ 419100 h 419100"/>
              <a:gd name="connsiteX476" fmla="*/ 3480538 w 5032666"/>
              <a:gd name="connsiteY476" fmla="*/ 419100 h 419100"/>
              <a:gd name="connsiteX477" fmla="*/ 3463633 w 5032666"/>
              <a:gd name="connsiteY477" fmla="*/ 419100 h 419100"/>
              <a:gd name="connsiteX478" fmla="*/ 3445945 w 5032666"/>
              <a:gd name="connsiteY478" fmla="*/ 419100 h 419100"/>
              <a:gd name="connsiteX479" fmla="*/ 3441991 w 5032666"/>
              <a:gd name="connsiteY479" fmla="*/ 419100 h 419100"/>
              <a:gd name="connsiteX480" fmla="*/ 3438525 w 5032666"/>
              <a:gd name="connsiteY480" fmla="*/ 419100 h 419100"/>
              <a:gd name="connsiteX481" fmla="*/ 3431255 w 5032666"/>
              <a:gd name="connsiteY481" fmla="*/ 419100 h 419100"/>
              <a:gd name="connsiteX482" fmla="*/ 3416883 w 5032666"/>
              <a:gd name="connsiteY482" fmla="*/ 419100 h 419100"/>
              <a:gd name="connsiteX483" fmla="*/ 3399978 w 5032666"/>
              <a:gd name="connsiteY483" fmla="*/ 419100 h 419100"/>
              <a:gd name="connsiteX484" fmla="*/ 3389242 w 5032666"/>
              <a:gd name="connsiteY484" fmla="*/ 419100 h 419100"/>
              <a:gd name="connsiteX485" fmla="*/ 3385288 w 5032666"/>
              <a:gd name="connsiteY485" fmla="*/ 419100 h 419100"/>
              <a:gd name="connsiteX486" fmla="*/ 3367600 w 5032666"/>
              <a:gd name="connsiteY486" fmla="*/ 419100 h 419100"/>
              <a:gd name="connsiteX487" fmla="*/ 3360180 w 5032666"/>
              <a:gd name="connsiteY487" fmla="*/ 419100 h 419100"/>
              <a:gd name="connsiteX488" fmla="*/ 3343275 w 5032666"/>
              <a:gd name="connsiteY488" fmla="*/ 419100 h 419100"/>
              <a:gd name="connsiteX489" fmla="*/ 3327690 w 5032666"/>
              <a:gd name="connsiteY489" fmla="*/ 419100 h 419100"/>
              <a:gd name="connsiteX490" fmla="*/ 3321633 w 5032666"/>
              <a:gd name="connsiteY490" fmla="*/ 419100 h 419100"/>
              <a:gd name="connsiteX491" fmla="*/ 3310897 w 5032666"/>
              <a:gd name="connsiteY491" fmla="*/ 419100 h 419100"/>
              <a:gd name="connsiteX492" fmla="*/ 3278407 w 5032666"/>
              <a:gd name="connsiteY492" fmla="*/ 419100 h 419100"/>
              <a:gd name="connsiteX493" fmla="*/ 3270987 w 5032666"/>
              <a:gd name="connsiteY493" fmla="*/ 419100 h 419100"/>
              <a:gd name="connsiteX494" fmla="*/ 3264930 w 5032666"/>
              <a:gd name="connsiteY494" fmla="*/ 419100 h 419100"/>
              <a:gd name="connsiteX495" fmla="*/ 3232440 w 5032666"/>
              <a:gd name="connsiteY495" fmla="*/ 419100 h 419100"/>
              <a:gd name="connsiteX496" fmla="*/ 3221704 w 5032666"/>
              <a:gd name="connsiteY496" fmla="*/ 419100 h 419100"/>
              <a:gd name="connsiteX497" fmla="*/ 3207332 w 5032666"/>
              <a:gd name="connsiteY497" fmla="*/ 419100 h 419100"/>
              <a:gd name="connsiteX498" fmla="*/ 3175737 w 5032666"/>
              <a:gd name="connsiteY498" fmla="*/ 419100 h 419100"/>
              <a:gd name="connsiteX499" fmla="*/ 3158049 w 5032666"/>
              <a:gd name="connsiteY499" fmla="*/ 419100 h 419100"/>
              <a:gd name="connsiteX500" fmla="*/ 3150629 w 5032666"/>
              <a:gd name="connsiteY500" fmla="*/ 419100 h 419100"/>
              <a:gd name="connsiteX501" fmla="*/ 3112082 w 5032666"/>
              <a:gd name="connsiteY501" fmla="*/ 419100 h 419100"/>
              <a:gd name="connsiteX502" fmla="*/ 3101346 w 5032666"/>
              <a:gd name="connsiteY502" fmla="*/ 419100 h 419100"/>
              <a:gd name="connsiteX503" fmla="*/ 3080041 w 5032666"/>
              <a:gd name="connsiteY503" fmla="*/ 419100 h 419100"/>
              <a:gd name="connsiteX504" fmla="*/ 3055379 w 5032666"/>
              <a:gd name="connsiteY504" fmla="*/ 419100 h 419100"/>
              <a:gd name="connsiteX505" fmla="*/ 3030758 w 5032666"/>
              <a:gd name="connsiteY505" fmla="*/ 419100 h 419100"/>
              <a:gd name="connsiteX506" fmla="*/ 3023338 w 5032666"/>
              <a:gd name="connsiteY506" fmla="*/ 419100 h 419100"/>
              <a:gd name="connsiteX507" fmla="*/ 2984791 w 5032666"/>
              <a:gd name="connsiteY507" fmla="*/ 419100 h 419100"/>
              <a:gd name="connsiteX508" fmla="*/ 2975266 w 5032666"/>
              <a:gd name="connsiteY508" fmla="*/ 419100 h 419100"/>
              <a:gd name="connsiteX509" fmla="*/ 2974055 w 5032666"/>
              <a:gd name="connsiteY509" fmla="*/ 419100 h 419100"/>
              <a:gd name="connsiteX510" fmla="*/ 2959683 w 5032666"/>
              <a:gd name="connsiteY510" fmla="*/ 419100 h 419100"/>
              <a:gd name="connsiteX511" fmla="*/ 2928088 w 5032666"/>
              <a:gd name="connsiteY511" fmla="*/ 419100 h 419100"/>
              <a:gd name="connsiteX512" fmla="*/ 2925983 w 5032666"/>
              <a:gd name="connsiteY512" fmla="*/ 419100 h 419100"/>
              <a:gd name="connsiteX513" fmla="*/ 2918563 w 5032666"/>
              <a:gd name="connsiteY513" fmla="*/ 419100 h 419100"/>
              <a:gd name="connsiteX514" fmla="*/ 2910400 w 5032666"/>
              <a:gd name="connsiteY514" fmla="*/ 419100 h 419100"/>
              <a:gd name="connsiteX515" fmla="*/ 2902980 w 5032666"/>
              <a:gd name="connsiteY515" fmla="*/ 419100 h 419100"/>
              <a:gd name="connsiteX516" fmla="*/ 2891687 w 5032666"/>
              <a:gd name="connsiteY516" fmla="*/ 419100 h 419100"/>
              <a:gd name="connsiteX517" fmla="*/ 2880016 w 5032666"/>
              <a:gd name="connsiteY517" fmla="*/ 419100 h 419100"/>
              <a:gd name="connsiteX518" fmla="*/ 2870490 w 5032666"/>
              <a:gd name="connsiteY518" fmla="*/ 419100 h 419100"/>
              <a:gd name="connsiteX519" fmla="*/ 2869280 w 5032666"/>
              <a:gd name="connsiteY519" fmla="*/ 419100 h 419100"/>
              <a:gd name="connsiteX520" fmla="*/ 2864433 w 5032666"/>
              <a:gd name="connsiteY520" fmla="*/ 419100 h 419100"/>
              <a:gd name="connsiteX521" fmla="*/ 2854908 w 5032666"/>
              <a:gd name="connsiteY521" fmla="*/ 419100 h 419100"/>
              <a:gd name="connsiteX522" fmla="*/ 2853697 w 5032666"/>
              <a:gd name="connsiteY522" fmla="*/ 419100 h 419100"/>
              <a:gd name="connsiteX523" fmla="*/ 2842404 w 5032666"/>
              <a:gd name="connsiteY523" fmla="*/ 419100 h 419100"/>
              <a:gd name="connsiteX524" fmla="*/ 2834984 w 5032666"/>
              <a:gd name="connsiteY524" fmla="*/ 419100 h 419100"/>
              <a:gd name="connsiteX525" fmla="*/ 2823313 w 5032666"/>
              <a:gd name="connsiteY525" fmla="*/ 419100 h 419100"/>
              <a:gd name="connsiteX526" fmla="*/ 2821207 w 5032666"/>
              <a:gd name="connsiteY526" fmla="*/ 419100 h 419100"/>
              <a:gd name="connsiteX527" fmla="*/ 2813787 w 5032666"/>
              <a:gd name="connsiteY527" fmla="*/ 419100 h 419100"/>
              <a:gd name="connsiteX528" fmla="*/ 2807730 w 5032666"/>
              <a:gd name="connsiteY528" fmla="*/ 419100 h 419100"/>
              <a:gd name="connsiteX529" fmla="*/ 2805625 w 5032666"/>
              <a:gd name="connsiteY529" fmla="*/ 419100 h 419100"/>
              <a:gd name="connsiteX530" fmla="*/ 2798205 w 5032666"/>
              <a:gd name="connsiteY530" fmla="*/ 419100 h 419100"/>
              <a:gd name="connsiteX531" fmla="*/ 2796437 w 5032666"/>
              <a:gd name="connsiteY531" fmla="*/ 419100 h 419100"/>
              <a:gd name="connsiteX532" fmla="*/ 2785701 w 5032666"/>
              <a:gd name="connsiteY532" fmla="*/ 419100 h 419100"/>
              <a:gd name="connsiteX533" fmla="*/ 2775240 w 5032666"/>
              <a:gd name="connsiteY533" fmla="*/ 419100 h 419100"/>
              <a:gd name="connsiteX534" fmla="*/ 2771329 w 5032666"/>
              <a:gd name="connsiteY534" fmla="*/ 419100 h 419100"/>
              <a:gd name="connsiteX535" fmla="*/ 2765715 w 5032666"/>
              <a:gd name="connsiteY535" fmla="*/ 419100 h 419100"/>
              <a:gd name="connsiteX536" fmla="*/ 2764504 w 5032666"/>
              <a:gd name="connsiteY536" fmla="*/ 419100 h 419100"/>
              <a:gd name="connsiteX537" fmla="*/ 2759658 w 5032666"/>
              <a:gd name="connsiteY537" fmla="*/ 419100 h 419100"/>
              <a:gd name="connsiteX538" fmla="*/ 2750132 w 5032666"/>
              <a:gd name="connsiteY538" fmla="*/ 419100 h 419100"/>
              <a:gd name="connsiteX539" fmla="*/ 2748922 w 5032666"/>
              <a:gd name="connsiteY539" fmla="*/ 419100 h 419100"/>
              <a:gd name="connsiteX540" fmla="*/ 2739734 w 5032666"/>
              <a:gd name="connsiteY540" fmla="*/ 419100 h 419100"/>
              <a:gd name="connsiteX541" fmla="*/ 2722046 w 5032666"/>
              <a:gd name="connsiteY541" fmla="*/ 419100 h 419100"/>
              <a:gd name="connsiteX542" fmla="*/ 2718537 w 5032666"/>
              <a:gd name="connsiteY542" fmla="*/ 419100 h 419100"/>
              <a:gd name="connsiteX543" fmla="*/ 2716432 w 5032666"/>
              <a:gd name="connsiteY543" fmla="*/ 419100 h 419100"/>
              <a:gd name="connsiteX544" fmla="*/ 2714626 w 5032666"/>
              <a:gd name="connsiteY544" fmla="*/ 419100 h 419100"/>
              <a:gd name="connsiteX545" fmla="*/ 2709012 w 5032666"/>
              <a:gd name="connsiteY545" fmla="*/ 419100 h 419100"/>
              <a:gd name="connsiteX546" fmla="*/ 2702955 w 5032666"/>
              <a:gd name="connsiteY546" fmla="*/ 419100 h 419100"/>
              <a:gd name="connsiteX547" fmla="*/ 2700849 w 5032666"/>
              <a:gd name="connsiteY547" fmla="*/ 419100 h 419100"/>
              <a:gd name="connsiteX548" fmla="*/ 2693429 w 5032666"/>
              <a:gd name="connsiteY548" fmla="*/ 419100 h 419100"/>
              <a:gd name="connsiteX549" fmla="*/ 2682136 w 5032666"/>
              <a:gd name="connsiteY549" fmla="*/ 419100 h 419100"/>
              <a:gd name="connsiteX550" fmla="*/ 2676079 w 5032666"/>
              <a:gd name="connsiteY550" fmla="*/ 419100 h 419100"/>
              <a:gd name="connsiteX551" fmla="*/ 2670465 w 5032666"/>
              <a:gd name="connsiteY551" fmla="*/ 419100 h 419100"/>
              <a:gd name="connsiteX552" fmla="*/ 2665343 w 5032666"/>
              <a:gd name="connsiteY552" fmla="*/ 419100 h 419100"/>
              <a:gd name="connsiteX553" fmla="*/ 2659729 w 5032666"/>
              <a:gd name="connsiteY553" fmla="*/ 419100 h 419100"/>
              <a:gd name="connsiteX554" fmla="*/ 2654882 w 5032666"/>
              <a:gd name="connsiteY554" fmla="*/ 419100 h 419100"/>
              <a:gd name="connsiteX555" fmla="*/ 2645357 w 5032666"/>
              <a:gd name="connsiteY555" fmla="*/ 419100 h 419100"/>
              <a:gd name="connsiteX556" fmla="*/ 2644146 w 5032666"/>
              <a:gd name="connsiteY556" fmla="*/ 419100 h 419100"/>
              <a:gd name="connsiteX557" fmla="*/ 2632853 w 5032666"/>
              <a:gd name="connsiteY557" fmla="*/ 419100 h 419100"/>
              <a:gd name="connsiteX558" fmla="*/ 2625433 w 5032666"/>
              <a:gd name="connsiteY558" fmla="*/ 419100 h 419100"/>
              <a:gd name="connsiteX559" fmla="*/ 2619376 w 5032666"/>
              <a:gd name="connsiteY559" fmla="*/ 419100 h 419100"/>
              <a:gd name="connsiteX560" fmla="*/ 2613762 w 5032666"/>
              <a:gd name="connsiteY560" fmla="*/ 419100 h 419100"/>
              <a:gd name="connsiteX561" fmla="*/ 2598179 w 5032666"/>
              <a:gd name="connsiteY561" fmla="*/ 419100 h 419100"/>
              <a:gd name="connsiteX562" fmla="*/ 2596074 w 5032666"/>
              <a:gd name="connsiteY562" fmla="*/ 419100 h 419100"/>
              <a:gd name="connsiteX563" fmla="*/ 2588654 w 5032666"/>
              <a:gd name="connsiteY563" fmla="*/ 419100 h 419100"/>
              <a:gd name="connsiteX564" fmla="*/ 2586886 w 5032666"/>
              <a:gd name="connsiteY564" fmla="*/ 419100 h 419100"/>
              <a:gd name="connsiteX565" fmla="*/ 2576150 w 5032666"/>
              <a:gd name="connsiteY565" fmla="*/ 419100 h 419100"/>
              <a:gd name="connsiteX566" fmla="*/ 2561778 w 5032666"/>
              <a:gd name="connsiteY566" fmla="*/ 419100 h 419100"/>
              <a:gd name="connsiteX567" fmla="*/ 2550107 w 5032666"/>
              <a:gd name="connsiteY567" fmla="*/ 419100 h 419100"/>
              <a:gd name="connsiteX568" fmla="*/ 2539371 w 5032666"/>
              <a:gd name="connsiteY568" fmla="*/ 419100 h 419100"/>
              <a:gd name="connsiteX569" fmla="*/ 2530183 w 5032666"/>
              <a:gd name="connsiteY569" fmla="*/ 419100 h 419100"/>
              <a:gd name="connsiteX570" fmla="*/ 2518066 w 5032666"/>
              <a:gd name="connsiteY570" fmla="*/ 419100 h 419100"/>
              <a:gd name="connsiteX571" fmla="*/ 2512495 w 5032666"/>
              <a:gd name="connsiteY571" fmla="*/ 419100 h 419100"/>
              <a:gd name="connsiteX572" fmla="*/ 2505075 w 5032666"/>
              <a:gd name="connsiteY572" fmla="*/ 419100 h 419100"/>
              <a:gd name="connsiteX573" fmla="*/ 2493404 w 5032666"/>
              <a:gd name="connsiteY573" fmla="*/ 419100 h 419100"/>
              <a:gd name="connsiteX574" fmla="*/ 2468783 w 5032666"/>
              <a:gd name="connsiteY574" fmla="*/ 419100 h 419100"/>
              <a:gd name="connsiteX575" fmla="*/ 2466528 w 5032666"/>
              <a:gd name="connsiteY575" fmla="*/ 419100 h 419100"/>
              <a:gd name="connsiteX576" fmla="*/ 2461363 w 5032666"/>
              <a:gd name="connsiteY576" fmla="*/ 419100 h 419100"/>
              <a:gd name="connsiteX577" fmla="*/ 2455792 w 5032666"/>
              <a:gd name="connsiteY577" fmla="*/ 419100 h 419100"/>
              <a:gd name="connsiteX578" fmla="*/ 2434487 w 5032666"/>
              <a:gd name="connsiteY578" fmla="*/ 419100 h 419100"/>
              <a:gd name="connsiteX579" fmla="*/ 2422816 w 5032666"/>
              <a:gd name="connsiteY579" fmla="*/ 419100 h 419100"/>
              <a:gd name="connsiteX580" fmla="*/ 2412080 w 5032666"/>
              <a:gd name="connsiteY580" fmla="*/ 419100 h 419100"/>
              <a:gd name="connsiteX581" fmla="*/ 2409825 w 5032666"/>
              <a:gd name="connsiteY581" fmla="*/ 419100 h 419100"/>
              <a:gd name="connsiteX582" fmla="*/ 2397708 w 5032666"/>
              <a:gd name="connsiteY582" fmla="*/ 419100 h 419100"/>
              <a:gd name="connsiteX583" fmla="*/ 2385204 w 5032666"/>
              <a:gd name="connsiteY583" fmla="*/ 419100 h 419100"/>
              <a:gd name="connsiteX584" fmla="*/ 2377784 w 5032666"/>
              <a:gd name="connsiteY584" fmla="*/ 419100 h 419100"/>
              <a:gd name="connsiteX585" fmla="*/ 2366113 w 5032666"/>
              <a:gd name="connsiteY585" fmla="*/ 419100 h 419100"/>
              <a:gd name="connsiteX586" fmla="*/ 2348425 w 5032666"/>
              <a:gd name="connsiteY586" fmla="*/ 419100 h 419100"/>
              <a:gd name="connsiteX587" fmla="*/ 2341005 w 5032666"/>
              <a:gd name="connsiteY587" fmla="*/ 419100 h 419100"/>
              <a:gd name="connsiteX588" fmla="*/ 2339237 w 5032666"/>
              <a:gd name="connsiteY588" fmla="*/ 419100 h 419100"/>
              <a:gd name="connsiteX589" fmla="*/ 2329712 w 5032666"/>
              <a:gd name="connsiteY589" fmla="*/ 419100 h 419100"/>
              <a:gd name="connsiteX590" fmla="*/ 2328501 w 5032666"/>
              <a:gd name="connsiteY590" fmla="*/ 419100 h 419100"/>
              <a:gd name="connsiteX591" fmla="*/ 2314129 w 5032666"/>
              <a:gd name="connsiteY591" fmla="*/ 419100 h 419100"/>
              <a:gd name="connsiteX592" fmla="*/ 2308515 w 5032666"/>
              <a:gd name="connsiteY592" fmla="*/ 419100 h 419100"/>
              <a:gd name="connsiteX593" fmla="*/ 2302458 w 5032666"/>
              <a:gd name="connsiteY593" fmla="*/ 419100 h 419100"/>
              <a:gd name="connsiteX594" fmla="*/ 2291722 w 5032666"/>
              <a:gd name="connsiteY594" fmla="*/ 419100 h 419100"/>
              <a:gd name="connsiteX595" fmla="*/ 2282534 w 5032666"/>
              <a:gd name="connsiteY595" fmla="*/ 419100 h 419100"/>
              <a:gd name="connsiteX596" fmla="*/ 2280429 w 5032666"/>
              <a:gd name="connsiteY596" fmla="*/ 419100 h 419100"/>
              <a:gd name="connsiteX597" fmla="*/ 2273009 w 5032666"/>
              <a:gd name="connsiteY597" fmla="*/ 419100 h 419100"/>
              <a:gd name="connsiteX598" fmla="*/ 2264846 w 5032666"/>
              <a:gd name="connsiteY598" fmla="*/ 419100 h 419100"/>
              <a:gd name="connsiteX599" fmla="*/ 2259232 w 5032666"/>
              <a:gd name="connsiteY599" fmla="*/ 419100 h 419100"/>
              <a:gd name="connsiteX600" fmla="*/ 2257426 w 5032666"/>
              <a:gd name="connsiteY600" fmla="*/ 419100 h 419100"/>
              <a:gd name="connsiteX601" fmla="*/ 2251812 w 5032666"/>
              <a:gd name="connsiteY601" fmla="*/ 419100 h 419100"/>
              <a:gd name="connsiteX602" fmla="*/ 2245755 w 5032666"/>
              <a:gd name="connsiteY602" fmla="*/ 419100 h 419100"/>
              <a:gd name="connsiteX603" fmla="*/ 2234462 w 5032666"/>
              <a:gd name="connsiteY603" fmla="*/ 419100 h 419100"/>
              <a:gd name="connsiteX604" fmla="*/ 2224936 w 5032666"/>
              <a:gd name="connsiteY604" fmla="*/ 419100 h 419100"/>
              <a:gd name="connsiteX605" fmla="*/ 2223726 w 5032666"/>
              <a:gd name="connsiteY605" fmla="*/ 419100 h 419100"/>
              <a:gd name="connsiteX606" fmla="*/ 2218879 w 5032666"/>
              <a:gd name="connsiteY606" fmla="*/ 419100 h 419100"/>
              <a:gd name="connsiteX607" fmla="*/ 2213265 w 5032666"/>
              <a:gd name="connsiteY607" fmla="*/ 419100 h 419100"/>
              <a:gd name="connsiteX608" fmla="*/ 2209354 w 5032666"/>
              <a:gd name="connsiteY608" fmla="*/ 419100 h 419100"/>
              <a:gd name="connsiteX609" fmla="*/ 2208143 w 5032666"/>
              <a:gd name="connsiteY609" fmla="*/ 419100 h 419100"/>
              <a:gd name="connsiteX610" fmla="*/ 2202529 w 5032666"/>
              <a:gd name="connsiteY610" fmla="*/ 419100 h 419100"/>
              <a:gd name="connsiteX611" fmla="*/ 2188157 w 5032666"/>
              <a:gd name="connsiteY611" fmla="*/ 419100 h 419100"/>
              <a:gd name="connsiteX612" fmla="*/ 2177759 w 5032666"/>
              <a:gd name="connsiteY612" fmla="*/ 419100 h 419100"/>
              <a:gd name="connsiteX613" fmla="*/ 2175653 w 5032666"/>
              <a:gd name="connsiteY613" fmla="*/ 419100 h 419100"/>
              <a:gd name="connsiteX614" fmla="*/ 2168233 w 5032666"/>
              <a:gd name="connsiteY614" fmla="*/ 419100 h 419100"/>
              <a:gd name="connsiteX615" fmla="*/ 2162176 w 5032666"/>
              <a:gd name="connsiteY615" fmla="*/ 419100 h 419100"/>
              <a:gd name="connsiteX616" fmla="*/ 2160071 w 5032666"/>
              <a:gd name="connsiteY616" fmla="*/ 419100 h 419100"/>
              <a:gd name="connsiteX617" fmla="*/ 2156562 w 5032666"/>
              <a:gd name="connsiteY617" fmla="*/ 419100 h 419100"/>
              <a:gd name="connsiteX618" fmla="*/ 2152651 w 5032666"/>
              <a:gd name="connsiteY618" fmla="*/ 419100 h 419100"/>
              <a:gd name="connsiteX619" fmla="*/ 2138874 w 5032666"/>
              <a:gd name="connsiteY619" fmla="*/ 419100 h 419100"/>
              <a:gd name="connsiteX620" fmla="*/ 2131454 w 5032666"/>
              <a:gd name="connsiteY620" fmla="*/ 419100 h 419100"/>
              <a:gd name="connsiteX621" fmla="*/ 2129686 w 5032666"/>
              <a:gd name="connsiteY621" fmla="*/ 419100 h 419100"/>
              <a:gd name="connsiteX622" fmla="*/ 2120161 w 5032666"/>
              <a:gd name="connsiteY622" fmla="*/ 419100 h 419100"/>
              <a:gd name="connsiteX623" fmla="*/ 2118950 w 5032666"/>
              <a:gd name="connsiteY623" fmla="*/ 419100 h 419100"/>
              <a:gd name="connsiteX624" fmla="*/ 2114104 w 5032666"/>
              <a:gd name="connsiteY624" fmla="*/ 419100 h 419100"/>
              <a:gd name="connsiteX625" fmla="*/ 2104578 w 5032666"/>
              <a:gd name="connsiteY625" fmla="*/ 419100 h 419100"/>
              <a:gd name="connsiteX626" fmla="*/ 2103368 w 5032666"/>
              <a:gd name="connsiteY626" fmla="*/ 419100 h 419100"/>
              <a:gd name="connsiteX627" fmla="*/ 2092907 w 5032666"/>
              <a:gd name="connsiteY627" fmla="*/ 419100 h 419100"/>
              <a:gd name="connsiteX628" fmla="*/ 2082171 w 5032666"/>
              <a:gd name="connsiteY628" fmla="*/ 419100 h 419100"/>
              <a:gd name="connsiteX629" fmla="*/ 2072983 w 5032666"/>
              <a:gd name="connsiteY629" fmla="*/ 419100 h 419100"/>
              <a:gd name="connsiteX630" fmla="*/ 2070878 w 5032666"/>
              <a:gd name="connsiteY630" fmla="*/ 419100 h 419100"/>
              <a:gd name="connsiteX631" fmla="*/ 2063458 w 5032666"/>
              <a:gd name="connsiteY631" fmla="*/ 419100 h 419100"/>
              <a:gd name="connsiteX632" fmla="*/ 2057401 w 5032666"/>
              <a:gd name="connsiteY632" fmla="*/ 419100 h 419100"/>
              <a:gd name="connsiteX633" fmla="*/ 2055295 w 5032666"/>
              <a:gd name="connsiteY633" fmla="*/ 419100 h 419100"/>
              <a:gd name="connsiteX634" fmla="*/ 2047875 w 5032666"/>
              <a:gd name="connsiteY634" fmla="*/ 419100 h 419100"/>
              <a:gd name="connsiteX635" fmla="*/ 2036204 w 5032666"/>
              <a:gd name="connsiteY635" fmla="*/ 419100 h 419100"/>
              <a:gd name="connsiteX636" fmla="*/ 2024911 w 5032666"/>
              <a:gd name="connsiteY636" fmla="*/ 419100 h 419100"/>
              <a:gd name="connsiteX637" fmla="*/ 2014175 w 5032666"/>
              <a:gd name="connsiteY637" fmla="*/ 419100 h 419100"/>
              <a:gd name="connsiteX638" fmla="*/ 2009328 w 5032666"/>
              <a:gd name="connsiteY638" fmla="*/ 419100 h 419100"/>
              <a:gd name="connsiteX639" fmla="*/ 1999803 w 5032666"/>
              <a:gd name="connsiteY639" fmla="*/ 419100 h 419100"/>
              <a:gd name="connsiteX640" fmla="*/ 1998592 w 5032666"/>
              <a:gd name="connsiteY640" fmla="*/ 419100 h 419100"/>
              <a:gd name="connsiteX641" fmla="*/ 1968208 w 5032666"/>
              <a:gd name="connsiteY641" fmla="*/ 419100 h 419100"/>
              <a:gd name="connsiteX642" fmla="*/ 1952625 w 5032666"/>
              <a:gd name="connsiteY642" fmla="*/ 419100 h 419100"/>
              <a:gd name="connsiteX643" fmla="*/ 1950520 w 5032666"/>
              <a:gd name="connsiteY643" fmla="*/ 419100 h 419100"/>
              <a:gd name="connsiteX644" fmla="*/ 1943100 w 5032666"/>
              <a:gd name="connsiteY644" fmla="*/ 419100 h 419100"/>
              <a:gd name="connsiteX645" fmla="*/ 1904553 w 5032666"/>
              <a:gd name="connsiteY645" fmla="*/ 419100 h 419100"/>
              <a:gd name="connsiteX646" fmla="*/ 1893817 w 5032666"/>
              <a:gd name="connsiteY646" fmla="*/ 419100 h 419100"/>
              <a:gd name="connsiteX647" fmla="*/ 1872512 w 5032666"/>
              <a:gd name="connsiteY647" fmla="*/ 419100 h 419100"/>
              <a:gd name="connsiteX648" fmla="*/ 1847850 w 5032666"/>
              <a:gd name="connsiteY648" fmla="*/ 419100 h 419100"/>
              <a:gd name="connsiteX649" fmla="*/ 1823229 w 5032666"/>
              <a:gd name="connsiteY649" fmla="*/ 419100 h 419100"/>
              <a:gd name="connsiteX650" fmla="*/ 1815809 w 5032666"/>
              <a:gd name="connsiteY650" fmla="*/ 419100 h 419100"/>
              <a:gd name="connsiteX651" fmla="*/ 1777262 w 5032666"/>
              <a:gd name="connsiteY651" fmla="*/ 419100 h 419100"/>
              <a:gd name="connsiteX652" fmla="*/ 1766526 w 5032666"/>
              <a:gd name="connsiteY652" fmla="*/ 419100 h 419100"/>
              <a:gd name="connsiteX653" fmla="*/ 1752154 w 5032666"/>
              <a:gd name="connsiteY653" fmla="*/ 419100 h 419100"/>
              <a:gd name="connsiteX654" fmla="*/ 1720559 w 5032666"/>
              <a:gd name="connsiteY654" fmla="*/ 419100 h 419100"/>
              <a:gd name="connsiteX655" fmla="*/ 1702871 w 5032666"/>
              <a:gd name="connsiteY655" fmla="*/ 419100 h 419100"/>
              <a:gd name="connsiteX656" fmla="*/ 1695451 w 5032666"/>
              <a:gd name="connsiteY656" fmla="*/ 419100 h 419100"/>
              <a:gd name="connsiteX657" fmla="*/ 1662961 w 5032666"/>
              <a:gd name="connsiteY657" fmla="*/ 419100 h 419100"/>
              <a:gd name="connsiteX658" fmla="*/ 1656904 w 5032666"/>
              <a:gd name="connsiteY658" fmla="*/ 419100 h 419100"/>
              <a:gd name="connsiteX659" fmla="*/ 1646168 w 5032666"/>
              <a:gd name="connsiteY659" fmla="*/ 419100 h 419100"/>
              <a:gd name="connsiteX660" fmla="*/ 1613678 w 5032666"/>
              <a:gd name="connsiteY660" fmla="*/ 419100 h 419100"/>
              <a:gd name="connsiteX661" fmla="*/ 1606258 w 5032666"/>
              <a:gd name="connsiteY661" fmla="*/ 419100 h 419100"/>
              <a:gd name="connsiteX662" fmla="*/ 1600201 w 5032666"/>
              <a:gd name="connsiteY662" fmla="*/ 419100 h 419100"/>
              <a:gd name="connsiteX663" fmla="*/ 1584616 w 5032666"/>
              <a:gd name="connsiteY663" fmla="*/ 419100 h 419100"/>
              <a:gd name="connsiteX664" fmla="*/ 1567711 w 5032666"/>
              <a:gd name="connsiteY664" fmla="*/ 419100 h 419100"/>
              <a:gd name="connsiteX665" fmla="*/ 1556975 w 5032666"/>
              <a:gd name="connsiteY665" fmla="*/ 419100 h 419100"/>
              <a:gd name="connsiteX666" fmla="*/ 1542603 w 5032666"/>
              <a:gd name="connsiteY666" fmla="*/ 419100 h 419100"/>
              <a:gd name="connsiteX667" fmla="*/ 1535333 w 5032666"/>
              <a:gd name="connsiteY667" fmla="*/ 419100 h 419100"/>
              <a:gd name="connsiteX668" fmla="*/ 1527913 w 5032666"/>
              <a:gd name="connsiteY668" fmla="*/ 419100 h 419100"/>
              <a:gd name="connsiteX669" fmla="*/ 1511008 w 5032666"/>
              <a:gd name="connsiteY669" fmla="*/ 419100 h 419100"/>
              <a:gd name="connsiteX670" fmla="*/ 1493320 w 5032666"/>
              <a:gd name="connsiteY670" fmla="*/ 419100 h 419100"/>
              <a:gd name="connsiteX671" fmla="*/ 1489366 w 5032666"/>
              <a:gd name="connsiteY671" fmla="*/ 419100 h 419100"/>
              <a:gd name="connsiteX672" fmla="*/ 1485900 w 5032666"/>
              <a:gd name="connsiteY672" fmla="*/ 419100 h 419100"/>
              <a:gd name="connsiteX673" fmla="*/ 1478630 w 5032666"/>
              <a:gd name="connsiteY673" fmla="*/ 419100 h 419100"/>
              <a:gd name="connsiteX674" fmla="*/ 1464258 w 5032666"/>
              <a:gd name="connsiteY674" fmla="*/ 419100 h 419100"/>
              <a:gd name="connsiteX675" fmla="*/ 1447353 w 5032666"/>
              <a:gd name="connsiteY675" fmla="*/ 419100 h 419100"/>
              <a:gd name="connsiteX676" fmla="*/ 1436617 w 5032666"/>
              <a:gd name="connsiteY676" fmla="*/ 419100 h 419100"/>
              <a:gd name="connsiteX677" fmla="*/ 1432663 w 5032666"/>
              <a:gd name="connsiteY677" fmla="*/ 419100 h 419100"/>
              <a:gd name="connsiteX678" fmla="*/ 1414975 w 5032666"/>
              <a:gd name="connsiteY678" fmla="*/ 419100 h 419100"/>
              <a:gd name="connsiteX679" fmla="*/ 1407555 w 5032666"/>
              <a:gd name="connsiteY679" fmla="*/ 419100 h 419100"/>
              <a:gd name="connsiteX680" fmla="*/ 1390650 w 5032666"/>
              <a:gd name="connsiteY680" fmla="*/ 419100 h 419100"/>
              <a:gd name="connsiteX681" fmla="*/ 1375065 w 5032666"/>
              <a:gd name="connsiteY681" fmla="*/ 419100 h 419100"/>
              <a:gd name="connsiteX682" fmla="*/ 1369008 w 5032666"/>
              <a:gd name="connsiteY682" fmla="*/ 419100 h 419100"/>
              <a:gd name="connsiteX683" fmla="*/ 1358272 w 5032666"/>
              <a:gd name="connsiteY683" fmla="*/ 419100 h 419100"/>
              <a:gd name="connsiteX684" fmla="*/ 1325782 w 5032666"/>
              <a:gd name="connsiteY684" fmla="*/ 419100 h 419100"/>
              <a:gd name="connsiteX685" fmla="*/ 1318362 w 5032666"/>
              <a:gd name="connsiteY685" fmla="*/ 419100 h 419100"/>
              <a:gd name="connsiteX686" fmla="*/ 1312305 w 5032666"/>
              <a:gd name="connsiteY686" fmla="*/ 419100 h 419100"/>
              <a:gd name="connsiteX687" fmla="*/ 1279815 w 5032666"/>
              <a:gd name="connsiteY687" fmla="*/ 419100 h 419100"/>
              <a:gd name="connsiteX688" fmla="*/ 1269079 w 5032666"/>
              <a:gd name="connsiteY688" fmla="*/ 419100 h 419100"/>
              <a:gd name="connsiteX689" fmla="*/ 1254707 w 5032666"/>
              <a:gd name="connsiteY689" fmla="*/ 419100 h 419100"/>
              <a:gd name="connsiteX690" fmla="*/ 1223112 w 5032666"/>
              <a:gd name="connsiteY690" fmla="*/ 419100 h 419100"/>
              <a:gd name="connsiteX691" fmla="*/ 1205424 w 5032666"/>
              <a:gd name="connsiteY691" fmla="*/ 419100 h 419100"/>
              <a:gd name="connsiteX692" fmla="*/ 1198004 w 5032666"/>
              <a:gd name="connsiteY692" fmla="*/ 419100 h 419100"/>
              <a:gd name="connsiteX693" fmla="*/ 1159457 w 5032666"/>
              <a:gd name="connsiteY693" fmla="*/ 419100 h 419100"/>
              <a:gd name="connsiteX694" fmla="*/ 1148721 w 5032666"/>
              <a:gd name="connsiteY694" fmla="*/ 419100 h 419100"/>
              <a:gd name="connsiteX695" fmla="*/ 1127416 w 5032666"/>
              <a:gd name="connsiteY695" fmla="*/ 419100 h 419100"/>
              <a:gd name="connsiteX696" fmla="*/ 1102754 w 5032666"/>
              <a:gd name="connsiteY696" fmla="*/ 419100 h 419100"/>
              <a:gd name="connsiteX697" fmla="*/ 1078133 w 5032666"/>
              <a:gd name="connsiteY697" fmla="*/ 419100 h 419100"/>
              <a:gd name="connsiteX698" fmla="*/ 1070713 w 5032666"/>
              <a:gd name="connsiteY698" fmla="*/ 419100 h 419100"/>
              <a:gd name="connsiteX699" fmla="*/ 1032166 w 5032666"/>
              <a:gd name="connsiteY699" fmla="*/ 419100 h 419100"/>
              <a:gd name="connsiteX700" fmla="*/ 1021430 w 5032666"/>
              <a:gd name="connsiteY700" fmla="*/ 419100 h 419100"/>
              <a:gd name="connsiteX701" fmla="*/ 1007058 w 5032666"/>
              <a:gd name="connsiteY701" fmla="*/ 419100 h 419100"/>
              <a:gd name="connsiteX702" fmla="*/ 975463 w 5032666"/>
              <a:gd name="connsiteY702" fmla="*/ 419100 h 419100"/>
              <a:gd name="connsiteX703" fmla="*/ 957775 w 5032666"/>
              <a:gd name="connsiteY703" fmla="*/ 419100 h 419100"/>
              <a:gd name="connsiteX704" fmla="*/ 950355 w 5032666"/>
              <a:gd name="connsiteY704" fmla="*/ 419100 h 419100"/>
              <a:gd name="connsiteX705" fmla="*/ 939062 w 5032666"/>
              <a:gd name="connsiteY705" fmla="*/ 419100 h 419100"/>
              <a:gd name="connsiteX706" fmla="*/ 917865 w 5032666"/>
              <a:gd name="connsiteY706" fmla="*/ 419100 h 419100"/>
              <a:gd name="connsiteX707" fmla="*/ 911808 w 5032666"/>
              <a:gd name="connsiteY707" fmla="*/ 419100 h 419100"/>
              <a:gd name="connsiteX708" fmla="*/ 901072 w 5032666"/>
              <a:gd name="connsiteY708" fmla="*/ 419100 h 419100"/>
              <a:gd name="connsiteX709" fmla="*/ 889779 w 5032666"/>
              <a:gd name="connsiteY709" fmla="*/ 419100 h 419100"/>
              <a:gd name="connsiteX710" fmla="*/ 882359 w 5032666"/>
              <a:gd name="connsiteY710" fmla="*/ 419100 h 419100"/>
              <a:gd name="connsiteX711" fmla="*/ 868582 w 5032666"/>
              <a:gd name="connsiteY711" fmla="*/ 419100 h 419100"/>
              <a:gd name="connsiteX712" fmla="*/ 861162 w 5032666"/>
              <a:gd name="connsiteY712" fmla="*/ 419100 h 419100"/>
              <a:gd name="connsiteX713" fmla="*/ 855105 w 5032666"/>
              <a:gd name="connsiteY713" fmla="*/ 419100 h 419100"/>
              <a:gd name="connsiteX714" fmla="*/ 843812 w 5032666"/>
              <a:gd name="connsiteY714" fmla="*/ 419100 h 419100"/>
              <a:gd name="connsiteX715" fmla="*/ 833076 w 5032666"/>
              <a:gd name="connsiteY715" fmla="*/ 419100 h 419100"/>
              <a:gd name="connsiteX716" fmla="*/ 822615 w 5032666"/>
              <a:gd name="connsiteY716" fmla="*/ 419100 h 419100"/>
              <a:gd name="connsiteX717" fmla="*/ 818704 w 5032666"/>
              <a:gd name="connsiteY717" fmla="*/ 419100 h 419100"/>
              <a:gd name="connsiteX718" fmla="*/ 811879 w 5032666"/>
              <a:gd name="connsiteY718" fmla="*/ 419100 h 419100"/>
              <a:gd name="connsiteX719" fmla="*/ 797507 w 5032666"/>
              <a:gd name="connsiteY719" fmla="*/ 419100 h 419100"/>
              <a:gd name="connsiteX720" fmla="*/ 787109 w 5032666"/>
              <a:gd name="connsiteY720" fmla="*/ 419100 h 419100"/>
              <a:gd name="connsiteX721" fmla="*/ 769421 w 5032666"/>
              <a:gd name="connsiteY721" fmla="*/ 419100 h 419100"/>
              <a:gd name="connsiteX722" fmla="*/ 765912 w 5032666"/>
              <a:gd name="connsiteY722" fmla="*/ 419100 h 419100"/>
              <a:gd name="connsiteX723" fmla="*/ 762001 w 5032666"/>
              <a:gd name="connsiteY723" fmla="*/ 419100 h 419100"/>
              <a:gd name="connsiteX724" fmla="*/ 748224 w 5032666"/>
              <a:gd name="connsiteY724" fmla="*/ 419100 h 419100"/>
              <a:gd name="connsiteX725" fmla="*/ 740804 w 5032666"/>
              <a:gd name="connsiteY725" fmla="*/ 419100 h 419100"/>
              <a:gd name="connsiteX726" fmla="*/ 729511 w 5032666"/>
              <a:gd name="connsiteY726" fmla="*/ 419100 h 419100"/>
              <a:gd name="connsiteX727" fmla="*/ 723454 w 5032666"/>
              <a:gd name="connsiteY727" fmla="*/ 419100 h 419100"/>
              <a:gd name="connsiteX728" fmla="*/ 712718 w 5032666"/>
              <a:gd name="connsiteY728" fmla="*/ 419100 h 419100"/>
              <a:gd name="connsiteX729" fmla="*/ 702257 w 5032666"/>
              <a:gd name="connsiteY729" fmla="*/ 419100 h 419100"/>
              <a:gd name="connsiteX730" fmla="*/ 691521 w 5032666"/>
              <a:gd name="connsiteY730" fmla="*/ 419100 h 419100"/>
              <a:gd name="connsiteX731" fmla="*/ 680228 w 5032666"/>
              <a:gd name="connsiteY731" fmla="*/ 419100 h 419100"/>
              <a:gd name="connsiteX732" fmla="*/ 672808 w 5032666"/>
              <a:gd name="connsiteY732" fmla="*/ 419100 h 419100"/>
              <a:gd name="connsiteX733" fmla="*/ 666751 w 5032666"/>
              <a:gd name="connsiteY733" fmla="*/ 419100 h 419100"/>
              <a:gd name="connsiteX734" fmla="*/ 645554 w 5032666"/>
              <a:gd name="connsiteY734" fmla="*/ 419100 h 419100"/>
              <a:gd name="connsiteX735" fmla="*/ 634261 w 5032666"/>
              <a:gd name="connsiteY735" fmla="*/ 419100 h 419100"/>
              <a:gd name="connsiteX736" fmla="*/ 623525 w 5032666"/>
              <a:gd name="connsiteY736" fmla="*/ 419100 h 419100"/>
              <a:gd name="connsiteX737" fmla="*/ 609153 w 5032666"/>
              <a:gd name="connsiteY737" fmla="*/ 419100 h 419100"/>
              <a:gd name="connsiteX738" fmla="*/ 577558 w 5032666"/>
              <a:gd name="connsiteY738" fmla="*/ 419100 h 419100"/>
              <a:gd name="connsiteX739" fmla="*/ 559870 w 5032666"/>
              <a:gd name="connsiteY739" fmla="*/ 419100 h 419100"/>
              <a:gd name="connsiteX740" fmla="*/ 552450 w 5032666"/>
              <a:gd name="connsiteY740" fmla="*/ 419100 h 419100"/>
              <a:gd name="connsiteX741" fmla="*/ 513903 w 5032666"/>
              <a:gd name="connsiteY741" fmla="*/ 419100 h 419100"/>
              <a:gd name="connsiteX742" fmla="*/ 503167 w 5032666"/>
              <a:gd name="connsiteY742" fmla="*/ 419100 h 419100"/>
              <a:gd name="connsiteX743" fmla="*/ 481862 w 5032666"/>
              <a:gd name="connsiteY743" fmla="*/ 419100 h 419100"/>
              <a:gd name="connsiteX744" fmla="*/ 457200 w 5032666"/>
              <a:gd name="connsiteY744" fmla="*/ 419100 h 419100"/>
              <a:gd name="connsiteX745" fmla="*/ 432579 w 5032666"/>
              <a:gd name="connsiteY745" fmla="*/ 419100 h 419100"/>
              <a:gd name="connsiteX746" fmla="*/ 425159 w 5032666"/>
              <a:gd name="connsiteY746" fmla="*/ 419100 h 419100"/>
              <a:gd name="connsiteX747" fmla="*/ 386612 w 5032666"/>
              <a:gd name="connsiteY747" fmla="*/ 419100 h 419100"/>
              <a:gd name="connsiteX748" fmla="*/ 375876 w 5032666"/>
              <a:gd name="connsiteY748" fmla="*/ 419100 h 419100"/>
              <a:gd name="connsiteX749" fmla="*/ 361504 w 5032666"/>
              <a:gd name="connsiteY749" fmla="*/ 419100 h 419100"/>
              <a:gd name="connsiteX750" fmla="*/ 329909 w 5032666"/>
              <a:gd name="connsiteY750" fmla="*/ 419100 h 419100"/>
              <a:gd name="connsiteX751" fmla="*/ 312221 w 5032666"/>
              <a:gd name="connsiteY751" fmla="*/ 419100 h 419100"/>
              <a:gd name="connsiteX752" fmla="*/ 304801 w 5032666"/>
              <a:gd name="connsiteY752" fmla="*/ 419100 h 419100"/>
              <a:gd name="connsiteX753" fmla="*/ 272311 w 5032666"/>
              <a:gd name="connsiteY753" fmla="*/ 419100 h 419100"/>
              <a:gd name="connsiteX754" fmla="*/ 266254 w 5032666"/>
              <a:gd name="connsiteY754" fmla="*/ 419100 h 419100"/>
              <a:gd name="connsiteX755" fmla="*/ 255518 w 5032666"/>
              <a:gd name="connsiteY755" fmla="*/ 419100 h 419100"/>
              <a:gd name="connsiteX756" fmla="*/ 223028 w 5032666"/>
              <a:gd name="connsiteY756" fmla="*/ 419100 h 419100"/>
              <a:gd name="connsiteX757" fmla="*/ 215608 w 5032666"/>
              <a:gd name="connsiteY757" fmla="*/ 419100 h 419100"/>
              <a:gd name="connsiteX758" fmla="*/ 209551 w 5032666"/>
              <a:gd name="connsiteY758" fmla="*/ 419100 h 419100"/>
              <a:gd name="connsiteX759" fmla="*/ 177061 w 5032666"/>
              <a:gd name="connsiteY759" fmla="*/ 419100 h 419100"/>
              <a:gd name="connsiteX760" fmla="*/ 166325 w 5032666"/>
              <a:gd name="connsiteY760" fmla="*/ 419100 h 419100"/>
              <a:gd name="connsiteX761" fmla="*/ 151953 w 5032666"/>
              <a:gd name="connsiteY761" fmla="*/ 419100 h 419100"/>
              <a:gd name="connsiteX762" fmla="*/ 120358 w 5032666"/>
              <a:gd name="connsiteY762" fmla="*/ 419100 h 419100"/>
              <a:gd name="connsiteX763" fmla="*/ 102670 w 5032666"/>
              <a:gd name="connsiteY763" fmla="*/ 419100 h 419100"/>
              <a:gd name="connsiteX764" fmla="*/ 95250 w 5032666"/>
              <a:gd name="connsiteY764" fmla="*/ 419100 h 419100"/>
              <a:gd name="connsiteX765" fmla="*/ 56703 w 5032666"/>
              <a:gd name="connsiteY765" fmla="*/ 419100 h 419100"/>
              <a:gd name="connsiteX766" fmla="*/ 45967 w 5032666"/>
              <a:gd name="connsiteY766" fmla="*/ 419100 h 419100"/>
              <a:gd name="connsiteX767" fmla="*/ 0 w 5032666"/>
              <a:gd name="connsiteY767" fmla="*/ 41910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</a:cxnLst>
            <a:rect l="l" t="t" r="r" b="b"/>
            <a:pathLst>
              <a:path w="5032666" h="419100">
                <a:moveTo>
                  <a:pt x="104775" y="0"/>
                </a:moveTo>
                <a:lnTo>
                  <a:pt x="150742" y="0"/>
                </a:lnTo>
                <a:lnTo>
                  <a:pt x="161478" y="0"/>
                </a:lnTo>
                <a:lnTo>
                  <a:pt x="200025" y="0"/>
                </a:lnTo>
                <a:lnTo>
                  <a:pt x="207445" y="0"/>
                </a:lnTo>
                <a:lnTo>
                  <a:pt x="225133" y="0"/>
                </a:lnTo>
                <a:lnTo>
                  <a:pt x="256728" y="0"/>
                </a:lnTo>
                <a:lnTo>
                  <a:pt x="271100" y="0"/>
                </a:lnTo>
                <a:lnTo>
                  <a:pt x="281836" y="0"/>
                </a:lnTo>
                <a:lnTo>
                  <a:pt x="314326" y="0"/>
                </a:lnTo>
                <a:lnTo>
                  <a:pt x="320383" y="0"/>
                </a:lnTo>
                <a:lnTo>
                  <a:pt x="327803" y="0"/>
                </a:lnTo>
                <a:lnTo>
                  <a:pt x="360293" y="0"/>
                </a:lnTo>
                <a:lnTo>
                  <a:pt x="371029" y="0"/>
                </a:lnTo>
                <a:lnTo>
                  <a:pt x="377086" y="0"/>
                </a:lnTo>
                <a:lnTo>
                  <a:pt x="409576" y="0"/>
                </a:lnTo>
                <a:lnTo>
                  <a:pt x="416996" y="0"/>
                </a:lnTo>
                <a:lnTo>
                  <a:pt x="434684" y="0"/>
                </a:lnTo>
                <a:lnTo>
                  <a:pt x="466279" y="0"/>
                </a:lnTo>
                <a:lnTo>
                  <a:pt x="480651" y="0"/>
                </a:lnTo>
                <a:lnTo>
                  <a:pt x="491387" y="0"/>
                </a:lnTo>
                <a:lnTo>
                  <a:pt x="529934" y="0"/>
                </a:lnTo>
                <a:lnTo>
                  <a:pt x="537354" y="0"/>
                </a:lnTo>
                <a:lnTo>
                  <a:pt x="561975" y="0"/>
                </a:lnTo>
                <a:lnTo>
                  <a:pt x="586637" y="0"/>
                </a:lnTo>
                <a:lnTo>
                  <a:pt x="607942" y="0"/>
                </a:lnTo>
                <a:lnTo>
                  <a:pt x="618678" y="0"/>
                </a:lnTo>
                <a:lnTo>
                  <a:pt x="657225" y="0"/>
                </a:lnTo>
                <a:lnTo>
                  <a:pt x="664645" y="0"/>
                </a:lnTo>
                <a:lnTo>
                  <a:pt x="682333" y="0"/>
                </a:lnTo>
                <a:lnTo>
                  <a:pt x="713928" y="0"/>
                </a:lnTo>
                <a:lnTo>
                  <a:pt x="728300" y="0"/>
                </a:lnTo>
                <a:lnTo>
                  <a:pt x="739036" y="0"/>
                </a:lnTo>
                <a:lnTo>
                  <a:pt x="750329" y="0"/>
                </a:lnTo>
                <a:lnTo>
                  <a:pt x="771526" y="0"/>
                </a:lnTo>
                <a:lnTo>
                  <a:pt x="777583" y="0"/>
                </a:lnTo>
                <a:lnTo>
                  <a:pt x="785003" y="0"/>
                </a:lnTo>
                <a:lnTo>
                  <a:pt x="796296" y="0"/>
                </a:lnTo>
                <a:lnTo>
                  <a:pt x="807032" y="0"/>
                </a:lnTo>
                <a:lnTo>
                  <a:pt x="817493" y="0"/>
                </a:lnTo>
                <a:lnTo>
                  <a:pt x="828229" y="0"/>
                </a:lnTo>
                <a:lnTo>
                  <a:pt x="834286" y="0"/>
                </a:lnTo>
                <a:lnTo>
                  <a:pt x="845579" y="0"/>
                </a:lnTo>
                <a:lnTo>
                  <a:pt x="852999" y="0"/>
                </a:lnTo>
                <a:lnTo>
                  <a:pt x="866776" y="0"/>
                </a:lnTo>
                <a:lnTo>
                  <a:pt x="870687" y="0"/>
                </a:lnTo>
                <a:lnTo>
                  <a:pt x="874196" y="0"/>
                </a:lnTo>
                <a:lnTo>
                  <a:pt x="891884" y="0"/>
                </a:lnTo>
                <a:lnTo>
                  <a:pt x="902282" y="0"/>
                </a:lnTo>
                <a:lnTo>
                  <a:pt x="916654" y="0"/>
                </a:lnTo>
                <a:lnTo>
                  <a:pt x="923479" y="0"/>
                </a:lnTo>
                <a:lnTo>
                  <a:pt x="927390" y="0"/>
                </a:lnTo>
                <a:lnTo>
                  <a:pt x="937851" y="0"/>
                </a:lnTo>
                <a:lnTo>
                  <a:pt x="948587" y="0"/>
                </a:lnTo>
                <a:lnTo>
                  <a:pt x="959880" y="0"/>
                </a:lnTo>
                <a:lnTo>
                  <a:pt x="965937" y="0"/>
                </a:lnTo>
                <a:lnTo>
                  <a:pt x="973357" y="0"/>
                </a:lnTo>
                <a:lnTo>
                  <a:pt x="987134" y="0"/>
                </a:lnTo>
                <a:lnTo>
                  <a:pt x="994554" y="0"/>
                </a:lnTo>
                <a:lnTo>
                  <a:pt x="1005847" y="0"/>
                </a:lnTo>
                <a:lnTo>
                  <a:pt x="1016583" y="0"/>
                </a:lnTo>
                <a:lnTo>
                  <a:pt x="1022640" y="0"/>
                </a:lnTo>
                <a:lnTo>
                  <a:pt x="1043837" y="0"/>
                </a:lnTo>
                <a:lnTo>
                  <a:pt x="1055130" y="0"/>
                </a:lnTo>
                <a:lnTo>
                  <a:pt x="1062550" y="0"/>
                </a:lnTo>
                <a:lnTo>
                  <a:pt x="1080238" y="0"/>
                </a:lnTo>
                <a:lnTo>
                  <a:pt x="1111833" y="0"/>
                </a:lnTo>
                <a:lnTo>
                  <a:pt x="1126205" y="0"/>
                </a:lnTo>
                <a:lnTo>
                  <a:pt x="1136941" y="0"/>
                </a:lnTo>
                <a:lnTo>
                  <a:pt x="1175488" y="0"/>
                </a:lnTo>
                <a:lnTo>
                  <a:pt x="1182908" y="0"/>
                </a:lnTo>
                <a:lnTo>
                  <a:pt x="1207529" y="0"/>
                </a:lnTo>
                <a:lnTo>
                  <a:pt x="1232191" y="0"/>
                </a:lnTo>
                <a:lnTo>
                  <a:pt x="1253496" y="0"/>
                </a:lnTo>
                <a:lnTo>
                  <a:pt x="1264232" y="0"/>
                </a:lnTo>
                <a:lnTo>
                  <a:pt x="1302779" y="0"/>
                </a:lnTo>
                <a:lnTo>
                  <a:pt x="1310199" y="0"/>
                </a:lnTo>
                <a:lnTo>
                  <a:pt x="1327887" y="0"/>
                </a:lnTo>
                <a:lnTo>
                  <a:pt x="1359482" y="0"/>
                </a:lnTo>
                <a:lnTo>
                  <a:pt x="1373854" y="0"/>
                </a:lnTo>
                <a:lnTo>
                  <a:pt x="1384590" y="0"/>
                </a:lnTo>
                <a:lnTo>
                  <a:pt x="1417080" y="0"/>
                </a:lnTo>
                <a:lnTo>
                  <a:pt x="1423137" y="0"/>
                </a:lnTo>
                <a:lnTo>
                  <a:pt x="1430557" y="0"/>
                </a:lnTo>
                <a:lnTo>
                  <a:pt x="1463047" y="0"/>
                </a:lnTo>
                <a:lnTo>
                  <a:pt x="1473783" y="0"/>
                </a:lnTo>
                <a:lnTo>
                  <a:pt x="1479840" y="0"/>
                </a:lnTo>
                <a:lnTo>
                  <a:pt x="1495425" y="0"/>
                </a:lnTo>
                <a:lnTo>
                  <a:pt x="1512330" y="0"/>
                </a:lnTo>
                <a:lnTo>
                  <a:pt x="1519750" y="0"/>
                </a:lnTo>
                <a:lnTo>
                  <a:pt x="1537438" y="0"/>
                </a:lnTo>
                <a:lnTo>
                  <a:pt x="1541392" y="0"/>
                </a:lnTo>
                <a:lnTo>
                  <a:pt x="1552128" y="0"/>
                </a:lnTo>
                <a:lnTo>
                  <a:pt x="1569033" y="0"/>
                </a:lnTo>
                <a:lnTo>
                  <a:pt x="1583405" y="0"/>
                </a:lnTo>
                <a:lnTo>
                  <a:pt x="1590675" y="0"/>
                </a:lnTo>
                <a:lnTo>
                  <a:pt x="1594141" y="0"/>
                </a:lnTo>
                <a:lnTo>
                  <a:pt x="1598095" y="0"/>
                </a:lnTo>
                <a:lnTo>
                  <a:pt x="1615783" y="0"/>
                </a:lnTo>
                <a:lnTo>
                  <a:pt x="1632688" y="0"/>
                </a:lnTo>
                <a:lnTo>
                  <a:pt x="1640108" y="0"/>
                </a:lnTo>
                <a:lnTo>
                  <a:pt x="1647378" y="0"/>
                </a:lnTo>
                <a:lnTo>
                  <a:pt x="1661750" y="0"/>
                </a:lnTo>
                <a:lnTo>
                  <a:pt x="1672486" y="0"/>
                </a:lnTo>
                <a:lnTo>
                  <a:pt x="1689391" y="0"/>
                </a:lnTo>
                <a:lnTo>
                  <a:pt x="1704976" y="0"/>
                </a:lnTo>
                <a:lnTo>
                  <a:pt x="1711033" y="0"/>
                </a:lnTo>
                <a:lnTo>
                  <a:pt x="1718453" y="0"/>
                </a:lnTo>
                <a:lnTo>
                  <a:pt x="1750943" y="0"/>
                </a:lnTo>
                <a:lnTo>
                  <a:pt x="1761679" y="0"/>
                </a:lnTo>
                <a:lnTo>
                  <a:pt x="1767736" y="0"/>
                </a:lnTo>
                <a:lnTo>
                  <a:pt x="1800226" y="0"/>
                </a:lnTo>
                <a:lnTo>
                  <a:pt x="1807646" y="0"/>
                </a:lnTo>
                <a:lnTo>
                  <a:pt x="1825334" y="0"/>
                </a:lnTo>
                <a:lnTo>
                  <a:pt x="1856929" y="0"/>
                </a:lnTo>
                <a:lnTo>
                  <a:pt x="1871301" y="0"/>
                </a:lnTo>
                <a:lnTo>
                  <a:pt x="1882037" y="0"/>
                </a:lnTo>
                <a:lnTo>
                  <a:pt x="1920584" y="0"/>
                </a:lnTo>
                <a:lnTo>
                  <a:pt x="1928004" y="0"/>
                </a:lnTo>
                <a:lnTo>
                  <a:pt x="1952625" y="0"/>
                </a:lnTo>
                <a:lnTo>
                  <a:pt x="1977287" y="0"/>
                </a:lnTo>
                <a:lnTo>
                  <a:pt x="1998592" y="0"/>
                </a:lnTo>
                <a:lnTo>
                  <a:pt x="2009328" y="0"/>
                </a:lnTo>
                <a:lnTo>
                  <a:pt x="2047875" y="0"/>
                </a:lnTo>
                <a:lnTo>
                  <a:pt x="2055295" y="0"/>
                </a:lnTo>
                <a:lnTo>
                  <a:pt x="2057400" y="0"/>
                </a:lnTo>
                <a:lnTo>
                  <a:pt x="2072983" y="0"/>
                </a:lnTo>
                <a:lnTo>
                  <a:pt x="2103367" y="0"/>
                </a:lnTo>
                <a:lnTo>
                  <a:pt x="2104578" y="0"/>
                </a:lnTo>
                <a:lnTo>
                  <a:pt x="2114103" y="0"/>
                </a:lnTo>
                <a:lnTo>
                  <a:pt x="2118950" y="0"/>
                </a:lnTo>
                <a:lnTo>
                  <a:pt x="2129686" y="0"/>
                </a:lnTo>
                <a:lnTo>
                  <a:pt x="2140979" y="0"/>
                </a:lnTo>
                <a:lnTo>
                  <a:pt x="2152650" y="0"/>
                </a:lnTo>
                <a:lnTo>
                  <a:pt x="2160070" y="0"/>
                </a:lnTo>
                <a:lnTo>
                  <a:pt x="2162176" y="0"/>
                </a:lnTo>
                <a:lnTo>
                  <a:pt x="2168233" y="0"/>
                </a:lnTo>
                <a:lnTo>
                  <a:pt x="2175653" y="0"/>
                </a:lnTo>
                <a:lnTo>
                  <a:pt x="2177758" y="0"/>
                </a:lnTo>
                <a:lnTo>
                  <a:pt x="2186946" y="0"/>
                </a:lnTo>
                <a:lnTo>
                  <a:pt x="2197682" y="0"/>
                </a:lnTo>
                <a:lnTo>
                  <a:pt x="2208143" y="0"/>
                </a:lnTo>
                <a:lnTo>
                  <a:pt x="2209353" y="0"/>
                </a:lnTo>
                <a:lnTo>
                  <a:pt x="2218879" y="0"/>
                </a:lnTo>
                <a:lnTo>
                  <a:pt x="2223725" y="0"/>
                </a:lnTo>
                <a:lnTo>
                  <a:pt x="2224936" y="0"/>
                </a:lnTo>
                <a:lnTo>
                  <a:pt x="2234461" y="0"/>
                </a:lnTo>
                <a:lnTo>
                  <a:pt x="2236229" y="0"/>
                </a:lnTo>
                <a:lnTo>
                  <a:pt x="2243649" y="0"/>
                </a:lnTo>
                <a:lnTo>
                  <a:pt x="2257426" y="0"/>
                </a:lnTo>
                <a:lnTo>
                  <a:pt x="2261337" y="0"/>
                </a:lnTo>
                <a:lnTo>
                  <a:pt x="2264846" y="0"/>
                </a:lnTo>
                <a:lnTo>
                  <a:pt x="2266951" y="0"/>
                </a:lnTo>
                <a:lnTo>
                  <a:pt x="2273008" y="0"/>
                </a:lnTo>
                <a:lnTo>
                  <a:pt x="2280428" y="0"/>
                </a:lnTo>
                <a:lnTo>
                  <a:pt x="2282534" y="0"/>
                </a:lnTo>
                <a:lnTo>
                  <a:pt x="2292932" y="0"/>
                </a:lnTo>
                <a:lnTo>
                  <a:pt x="2307304" y="0"/>
                </a:lnTo>
                <a:lnTo>
                  <a:pt x="2312918" y="0"/>
                </a:lnTo>
                <a:lnTo>
                  <a:pt x="2314129" y="0"/>
                </a:lnTo>
                <a:lnTo>
                  <a:pt x="2318040" y="0"/>
                </a:lnTo>
                <a:lnTo>
                  <a:pt x="2323654" y="0"/>
                </a:lnTo>
                <a:lnTo>
                  <a:pt x="2328501" y="0"/>
                </a:lnTo>
                <a:lnTo>
                  <a:pt x="2329711" y="0"/>
                </a:lnTo>
                <a:lnTo>
                  <a:pt x="2339237" y="0"/>
                </a:lnTo>
                <a:lnTo>
                  <a:pt x="2350530" y="0"/>
                </a:lnTo>
                <a:lnTo>
                  <a:pt x="2356587" y="0"/>
                </a:lnTo>
                <a:lnTo>
                  <a:pt x="2362201" y="0"/>
                </a:lnTo>
                <a:lnTo>
                  <a:pt x="2364007" y="0"/>
                </a:lnTo>
                <a:lnTo>
                  <a:pt x="2369621" y="0"/>
                </a:lnTo>
                <a:lnTo>
                  <a:pt x="2377784" y="0"/>
                </a:lnTo>
                <a:lnTo>
                  <a:pt x="2385204" y="0"/>
                </a:lnTo>
                <a:lnTo>
                  <a:pt x="2387309" y="0"/>
                </a:lnTo>
                <a:lnTo>
                  <a:pt x="2396497" y="0"/>
                </a:lnTo>
                <a:lnTo>
                  <a:pt x="2407233" y="0"/>
                </a:lnTo>
                <a:lnTo>
                  <a:pt x="2413290" y="0"/>
                </a:lnTo>
                <a:lnTo>
                  <a:pt x="2418904" y="0"/>
                </a:lnTo>
                <a:lnTo>
                  <a:pt x="2433276" y="0"/>
                </a:lnTo>
                <a:lnTo>
                  <a:pt x="2434487" y="0"/>
                </a:lnTo>
                <a:lnTo>
                  <a:pt x="2444012" y="0"/>
                </a:lnTo>
                <a:lnTo>
                  <a:pt x="2445780" y="0"/>
                </a:lnTo>
                <a:lnTo>
                  <a:pt x="2453200" y="0"/>
                </a:lnTo>
                <a:lnTo>
                  <a:pt x="2470888" y="0"/>
                </a:lnTo>
                <a:lnTo>
                  <a:pt x="2482559" y="0"/>
                </a:lnTo>
                <a:lnTo>
                  <a:pt x="2489979" y="0"/>
                </a:lnTo>
                <a:lnTo>
                  <a:pt x="2502483" y="0"/>
                </a:lnTo>
                <a:lnTo>
                  <a:pt x="2514600" y="0"/>
                </a:lnTo>
                <a:lnTo>
                  <a:pt x="2516855" y="0"/>
                </a:lnTo>
                <a:lnTo>
                  <a:pt x="2527591" y="0"/>
                </a:lnTo>
                <a:lnTo>
                  <a:pt x="2539262" y="0"/>
                </a:lnTo>
                <a:lnTo>
                  <a:pt x="2560567" y="0"/>
                </a:lnTo>
                <a:lnTo>
                  <a:pt x="2566138" y="0"/>
                </a:lnTo>
                <a:lnTo>
                  <a:pt x="2571303" y="0"/>
                </a:lnTo>
                <a:lnTo>
                  <a:pt x="2573558" y="0"/>
                </a:lnTo>
                <a:lnTo>
                  <a:pt x="2598179" y="0"/>
                </a:lnTo>
                <a:lnTo>
                  <a:pt x="2609850" y="0"/>
                </a:lnTo>
                <a:lnTo>
                  <a:pt x="2617270" y="0"/>
                </a:lnTo>
                <a:lnTo>
                  <a:pt x="2622841" y="0"/>
                </a:lnTo>
                <a:lnTo>
                  <a:pt x="2634958" y="0"/>
                </a:lnTo>
                <a:lnTo>
                  <a:pt x="2644146" y="0"/>
                </a:lnTo>
                <a:lnTo>
                  <a:pt x="2654882" y="0"/>
                </a:lnTo>
                <a:lnTo>
                  <a:pt x="2666553" y="0"/>
                </a:lnTo>
                <a:lnTo>
                  <a:pt x="2680925" y="0"/>
                </a:lnTo>
                <a:lnTo>
                  <a:pt x="2691661" y="0"/>
                </a:lnTo>
                <a:lnTo>
                  <a:pt x="2693429" y="0"/>
                </a:lnTo>
                <a:lnTo>
                  <a:pt x="2700849" y="0"/>
                </a:lnTo>
                <a:lnTo>
                  <a:pt x="2702954" y="0"/>
                </a:lnTo>
                <a:lnTo>
                  <a:pt x="2718537" y="0"/>
                </a:lnTo>
                <a:lnTo>
                  <a:pt x="2724151" y="0"/>
                </a:lnTo>
                <a:lnTo>
                  <a:pt x="2730208" y="0"/>
                </a:lnTo>
                <a:lnTo>
                  <a:pt x="2737628" y="0"/>
                </a:lnTo>
                <a:lnTo>
                  <a:pt x="2748921" y="0"/>
                </a:lnTo>
                <a:lnTo>
                  <a:pt x="2750132" y="0"/>
                </a:lnTo>
                <a:lnTo>
                  <a:pt x="2759657" y="0"/>
                </a:lnTo>
                <a:lnTo>
                  <a:pt x="2764504" y="0"/>
                </a:lnTo>
                <a:lnTo>
                  <a:pt x="2770118" y="0"/>
                </a:lnTo>
                <a:lnTo>
                  <a:pt x="2775240" y="0"/>
                </a:lnTo>
                <a:lnTo>
                  <a:pt x="2780854" y="0"/>
                </a:lnTo>
                <a:lnTo>
                  <a:pt x="2786911" y="0"/>
                </a:lnTo>
                <a:lnTo>
                  <a:pt x="2798204" y="0"/>
                </a:lnTo>
                <a:lnTo>
                  <a:pt x="2805624" y="0"/>
                </a:lnTo>
                <a:lnTo>
                  <a:pt x="2807730" y="0"/>
                </a:lnTo>
                <a:lnTo>
                  <a:pt x="2813787" y="0"/>
                </a:lnTo>
                <a:lnTo>
                  <a:pt x="2819401" y="0"/>
                </a:lnTo>
                <a:lnTo>
                  <a:pt x="2821207" y="0"/>
                </a:lnTo>
                <a:lnTo>
                  <a:pt x="2823312" y="0"/>
                </a:lnTo>
                <a:lnTo>
                  <a:pt x="2826821" y="0"/>
                </a:lnTo>
                <a:lnTo>
                  <a:pt x="2844509" y="0"/>
                </a:lnTo>
                <a:lnTo>
                  <a:pt x="2853697" y="0"/>
                </a:lnTo>
                <a:lnTo>
                  <a:pt x="2854907" y="0"/>
                </a:lnTo>
                <a:lnTo>
                  <a:pt x="2864433" y="0"/>
                </a:lnTo>
                <a:lnTo>
                  <a:pt x="2869279" y="0"/>
                </a:lnTo>
                <a:lnTo>
                  <a:pt x="2870490" y="0"/>
                </a:lnTo>
                <a:lnTo>
                  <a:pt x="2876104" y="0"/>
                </a:lnTo>
                <a:lnTo>
                  <a:pt x="2880015" y="0"/>
                </a:lnTo>
                <a:lnTo>
                  <a:pt x="2890476" y="0"/>
                </a:lnTo>
                <a:lnTo>
                  <a:pt x="2901212" y="0"/>
                </a:lnTo>
                <a:lnTo>
                  <a:pt x="2902980" y="0"/>
                </a:lnTo>
                <a:lnTo>
                  <a:pt x="2910400" y="0"/>
                </a:lnTo>
                <a:lnTo>
                  <a:pt x="2912505" y="0"/>
                </a:lnTo>
                <a:lnTo>
                  <a:pt x="2918562" y="0"/>
                </a:lnTo>
                <a:lnTo>
                  <a:pt x="2925982" y="0"/>
                </a:lnTo>
                <a:lnTo>
                  <a:pt x="2928088" y="0"/>
                </a:lnTo>
                <a:lnTo>
                  <a:pt x="2939759" y="0"/>
                </a:lnTo>
                <a:lnTo>
                  <a:pt x="2947179" y="0"/>
                </a:lnTo>
                <a:lnTo>
                  <a:pt x="2958472" y="0"/>
                </a:lnTo>
                <a:lnTo>
                  <a:pt x="2959683" y="0"/>
                </a:lnTo>
                <a:lnTo>
                  <a:pt x="2969208" y="0"/>
                </a:lnTo>
                <a:lnTo>
                  <a:pt x="2974055" y="0"/>
                </a:lnTo>
                <a:lnTo>
                  <a:pt x="2975265" y="0"/>
                </a:lnTo>
                <a:lnTo>
                  <a:pt x="2984791" y="0"/>
                </a:lnTo>
                <a:lnTo>
                  <a:pt x="2996462" y="0"/>
                </a:lnTo>
                <a:lnTo>
                  <a:pt x="3007755" y="0"/>
                </a:lnTo>
                <a:lnTo>
                  <a:pt x="3015175" y="0"/>
                </a:lnTo>
                <a:lnTo>
                  <a:pt x="3023338" y="0"/>
                </a:lnTo>
                <a:lnTo>
                  <a:pt x="3030758" y="0"/>
                </a:lnTo>
                <a:lnTo>
                  <a:pt x="3032863" y="0"/>
                </a:lnTo>
                <a:lnTo>
                  <a:pt x="3064458" y="0"/>
                </a:lnTo>
                <a:lnTo>
                  <a:pt x="3078830" y="0"/>
                </a:lnTo>
                <a:lnTo>
                  <a:pt x="3080041" y="0"/>
                </a:lnTo>
                <a:lnTo>
                  <a:pt x="3089566" y="0"/>
                </a:lnTo>
                <a:lnTo>
                  <a:pt x="3128113" y="0"/>
                </a:lnTo>
                <a:lnTo>
                  <a:pt x="3135533" y="0"/>
                </a:lnTo>
                <a:lnTo>
                  <a:pt x="3160154" y="0"/>
                </a:lnTo>
                <a:lnTo>
                  <a:pt x="3184816" y="0"/>
                </a:lnTo>
                <a:lnTo>
                  <a:pt x="3206121" y="0"/>
                </a:lnTo>
                <a:lnTo>
                  <a:pt x="3216857" y="0"/>
                </a:lnTo>
                <a:lnTo>
                  <a:pt x="3255404" y="0"/>
                </a:lnTo>
                <a:lnTo>
                  <a:pt x="3262824" y="0"/>
                </a:lnTo>
                <a:lnTo>
                  <a:pt x="3280512" y="0"/>
                </a:lnTo>
                <a:lnTo>
                  <a:pt x="3312107" y="0"/>
                </a:lnTo>
                <a:lnTo>
                  <a:pt x="3326479" y="0"/>
                </a:lnTo>
                <a:lnTo>
                  <a:pt x="3337215" y="0"/>
                </a:lnTo>
                <a:lnTo>
                  <a:pt x="3369705" y="0"/>
                </a:lnTo>
                <a:lnTo>
                  <a:pt x="3375762" y="0"/>
                </a:lnTo>
                <a:lnTo>
                  <a:pt x="3383182" y="0"/>
                </a:lnTo>
                <a:lnTo>
                  <a:pt x="3415672" y="0"/>
                </a:lnTo>
                <a:lnTo>
                  <a:pt x="3426408" y="0"/>
                </a:lnTo>
                <a:lnTo>
                  <a:pt x="3432465" y="0"/>
                </a:lnTo>
                <a:lnTo>
                  <a:pt x="3448050" y="0"/>
                </a:lnTo>
                <a:lnTo>
                  <a:pt x="3464955" y="0"/>
                </a:lnTo>
                <a:lnTo>
                  <a:pt x="3472375" y="0"/>
                </a:lnTo>
                <a:lnTo>
                  <a:pt x="3490063" y="0"/>
                </a:lnTo>
                <a:lnTo>
                  <a:pt x="3494017" y="0"/>
                </a:lnTo>
                <a:lnTo>
                  <a:pt x="3504753" y="0"/>
                </a:lnTo>
                <a:lnTo>
                  <a:pt x="3521658" y="0"/>
                </a:lnTo>
                <a:lnTo>
                  <a:pt x="3536030" y="0"/>
                </a:lnTo>
                <a:lnTo>
                  <a:pt x="3543300" y="0"/>
                </a:lnTo>
                <a:lnTo>
                  <a:pt x="3546766" y="0"/>
                </a:lnTo>
                <a:lnTo>
                  <a:pt x="3550720" y="0"/>
                </a:lnTo>
                <a:lnTo>
                  <a:pt x="3568408" y="0"/>
                </a:lnTo>
                <a:lnTo>
                  <a:pt x="3585313" y="0"/>
                </a:lnTo>
                <a:lnTo>
                  <a:pt x="3592733" y="0"/>
                </a:lnTo>
                <a:lnTo>
                  <a:pt x="3600003" y="0"/>
                </a:lnTo>
                <a:lnTo>
                  <a:pt x="3614375" y="0"/>
                </a:lnTo>
                <a:lnTo>
                  <a:pt x="3625111" y="0"/>
                </a:lnTo>
                <a:lnTo>
                  <a:pt x="3642016" y="0"/>
                </a:lnTo>
                <a:lnTo>
                  <a:pt x="3657601" y="0"/>
                </a:lnTo>
                <a:lnTo>
                  <a:pt x="3663658" y="0"/>
                </a:lnTo>
                <a:lnTo>
                  <a:pt x="3671078" y="0"/>
                </a:lnTo>
                <a:lnTo>
                  <a:pt x="3703568" y="0"/>
                </a:lnTo>
                <a:lnTo>
                  <a:pt x="3714304" y="0"/>
                </a:lnTo>
                <a:lnTo>
                  <a:pt x="3720361" y="0"/>
                </a:lnTo>
                <a:lnTo>
                  <a:pt x="3752851" y="0"/>
                </a:lnTo>
                <a:lnTo>
                  <a:pt x="3760271" y="0"/>
                </a:lnTo>
                <a:lnTo>
                  <a:pt x="3777959" y="0"/>
                </a:lnTo>
                <a:lnTo>
                  <a:pt x="3809554" y="0"/>
                </a:lnTo>
                <a:lnTo>
                  <a:pt x="3823926" y="0"/>
                </a:lnTo>
                <a:lnTo>
                  <a:pt x="3834662" y="0"/>
                </a:lnTo>
                <a:lnTo>
                  <a:pt x="3873209" y="0"/>
                </a:lnTo>
                <a:lnTo>
                  <a:pt x="3880629" y="0"/>
                </a:lnTo>
                <a:lnTo>
                  <a:pt x="3905250" y="0"/>
                </a:lnTo>
                <a:lnTo>
                  <a:pt x="3929912" y="0"/>
                </a:lnTo>
                <a:lnTo>
                  <a:pt x="3951217" y="0"/>
                </a:lnTo>
                <a:lnTo>
                  <a:pt x="3961953" y="0"/>
                </a:lnTo>
                <a:lnTo>
                  <a:pt x="4000500" y="0"/>
                </a:lnTo>
                <a:lnTo>
                  <a:pt x="4007920" y="0"/>
                </a:lnTo>
                <a:lnTo>
                  <a:pt x="4025608" y="0"/>
                </a:lnTo>
                <a:lnTo>
                  <a:pt x="4057203" y="0"/>
                </a:lnTo>
                <a:lnTo>
                  <a:pt x="4071575" y="0"/>
                </a:lnTo>
                <a:lnTo>
                  <a:pt x="4082311" y="0"/>
                </a:lnTo>
                <a:lnTo>
                  <a:pt x="4093604" y="0"/>
                </a:lnTo>
                <a:lnTo>
                  <a:pt x="4114801" y="0"/>
                </a:lnTo>
                <a:lnTo>
                  <a:pt x="4120858" y="0"/>
                </a:lnTo>
                <a:lnTo>
                  <a:pt x="4128278" y="0"/>
                </a:lnTo>
                <a:lnTo>
                  <a:pt x="4139571" y="0"/>
                </a:lnTo>
                <a:lnTo>
                  <a:pt x="4150307" y="0"/>
                </a:lnTo>
                <a:lnTo>
                  <a:pt x="4160768" y="0"/>
                </a:lnTo>
                <a:lnTo>
                  <a:pt x="4171504" y="0"/>
                </a:lnTo>
                <a:lnTo>
                  <a:pt x="4177561" y="0"/>
                </a:lnTo>
                <a:lnTo>
                  <a:pt x="4188854" y="0"/>
                </a:lnTo>
                <a:lnTo>
                  <a:pt x="4196274" y="0"/>
                </a:lnTo>
                <a:lnTo>
                  <a:pt x="4210051" y="0"/>
                </a:lnTo>
                <a:lnTo>
                  <a:pt x="4213962" y="0"/>
                </a:lnTo>
                <a:lnTo>
                  <a:pt x="4217471" y="0"/>
                </a:lnTo>
                <a:lnTo>
                  <a:pt x="4235159" y="0"/>
                </a:lnTo>
                <a:lnTo>
                  <a:pt x="4245557" y="0"/>
                </a:lnTo>
                <a:lnTo>
                  <a:pt x="4259929" y="0"/>
                </a:lnTo>
                <a:lnTo>
                  <a:pt x="4266754" y="0"/>
                </a:lnTo>
                <a:lnTo>
                  <a:pt x="4270665" y="0"/>
                </a:lnTo>
                <a:lnTo>
                  <a:pt x="4281126" y="0"/>
                </a:lnTo>
                <a:lnTo>
                  <a:pt x="4291862" y="0"/>
                </a:lnTo>
                <a:lnTo>
                  <a:pt x="4303155" y="0"/>
                </a:lnTo>
                <a:lnTo>
                  <a:pt x="4309212" y="0"/>
                </a:lnTo>
                <a:lnTo>
                  <a:pt x="4316632" y="0"/>
                </a:lnTo>
                <a:lnTo>
                  <a:pt x="4330409" y="0"/>
                </a:lnTo>
                <a:lnTo>
                  <a:pt x="4337829" y="0"/>
                </a:lnTo>
                <a:lnTo>
                  <a:pt x="4349122" y="0"/>
                </a:lnTo>
                <a:lnTo>
                  <a:pt x="4359858" y="0"/>
                </a:lnTo>
                <a:lnTo>
                  <a:pt x="4365915" y="0"/>
                </a:lnTo>
                <a:lnTo>
                  <a:pt x="4387112" y="0"/>
                </a:lnTo>
                <a:lnTo>
                  <a:pt x="4398405" y="0"/>
                </a:lnTo>
                <a:lnTo>
                  <a:pt x="4405825" y="0"/>
                </a:lnTo>
                <a:lnTo>
                  <a:pt x="4423513" y="0"/>
                </a:lnTo>
                <a:lnTo>
                  <a:pt x="4455108" y="0"/>
                </a:lnTo>
                <a:lnTo>
                  <a:pt x="4469480" y="0"/>
                </a:lnTo>
                <a:lnTo>
                  <a:pt x="4480216" y="0"/>
                </a:lnTo>
                <a:lnTo>
                  <a:pt x="4518763" y="0"/>
                </a:lnTo>
                <a:lnTo>
                  <a:pt x="4526183" y="0"/>
                </a:lnTo>
                <a:lnTo>
                  <a:pt x="4550804" y="0"/>
                </a:lnTo>
                <a:lnTo>
                  <a:pt x="4575466" y="0"/>
                </a:lnTo>
                <a:lnTo>
                  <a:pt x="4596771" y="0"/>
                </a:lnTo>
                <a:lnTo>
                  <a:pt x="4607507" y="0"/>
                </a:lnTo>
                <a:lnTo>
                  <a:pt x="4646054" y="0"/>
                </a:lnTo>
                <a:lnTo>
                  <a:pt x="4653474" y="0"/>
                </a:lnTo>
                <a:lnTo>
                  <a:pt x="4671162" y="0"/>
                </a:lnTo>
                <a:lnTo>
                  <a:pt x="4702757" y="0"/>
                </a:lnTo>
                <a:lnTo>
                  <a:pt x="4717129" y="0"/>
                </a:lnTo>
                <a:lnTo>
                  <a:pt x="4727865" y="0"/>
                </a:lnTo>
                <a:lnTo>
                  <a:pt x="4760355" y="0"/>
                </a:lnTo>
                <a:lnTo>
                  <a:pt x="4766412" y="0"/>
                </a:lnTo>
                <a:lnTo>
                  <a:pt x="4773832" y="0"/>
                </a:lnTo>
                <a:lnTo>
                  <a:pt x="4806322" y="0"/>
                </a:lnTo>
                <a:lnTo>
                  <a:pt x="4817058" y="0"/>
                </a:lnTo>
                <a:lnTo>
                  <a:pt x="4823115" y="0"/>
                </a:lnTo>
                <a:lnTo>
                  <a:pt x="4855605" y="0"/>
                </a:lnTo>
                <a:lnTo>
                  <a:pt x="4863025" y="0"/>
                </a:lnTo>
                <a:lnTo>
                  <a:pt x="4880713" y="0"/>
                </a:lnTo>
                <a:lnTo>
                  <a:pt x="4912308" y="0"/>
                </a:lnTo>
                <a:lnTo>
                  <a:pt x="4926680" y="0"/>
                </a:lnTo>
                <a:lnTo>
                  <a:pt x="4937416" y="0"/>
                </a:lnTo>
                <a:lnTo>
                  <a:pt x="4975963" y="0"/>
                </a:lnTo>
                <a:lnTo>
                  <a:pt x="4983383" y="0"/>
                </a:lnTo>
                <a:lnTo>
                  <a:pt x="5032666" y="0"/>
                </a:lnTo>
                <a:lnTo>
                  <a:pt x="4927891" y="419100"/>
                </a:lnTo>
                <a:lnTo>
                  <a:pt x="4878608" y="419100"/>
                </a:lnTo>
                <a:lnTo>
                  <a:pt x="4871188" y="419100"/>
                </a:lnTo>
                <a:lnTo>
                  <a:pt x="4832641" y="419100"/>
                </a:lnTo>
                <a:lnTo>
                  <a:pt x="4821905" y="419100"/>
                </a:lnTo>
                <a:lnTo>
                  <a:pt x="4807533" y="419100"/>
                </a:lnTo>
                <a:lnTo>
                  <a:pt x="4775938" y="419100"/>
                </a:lnTo>
                <a:lnTo>
                  <a:pt x="4758250" y="419100"/>
                </a:lnTo>
                <a:lnTo>
                  <a:pt x="4750830" y="419100"/>
                </a:lnTo>
                <a:lnTo>
                  <a:pt x="4718340" y="419100"/>
                </a:lnTo>
                <a:lnTo>
                  <a:pt x="4712283" y="419100"/>
                </a:lnTo>
                <a:lnTo>
                  <a:pt x="4701547" y="419100"/>
                </a:lnTo>
                <a:lnTo>
                  <a:pt x="4669057" y="419100"/>
                </a:lnTo>
                <a:lnTo>
                  <a:pt x="4661637" y="419100"/>
                </a:lnTo>
                <a:lnTo>
                  <a:pt x="4655580" y="419100"/>
                </a:lnTo>
                <a:lnTo>
                  <a:pt x="4623090" y="419100"/>
                </a:lnTo>
                <a:lnTo>
                  <a:pt x="4612354" y="419100"/>
                </a:lnTo>
                <a:lnTo>
                  <a:pt x="4597982" y="419100"/>
                </a:lnTo>
                <a:lnTo>
                  <a:pt x="4566387" y="419100"/>
                </a:lnTo>
                <a:lnTo>
                  <a:pt x="4548699" y="419100"/>
                </a:lnTo>
                <a:lnTo>
                  <a:pt x="4541279" y="419100"/>
                </a:lnTo>
                <a:lnTo>
                  <a:pt x="4502732" y="419100"/>
                </a:lnTo>
                <a:lnTo>
                  <a:pt x="4491996" y="419100"/>
                </a:lnTo>
                <a:lnTo>
                  <a:pt x="4470691" y="419100"/>
                </a:lnTo>
                <a:lnTo>
                  <a:pt x="4446029" y="419100"/>
                </a:lnTo>
                <a:lnTo>
                  <a:pt x="4421408" y="419100"/>
                </a:lnTo>
                <a:lnTo>
                  <a:pt x="4413988" y="419100"/>
                </a:lnTo>
                <a:lnTo>
                  <a:pt x="4375441" y="419100"/>
                </a:lnTo>
                <a:lnTo>
                  <a:pt x="4364705" y="419100"/>
                </a:lnTo>
                <a:lnTo>
                  <a:pt x="4350333" y="419100"/>
                </a:lnTo>
                <a:lnTo>
                  <a:pt x="4318738" y="419100"/>
                </a:lnTo>
                <a:lnTo>
                  <a:pt x="4301050" y="419100"/>
                </a:lnTo>
                <a:lnTo>
                  <a:pt x="4293630" y="419100"/>
                </a:lnTo>
                <a:lnTo>
                  <a:pt x="4282337" y="419100"/>
                </a:lnTo>
                <a:lnTo>
                  <a:pt x="4261140" y="419100"/>
                </a:lnTo>
                <a:lnTo>
                  <a:pt x="4255083" y="419100"/>
                </a:lnTo>
                <a:lnTo>
                  <a:pt x="4244347" y="419100"/>
                </a:lnTo>
                <a:lnTo>
                  <a:pt x="4233054" y="419100"/>
                </a:lnTo>
                <a:lnTo>
                  <a:pt x="4225634" y="419100"/>
                </a:lnTo>
                <a:lnTo>
                  <a:pt x="4211857" y="419100"/>
                </a:lnTo>
                <a:lnTo>
                  <a:pt x="4204437" y="419100"/>
                </a:lnTo>
                <a:lnTo>
                  <a:pt x="4198380" y="419100"/>
                </a:lnTo>
                <a:lnTo>
                  <a:pt x="4187087" y="419100"/>
                </a:lnTo>
                <a:lnTo>
                  <a:pt x="4176351" y="419100"/>
                </a:lnTo>
                <a:lnTo>
                  <a:pt x="4165890" y="419100"/>
                </a:lnTo>
                <a:lnTo>
                  <a:pt x="4161979" y="419100"/>
                </a:lnTo>
                <a:lnTo>
                  <a:pt x="4155154" y="419100"/>
                </a:lnTo>
                <a:lnTo>
                  <a:pt x="4140782" y="419100"/>
                </a:lnTo>
                <a:lnTo>
                  <a:pt x="4130384" y="419100"/>
                </a:lnTo>
                <a:lnTo>
                  <a:pt x="4112696" y="419100"/>
                </a:lnTo>
                <a:lnTo>
                  <a:pt x="4109187" y="419100"/>
                </a:lnTo>
                <a:lnTo>
                  <a:pt x="4105276" y="419100"/>
                </a:lnTo>
                <a:lnTo>
                  <a:pt x="4091499" y="419100"/>
                </a:lnTo>
                <a:lnTo>
                  <a:pt x="4084079" y="419100"/>
                </a:lnTo>
                <a:lnTo>
                  <a:pt x="4072786" y="419100"/>
                </a:lnTo>
                <a:lnTo>
                  <a:pt x="4066729" y="419100"/>
                </a:lnTo>
                <a:lnTo>
                  <a:pt x="4055993" y="419100"/>
                </a:lnTo>
                <a:lnTo>
                  <a:pt x="4045532" y="419100"/>
                </a:lnTo>
                <a:lnTo>
                  <a:pt x="4034796" y="419100"/>
                </a:lnTo>
                <a:lnTo>
                  <a:pt x="4023503" y="419100"/>
                </a:lnTo>
                <a:lnTo>
                  <a:pt x="4016083" y="419100"/>
                </a:lnTo>
                <a:lnTo>
                  <a:pt x="4010026" y="419100"/>
                </a:lnTo>
                <a:lnTo>
                  <a:pt x="3988829" y="419100"/>
                </a:lnTo>
                <a:lnTo>
                  <a:pt x="3977536" y="419100"/>
                </a:lnTo>
                <a:lnTo>
                  <a:pt x="3966800" y="419100"/>
                </a:lnTo>
                <a:lnTo>
                  <a:pt x="3952428" y="419100"/>
                </a:lnTo>
                <a:lnTo>
                  <a:pt x="3920833" y="419100"/>
                </a:lnTo>
                <a:lnTo>
                  <a:pt x="3903145" y="419100"/>
                </a:lnTo>
                <a:lnTo>
                  <a:pt x="3895725" y="419100"/>
                </a:lnTo>
                <a:lnTo>
                  <a:pt x="3857178" y="419100"/>
                </a:lnTo>
                <a:lnTo>
                  <a:pt x="3846442" y="419100"/>
                </a:lnTo>
                <a:lnTo>
                  <a:pt x="3825137" y="419100"/>
                </a:lnTo>
                <a:lnTo>
                  <a:pt x="3800475" y="419100"/>
                </a:lnTo>
                <a:lnTo>
                  <a:pt x="3775854" y="419100"/>
                </a:lnTo>
                <a:lnTo>
                  <a:pt x="3768434" y="419100"/>
                </a:lnTo>
                <a:lnTo>
                  <a:pt x="3729887" y="419100"/>
                </a:lnTo>
                <a:lnTo>
                  <a:pt x="3719151" y="419100"/>
                </a:lnTo>
                <a:lnTo>
                  <a:pt x="3704779" y="419100"/>
                </a:lnTo>
                <a:lnTo>
                  <a:pt x="3673184" y="419100"/>
                </a:lnTo>
                <a:lnTo>
                  <a:pt x="3655496" y="419100"/>
                </a:lnTo>
                <a:lnTo>
                  <a:pt x="3648076" y="419100"/>
                </a:lnTo>
                <a:lnTo>
                  <a:pt x="3615586" y="419100"/>
                </a:lnTo>
                <a:lnTo>
                  <a:pt x="3609529" y="419100"/>
                </a:lnTo>
                <a:lnTo>
                  <a:pt x="3598793" y="419100"/>
                </a:lnTo>
                <a:lnTo>
                  <a:pt x="3566303" y="419100"/>
                </a:lnTo>
                <a:lnTo>
                  <a:pt x="3558883" y="419100"/>
                </a:lnTo>
                <a:lnTo>
                  <a:pt x="3552826" y="419100"/>
                </a:lnTo>
                <a:lnTo>
                  <a:pt x="3537241" y="419100"/>
                </a:lnTo>
                <a:lnTo>
                  <a:pt x="3520336" y="419100"/>
                </a:lnTo>
                <a:lnTo>
                  <a:pt x="3509600" y="419100"/>
                </a:lnTo>
                <a:lnTo>
                  <a:pt x="3495228" y="419100"/>
                </a:lnTo>
                <a:lnTo>
                  <a:pt x="3487958" y="419100"/>
                </a:lnTo>
                <a:lnTo>
                  <a:pt x="3480538" y="419100"/>
                </a:lnTo>
                <a:lnTo>
                  <a:pt x="3463633" y="419100"/>
                </a:lnTo>
                <a:lnTo>
                  <a:pt x="3445945" y="419100"/>
                </a:lnTo>
                <a:lnTo>
                  <a:pt x="3441991" y="419100"/>
                </a:lnTo>
                <a:lnTo>
                  <a:pt x="3438525" y="419100"/>
                </a:lnTo>
                <a:lnTo>
                  <a:pt x="3431255" y="419100"/>
                </a:lnTo>
                <a:lnTo>
                  <a:pt x="3416883" y="419100"/>
                </a:lnTo>
                <a:lnTo>
                  <a:pt x="3399978" y="419100"/>
                </a:lnTo>
                <a:lnTo>
                  <a:pt x="3389242" y="419100"/>
                </a:lnTo>
                <a:lnTo>
                  <a:pt x="3385288" y="419100"/>
                </a:lnTo>
                <a:lnTo>
                  <a:pt x="3367600" y="419100"/>
                </a:lnTo>
                <a:lnTo>
                  <a:pt x="3360180" y="419100"/>
                </a:lnTo>
                <a:lnTo>
                  <a:pt x="3343275" y="419100"/>
                </a:lnTo>
                <a:lnTo>
                  <a:pt x="3327690" y="419100"/>
                </a:lnTo>
                <a:lnTo>
                  <a:pt x="3321633" y="419100"/>
                </a:lnTo>
                <a:lnTo>
                  <a:pt x="3310897" y="419100"/>
                </a:lnTo>
                <a:lnTo>
                  <a:pt x="3278407" y="419100"/>
                </a:lnTo>
                <a:lnTo>
                  <a:pt x="3270987" y="419100"/>
                </a:lnTo>
                <a:lnTo>
                  <a:pt x="3264930" y="419100"/>
                </a:lnTo>
                <a:lnTo>
                  <a:pt x="3232440" y="419100"/>
                </a:lnTo>
                <a:lnTo>
                  <a:pt x="3221704" y="419100"/>
                </a:lnTo>
                <a:lnTo>
                  <a:pt x="3207332" y="419100"/>
                </a:lnTo>
                <a:lnTo>
                  <a:pt x="3175737" y="419100"/>
                </a:lnTo>
                <a:lnTo>
                  <a:pt x="3158049" y="419100"/>
                </a:lnTo>
                <a:lnTo>
                  <a:pt x="3150629" y="419100"/>
                </a:lnTo>
                <a:lnTo>
                  <a:pt x="3112082" y="419100"/>
                </a:lnTo>
                <a:lnTo>
                  <a:pt x="3101346" y="419100"/>
                </a:lnTo>
                <a:lnTo>
                  <a:pt x="3080041" y="419100"/>
                </a:lnTo>
                <a:lnTo>
                  <a:pt x="3055379" y="419100"/>
                </a:lnTo>
                <a:lnTo>
                  <a:pt x="3030758" y="419100"/>
                </a:lnTo>
                <a:lnTo>
                  <a:pt x="3023338" y="419100"/>
                </a:lnTo>
                <a:lnTo>
                  <a:pt x="2984791" y="419100"/>
                </a:lnTo>
                <a:lnTo>
                  <a:pt x="2975266" y="419100"/>
                </a:lnTo>
                <a:lnTo>
                  <a:pt x="2974055" y="419100"/>
                </a:lnTo>
                <a:lnTo>
                  <a:pt x="2959683" y="419100"/>
                </a:lnTo>
                <a:lnTo>
                  <a:pt x="2928088" y="419100"/>
                </a:lnTo>
                <a:lnTo>
                  <a:pt x="2925983" y="419100"/>
                </a:lnTo>
                <a:lnTo>
                  <a:pt x="2918563" y="419100"/>
                </a:lnTo>
                <a:lnTo>
                  <a:pt x="2910400" y="419100"/>
                </a:lnTo>
                <a:lnTo>
                  <a:pt x="2902980" y="419100"/>
                </a:lnTo>
                <a:lnTo>
                  <a:pt x="2891687" y="419100"/>
                </a:lnTo>
                <a:lnTo>
                  <a:pt x="2880016" y="419100"/>
                </a:lnTo>
                <a:lnTo>
                  <a:pt x="2870490" y="419100"/>
                </a:lnTo>
                <a:lnTo>
                  <a:pt x="2869280" y="419100"/>
                </a:lnTo>
                <a:lnTo>
                  <a:pt x="2864433" y="419100"/>
                </a:lnTo>
                <a:lnTo>
                  <a:pt x="2854908" y="419100"/>
                </a:lnTo>
                <a:lnTo>
                  <a:pt x="2853697" y="419100"/>
                </a:lnTo>
                <a:lnTo>
                  <a:pt x="2842404" y="419100"/>
                </a:lnTo>
                <a:lnTo>
                  <a:pt x="2834984" y="419100"/>
                </a:lnTo>
                <a:lnTo>
                  <a:pt x="2823313" y="419100"/>
                </a:lnTo>
                <a:lnTo>
                  <a:pt x="2821207" y="419100"/>
                </a:lnTo>
                <a:lnTo>
                  <a:pt x="2813787" y="419100"/>
                </a:lnTo>
                <a:lnTo>
                  <a:pt x="2807730" y="419100"/>
                </a:lnTo>
                <a:lnTo>
                  <a:pt x="2805625" y="419100"/>
                </a:lnTo>
                <a:lnTo>
                  <a:pt x="2798205" y="419100"/>
                </a:lnTo>
                <a:lnTo>
                  <a:pt x="2796437" y="419100"/>
                </a:lnTo>
                <a:lnTo>
                  <a:pt x="2785701" y="419100"/>
                </a:lnTo>
                <a:lnTo>
                  <a:pt x="2775240" y="419100"/>
                </a:lnTo>
                <a:lnTo>
                  <a:pt x="2771329" y="419100"/>
                </a:lnTo>
                <a:lnTo>
                  <a:pt x="2765715" y="419100"/>
                </a:lnTo>
                <a:lnTo>
                  <a:pt x="2764504" y="419100"/>
                </a:lnTo>
                <a:lnTo>
                  <a:pt x="2759658" y="419100"/>
                </a:lnTo>
                <a:lnTo>
                  <a:pt x="2750132" y="419100"/>
                </a:lnTo>
                <a:lnTo>
                  <a:pt x="2748922" y="419100"/>
                </a:lnTo>
                <a:lnTo>
                  <a:pt x="2739734" y="419100"/>
                </a:lnTo>
                <a:lnTo>
                  <a:pt x="2722046" y="419100"/>
                </a:lnTo>
                <a:lnTo>
                  <a:pt x="2718537" y="419100"/>
                </a:lnTo>
                <a:lnTo>
                  <a:pt x="2716432" y="419100"/>
                </a:lnTo>
                <a:lnTo>
                  <a:pt x="2714626" y="419100"/>
                </a:lnTo>
                <a:lnTo>
                  <a:pt x="2709012" y="419100"/>
                </a:lnTo>
                <a:lnTo>
                  <a:pt x="2702955" y="419100"/>
                </a:lnTo>
                <a:lnTo>
                  <a:pt x="2700849" y="419100"/>
                </a:lnTo>
                <a:lnTo>
                  <a:pt x="2693429" y="419100"/>
                </a:lnTo>
                <a:lnTo>
                  <a:pt x="2682136" y="419100"/>
                </a:lnTo>
                <a:lnTo>
                  <a:pt x="2676079" y="419100"/>
                </a:lnTo>
                <a:lnTo>
                  <a:pt x="2670465" y="419100"/>
                </a:lnTo>
                <a:lnTo>
                  <a:pt x="2665343" y="419100"/>
                </a:lnTo>
                <a:lnTo>
                  <a:pt x="2659729" y="419100"/>
                </a:lnTo>
                <a:lnTo>
                  <a:pt x="2654882" y="419100"/>
                </a:lnTo>
                <a:lnTo>
                  <a:pt x="2645357" y="419100"/>
                </a:lnTo>
                <a:lnTo>
                  <a:pt x="2644146" y="419100"/>
                </a:lnTo>
                <a:lnTo>
                  <a:pt x="2632853" y="419100"/>
                </a:lnTo>
                <a:lnTo>
                  <a:pt x="2625433" y="419100"/>
                </a:lnTo>
                <a:lnTo>
                  <a:pt x="2619376" y="419100"/>
                </a:lnTo>
                <a:lnTo>
                  <a:pt x="2613762" y="419100"/>
                </a:lnTo>
                <a:lnTo>
                  <a:pt x="2598179" y="419100"/>
                </a:lnTo>
                <a:lnTo>
                  <a:pt x="2596074" y="419100"/>
                </a:lnTo>
                <a:lnTo>
                  <a:pt x="2588654" y="419100"/>
                </a:lnTo>
                <a:lnTo>
                  <a:pt x="2586886" y="419100"/>
                </a:lnTo>
                <a:lnTo>
                  <a:pt x="2576150" y="419100"/>
                </a:lnTo>
                <a:lnTo>
                  <a:pt x="2561778" y="419100"/>
                </a:lnTo>
                <a:lnTo>
                  <a:pt x="2550107" y="419100"/>
                </a:lnTo>
                <a:lnTo>
                  <a:pt x="2539371" y="419100"/>
                </a:lnTo>
                <a:lnTo>
                  <a:pt x="2530183" y="419100"/>
                </a:lnTo>
                <a:lnTo>
                  <a:pt x="2518066" y="419100"/>
                </a:lnTo>
                <a:lnTo>
                  <a:pt x="2512495" y="419100"/>
                </a:lnTo>
                <a:lnTo>
                  <a:pt x="2505075" y="419100"/>
                </a:lnTo>
                <a:lnTo>
                  <a:pt x="2493404" y="419100"/>
                </a:lnTo>
                <a:lnTo>
                  <a:pt x="2468783" y="419100"/>
                </a:lnTo>
                <a:lnTo>
                  <a:pt x="2466528" y="419100"/>
                </a:lnTo>
                <a:lnTo>
                  <a:pt x="2461363" y="419100"/>
                </a:lnTo>
                <a:lnTo>
                  <a:pt x="2455792" y="419100"/>
                </a:lnTo>
                <a:lnTo>
                  <a:pt x="2434487" y="419100"/>
                </a:lnTo>
                <a:lnTo>
                  <a:pt x="2422816" y="419100"/>
                </a:lnTo>
                <a:lnTo>
                  <a:pt x="2412080" y="419100"/>
                </a:lnTo>
                <a:lnTo>
                  <a:pt x="2409825" y="419100"/>
                </a:lnTo>
                <a:lnTo>
                  <a:pt x="2397708" y="419100"/>
                </a:lnTo>
                <a:lnTo>
                  <a:pt x="2385204" y="419100"/>
                </a:lnTo>
                <a:lnTo>
                  <a:pt x="2377784" y="419100"/>
                </a:lnTo>
                <a:lnTo>
                  <a:pt x="2366113" y="419100"/>
                </a:lnTo>
                <a:lnTo>
                  <a:pt x="2348425" y="419100"/>
                </a:lnTo>
                <a:lnTo>
                  <a:pt x="2341005" y="419100"/>
                </a:lnTo>
                <a:lnTo>
                  <a:pt x="2339237" y="419100"/>
                </a:lnTo>
                <a:lnTo>
                  <a:pt x="2329712" y="419100"/>
                </a:lnTo>
                <a:lnTo>
                  <a:pt x="2328501" y="419100"/>
                </a:lnTo>
                <a:lnTo>
                  <a:pt x="2314129" y="419100"/>
                </a:lnTo>
                <a:lnTo>
                  <a:pt x="2308515" y="419100"/>
                </a:lnTo>
                <a:lnTo>
                  <a:pt x="2302458" y="419100"/>
                </a:lnTo>
                <a:lnTo>
                  <a:pt x="2291722" y="419100"/>
                </a:lnTo>
                <a:lnTo>
                  <a:pt x="2282534" y="419100"/>
                </a:lnTo>
                <a:lnTo>
                  <a:pt x="2280429" y="419100"/>
                </a:lnTo>
                <a:lnTo>
                  <a:pt x="2273009" y="419100"/>
                </a:lnTo>
                <a:lnTo>
                  <a:pt x="2264846" y="419100"/>
                </a:lnTo>
                <a:lnTo>
                  <a:pt x="2259232" y="419100"/>
                </a:lnTo>
                <a:lnTo>
                  <a:pt x="2257426" y="419100"/>
                </a:lnTo>
                <a:lnTo>
                  <a:pt x="2251812" y="419100"/>
                </a:lnTo>
                <a:lnTo>
                  <a:pt x="2245755" y="419100"/>
                </a:lnTo>
                <a:lnTo>
                  <a:pt x="2234462" y="419100"/>
                </a:lnTo>
                <a:lnTo>
                  <a:pt x="2224936" y="419100"/>
                </a:lnTo>
                <a:lnTo>
                  <a:pt x="2223726" y="419100"/>
                </a:lnTo>
                <a:lnTo>
                  <a:pt x="2218879" y="419100"/>
                </a:lnTo>
                <a:lnTo>
                  <a:pt x="2213265" y="419100"/>
                </a:lnTo>
                <a:lnTo>
                  <a:pt x="2209354" y="419100"/>
                </a:lnTo>
                <a:lnTo>
                  <a:pt x="2208143" y="419100"/>
                </a:lnTo>
                <a:lnTo>
                  <a:pt x="2202529" y="419100"/>
                </a:lnTo>
                <a:lnTo>
                  <a:pt x="2188157" y="419100"/>
                </a:lnTo>
                <a:lnTo>
                  <a:pt x="2177759" y="419100"/>
                </a:lnTo>
                <a:lnTo>
                  <a:pt x="2175653" y="419100"/>
                </a:lnTo>
                <a:lnTo>
                  <a:pt x="2168233" y="419100"/>
                </a:lnTo>
                <a:lnTo>
                  <a:pt x="2162176" y="419100"/>
                </a:lnTo>
                <a:lnTo>
                  <a:pt x="2160071" y="419100"/>
                </a:lnTo>
                <a:lnTo>
                  <a:pt x="2156562" y="419100"/>
                </a:lnTo>
                <a:lnTo>
                  <a:pt x="2152651" y="419100"/>
                </a:lnTo>
                <a:lnTo>
                  <a:pt x="2138874" y="419100"/>
                </a:lnTo>
                <a:lnTo>
                  <a:pt x="2131454" y="419100"/>
                </a:lnTo>
                <a:lnTo>
                  <a:pt x="2129686" y="419100"/>
                </a:lnTo>
                <a:lnTo>
                  <a:pt x="2120161" y="419100"/>
                </a:lnTo>
                <a:lnTo>
                  <a:pt x="2118950" y="419100"/>
                </a:lnTo>
                <a:lnTo>
                  <a:pt x="2114104" y="419100"/>
                </a:lnTo>
                <a:lnTo>
                  <a:pt x="2104578" y="419100"/>
                </a:lnTo>
                <a:lnTo>
                  <a:pt x="2103368" y="419100"/>
                </a:lnTo>
                <a:lnTo>
                  <a:pt x="2092907" y="419100"/>
                </a:lnTo>
                <a:lnTo>
                  <a:pt x="2082171" y="419100"/>
                </a:lnTo>
                <a:lnTo>
                  <a:pt x="2072983" y="419100"/>
                </a:lnTo>
                <a:lnTo>
                  <a:pt x="2070878" y="419100"/>
                </a:lnTo>
                <a:lnTo>
                  <a:pt x="2063458" y="419100"/>
                </a:lnTo>
                <a:lnTo>
                  <a:pt x="2057401" y="419100"/>
                </a:lnTo>
                <a:lnTo>
                  <a:pt x="2055295" y="419100"/>
                </a:lnTo>
                <a:lnTo>
                  <a:pt x="2047875" y="419100"/>
                </a:lnTo>
                <a:lnTo>
                  <a:pt x="2036204" y="419100"/>
                </a:lnTo>
                <a:lnTo>
                  <a:pt x="2024911" y="419100"/>
                </a:lnTo>
                <a:lnTo>
                  <a:pt x="2014175" y="419100"/>
                </a:lnTo>
                <a:lnTo>
                  <a:pt x="2009328" y="419100"/>
                </a:lnTo>
                <a:lnTo>
                  <a:pt x="1999803" y="419100"/>
                </a:lnTo>
                <a:lnTo>
                  <a:pt x="1998592" y="419100"/>
                </a:lnTo>
                <a:lnTo>
                  <a:pt x="1968208" y="419100"/>
                </a:lnTo>
                <a:lnTo>
                  <a:pt x="1952625" y="419100"/>
                </a:lnTo>
                <a:lnTo>
                  <a:pt x="1950520" y="419100"/>
                </a:lnTo>
                <a:lnTo>
                  <a:pt x="1943100" y="419100"/>
                </a:lnTo>
                <a:lnTo>
                  <a:pt x="1904553" y="419100"/>
                </a:lnTo>
                <a:lnTo>
                  <a:pt x="1893817" y="419100"/>
                </a:lnTo>
                <a:lnTo>
                  <a:pt x="1872512" y="419100"/>
                </a:lnTo>
                <a:lnTo>
                  <a:pt x="1847850" y="419100"/>
                </a:lnTo>
                <a:lnTo>
                  <a:pt x="1823229" y="419100"/>
                </a:lnTo>
                <a:lnTo>
                  <a:pt x="1815809" y="419100"/>
                </a:lnTo>
                <a:lnTo>
                  <a:pt x="1777262" y="419100"/>
                </a:lnTo>
                <a:lnTo>
                  <a:pt x="1766526" y="419100"/>
                </a:lnTo>
                <a:lnTo>
                  <a:pt x="1752154" y="419100"/>
                </a:lnTo>
                <a:lnTo>
                  <a:pt x="1720559" y="419100"/>
                </a:lnTo>
                <a:lnTo>
                  <a:pt x="1702871" y="419100"/>
                </a:lnTo>
                <a:lnTo>
                  <a:pt x="1695451" y="419100"/>
                </a:lnTo>
                <a:lnTo>
                  <a:pt x="1662961" y="419100"/>
                </a:lnTo>
                <a:lnTo>
                  <a:pt x="1656904" y="419100"/>
                </a:lnTo>
                <a:lnTo>
                  <a:pt x="1646168" y="419100"/>
                </a:lnTo>
                <a:lnTo>
                  <a:pt x="1613678" y="419100"/>
                </a:lnTo>
                <a:lnTo>
                  <a:pt x="1606258" y="419100"/>
                </a:lnTo>
                <a:lnTo>
                  <a:pt x="1600201" y="419100"/>
                </a:lnTo>
                <a:lnTo>
                  <a:pt x="1584616" y="419100"/>
                </a:lnTo>
                <a:lnTo>
                  <a:pt x="1567711" y="419100"/>
                </a:lnTo>
                <a:lnTo>
                  <a:pt x="1556975" y="419100"/>
                </a:lnTo>
                <a:lnTo>
                  <a:pt x="1542603" y="419100"/>
                </a:lnTo>
                <a:lnTo>
                  <a:pt x="1535333" y="419100"/>
                </a:lnTo>
                <a:lnTo>
                  <a:pt x="1527913" y="419100"/>
                </a:lnTo>
                <a:lnTo>
                  <a:pt x="1511008" y="419100"/>
                </a:lnTo>
                <a:lnTo>
                  <a:pt x="1493320" y="419100"/>
                </a:lnTo>
                <a:lnTo>
                  <a:pt x="1489366" y="419100"/>
                </a:lnTo>
                <a:lnTo>
                  <a:pt x="1485900" y="419100"/>
                </a:lnTo>
                <a:lnTo>
                  <a:pt x="1478630" y="419100"/>
                </a:lnTo>
                <a:lnTo>
                  <a:pt x="1464258" y="419100"/>
                </a:lnTo>
                <a:lnTo>
                  <a:pt x="1447353" y="419100"/>
                </a:lnTo>
                <a:lnTo>
                  <a:pt x="1436617" y="419100"/>
                </a:lnTo>
                <a:lnTo>
                  <a:pt x="1432663" y="419100"/>
                </a:lnTo>
                <a:lnTo>
                  <a:pt x="1414975" y="419100"/>
                </a:lnTo>
                <a:lnTo>
                  <a:pt x="1407555" y="419100"/>
                </a:lnTo>
                <a:lnTo>
                  <a:pt x="1390650" y="419100"/>
                </a:lnTo>
                <a:lnTo>
                  <a:pt x="1375065" y="419100"/>
                </a:lnTo>
                <a:lnTo>
                  <a:pt x="1369008" y="419100"/>
                </a:lnTo>
                <a:lnTo>
                  <a:pt x="1358272" y="419100"/>
                </a:lnTo>
                <a:lnTo>
                  <a:pt x="1325782" y="419100"/>
                </a:lnTo>
                <a:lnTo>
                  <a:pt x="1318362" y="419100"/>
                </a:lnTo>
                <a:lnTo>
                  <a:pt x="1312305" y="419100"/>
                </a:lnTo>
                <a:lnTo>
                  <a:pt x="1279815" y="419100"/>
                </a:lnTo>
                <a:lnTo>
                  <a:pt x="1269079" y="419100"/>
                </a:lnTo>
                <a:lnTo>
                  <a:pt x="1254707" y="419100"/>
                </a:lnTo>
                <a:lnTo>
                  <a:pt x="1223112" y="419100"/>
                </a:lnTo>
                <a:lnTo>
                  <a:pt x="1205424" y="419100"/>
                </a:lnTo>
                <a:lnTo>
                  <a:pt x="1198004" y="419100"/>
                </a:lnTo>
                <a:lnTo>
                  <a:pt x="1159457" y="419100"/>
                </a:lnTo>
                <a:lnTo>
                  <a:pt x="1148721" y="419100"/>
                </a:lnTo>
                <a:lnTo>
                  <a:pt x="1127416" y="419100"/>
                </a:lnTo>
                <a:lnTo>
                  <a:pt x="1102754" y="419100"/>
                </a:lnTo>
                <a:lnTo>
                  <a:pt x="1078133" y="419100"/>
                </a:lnTo>
                <a:lnTo>
                  <a:pt x="1070713" y="419100"/>
                </a:lnTo>
                <a:lnTo>
                  <a:pt x="1032166" y="419100"/>
                </a:lnTo>
                <a:lnTo>
                  <a:pt x="1021430" y="419100"/>
                </a:lnTo>
                <a:lnTo>
                  <a:pt x="1007058" y="419100"/>
                </a:lnTo>
                <a:lnTo>
                  <a:pt x="975463" y="419100"/>
                </a:lnTo>
                <a:lnTo>
                  <a:pt x="957775" y="419100"/>
                </a:lnTo>
                <a:lnTo>
                  <a:pt x="950355" y="419100"/>
                </a:lnTo>
                <a:lnTo>
                  <a:pt x="939062" y="419100"/>
                </a:lnTo>
                <a:lnTo>
                  <a:pt x="917865" y="419100"/>
                </a:lnTo>
                <a:lnTo>
                  <a:pt x="911808" y="419100"/>
                </a:lnTo>
                <a:lnTo>
                  <a:pt x="901072" y="419100"/>
                </a:lnTo>
                <a:lnTo>
                  <a:pt x="889779" y="419100"/>
                </a:lnTo>
                <a:lnTo>
                  <a:pt x="882359" y="419100"/>
                </a:lnTo>
                <a:lnTo>
                  <a:pt x="868582" y="419100"/>
                </a:lnTo>
                <a:lnTo>
                  <a:pt x="861162" y="419100"/>
                </a:lnTo>
                <a:lnTo>
                  <a:pt x="855105" y="419100"/>
                </a:lnTo>
                <a:lnTo>
                  <a:pt x="843812" y="419100"/>
                </a:lnTo>
                <a:lnTo>
                  <a:pt x="833076" y="419100"/>
                </a:lnTo>
                <a:lnTo>
                  <a:pt x="822615" y="419100"/>
                </a:lnTo>
                <a:lnTo>
                  <a:pt x="818704" y="419100"/>
                </a:lnTo>
                <a:lnTo>
                  <a:pt x="811879" y="419100"/>
                </a:lnTo>
                <a:lnTo>
                  <a:pt x="797507" y="419100"/>
                </a:lnTo>
                <a:lnTo>
                  <a:pt x="787109" y="419100"/>
                </a:lnTo>
                <a:lnTo>
                  <a:pt x="769421" y="419100"/>
                </a:lnTo>
                <a:lnTo>
                  <a:pt x="765912" y="419100"/>
                </a:lnTo>
                <a:lnTo>
                  <a:pt x="762001" y="419100"/>
                </a:lnTo>
                <a:lnTo>
                  <a:pt x="748224" y="419100"/>
                </a:lnTo>
                <a:lnTo>
                  <a:pt x="740804" y="419100"/>
                </a:lnTo>
                <a:lnTo>
                  <a:pt x="729511" y="419100"/>
                </a:lnTo>
                <a:lnTo>
                  <a:pt x="723454" y="419100"/>
                </a:lnTo>
                <a:lnTo>
                  <a:pt x="712718" y="419100"/>
                </a:lnTo>
                <a:lnTo>
                  <a:pt x="702257" y="419100"/>
                </a:lnTo>
                <a:lnTo>
                  <a:pt x="691521" y="419100"/>
                </a:lnTo>
                <a:lnTo>
                  <a:pt x="680228" y="419100"/>
                </a:lnTo>
                <a:lnTo>
                  <a:pt x="672808" y="419100"/>
                </a:lnTo>
                <a:lnTo>
                  <a:pt x="666751" y="419100"/>
                </a:lnTo>
                <a:lnTo>
                  <a:pt x="645554" y="419100"/>
                </a:lnTo>
                <a:lnTo>
                  <a:pt x="634261" y="419100"/>
                </a:lnTo>
                <a:lnTo>
                  <a:pt x="623525" y="419100"/>
                </a:lnTo>
                <a:lnTo>
                  <a:pt x="609153" y="419100"/>
                </a:lnTo>
                <a:lnTo>
                  <a:pt x="577558" y="419100"/>
                </a:lnTo>
                <a:lnTo>
                  <a:pt x="559870" y="419100"/>
                </a:lnTo>
                <a:lnTo>
                  <a:pt x="552450" y="419100"/>
                </a:lnTo>
                <a:lnTo>
                  <a:pt x="513903" y="419100"/>
                </a:lnTo>
                <a:lnTo>
                  <a:pt x="503167" y="419100"/>
                </a:lnTo>
                <a:lnTo>
                  <a:pt x="481862" y="419100"/>
                </a:lnTo>
                <a:lnTo>
                  <a:pt x="457200" y="419100"/>
                </a:lnTo>
                <a:lnTo>
                  <a:pt x="432579" y="419100"/>
                </a:lnTo>
                <a:lnTo>
                  <a:pt x="425159" y="419100"/>
                </a:lnTo>
                <a:lnTo>
                  <a:pt x="386612" y="419100"/>
                </a:lnTo>
                <a:lnTo>
                  <a:pt x="375876" y="419100"/>
                </a:lnTo>
                <a:lnTo>
                  <a:pt x="361504" y="419100"/>
                </a:lnTo>
                <a:lnTo>
                  <a:pt x="329909" y="419100"/>
                </a:lnTo>
                <a:lnTo>
                  <a:pt x="312221" y="419100"/>
                </a:lnTo>
                <a:lnTo>
                  <a:pt x="304801" y="419100"/>
                </a:lnTo>
                <a:lnTo>
                  <a:pt x="272311" y="419100"/>
                </a:lnTo>
                <a:lnTo>
                  <a:pt x="266254" y="419100"/>
                </a:lnTo>
                <a:lnTo>
                  <a:pt x="255518" y="419100"/>
                </a:lnTo>
                <a:lnTo>
                  <a:pt x="223028" y="419100"/>
                </a:lnTo>
                <a:lnTo>
                  <a:pt x="215608" y="419100"/>
                </a:lnTo>
                <a:lnTo>
                  <a:pt x="209551" y="419100"/>
                </a:lnTo>
                <a:lnTo>
                  <a:pt x="177061" y="419100"/>
                </a:lnTo>
                <a:lnTo>
                  <a:pt x="166325" y="419100"/>
                </a:lnTo>
                <a:lnTo>
                  <a:pt x="151953" y="419100"/>
                </a:lnTo>
                <a:lnTo>
                  <a:pt x="120358" y="419100"/>
                </a:lnTo>
                <a:lnTo>
                  <a:pt x="102670" y="419100"/>
                </a:lnTo>
                <a:lnTo>
                  <a:pt x="95250" y="419100"/>
                </a:lnTo>
                <a:lnTo>
                  <a:pt x="56703" y="419100"/>
                </a:lnTo>
                <a:lnTo>
                  <a:pt x="45967" y="419100"/>
                </a:lnTo>
                <a:lnTo>
                  <a:pt x="0" y="419100"/>
                </a:lnTo>
                <a:close/>
              </a:path>
            </a:pathLst>
          </a:cu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0" name="直接连接符 29"/>
          <p:cNvCxnSpPr/>
          <p:nvPr/>
        </p:nvCxnSpPr>
        <p:spPr>
          <a:xfrm>
            <a:off x="1026579" y="549329"/>
            <a:ext cx="11165421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83127" y="-12147"/>
            <a:ext cx="7041004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2800" b="1" dirty="0" smtClean="0">
                <a:solidFill>
                  <a:schemeClr val="bg1"/>
                </a:solidFill>
                <a:latin typeface="+mn-ea"/>
                <a:sym typeface="+mn-ea"/>
              </a:rPr>
              <a:t>Design the plot: Underlined words</a:t>
            </a:r>
            <a:endParaRPr lang="en-US" altLang="zh-CN" sz="2800" b="1" dirty="0">
              <a:solidFill>
                <a:schemeClr val="bg1"/>
              </a:solidFill>
              <a:latin typeface="+mn-ea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-23751" y="717856"/>
            <a:ext cx="12005953" cy="513986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514350" indent="-514350">
              <a:buAutoNum type="arabicPeriod"/>
            </a:pPr>
            <a:r>
              <a:rPr lang="en-US" altLang="zh-CN" sz="2800" dirty="0" smtClean="0"/>
              <a:t>Meghan </a:t>
            </a:r>
            <a:endParaRPr lang="en-US" altLang="zh-CN" sz="2800" dirty="0" smtClean="0"/>
          </a:p>
          <a:p>
            <a:r>
              <a:rPr lang="en-US" altLang="zh-CN" sz="2800" dirty="0"/>
              <a:t> </a:t>
            </a:r>
            <a:r>
              <a:rPr lang="en-US" altLang="zh-CN" sz="2800" dirty="0" smtClean="0"/>
              <a:t>    Dumpty</a:t>
            </a:r>
            <a:endParaRPr lang="en-US" altLang="zh-CN" sz="2800" dirty="0" smtClean="0"/>
          </a:p>
          <a:p>
            <a:r>
              <a:rPr lang="en-US" altLang="zh-CN" sz="2800" dirty="0" smtClean="0"/>
              <a:t>  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>   company</a:t>
            </a:r>
            <a:endParaRPr lang="en-US" altLang="zh-CN" sz="2800" b="1" dirty="0" smtClean="0">
              <a:solidFill>
                <a:srgbClr val="FF0000"/>
              </a:solidFill>
            </a:endParaRPr>
          </a:p>
          <a:p>
            <a:r>
              <a:rPr lang="en-US" altLang="zh-CN" sz="2800" b="1" dirty="0" smtClean="0">
                <a:solidFill>
                  <a:srgbClr val="FF0000"/>
                </a:solidFill>
              </a:rPr>
              <a:t>     </a:t>
            </a:r>
            <a:r>
              <a:rPr lang="en-US" altLang="zh-CN" sz="2800" dirty="0" smtClean="0"/>
              <a:t>expectation</a:t>
            </a:r>
            <a:endParaRPr lang="en-US" altLang="zh-CN" sz="2800" dirty="0" smtClean="0"/>
          </a:p>
          <a:p>
            <a:r>
              <a:rPr lang="en-US" altLang="zh-CN" sz="2800" dirty="0" smtClean="0"/>
              <a:t>     work</a:t>
            </a:r>
            <a:endParaRPr lang="en-US" altLang="zh-CN" sz="2800" dirty="0" smtClean="0"/>
          </a:p>
          <a:p>
            <a:r>
              <a:rPr lang="en-US" altLang="zh-CN" sz="2800" dirty="0" smtClean="0"/>
              <a:t>     desk</a:t>
            </a:r>
            <a:endParaRPr lang="en-US" altLang="zh-CN" sz="2800" dirty="0" smtClean="0"/>
          </a:p>
          <a:p>
            <a:r>
              <a:rPr lang="en-US" altLang="zh-CN" sz="2800" dirty="0" smtClean="0"/>
              <a:t>2. concentrate on</a:t>
            </a:r>
            <a:endParaRPr lang="en-US" altLang="zh-CN" sz="2800" dirty="0" smtClean="0"/>
          </a:p>
          <a:p>
            <a:r>
              <a:rPr lang="en-US" altLang="zh-CN" sz="2800" dirty="0"/>
              <a:t> </a:t>
            </a:r>
            <a:r>
              <a:rPr lang="en-US" altLang="zh-CN" sz="2800" dirty="0" smtClean="0"/>
              <a:t>   pull</a:t>
            </a:r>
            <a:endParaRPr lang="en-US" altLang="zh-CN" sz="2800" dirty="0" smtClean="0"/>
          </a:p>
          <a:p>
            <a:r>
              <a:rPr lang="en-US" altLang="zh-CN" sz="2800" dirty="0" smtClean="0"/>
              <a:t>    return</a:t>
            </a:r>
            <a:endParaRPr lang="en-US" altLang="zh-CN" sz="2800" dirty="0" smtClean="0"/>
          </a:p>
          <a:p>
            <a:r>
              <a:rPr lang="en-US" altLang="zh-CN" sz="2800" dirty="0" smtClean="0"/>
              <a:t>3. excitedly</a:t>
            </a:r>
            <a:endParaRPr lang="en-US" altLang="zh-CN" sz="2800" dirty="0" smtClean="0"/>
          </a:p>
          <a:p>
            <a:r>
              <a:rPr lang="en-US" altLang="zh-CN" sz="2400" dirty="0"/>
              <a:t> </a:t>
            </a:r>
            <a:r>
              <a:rPr lang="en-US" altLang="zh-CN" sz="2400" dirty="0" smtClean="0"/>
              <a:t>   </a:t>
            </a:r>
            <a:endParaRPr lang="en-US" altLang="zh-CN" sz="2400" dirty="0" smtClean="0"/>
          </a:p>
          <a:p>
            <a:endParaRPr lang="en-US" altLang="zh-CN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2214743" y="708525"/>
                <a:ext cx="519693" cy="5553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800" b="1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√</m:t>
                      </m:r>
                    </m:oMath>
                  </m:oMathPara>
                </a14:m>
                <a:endParaRPr lang="zh-CN" altLang="en-US" sz="28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4743" y="708525"/>
                <a:ext cx="519693" cy="555345"/>
              </a:xfrm>
              <a:prstGeom prst="rect">
                <a:avLst/>
              </a:prstGeo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2214745" y="1052113"/>
                <a:ext cx="519693" cy="5553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800" b="1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√</m:t>
                      </m:r>
                    </m:oMath>
                  </m:oMathPara>
                </a14:m>
                <a:endParaRPr lang="zh-CN" altLang="en-US" sz="28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4745" y="1052113"/>
                <a:ext cx="519693" cy="55534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2214746" y="1540738"/>
                <a:ext cx="519693" cy="5553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800" b="1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√</m:t>
                      </m:r>
                    </m:oMath>
                  </m:oMathPara>
                </a14:m>
                <a:endParaRPr lang="zh-CN" altLang="en-US" sz="28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4746" y="1540738"/>
                <a:ext cx="519693" cy="55534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1846610" y="2375057"/>
                <a:ext cx="519693" cy="5553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800" b="1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√</m:t>
                      </m:r>
                    </m:oMath>
                  </m:oMathPara>
                </a14:m>
                <a:endParaRPr lang="zh-CN" altLang="en-US" sz="28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6610" y="2375057"/>
                <a:ext cx="519693" cy="55534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2716623" y="3287790"/>
                <a:ext cx="519693" cy="5553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800" b="1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√</m:t>
                      </m:r>
                    </m:oMath>
                  </m:oMathPara>
                </a14:m>
                <a:endParaRPr lang="zh-CN" altLang="en-US" sz="28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6623" y="3287790"/>
                <a:ext cx="519693" cy="55534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1954899" y="4536366"/>
                <a:ext cx="519693" cy="5553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800" b="1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√</m:t>
                      </m:r>
                    </m:oMath>
                  </m:oMathPara>
                </a14:m>
                <a:endParaRPr lang="zh-CN" altLang="en-US" sz="28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4899" y="4536366"/>
                <a:ext cx="519693" cy="55534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2976469" y="663705"/>
            <a:ext cx="921553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Seeing </a:t>
            </a:r>
            <a:r>
              <a:rPr lang="en-US" altLang="zh-CN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Meghan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holding </a:t>
            </a:r>
            <a:r>
              <a:rPr lang="en-US" altLang="zh-CN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Dumpty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close to her chest, feeling abandoned, I felt a ripple of guilt run through my body.</a:t>
            </a:r>
            <a:endParaRPr lang="en-US" altLang="zh-CN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Poor Meghan only had her doll Dumpty for </a:t>
            </a:r>
            <a:r>
              <a:rPr lang="en-US" altLang="zh-CN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company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which actually should be my job. </a:t>
            </a:r>
            <a:endParaRPr lang="en-US" altLang="zh-CN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 immediately left my </a:t>
            </a:r>
            <a:r>
              <a:rPr lang="en-US" altLang="zh-CN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work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at the </a:t>
            </a:r>
            <a:r>
              <a:rPr lang="en-US" altLang="zh-CN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desk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rushed over to my lovey daughter, gathering her into my arms.</a:t>
            </a:r>
            <a:endParaRPr lang="en-US" altLang="zh-CN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I realized that I should never make my home my office, </a:t>
            </a:r>
            <a:r>
              <a:rPr lang="en-US" altLang="zh-CN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concentrating on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my school work, but ignoring the family.</a:t>
            </a:r>
            <a:endParaRPr lang="en-US" altLang="zh-CN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When I offered 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take a walk with her in the park, the disappointment on her face immediately transformed into </a:t>
            </a:r>
            <a:r>
              <a:rPr lang="en-US" altLang="zh-CN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excited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cheers.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5635" y="5200079"/>
            <a:ext cx="1138843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0000FF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Tip 1:</a:t>
            </a:r>
            <a:endParaRPr lang="en-US" altLang="zh-CN" sz="2800" b="1" dirty="0" smtClean="0">
              <a:solidFill>
                <a:srgbClr val="0000FF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r>
              <a:rPr lang="en-US" altLang="zh-CN" sz="2800" b="1" dirty="0">
                <a:solidFill>
                  <a:srgbClr val="0000FF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 </a:t>
            </a:r>
            <a:r>
              <a:rPr lang="en-US" altLang="zh-CN" sz="2800" b="1" dirty="0" smtClean="0">
                <a:solidFill>
                  <a:srgbClr val="0000FF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 With the underlined words as possible hints, we can picture the scenes that follow.</a:t>
            </a:r>
            <a:endParaRPr lang="zh-CN" altLang="en-US" sz="2800" b="1" dirty="0">
              <a:solidFill>
                <a:srgbClr val="0000FF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pic>
        <p:nvPicPr>
          <p:cNvPr id="5" name="图片 4" descr="水印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6019165" y="63500"/>
            <a:ext cx="6069330" cy="196469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任意多边形 13"/>
          <p:cNvSpPr/>
          <p:nvPr/>
        </p:nvSpPr>
        <p:spPr>
          <a:xfrm>
            <a:off x="1" y="0"/>
            <a:ext cx="6482686" cy="521970"/>
          </a:xfrm>
          <a:custGeom>
            <a:avLst/>
            <a:gdLst>
              <a:gd name="connsiteX0" fmla="*/ 104775 w 5032666"/>
              <a:gd name="connsiteY0" fmla="*/ 0 h 419100"/>
              <a:gd name="connsiteX1" fmla="*/ 150742 w 5032666"/>
              <a:gd name="connsiteY1" fmla="*/ 0 h 419100"/>
              <a:gd name="connsiteX2" fmla="*/ 161478 w 5032666"/>
              <a:gd name="connsiteY2" fmla="*/ 0 h 419100"/>
              <a:gd name="connsiteX3" fmla="*/ 200025 w 5032666"/>
              <a:gd name="connsiteY3" fmla="*/ 0 h 419100"/>
              <a:gd name="connsiteX4" fmla="*/ 207445 w 5032666"/>
              <a:gd name="connsiteY4" fmla="*/ 0 h 419100"/>
              <a:gd name="connsiteX5" fmla="*/ 225133 w 5032666"/>
              <a:gd name="connsiteY5" fmla="*/ 0 h 419100"/>
              <a:gd name="connsiteX6" fmla="*/ 256728 w 5032666"/>
              <a:gd name="connsiteY6" fmla="*/ 0 h 419100"/>
              <a:gd name="connsiteX7" fmla="*/ 271100 w 5032666"/>
              <a:gd name="connsiteY7" fmla="*/ 0 h 419100"/>
              <a:gd name="connsiteX8" fmla="*/ 281836 w 5032666"/>
              <a:gd name="connsiteY8" fmla="*/ 0 h 419100"/>
              <a:gd name="connsiteX9" fmla="*/ 314326 w 5032666"/>
              <a:gd name="connsiteY9" fmla="*/ 0 h 419100"/>
              <a:gd name="connsiteX10" fmla="*/ 320383 w 5032666"/>
              <a:gd name="connsiteY10" fmla="*/ 0 h 419100"/>
              <a:gd name="connsiteX11" fmla="*/ 327803 w 5032666"/>
              <a:gd name="connsiteY11" fmla="*/ 0 h 419100"/>
              <a:gd name="connsiteX12" fmla="*/ 360293 w 5032666"/>
              <a:gd name="connsiteY12" fmla="*/ 0 h 419100"/>
              <a:gd name="connsiteX13" fmla="*/ 371029 w 5032666"/>
              <a:gd name="connsiteY13" fmla="*/ 0 h 419100"/>
              <a:gd name="connsiteX14" fmla="*/ 377086 w 5032666"/>
              <a:gd name="connsiteY14" fmla="*/ 0 h 419100"/>
              <a:gd name="connsiteX15" fmla="*/ 409576 w 5032666"/>
              <a:gd name="connsiteY15" fmla="*/ 0 h 419100"/>
              <a:gd name="connsiteX16" fmla="*/ 416996 w 5032666"/>
              <a:gd name="connsiteY16" fmla="*/ 0 h 419100"/>
              <a:gd name="connsiteX17" fmla="*/ 434684 w 5032666"/>
              <a:gd name="connsiteY17" fmla="*/ 0 h 419100"/>
              <a:gd name="connsiteX18" fmla="*/ 466279 w 5032666"/>
              <a:gd name="connsiteY18" fmla="*/ 0 h 419100"/>
              <a:gd name="connsiteX19" fmla="*/ 480651 w 5032666"/>
              <a:gd name="connsiteY19" fmla="*/ 0 h 419100"/>
              <a:gd name="connsiteX20" fmla="*/ 491387 w 5032666"/>
              <a:gd name="connsiteY20" fmla="*/ 0 h 419100"/>
              <a:gd name="connsiteX21" fmla="*/ 529934 w 5032666"/>
              <a:gd name="connsiteY21" fmla="*/ 0 h 419100"/>
              <a:gd name="connsiteX22" fmla="*/ 537354 w 5032666"/>
              <a:gd name="connsiteY22" fmla="*/ 0 h 419100"/>
              <a:gd name="connsiteX23" fmla="*/ 561975 w 5032666"/>
              <a:gd name="connsiteY23" fmla="*/ 0 h 419100"/>
              <a:gd name="connsiteX24" fmla="*/ 586637 w 5032666"/>
              <a:gd name="connsiteY24" fmla="*/ 0 h 419100"/>
              <a:gd name="connsiteX25" fmla="*/ 607942 w 5032666"/>
              <a:gd name="connsiteY25" fmla="*/ 0 h 419100"/>
              <a:gd name="connsiteX26" fmla="*/ 618678 w 5032666"/>
              <a:gd name="connsiteY26" fmla="*/ 0 h 419100"/>
              <a:gd name="connsiteX27" fmla="*/ 657225 w 5032666"/>
              <a:gd name="connsiteY27" fmla="*/ 0 h 419100"/>
              <a:gd name="connsiteX28" fmla="*/ 664645 w 5032666"/>
              <a:gd name="connsiteY28" fmla="*/ 0 h 419100"/>
              <a:gd name="connsiteX29" fmla="*/ 682333 w 5032666"/>
              <a:gd name="connsiteY29" fmla="*/ 0 h 419100"/>
              <a:gd name="connsiteX30" fmla="*/ 713928 w 5032666"/>
              <a:gd name="connsiteY30" fmla="*/ 0 h 419100"/>
              <a:gd name="connsiteX31" fmla="*/ 728300 w 5032666"/>
              <a:gd name="connsiteY31" fmla="*/ 0 h 419100"/>
              <a:gd name="connsiteX32" fmla="*/ 739036 w 5032666"/>
              <a:gd name="connsiteY32" fmla="*/ 0 h 419100"/>
              <a:gd name="connsiteX33" fmla="*/ 750329 w 5032666"/>
              <a:gd name="connsiteY33" fmla="*/ 0 h 419100"/>
              <a:gd name="connsiteX34" fmla="*/ 771526 w 5032666"/>
              <a:gd name="connsiteY34" fmla="*/ 0 h 419100"/>
              <a:gd name="connsiteX35" fmla="*/ 777583 w 5032666"/>
              <a:gd name="connsiteY35" fmla="*/ 0 h 419100"/>
              <a:gd name="connsiteX36" fmla="*/ 785003 w 5032666"/>
              <a:gd name="connsiteY36" fmla="*/ 0 h 419100"/>
              <a:gd name="connsiteX37" fmla="*/ 796296 w 5032666"/>
              <a:gd name="connsiteY37" fmla="*/ 0 h 419100"/>
              <a:gd name="connsiteX38" fmla="*/ 807032 w 5032666"/>
              <a:gd name="connsiteY38" fmla="*/ 0 h 419100"/>
              <a:gd name="connsiteX39" fmla="*/ 817493 w 5032666"/>
              <a:gd name="connsiteY39" fmla="*/ 0 h 419100"/>
              <a:gd name="connsiteX40" fmla="*/ 828229 w 5032666"/>
              <a:gd name="connsiteY40" fmla="*/ 0 h 419100"/>
              <a:gd name="connsiteX41" fmla="*/ 834286 w 5032666"/>
              <a:gd name="connsiteY41" fmla="*/ 0 h 419100"/>
              <a:gd name="connsiteX42" fmla="*/ 845579 w 5032666"/>
              <a:gd name="connsiteY42" fmla="*/ 0 h 419100"/>
              <a:gd name="connsiteX43" fmla="*/ 852999 w 5032666"/>
              <a:gd name="connsiteY43" fmla="*/ 0 h 419100"/>
              <a:gd name="connsiteX44" fmla="*/ 866776 w 5032666"/>
              <a:gd name="connsiteY44" fmla="*/ 0 h 419100"/>
              <a:gd name="connsiteX45" fmla="*/ 870687 w 5032666"/>
              <a:gd name="connsiteY45" fmla="*/ 0 h 419100"/>
              <a:gd name="connsiteX46" fmla="*/ 874196 w 5032666"/>
              <a:gd name="connsiteY46" fmla="*/ 0 h 419100"/>
              <a:gd name="connsiteX47" fmla="*/ 891884 w 5032666"/>
              <a:gd name="connsiteY47" fmla="*/ 0 h 419100"/>
              <a:gd name="connsiteX48" fmla="*/ 902282 w 5032666"/>
              <a:gd name="connsiteY48" fmla="*/ 0 h 419100"/>
              <a:gd name="connsiteX49" fmla="*/ 916654 w 5032666"/>
              <a:gd name="connsiteY49" fmla="*/ 0 h 419100"/>
              <a:gd name="connsiteX50" fmla="*/ 923479 w 5032666"/>
              <a:gd name="connsiteY50" fmla="*/ 0 h 419100"/>
              <a:gd name="connsiteX51" fmla="*/ 927390 w 5032666"/>
              <a:gd name="connsiteY51" fmla="*/ 0 h 419100"/>
              <a:gd name="connsiteX52" fmla="*/ 937851 w 5032666"/>
              <a:gd name="connsiteY52" fmla="*/ 0 h 419100"/>
              <a:gd name="connsiteX53" fmla="*/ 948587 w 5032666"/>
              <a:gd name="connsiteY53" fmla="*/ 0 h 419100"/>
              <a:gd name="connsiteX54" fmla="*/ 959880 w 5032666"/>
              <a:gd name="connsiteY54" fmla="*/ 0 h 419100"/>
              <a:gd name="connsiteX55" fmla="*/ 965937 w 5032666"/>
              <a:gd name="connsiteY55" fmla="*/ 0 h 419100"/>
              <a:gd name="connsiteX56" fmla="*/ 973357 w 5032666"/>
              <a:gd name="connsiteY56" fmla="*/ 0 h 419100"/>
              <a:gd name="connsiteX57" fmla="*/ 987134 w 5032666"/>
              <a:gd name="connsiteY57" fmla="*/ 0 h 419100"/>
              <a:gd name="connsiteX58" fmla="*/ 994554 w 5032666"/>
              <a:gd name="connsiteY58" fmla="*/ 0 h 419100"/>
              <a:gd name="connsiteX59" fmla="*/ 1005847 w 5032666"/>
              <a:gd name="connsiteY59" fmla="*/ 0 h 419100"/>
              <a:gd name="connsiteX60" fmla="*/ 1016583 w 5032666"/>
              <a:gd name="connsiteY60" fmla="*/ 0 h 419100"/>
              <a:gd name="connsiteX61" fmla="*/ 1022640 w 5032666"/>
              <a:gd name="connsiteY61" fmla="*/ 0 h 419100"/>
              <a:gd name="connsiteX62" fmla="*/ 1043837 w 5032666"/>
              <a:gd name="connsiteY62" fmla="*/ 0 h 419100"/>
              <a:gd name="connsiteX63" fmla="*/ 1055130 w 5032666"/>
              <a:gd name="connsiteY63" fmla="*/ 0 h 419100"/>
              <a:gd name="connsiteX64" fmla="*/ 1062550 w 5032666"/>
              <a:gd name="connsiteY64" fmla="*/ 0 h 419100"/>
              <a:gd name="connsiteX65" fmla="*/ 1080238 w 5032666"/>
              <a:gd name="connsiteY65" fmla="*/ 0 h 419100"/>
              <a:gd name="connsiteX66" fmla="*/ 1111833 w 5032666"/>
              <a:gd name="connsiteY66" fmla="*/ 0 h 419100"/>
              <a:gd name="connsiteX67" fmla="*/ 1126205 w 5032666"/>
              <a:gd name="connsiteY67" fmla="*/ 0 h 419100"/>
              <a:gd name="connsiteX68" fmla="*/ 1136941 w 5032666"/>
              <a:gd name="connsiteY68" fmla="*/ 0 h 419100"/>
              <a:gd name="connsiteX69" fmla="*/ 1175488 w 5032666"/>
              <a:gd name="connsiteY69" fmla="*/ 0 h 419100"/>
              <a:gd name="connsiteX70" fmla="*/ 1182908 w 5032666"/>
              <a:gd name="connsiteY70" fmla="*/ 0 h 419100"/>
              <a:gd name="connsiteX71" fmla="*/ 1207529 w 5032666"/>
              <a:gd name="connsiteY71" fmla="*/ 0 h 419100"/>
              <a:gd name="connsiteX72" fmla="*/ 1232191 w 5032666"/>
              <a:gd name="connsiteY72" fmla="*/ 0 h 419100"/>
              <a:gd name="connsiteX73" fmla="*/ 1253496 w 5032666"/>
              <a:gd name="connsiteY73" fmla="*/ 0 h 419100"/>
              <a:gd name="connsiteX74" fmla="*/ 1264232 w 5032666"/>
              <a:gd name="connsiteY74" fmla="*/ 0 h 419100"/>
              <a:gd name="connsiteX75" fmla="*/ 1302779 w 5032666"/>
              <a:gd name="connsiteY75" fmla="*/ 0 h 419100"/>
              <a:gd name="connsiteX76" fmla="*/ 1310199 w 5032666"/>
              <a:gd name="connsiteY76" fmla="*/ 0 h 419100"/>
              <a:gd name="connsiteX77" fmla="*/ 1327887 w 5032666"/>
              <a:gd name="connsiteY77" fmla="*/ 0 h 419100"/>
              <a:gd name="connsiteX78" fmla="*/ 1359482 w 5032666"/>
              <a:gd name="connsiteY78" fmla="*/ 0 h 419100"/>
              <a:gd name="connsiteX79" fmla="*/ 1373854 w 5032666"/>
              <a:gd name="connsiteY79" fmla="*/ 0 h 419100"/>
              <a:gd name="connsiteX80" fmla="*/ 1384590 w 5032666"/>
              <a:gd name="connsiteY80" fmla="*/ 0 h 419100"/>
              <a:gd name="connsiteX81" fmla="*/ 1417080 w 5032666"/>
              <a:gd name="connsiteY81" fmla="*/ 0 h 419100"/>
              <a:gd name="connsiteX82" fmla="*/ 1423137 w 5032666"/>
              <a:gd name="connsiteY82" fmla="*/ 0 h 419100"/>
              <a:gd name="connsiteX83" fmla="*/ 1430557 w 5032666"/>
              <a:gd name="connsiteY83" fmla="*/ 0 h 419100"/>
              <a:gd name="connsiteX84" fmla="*/ 1463047 w 5032666"/>
              <a:gd name="connsiteY84" fmla="*/ 0 h 419100"/>
              <a:gd name="connsiteX85" fmla="*/ 1473783 w 5032666"/>
              <a:gd name="connsiteY85" fmla="*/ 0 h 419100"/>
              <a:gd name="connsiteX86" fmla="*/ 1479840 w 5032666"/>
              <a:gd name="connsiteY86" fmla="*/ 0 h 419100"/>
              <a:gd name="connsiteX87" fmla="*/ 1495425 w 5032666"/>
              <a:gd name="connsiteY87" fmla="*/ 0 h 419100"/>
              <a:gd name="connsiteX88" fmla="*/ 1512330 w 5032666"/>
              <a:gd name="connsiteY88" fmla="*/ 0 h 419100"/>
              <a:gd name="connsiteX89" fmla="*/ 1519750 w 5032666"/>
              <a:gd name="connsiteY89" fmla="*/ 0 h 419100"/>
              <a:gd name="connsiteX90" fmla="*/ 1537438 w 5032666"/>
              <a:gd name="connsiteY90" fmla="*/ 0 h 419100"/>
              <a:gd name="connsiteX91" fmla="*/ 1541392 w 5032666"/>
              <a:gd name="connsiteY91" fmla="*/ 0 h 419100"/>
              <a:gd name="connsiteX92" fmla="*/ 1552128 w 5032666"/>
              <a:gd name="connsiteY92" fmla="*/ 0 h 419100"/>
              <a:gd name="connsiteX93" fmla="*/ 1569033 w 5032666"/>
              <a:gd name="connsiteY93" fmla="*/ 0 h 419100"/>
              <a:gd name="connsiteX94" fmla="*/ 1583405 w 5032666"/>
              <a:gd name="connsiteY94" fmla="*/ 0 h 419100"/>
              <a:gd name="connsiteX95" fmla="*/ 1590675 w 5032666"/>
              <a:gd name="connsiteY95" fmla="*/ 0 h 419100"/>
              <a:gd name="connsiteX96" fmla="*/ 1594141 w 5032666"/>
              <a:gd name="connsiteY96" fmla="*/ 0 h 419100"/>
              <a:gd name="connsiteX97" fmla="*/ 1598095 w 5032666"/>
              <a:gd name="connsiteY97" fmla="*/ 0 h 419100"/>
              <a:gd name="connsiteX98" fmla="*/ 1615783 w 5032666"/>
              <a:gd name="connsiteY98" fmla="*/ 0 h 419100"/>
              <a:gd name="connsiteX99" fmla="*/ 1632688 w 5032666"/>
              <a:gd name="connsiteY99" fmla="*/ 0 h 419100"/>
              <a:gd name="connsiteX100" fmla="*/ 1640108 w 5032666"/>
              <a:gd name="connsiteY100" fmla="*/ 0 h 419100"/>
              <a:gd name="connsiteX101" fmla="*/ 1647378 w 5032666"/>
              <a:gd name="connsiteY101" fmla="*/ 0 h 419100"/>
              <a:gd name="connsiteX102" fmla="*/ 1661750 w 5032666"/>
              <a:gd name="connsiteY102" fmla="*/ 0 h 419100"/>
              <a:gd name="connsiteX103" fmla="*/ 1672486 w 5032666"/>
              <a:gd name="connsiteY103" fmla="*/ 0 h 419100"/>
              <a:gd name="connsiteX104" fmla="*/ 1689391 w 5032666"/>
              <a:gd name="connsiteY104" fmla="*/ 0 h 419100"/>
              <a:gd name="connsiteX105" fmla="*/ 1704976 w 5032666"/>
              <a:gd name="connsiteY105" fmla="*/ 0 h 419100"/>
              <a:gd name="connsiteX106" fmla="*/ 1711033 w 5032666"/>
              <a:gd name="connsiteY106" fmla="*/ 0 h 419100"/>
              <a:gd name="connsiteX107" fmla="*/ 1718453 w 5032666"/>
              <a:gd name="connsiteY107" fmla="*/ 0 h 419100"/>
              <a:gd name="connsiteX108" fmla="*/ 1750943 w 5032666"/>
              <a:gd name="connsiteY108" fmla="*/ 0 h 419100"/>
              <a:gd name="connsiteX109" fmla="*/ 1761679 w 5032666"/>
              <a:gd name="connsiteY109" fmla="*/ 0 h 419100"/>
              <a:gd name="connsiteX110" fmla="*/ 1767736 w 5032666"/>
              <a:gd name="connsiteY110" fmla="*/ 0 h 419100"/>
              <a:gd name="connsiteX111" fmla="*/ 1800226 w 5032666"/>
              <a:gd name="connsiteY111" fmla="*/ 0 h 419100"/>
              <a:gd name="connsiteX112" fmla="*/ 1807646 w 5032666"/>
              <a:gd name="connsiteY112" fmla="*/ 0 h 419100"/>
              <a:gd name="connsiteX113" fmla="*/ 1825334 w 5032666"/>
              <a:gd name="connsiteY113" fmla="*/ 0 h 419100"/>
              <a:gd name="connsiteX114" fmla="*/ 1856929 w 5032666"/>
              <a:gd name="connsiteY114" fmla="*/ 0 h 419100"/>
              <a:gd name="connsiteX115" fmla="*/ 1871301 w 5032666"/>
              <a:gd name="connsiteY115" fmla="*/ 0 h 419100"/>
              <a:gd name="connsiteX116" fmla="*/ 1882037 w 5032666"/>
              <a:gd name="connsiteY116" fmla="*/ 0 h 419100"/>
              <a:gd name="connsiteX117" fmla="*/ 1920584 w 5032666"/>
              <a:gd name="connsiteY117" fmla="*/ 0 h 419100"/>
              <a:gd name="connsiteX118" fmla="*/ 1928004 w 5032666"/>
              <a:gd name="connsiteY118" fmla="*/ 0 h 419100"/>
              <a:gd name="connsiteX119" fmla="*/ 1952625 w 5032666"/>
              <a:gd name="connsiteY119" fmla="*/ 0 h 419100"/>
              <a:gd name="connsiteX120" fmla="*/ 1977287 w 5032666"/>
              <a:gd name="connsiteY120" fmla="*/ 0 h 419100"/>
              <a:gd name="connsiteX121" fmla="*/ 1998592 w 5032666"/>
              <a:gd name="connsiteY121" fmla="*/ 0 h 419100"/>
              <a:gd name="connsiteX122" fmla="*/ 2009328 w 5032666"/>
              <a:gd name="connsiteY122" fmla="*/ 0 h 419100"/>
              <a:gd name="connsiteX123" fmla="*/ 2047875 w 5032666"/>
              <a:gd name="connsiteY123" fmla="*/ 0 h 419100"/>
              <a:gd name="connsiteX124" fmla="*/ 2055295 w 5032666"/>
              <a:gd name="connsiteY124" fmla="*/ 0 h 419100"/>
              <a:gd name="connsiteX125" fmla="*/ 2057400 w 5032666"/>
              <a:gd name="connsiteY125" fmla="*/ 0 h 419100"/>
              <a:gd name="connsiteX126" fmla="*/ 2072983 w 5032666"/>
              <a:gd name="connsiteY126" fmla="*/ 0 h 419100"/>
              <a:gd name="connsiteX127" fmla="*/ 2103367 w 5032666"/>
              <a:gd name="connsiteY127" fmla="*/ 0 h 419100"/>
              <a:gd name="connsiteX128" fmla="*/ 2104578 w 5032666"/>
              <a:gd name="connsiteY128" fmla="*/ 0 h 419100"/>
              <a:gd name="connsiteX129" fmla="*/ 2114103 w 5032666"/>
              <a:gd name="connsiteY129" fmla="*/ 0 h 419100"/>
              <a:gd name="connsiteX130" fmla="*/ 2118950 w 5032666"/>
              <a:gd name="connsiteY130" fmla="*/ 0 h 419100"/>
              <a:gd name="connsiteX131" fmla="*/ 2129686 w 5032666"/>
              <a:gd name="connsiteY131" fmla="*/ 0 h 419100"/>
              <a:gd name="connsiteX132" fmla="*/ 2140979 w 5032666"/>
              <a:gd name="connsiteY132" fmla="*/ 0 h 419100"/>
              <a:gd name="connsiteX133" fmla="*/ 2152650 w 5032666"/>
              <a:gd name="connsiteY133" fmla="*/ 0 h 419100"/>
              <a:gd name="connsiteX134" fmla="*/ 2160070 w 5032666"/>
              <a:gd name="connsiteY134" fmla="*/ 0 h 419100"/>
              <a:gd name="connsiteX135" fmla="*/ 2162176 w 5032666"/>
              <a:gd name="connsiteY135" fmla="*/ 0 h 419100"/>
              <a:gd name="connsiteX136" fmla="*/ 2168233 w 5032666"/>
              <a:gd name="connsiteY136" fmla="*/ 0 h 419100"/>
              <a:gd name="connsiteX137" fmla="*/ 2175653 w 5032666"/>
              <a:gd name="connsiteY137" fmla="*/ 0 h 419100"/>
              <a:gd name="connsiteX138" fmla="*/ 2177758 w 5032666"/>
              <a:gd name="connsiteY138" fmla="*/ 0 h 419100"/>
              <a:gd name="connsiteX139" fmla="*/ 2186946 w 5032666"/>
              <a:gd name="connsiteY139" fmla="*/ 0 h 419100"/>
              <a:gd name="connsiteX140" fmla="*/ 2197682 w 5032666"/>
              <a:gd name="connsiteY140" fmla="*/ 0 h 419100"/>
              <a:gd name="connsiteX141" fmla="*/ 2208143 w 5032666"/>
              <a:gd name="connsiteY141" fmla="*/ 0 h 419100"/>
              <a:gd name="connsiteX142" fmla="*/ 2209353 w 5032666"/>
              <a:gd name="connsiteY142" fmla="*/ 0 h 419100"/>
              <a:gd name="connsiteX143" fmla="*/ 2218879 w 5032666"/>
              <a:gd name="connsiteY143" fmla="*/ 0 h 419100"/>
              <a:gd name="connsiteX144" fmla="*/ 2223725 w 5032666"/>
              <a:gd name="connsiteY144" fmla="*/ 0 h 419100"/>
              <a:gd name="connsiteX145" fmla="*/ 2224936 w 5032666"/>
              <a:gd name="connsiteY145" fmla="*/ 0 h 419100"/>
              <a:gd name="connsiteX146" fmla="*/ 2234461 w 5032666"/>
              <a:gd name="connsiteY146" fmla="*/ 0 h 419100"/>
              <a:gd name="connsiteX147" fmla="*/ 2236229 w 5032666"/>
              <a:gd name="connsiteY147" fmla="*/ 0 h 419100"/>
              <a:gd name="connsiteX148" fmla="*/ 2243649 w 5032666"/>
              <a:gd name="connsiteY148" fmla="*/ 0 h 419100"/>
              <a:gd name="connsiteX149" fmla="*/ 2257426 w 5032666"/>
              <a:gd name="connsiteY149" fmla="*/ 0 h 419100"/>
              <a:gd name="connsiteX150" fmla="*/ 2261337 w 5032666"/>
              <a:gd name="connsiteY150" fmla="*/ 0 h 419100"/>
              <a:gd name="connsiteX151" fmla="*/ 2264846 w 5032666"/>
              <a:gd name="connsiteY151" fmla="*/ 0 h 419100"/>
              <a:gd name="connsiteX152" fmla="*/ 2266951 w 5032666"/>
              <a:gd name="connsiteY152" fmla="*/ 0 h 419100"/>
              <a:gd name="connsiteX153" fmla="*/ 2273008 w 5032666"/>
              <a:gd name="connsiteY153" fmla="*/ 0 h 419100"/>
              <a:gd name="connsiteX154" fmla="*/ 2280428 w 5032666"/>
              <a:gd name="connsiteY154" fmla="*/ 0 h 419100"/>
              <a:gd name="connsiteX155" fmla="*/ 2282534 w 5032666"/>
              <a:gd name="connsiteY155" fmla="*/ 0 h 419100"/>
              <a:gd name="connsiteX156" fmla="*/ 2292932 w 5032666"/>
              <a:gd name="connsiteY156" fmla="*/ 0 h 419100"/>
              <a:gd name="connsiteX157" fmla="*/ 2307304 w 5032666"/>
              <a:gd name="connsiteY157" fmla="*/ 0 h 419100"/>
              <a:gd name="connsiteX158" fmla="*/ 2312918 w 5032666"/>
              <a:gd name="connsiteY158" fmla="*/ 0 h 419100"/>
              <a:gd name="connsiteX159" fmla="*/ 2314129 w 5032666"/>
              <a:gd name="connsiteY159" fmla="*/ 0 h 419100"/>
              <a:gd name="connsiteX160" fmla="*/ 2318040 w 5032666"/>
              <a:gd name="connsiteY160" fmla="*/ 0 h 419100"/>
              <a:gd name="connsiteX161" fmla="*/ 2323654 w 5032666"/>
              <a:gd name="connsiteY161" fmla="*/ 0 h 419100"/>
              <a:gd name="connsiteX162" fmla="*/ 2328501 w 5032666"/>
              <a:gd name="connsiteY162" fmla="*/ 0 h 419100"/>
              <a:gd name="connsiteX163" fmla="*/ 2329711 w 5032666"/>
              <a:gd name="connsiteY163" fmla="*/ 0 h 419100"/>
              <a:gd name="connsiteX164" fmla="*/ 2339237 w 5032666"/>
              <a:gd name="connsiteY164" fmla="*/ 0 h 419100"/>
              <a:gd name="connsiteX165" fmla="*/ 2350530 w 5032666"/>
              <a:gd name="connsiteY165" fmla="*/ 0 h 419100"/>
              <a:gd name="connsiteX166" fmla="*/ 2356587 w 5032666"/>
              <a:gd name="connsiteY166" fmla="*/ 0 h 419100"/>
              <a:gd name="connsiteX167" fmla="*/ 2362201 w 5032666"/>
              <a:gd name="connsiteY167" fmla="*/ 0 h 419100"/>
              <a:gd name="connsiteX168" fmla="*/ 2364007 w 5032666"/>
              <a:gd name="connsiteY168" fmla="*/ 0 h 419100"/>
              <a:gd name="connsiteX169" fmla="*/ 2369621 w 5032666"/>
              <a:gd name="connsiteY169" fmla="*/ 0 h 419100"/>
              <a:gd name="connsiteX170" fmla="*/ 2377784 w 5032666"/>
              <a:gd name="connsiteY170" fmla="*/ 0 h 419100"/>
              <a:gd name="connsiteX171" fmla="*/ 2385204 w 5032666"/>
              <a:gd name="connsiteY171" fmla="*/ 0 h 419100"/>
              <a:gd name="connsiteX172" fmla="*/ 2387309 w 5032666"/>
              <a:gd name="connsiteY172" fmla="*/ 0 h 419100"/>
              <a:gd name="connsiteX173" fmla="*/ 2396497 w 5032666"/>
              <a:gd name="connsiteY173" fmla="*/ 0 h 419100"/>
              <a:gd name="connsiteX174" fmla="*/ 2407233 w 5032666"/>
              <a:gd name="connsiteY174" fmla="*/ 0 h 419100"/>
              <a:gd name="connsiteX175" fmla="*/ 2413290 w 5032666"/>
              <a:gd name="connsiteY175" fmla="*/ 0 h 419100"/>
              <a:gd name="connsiteX176" fmla="*/ 2418904 w 5032666"/>
              <a:gd name="connsiteY176" fmla="*/ 0 h 419100"/>
              <a:gd name="connsiteX177" fmla="*/ 2433276 w 5032666"/>
              <a:gd name="connsiteY177" fmla="*/ 0 h 419100"/>
              <a:gd name="connsiteX178" fmla="*/ 2434487 w 5032666"/>
              <a:gd name="connsiteY178" fmla="*/ 0 h 419100"/>
              <a:gd name="connsiteX179" fmla="*/ 2444012 w 5032666"/>
              <a:gd name="connsiteY179" fmla="*/ 0 h 419100"/>
              <a:gd name="connsiteX180" fmla="*/ 2445780 w 5032666"/>
              <a:gd name="connsiteY180" fmla="*/ 0 h 419100"/>
              <a:gd name="connsiteX181" fmla="*/ 2453200 w 5032666"/>
              <a:gd name="connsiteY181" fmla="*/ 0 h 419100"/>
              <a:gd name="connsiteX182" fmla="*/ 2470888 w 5032666"/>
              <a:gd name="connsiteY182" fmla="*/ 0 h 419100"/>
              <a:gd name="connsiteX183" fmla="*/ 2482559 w 5032666"/>
              <a:gd name="connsiteY183" fmla="*/ 0 h 419100"/>
              <a:gd name="connsiteX184" fmla="*/ 2489979 w 5032666"/>
              <a:gd name="connsiteY184" fmla="*/ 0 h 419100"/>
              <a:gd name="connsiteX185" fmla="*/ 2502483 w 5032666"/>
              <a:gd name="connsiteY185" fmla="*/ 0 h 419100"/>
              <a:gd name="connsiteX186" fmla="*/ 2514600 w 5032666"/>
              <a:gd name="connsiteY186" fmla="*/ 0 h 419100"/>
              <a:gd name="connsiteX187" fmla="*/ 2516855 w 5032666"/>
              <a:gd name="connsiteY187" fmla="*/ 0 h 419100"/>
              <a:gd name="connsiteX188" fmla="*/ 2527591 w 5032666"/>
              <a:gd name="connsiteY188" fmla="*/ 0 h 419100"/>
              <a:gd name="connsiteX189" fmla="*/ 2539262 w 5032666"/>
              <a:gd name="connsiteY189" fmla="*/ 0 h 419100"/>
              <a:gd name="connsiteX190" fmla="*/ 2560567 w 5032666"/>
              <a:gd name="connsiteY190" fmla="*/ 0 h 419100"/>
              <a:gd name="connsiteX191" fmla="*/ 2566138 w 5032666"/>
              <a:gd name="connsiteY191" fmla="*/ 0 h 419100"/>
              <a:gd name="connsiteX192" fmla="*/ 2571303 w 5032666"/>
              <a:gd name="connsiteY192" fmla="*/ 0 h 419100"/>
              <a:gd name="connsiteX193" fmla="*/ 2573558 w 5032666"/>
              <a:gd name="connsiteY193" fmla="*/ 0 h 419100"/>
              <a:gd name="connsiteX194" fmla="*/ 2598179 w 5032666"/>
              <a:gd name="connsiteY194" fmla="*/ 0 h 419100"/>
              <a:gd name="connsiteX195" fmla="*/ 2609850 w 5032666"/>
              <a:gd name="connsiteY195" fmla="*/ 0 h 419100"/>
              <a:gd name="connsiteX196" fmla="*/ 2617270 w 5032666"/>
              <a:gd name="connsiteY196" fmla="*/ 0 h 419100"/>
              <a:gd name="connsiteX197" fmla="*/ 2622841 w 5032666"/>
              <a:gd name="connsiteY197" fmla="*/ 0 h 419100"/>
              <a:gd name="connsiteX198" fmla="*/ 2634958 w 5032666"/>
              <a:gd name="connsiteY198" fmla="*/ 0 h 419100"/>
              <a:gd name="connsiteX199" fmla="*/ 2644146 w 5032666"/>
              <a:gd name="connsiteY199" fmla="*/ 0 h 419100"/>
              <a:gd name="connsiteX200" fmla="*/ 2654882 w 5032666"/>
              <a:gd name="connsiteY200" fmla="*/ 0 h 419100"/>
              <a:gd name="connsiteX201" fmla="*/ 2666553 w 5032666"/>
              <a:gd name="connsiteY201" fmla="*/ 0 h 419100"/>
              <a:gd name="connsiteX202" fmla="*/ 2680925 w 5032666"/>
              <a:gd name="connsiteY202" fmla="*/ 0 h 419100"/>
              <a:gd name="connsiteX203" fmla="*/ 2691661 w 5032666"/>
              <a:gd name="connsiteY203" fmla="*/ 0 h 419100"/>
              <a:gd name="connsiteX204" fmla="*/ 2693429 w 5032666"/>
              <a:gd name="connsiteY204" fmla="*/ 0 h 419100"/>
              <a:gd name="connsiteX205" fmla="*/ 2700849 w 5032666"/>
              <a:gd name="connsiteY205" fmla="*/ 0 h 419100"/>
              <a:gd name="connsiteX206" fmla="*/ 2702954 w 5032666"/>
              <a:gd name="connsiteY206" fmla="*/ 0 h 419100"/>
              <a:gd name="connsiteX207" fmla="*/ 2718537 w 5032666"/>
              <a:gd name="connsiteY207" fmla="*/ 0 h 419100"/>
              <a:gd name="connsiteX208" fmla="*/ 2724151 w 5032666"/>
              <a:gd name="connsiteY208" fmla="*/ 0 h 419100"/>
              <a:gd name="connsiteX209" fmla="*/ 2730208 w 5032666"/>
              <a:gd name="connsiteY209" fmla="*/ 0 h 419100"/>
              <a:gd name="connsiteX210" fmla="*/ 2737628 w 5032666"/>
              <a:gd name="connsiteY210" fmla="*/ 0 h 419100"/>
              <a:gd name="connsiteX211" fmla="*/ 2748921 w 5032666"/>
              <a:gd name="connsiteY211" fmla="*/ 0 h 419100"/>
              <a:gd name="connsiteX212" fmla="*/ 2750132 w 5032666"/>
              <a:gd name="connsiteY212" fmla="*/ 0 h 419100"/>
              <a:gd name="connsiteX213" fmla="*/ 2759657 w 5032666"/>
              <a:gd name="connsiteY213" fmla="*/ 0 h 419100"/>
              <a:gd name="connsiteX214" fmla="*/ 2764504 w 5032666"/>
              <a:gd name="connsiteY214" fmla="*/ 0 h 419100"/>
              <a:gd name="connsiteX215" fmla="*/ 2770118 w 5032666"/>
              <a:gd name="connsiteY215" fmla="*/ 0 h 419100"/>
              <a:gd name="connsiteX216" fmla="*/ 2775240 w 5032666"/>
              <a:gd name="connsiteY216" fmla="*/ 0 h 419100"/>
              <a:gd name="connsiteX217" fmla="*/ 2780854 w 5032666"/>
              <a:gd name="connsiteY217" fmla="*/ 0 h 419100"/>
              <a:gd name="connsiteX218" fmla="*/ 2786911 w 5032666"/>
              <a:gd name="connsiteY218" fmla="*/ 0 h 419100"/>
              <a:gd name="connsiteX219" fmla="*/ 2798204 w 5032666"/>
              <a:gd name="connsiteY219" fmla="*/ 0 h 419100"/>
              <a:gd name="connsiteX220" fmla="*/ 2805624 w 5032666"/>
              <a:gd name="connsiteY220" fmla="*/ 0 h 419100"/>
              <a:gd name="connsiteX221" fmla="*/ 2807730 w 5032666"/>
              <a:gd name="connsiteY221" fmla="*/ 0 h 419100"/>
              <a:gd name="connsiteX222" fmla="*/ 2813787 w 5032666"/>
              <a:gd name="connsiteY222" fmla="*/ 0 h 419100"/>
              <a:gd name="connsiteX223" fmla="*/ 2819401 w 5032666"/>
              <a:gd name="connsiteY223" fmla="*/ 0 h 419100"/>
              <a:gd name="connsiteX224" fmla="*/ 2821207 w 5032666"/>
              <a:gd name="connsiteY224" fmla="*/ 0 h 419100"/>
              <a:gd name="connsiteX225" fmla="*/ 2823312 w 5032666"/>
              <a:gd name="connsiteY225" fmla="*/ 0 h 419100"/>
              <a:gd name="connsiteX226" fmla="*/ 2826821 w 5032666"/>
              <a:gd name="connsiteY226" fmla="*/ 0 h 419100"/>
              <a:gd name="connsiteX227" fmla="*/ 2844509 w 5032666"/>
              <a:gd name="connsiteY227" fmla="*/ 0 h 419100"/>
              <a:gd name="connsiteX228" fmla="*/ 2853697 w 5032666"/>
              <a:gd name="connsiteY228" fmla="*/ 0 h 419100"/>
              <a:gd name="connsiteX229" fmla="*/ 2854907 w 5032666"/>
              <a:gd name="connsiteY229" fmla="*/ 0 h 419100"/>
              <a:gd name="connsiteX230" fmla="*/ 2864433 w 5032666"/>
              <a:gd name="connsiteY230" fmla="*/ 0 h 419100"/>
              <a:gd name="connsiteX231" fmla="*/ 2869279 w 5032666"/>
              <a:gd name="connsiteY231" fmla="*/ 0 h 419100"/>
              <a:gd name="connsiteX232" fmla="*/ 2870490 w 5032666"/>
              <a:gd name="connsiteY232" fmla="*/ 0 h 419100"/>
              <a:gd name="connsiteX233" fmla="*/ 2876104 w 5032666"/>
              <a:gd name="connsiteY233" fmla="*/ 0 h 419100"/>
              <a:gd name="connsiteX234" fmla="*/ 2880015 w 5032666"/>
              <a:gd name="connsiteY234" fmla="*/ 0 h 419100"/>
              <a:gd name="connsiteX235" fmla="*/ 2890476 w 5032666"/>
              <a:gd name="connsiteY235" fmla="*/ 0 h 419100"/>
              <a:gd name="connsiteX236" fmla="*/ 2901212 w 5032666"/>
              <a:gd name="connsiteY236" fmla="*/ 0 h 419100"/>
              <a:gd name="connsiteX237" fmla="*/ 2902980 w 5032666"/>
              <a:gd name="connsiteY237" fmla="*/ 0 h 419100"/>
              <a:gd name="connsiteX238" fmla="*/ 2910400 w 5032666"/>
              <a:gd name="connsiteY238" fmla="*/ 0 h 419100"/>
              <a:gd name="connsiteX239" fmla="*/ 2912505 w 5032666"/>
              <a:gd name="connsiteY239" fmla="*/ 0 h 419100"/>
              <a:gd name="connsiteX240" fmla="*/ 2918562 w 5032666"/>
              <a:gd name="connsiteY240" fmla="*/ 0 h 419100"/>
              <a:gd name="connsiteX241" fmla="*/ 2925982 w 5032666"/>
              <a:gd name="connsiteY241" fmla="*/ 0 h 419100"/>
              <a:gd name="connsiteX242" fmla="*/ 2928088 w 5032666"/>
              <a:gd name="connsiteY242" fmla="*/ 0 h 419100"/>
              <a:gd name="connsiteX243" fmla="*/ 2939759 w 5032666"/>
              <a:gd name="connsiteY243" fmla="*/ 0 h 419100"/>
              <a:gd name="connsiteX244" fmla="*/ 2947179 w 5032666"/>
              <a:gd name="connsiteY244" fmla="*/ 0 h 419100"/>
              <a:gd name="connsiteX245" fmla="*/ 2958472 w 5032666"/>
              <a:gd name="connsiteY245" fmla="*/ 0 h 419100"/>
              <a:gd name="connsiteX246" fmla="*/ 2959683 w 5032666"/>
              <a:gd name="connsiteY246" fmla="*/ 0 h 419100"/>
              <a:gd name="connsiteX247" fmla="*/ 2969208 w 5032666"/>
              <a:gd name="connsiteY247" fmla="*/ 0 h 419100"/>
              <a:gd name="connsiteX248" fmla="*/ 2974055 w 5032666"/>
              <a:gd name="connsiteY248" fmla="*/ 0 h 419100"/>
              <a:gd name="connsiteX249" fmla="*/ 2975265 w 5032666"/>
              <a:gd name="connsiteY249" fmla="*/ 0 h 419100"/>
              <a:gd name="connsiteX250" fmla="*/ 2984791 w 5032666"/>
              <a:gd name="connsiteY250" fmla="*/ 0 h 419100"/>
              <a:gd name="connsiteX251" fmla="*/ 2996462 w 5032666"/>
              <a:gd name="connsiteY251" fmla="*/ 0 h 419100"/>
              <a:gd name="connsiteX252" fmla="*/ 3007755 w 5032666"/>
              <a:gd name="connsiteY252" fmla="*/ 0 h 419100"/>
              <a:gd name="connsiteX253" fmla="*/ 3015175 w 5032666"/>
              <a:gd name="connsiteY253" fmla="*/ 0 h 419100"/>
              <a:gd name="connsiteX254" fmla="*/ 3023338 w 5032666"/>
              <a:gd name="connsiteY254" fmla="*/ 0 h 419100"/>
              <a:gd name="connsiteX255" fmla="*/ 3030758 w 5032666"/>
              <a:gd name="connsiteY255" fmla="*/ 0 h 419100"/>
              <a:gd name="connsiteX256" fmla="*/ 3032863 w 5032666"/>
              <a:gd name="connsiteY256" fmla="*/ 0 h 419100"/>
              <a:gd name="connsiteX257" fmla="*/ 3064458 w 5032666"/>
              <a:gd name="connsiteY257" fmla="*/ 0 h 419100"/>
              <a:gd name="connsiteX258" fmla="*/ 3078830 w 5032666"/>
              <a:gd name="connsiteY258" fmla="*/ 0 h 419100"/>
              <a:gd name="connsiteX259" fmla="*/ 3080041 w 5032666"/>
              <a:gd name="connsiteY259" fmla="*/ 0 h 419100"/>
              <a:gd name="connsiteX260" fmla="*/ 3089566 w 5032666"/>
              <a:gd name="connsiteY260" fmla="*/ 0 h 419100"/>
              <a:gd name="connsiteX261" fmla="*/ 3128113 w 5032666"/>
              <a:gd name="connsiteY261" fmla="*/ 0 h 419100"/>
              <a:gd name="connsiteX262" fmla="*/ 3135533 w 5032666"/>
              <a:gd name="connsiteY262" fmla="*/ 0 h 419100"/>
              <a:gd name="connsiteX263" fmla="*/ 3160154 w 5032666"/>
              <a:gd name="connsiteY263" fmla="*/ 0 h 419100"/>
              <a:gd name="connsiteX264" fmla="*/ 3184816 w 5032666"/>
              <a:gd name="connsiteY264" fmla="*/ 0 h 419100"/>
              <a:gd name="connsiteX265" fmla="*/ 3206121 w 5032666"/>
              <a:gd name="connsiteY265" fmla="*/ 0 h 419100"/>
              <a:gd name="connsiteX266" fmla="*/ 3216857 w 5032666"/>
              <a:gd name="connsiteY266" fmla="*/ 0 h 419100"/>
              <a:gd name="connsiteX267" fmla="*/ 3255404 w 5032666"/>
              <a:gd name="connsiteY267" fmla="*/ 0 h 419100"/>
              <a:gd name="connsiteX268" fmla="*/ 3262824 w 5032666"/>
              <a:gd name="connsiteY268" fmla="*/ 0 h 419100"/>
              <a:gd name="connsiteX269" fmla="*/ 3280512 w 5032666"/>
              <a:gd name="connsiteY269" fmla="*/ 0 h 419100"/>
              <a:gd name="connsiteX270" fmla="*/ 3312107 w 5032666"/>
              <a:gd name="connsiteY270" fmla="*/ 0 h 419100"/>
              <a:gd name="connsiteX271" fmla="*/ 3326479 w 5032666"/>
              <a:gd name="connsiteY271" fmla="*/ 0 h 419100"/>
              <a:gd name="connsiteX272" fmla="*/ 3337215 w 5032666"/>
              <a:gd name="connsiteY272" fmla="*/ 0 h 419100"/>
              <a:gd name="connsiteX273" fmla="*/ 3369705 w 5032666"/>
              <a:gd name="connsiteY273" fmla="*/ 0 h 419100"/>
              <a:gd name="connsiteX274" fmla="*/ 3375762 w 5032666"/>
              <a:gd name="connsiteY274" fmla="*/ 0 h 419100"/>
              <a:gd name="connsiteX275" fmla="*/ 3383182 w 5032666"/>
              <a:gd name="connsiteY275" fmla="*/ 0 h 419100"/>
              <a:gd name="connsiteX276" fmla="*/ 3415672 w 5032666"/>
              <a:gd name="connsiteY276" fmla="*/ 0 h 419100"/>
              <a:gd name="connsiteX277" fmla="*/ 3426408 w 5032666"/>
              <a:gd name="connsiteY277" fmla="*/ 0 h 419100"/>
              <a:gd name="connsiteX278" fmla="*/ 3432465 w 5032666"/>
              <a:gd name="connsiteY278" fmla="*/ 0 h 419100"/>
              <a:gd name="connsiteX279" fmla="*/ 3448050 w 5032666"/>
              <a:gd name="connsiteY279" fmla="*/ 0 h 419100"/>
              <a:gd name="connsiteX280" fmla="*/ 3464955 w 5032666"/>
              <a:gd name="connsiteY280" fmla="*/ 0 h 419100"/>
              <a:gd name="connsiteX281" fmla="*/ 3472375 w 5032666"/>
              <a:gd name="connsiteY281" fmla="*/ 0 h 419100"/>
              <a:gd name="connsiteX282" fmla="*/ 3490063 w 5032666"/>
              <a:gd name="connsiteY282" fmla="*/ 0 h 419100"/>
              <a:gd name="connsiteX283" fmla="*/ 3494017 w 5032666"/>
              <a:gd name="connsiteY283" fmla="*/ 0 h 419100"/>
              <a:gd name="connsiteX284" fmla="*/ 3504753 w 5032666"/>
              <a:gd name="connsiteY284" fmla="*/ 0 h 419100"/>
              <a:gd name="connsiteX285" fmla="*/ 3521658 w 5032666"/>
              <a:gd name="connsiteY285" fmla="*/ 0 h 419100"/>
              <a:gd name="connsiteX286" fmla="*/ 3536030 w 5032666"/>
              <a:gd name="connsiteY286" fmla="*/ 0 h 419100"/>
              <a:gd name="connsiteX287" fmla="*/ 3543300 w 5032666"/>
              <a:gd name="connsiteY287" fmla="*/ 0 h 419100"/>
              <a:gd name="connsiteX288" fmla="*/ 3546766 w 5032666"/>
              <a:gd name="connsiteY288" fmla="*/ 0 h 419100"/>
              <a:gd name="connsiteX289" fmla="*/ 3550720 w 5032666"/>
              <a:gd name="connsiteY289" fmla="*/ 0 h 419100"/>
              <a:gd name="connsiteX290" fmla="*/ 3568408 w 5032666"/>
              <a:gd name="connsiteY290" fmla="*/ 0 h 419100"/>
              <a:gd name="connsiteX291" fmla="*/ 3585313 w 5032666"/>
              <a:gd name="connsiteY291" fmla="*/ 0 h 419100"/>
              <a:gd name="connsiteX292" fmla="*/ 3592733 w 5032666"/>
              <a:gd name="connsiteY292" fmla="*/ 0 h 419100"/>
              <a:gd name="connsiteX293" fmla="*/ 3600003 w 5032666"/>
              <a:gd name="connsiteY293" fmla="*/ 0 h 419100"/>
              <a:gd name="connsiteX294" fmla="*/ 3614375 w 5032666"/>
              <a:gd name="connsiteY294" fmla="*/ 0 h 419100"/>
              <a:gd name="connsiteX295" fmla="*/ 3625111 w 5032666"/>
              <a:gd name="connsiteY295" fmla="*/ 0 h 419100"/>
              <a:gd name="connsiteX296" fmla="*/ 3642016 w 5032666"/>
              <a:gd name="connsiteY296" fmla="*/ 0 h 419100"/>
              <a:gd name="connsiteX297" fmla="*/ 3657601 w 5032666"/>
              <a:gd name="connsiteY297" fmla="*/ 0 h 419100"/>
              <a:gd name="connsiteX298" fmla="*/ 3663658 w 5032666"/>
              <a:gd name="connsiteY298" fmla="*/ 0 h 419100"/>
              <a:gd name="connsiteX299" fmla="*/ 3671078 w 5032666"/>
              <a:gd name="connsiteY299" fmla="*/ 0 h 419100"/>
              <a:gd name="connsiteX300" fmla="*/ 3703568 w 5032666"/>
              <a:gd name="connsiteY300" fmla="*/ 0 h 419100"/>
              <a:gd name="connsiteX301" fmla="*/ 3714304 w 5032666"/>
              <a:gd name="connsiteY301" fmla="*/ 0 h 419100"/>
              <a:gd name="connsiteX302" fmla="*/ 3720361 w 5032666"/>
              <a:gd name="connsiteY302" fmla="*/ 0 h 419100"/>
              <a:gd name="connsiteX303" fmla="*/ 3752851 w 5032666"/>
              <a:gd name="connsiteY303" fmla="*/ 0 h 419100"/>
              <a:gd name="connsiteX304" fmla="*/ 3760271 w 5032666"/>
              <a:gd name="connsiteY304" fmla="*/ 0 h 419100"/>
              <a:gd name="connsiteX305" fmla="*/ 3777959 w 5032666"/>
              <a:gd name="connsiteY305" fmla="*/ 0 h 419100"/>
              <a:gd name="connsiteX306" fmla="*/ 3809554 w 5032666"/>
              <a:gd name="connsiteY306" fmla="*/ 0 h 419100"/>
              <a:gd name="connsiteX307" fmla="*/ 3823926 w 5032666"/>
              <a:gd name="connsiteY307" fmla="*/ 0 h 419100"/>
              <a:gd name="connsiteX308" fmla="*/ 3834662 w 5032666"/>
              <a:gd name="connsiteY308" fmla="*/ 0 h 419100"/>
              <a:gd name="connsiteX309" fmla="*/ 3873209 w 5032666"/>
              <a:gd name="connsiteY309" fmla="*/ 0 h 419100"/>
              <a:gd name="connsiteX310" fmla="*/ 3880629 w 5032666"/>
              <a:gd name="connsiteY310" fmla="*/ 0 h 419100"/>
              <a:gd name="connsiteX311" fmla="*/ 3905250 w 5032666"/>
              <a:gd name="connsiteY311" fmla="*/ 0 h 419100"/>
              <a:gd name="connsiteX312" fmla="*/ 3929912 w 5032666"/>
              <a:gd name="connsiteY312" fmla="*/ 0 h 419100"/>
              <a:gd name="connsiteX313" fmla="*/ 3951217 w 5032666"/>
              <a:gd name="connsiteY313" fmla="*/ 0 h 419100"/>
              <a:gd name="connsiteX314" fmla="*/ 3961953 w 5032666"/>
              <a:gd name="connsiteY314" fmla="*/ 0 h 419100"/>
              <a:gd name="connsiteX315" fmla="*/ 4000500 w 5032666"/>
              <a:gd name="connsiteY315" fmla="*/ 0 h 419100"/>
              <a:gd name="connsiteX316" fmla="*/ 4007920 w 5032666"/>
              <a:gd name="connsiteY316" fmla="*/ 0 h 419100"/>
              <a:gd name="connsiteX317" fmla="*/ 4025608 w 5032666"/>
              <a:gd name="connsiteY317" fmla="*/ 0 h 419100"/>
              <a:gd name="connsiteX318" fmla="*/ 4057203 w 5032666"/>
              <a:gd name="connsiteY318" fmla="*/ 0 h 419100"/>
              <a:gd name="connsiteX319" fmla="*/ 4071575 w 5032666"/>
              <a:gd name="connsiteY319" fmla="*/ 0 h 419100"/>
              <a:gd name="connsiteX320" fmla="*/ 4082311 w 5032666"/>
              <a:gd name="connsiteY320" fmla="*/ 0 h 419100"/>
              <a:gd name="connsiteX321" fmla="*/ 4093604 w 5032666"/>
              <a:gd name="connsiteY321" fmla="*/ 0 h 419100"/>
              <a:gd name="connsiteX322" fmla="*/ 4114801 w 5032666"/>
              <a:gd name="connsiteY322" fmla="*/ 0 h 419100"/>
              <a:gd name="connsiteX323" fmla="*/ 4120858 w 5032666"/>
              <a:gd name="connsiteY323" fmla="*/ 0 h 419100"/>
              <a:gd name="connsiteX324" fmla="*/ 4128278 w 5032666"/>
              <a:gd name="connsiteY324" fmla="*/ 0 h 419100"/>
              <a:gd name="connsiteX325" fmla="*/ 4139571 w 5032666"/>
              <a:gd name="connsiteY325" fmla="*/ 0 h 419100"/>
              <a:gd name="connsiteX326" fmla="*/ 4150307 w 5032666"/>
              <a:gd name="connsiteY326" fmla="*/ 0 h 419100"/>
              <a:gd name="connsiteX327" fmla="*/ 4160768 w 5032666"/>
              <a:gd name="connsiteY327" fmla="*/ 0 h 419100"/>
              <a:gd name="connsiteX328" fmla="*/ 4171504 w 5032666"/>
              <a:gd name="connsiteY328" fmla="*/ 0 h 419100"/>
              <a:gd name="connsiteX329" fmla="*/ 4177561 w 5032666"/>
              <a:gd name="connsiteY329" fmla="*/ 0 h 419100"/>
              <a:gd name="connsiteX330" fmla="*/ 4188854 w 5032666"/>
              <a:gd name="connsiteY330" fmla="*/ 0 h 419100"/>
              <a:gd name="connsiteX331" fmla="*/ 4196274 w 5032666"/>
              <a:gd name="connsiteY331" fmla="*/ 0 h 419100"/>
              <a:gd name="connsiteX332" fmla="*/ 4210051 w 5032666"/>
              <a:gd name="connsiteY332" fmla="*/ 0 h 419100"/>
              <a:gd name="connsiteX333" fmla="*/ 4213962 w 5032666"/>
              <a:gd name="connsiteY333" fmla="*/ 0 h 419100"/>
              <a:gd name="connsiteX334" fmla="*/ 4217471 w 5032666"/>
              <a:gd name="connsiteY334" fmla="*/ 0 h 419100"/>
              <a:gd name="connsiteX335" fmla="*/ 4235159 w 5032666"/>
              <a:gd name="connsiteY335" fmla="*/ 0 h 419100"/>
              <a:gd name="connsiteX336" fmla="*/ 4245557 w 5032666"/>
              <a:gd name="connsiteY336" fmla="*/ 0 h 419100"/>
              <a:gd name="connsiteX337" fmla="*/ 4259929 w 5032666"/>
              <a:gd name="connsiteY337" fmla="*/ 0 h 419100"/>
              <a:gd name="connsiteX338" fmla="*/ 4266754 w 5032666"/>
              <a:gd name="connsiteY338" fmla="*/ 0 h 419100"/>
              <a:gd name="connsiteX339" fmla="*/ 4270665 w 5032666"/>
              <a:gd name="connsiteY339" fmla="*/ 0 h 419100"/>
              <a:gd name="connsiteX340" fmla="*/ 4281126 w 5032666"/>
              <a:gd name="connsiteY340" fmla="*/ 0 h 419100"/>
              <a:gd name="connsiteX341" fmla="*/ 4291862 w 5032666"/>
              <a:gd name="connsiteY341" fmla="*/ 0 h 419100"/>
              <a:gd name="connsiteX342" fmla="*/ 4303155 w 5032666"/>
              <a:gd name="connsiteY342" fmla="*/ 0 h 419100"/>
              <a:gd name="connsiteX343" fmla="*/ 4309212 w 5032666"/>
              <a:gd name="connsiteY343" fmla="*/ 0 h 419100"/>
              <a:gd name="connsiteX344" fmla="*/ 4316632 w 5032666"/>
              <a:gd name="connsiteY344" fmla="*/ 0 h 419100"/>
              <a:gd name="connsiteX345" fmla="*/ 4330409 w 5032666"/>
              <a:gd name="connsiteY345" fmla="*/ 0 h 419100"/>
              <a:gd name="connsiteX346" fmla="*/ 4337829 w 5032666"/>
              <a:gd name="connsiteY346" fmla="*/ 0 h 419100"/>
              <a:gd name="connsiteX347" fmla="*/ 4349122 w 5032666"/>
              <a:gd name="connsiteY347" fmla="*/ 0 h 419100"/>
              <a:gd name="connsiteX348" fmla="*/ 4359858 w 5032666"/>
              <a:gd name="connsiteY348" fmla="*/ 0 h 419100"/>
              <a:gd name="connsiteX349" fmla="*/ 4365915 w 5032666"/>
              <a:gd name="connsiteY349" fmla="*/ 0 h 419100"/>
              <a:gd name="connsiteX350" fmla="*/ 4387112 w 5032666"/>
              <a:gd name="connsiteY350" fmla="*/ 0 h 419100"/>
              <a:gd name="connsiteX351" fmla="*/ 4398405 w 5032666"/>
              <a:gd name="connsiteY351" fmla="*/ 0 h 419100"/>
              <a:gd name="connsiteX352" fmla="*/ 4405825 w 5032666"/>
              <a:gd name="connsiteY352" fmla="*/ 0 h 419100"/>
              <a:gd name="connsiteX353" fmla="*/ 4423513 w 5032666"/>
              <a:gd name="connsiteY353" fmla="*/ 0 h 419100"/>
              <a:gd name="connsiteX354" fmla="*/ 4455108 w 5032666"/>
              <a:gd name="connsiteY354" fmla="*/ 0 h 419100"/>
              <a:gd name="connsiteX355" fmla="*/ 4469480 w 5032666"/>
              <a:gd name="connsiteY355" fmla="*/ 0 h 419100"/>
              <a:gd name="connsiteX356" fmla="*/ 4480216 w 5032666"/>
              <a:gd name="connsiteY356" fmla="*/ 0 h 419100"/>
              <a:gd name="connsiteX357" fmla="*/ 4518763 w 5032666"/>
              <a:gd name="connsiteY357" fmla="*/ 0 h 419100"/>
              <a:gd name="connsiteX358" fmla="*/ 4526183 w 5032666"/>
              <a:gd name="connsiteY358" fmla="*/ 0 h 419100"/>
              <a:gd name="connsiteX359" fmla="*/ 4550804 w 5032666"/>
              <a:gd name="connsiteY359" fmla="*/ 0 h 419100"/>
              <a:gd name="connsiteX360" fmla="*/ 4575466 w 5032666"/>
              <a:gd name="connsiteY360" fmla="*/ 0 h 419100"/>
              <a:gd name="connsiteX361" fmla="*/ 4596771 w 5032666"/>
              <a:gd name="connsiteY361" fmla="*/ 0 h 419100"/>
              <a:gd name="connsiteX362" fmla="*/ 4607507 w 5032666"/>
              <a:gd name="connsiteY362" fmla="*/ 0 h 419100"/>
              <a:gd name="connsiteX363" fmla="*/ 4646054 w 5032666"/>
              <a:gd name="connsiteY363" fmla="*/ 0 h 419100"/>
              <a:gd name="connsiteX364" fmla="*/ 4653474 w 5032666"/>
              <a:gd name="connsiteY364" fmla="*/ 0 h 419100"/>
              <a:gd name="connsiteX365" fmla="*/ 4671162 w 5032666"/>
              <a:gd name="connsiteY365" fmla="*/ 0 h 419100"/>
              <a:gd name="connsiteX366" fmla="*/ 4702757 w 5032666"/>
              <a:gd name="connsiteY366" fmla="*/ 0 h 419100"/>
              <a:gd name="connsiteX367" fmla="*/ 4717129 w 5032666"/>
              <a:gd name="connsiteY367" fmla="*/ 0 h 419100"/>
              <a:gd name="connsiteX368" fmla="*/ 4727865 w 5032666"/>
              <a:gd name="connsiteY368" fmla="*/ 0 h 419100"/>
              <a:gd name="connsiteX369" fmla="*/ 4760355 w 5032666"/>
              <a:gd name="connsiteY369" fmla="*/ 0 h 419100"/>
              <a:gd name="connsiteX370" fmla="*/ 4766412 w 5032666"/>
              <a:gd name="connsiteY370" fmla="*/ 0 h 419100"/>
              <a:gd name="connsiteX371" fmla="*/ 4773832 w 5032666"/>
              <a:gd name="connsiteY371" fmla="*/ 0 h 419100"/>
              <a:gd name="connsiteX372" fmla="*/ 4806322 w 5032666"/>
              <a:gd name="connsiteY372" fmla="*/ 0 h 419100"/>
              <a:gd name="connsiteX373" fmla="*/ 4817058 w 5032666"/>
              <a:gd name="connsiteY373" fmla="*/ 0 h 419100"/>
              <a:gd name="connsiteX374" fmla="*/ 4823115 w 5032666"/>
              <a:gd name="connsiteY374" fmla="*/ 0 h 419100"/>
              <a:gd name="connsiteX375" fmla="*/ 4855605 w 5032666"/>
              <a:gd name="connsiteY375" fmla="*/ 0 h 419100"/>
              <a:gd name="connsiteX376" fmla="*/ 4863025 w 5032666"/>
              <a:gd name="connsiteY376" fmla="*/ 0 h 419100"/>
              <a:gd name="connsiteX377" fmla="*/ 4880713 w 5032666"/>
              <a:gd name="connsiteY377" fmla="*/ 0 h 419100"/>
              <a:gd name="connsiteX378" fmla="*/ 4912308 w 5032666"/>
              <a:gd name="connsiteY378" fmla="*/ 0 h 419100"/>
              <a:gd name="connsiteX379" fmla="*/ 4926680 w 5032666"/>
              <a:gd name="connsiteY379" fmla="*/ 0 h 419100"/>
              <a:gd name="connsiteX380" fmla="*/ 4937416 w 5032666"/>
              <a:gd name="connsiteY380" fmla="*/ 0 h 419100"/>
              <a:gd name="connsiteX381" fmla="*/ 4975963 w 5032666"/>
              <a:gd name="connsiteY381" fmla="*/ 0 h 419100"/>
              <a:gd name="connsiteX382" fmla="*/ 4983383 w 5032666"/>
              <a:gd name="connsiteY382" fmla="*/ 0 h 419100"/>
              <a:gd name="connsiteX383" fmla="*/ 5032666 w 5032666"/>
              <a:gd name="connsiteY383" fmla="*/ 0 h 419100"/>
              <a:gd name="connsiteX384" fmla="*/ 4927891 w 5032666"/>
              <a:gd name="connsiteY384" fmla="*/ 419100 h 419100"/>
              <a:gd name="connsiteX385" fmla="*/ 4878608 w 5032666"/>
              <a:gd name="connsiteY385" fmla="*/ 419100 h 419100"/>
              <a:gd name="connsiteX386" fmla="*/ 4871188 w 5032666"/>
              <a:gd name="connsiteY386" fmla="*/ 419100 h 419100"/>
              <a:gd name="connsiteX387" fmla="*/ 4832641 w 5032666"/>
              <a:gd name="connsiteY387" fmla="*/ 419100 h 419100"/>
              <a:gd name="connsiteX388" fmla="*/ 4821905 w 5032666"/>
              <a:gd name="connsiteY388" fmla="*/ 419100 h 419100"/>
              <a:gd name="connsiteX389" fmla="*/ 4807533 w 5032666"/>
              <a:gd name="connsiteY389" fmla="*/ 419100 h 419100"/>
              <a:gd name="connsiteX390" fmla="*/ 4775938 w 5032666"/>
              <a:gd name="connsiteY390" fmla="*/ 419100 h 419100"/>
              <a:gd name="connsiteX391" fmla="*/ 4758250 w 5032666"/>
              <a:gd name="connsiteY391" fmla="*/ 419100 h 419100"/>
              <a:gd name="connsiteX392" fmla="*/ 4750830 w 5032666"/>
              <a:gd name="connsiteY392" fmla="*/ 419100 h 419100"/>
              <a:gd name="connsiteX393" fmla="*/ 4718340 w 5032666"/>
              <a:gd name="connsiteY393" fmla="*/ 419100 h 419100"/>
              <a:gd name="connsiteX394" fmla="*/ 4712283 w 5032666"/>
              <a:gd name="connsiteY394" fmla="*/ 419100 h 419100"/>
              <a:gd name="connsiteX395" fmla="*/ 4701547 w 5032666"/>
              <a:gd name="connsiteY395" fmla="*/ 419100 h 419100"/>
              <a:gd name="connsiteX396" fmla="*/ 4669057 w 5032666"/>
              <a:gd name="connsiteY396" fmla="*/ 419100 h 419100"/>
              <a:gd name="connsiteX397" fmla="*/ 4661637 w 5032666"/>
              <a:gd name="connsiteY397" fmla="*/ 419100 h 419100"/>
              <a:gd name="connsiteX398" fmla="*/ 4655580 w 5032666"/>
              <a:gd name="connsiteY398" fmla="*/ 419100 h 419100"/>
              <a:gd name="connsiteX399" fmla="*/ 4623090 w 5032666"/>
              <a:gd name="connsiteY399" fmla="*/ 419100 h 419100"/>
              <a:gd name="connsiteX400" fmla="*/ 4612354 w 5032666"/>
              <a:gd name="connsiteY400" fmla="*/ 419100 h 419100"/>
              <a:gd name="connsiteX401" fmla="*/ 4597982 w 5032666"/>
              <a:gd name="connsiteY401" fmla="*/ 419100 h 419100"/>
              <a:gd name="connsiteX402" fmla="*/ 4566387 w 5032666"/>
              <a:gd name="connsiteY402" fmla="*/ 419100 h 419100"/>
              <a:gd name="connsiteX403" fmla="*/ 4548699 w 5032666"/>
              <a:gd name="connsiteY403" fmla="*/ 419100 h 419100"/>
              <a:gd name="connsiteX404" fmla="*/ 4541279 w 5032666"/>
              <a:gd name="connsiteY404" fmla="*/ 419100 h 419100"/>
              <a:gd name="connsiteX405" fmla="*/ 4502732 w 5032666"/>
              <a:gd name="connsiteY405" fmla="*/ 419100 h 419100"/>
              <a:gd name="connsiteX406" fmla="*/ 4491996 w 5032666"/>
              <a:gd name="connsiteY406" fmla="*/ 419100 h 419100"/>
              <a:gd name="connsiteX407" fmla="*/ 4470691 w 5032666"/>
              <a:gd name="connsiteY407" fmla="*/ 419100 h 419100"/>
              <a:gd name="connsiteX408" fmla="*/ 4446029 w 5032666"/>
              <a:gd name="connsiteY408" fmla="*/ 419100 h 419100"/>
              <a:gd name="connsiteX409" fmla="*/ 4421408 w 5032666"/>
              <a:gd name="connsiteY409" fmla="*/ 419100 h 419100"/>
              <a:gd name="connsiteX410" fmla="*/ 4413988 w 5032666"/>
              <a:gd name="connsiteY410" fmla="*/ 419100 h 419100"/>
              <a:gd name="connsiteX411" fmla="*/ 4375441 w 5032666"/>
              <a:gd name="connsiteY411" fmla="*/ 419100 h 419100"/>
              <a:gd name="connsiteX412" fmla="*/ 4364705 w 5032666"/>
              <a:gd name="connsiteY412" fmla="*/ 419100 h 419100"/>
              <a:gd name="connsiteX413" fmla="*/ 4350333 w 5032666"/>
              <a:gd name="connsiteY413" fmla="*/ 419100 h 419100"/>
              <a:gd name="connsiteX414" fmla="*/ 4318738 w 5032666"/>
              <a:gd name="connsiteY414" fmla="*/ 419100 h 419100"/>
              <a:gd name="connsiteX415" fmla="*/ 4301050 w 5032666"/>
              <a:gd name="connsiteY415" fmla="*/ 419100 h 419100"/>
              <a:gd name="connsiteX416" fmla="*/ 4293630 w 5032666"/>
              <a:gd name="connsiteY416" fmla="*/ 419100 h 419100"/>
              <a:gd name="connsiteX417" fmla="*/ 4282337 w 5032666"/>
              <a:gd name="connsiteY417" fmla="*/ 419100 h 419100"/>
              <a:gd name="connsiteX418" fmla="*/ 4261140 w 5032666"/>
              <a:gd name="connsiteY418" fmla="*/ 419100 h 419100"/>
              <a:gd name="connsiteX419" fmla="*/ 4255083 w 5032666"/>
              <a:gd name="connsiteY419" fmla="*/ 419100 h 419100"/>
              <a:gd name="connsiteX420" fmla="*/ 4244347 w 5032666"/>
              <a:gd name="connsiteY420" fmla="*/ 419100 h 419100"/>
              <a:gd name="connsiteX421" fmla="*/ 4233054 w 5032666"/>
              <a:gd name="connsiteY421" fmla="*/ 419100 h 419100"/>
              <a:gd name="connsiteX422" fmla="*/ 4225634 w 5032666"/>
              <a:gd name="connsiteY422" fmla="*/ 419100 h 419100"/>
              <a:gd name="connsiteX423" fmla="*/ 4211857 w 5032666"/>
              <a:gd name="connsiteY423" fmla="*/ 419100 h 419100"/>
              <a:gd name="connsiteX424" fmla="*/ 4204437 w 5032666"/>
              <a:gd name="connsiteY424" fmla="*/ 419100 h 419100"/>
              <a:gd name="connsiteX425" fmla="*/ 4198380 w 5032666"/>
              <a:gd name="connsiteY425" fmla="*/ 419100 h 419100"/>
              <a:gd name="connsiteX426" fmla="*/ 4187087 w 5032666"/>
              <a:gd name="connsiteY426" fmla="*/ 419100 h 419100"/>
              <a:gd name="connsiteX427" fmla="*/ 4176351 w 5032666"/>
              <a:gd name="connsiteY427" fmla="*/ 419100 h 419100"/>
              <a:gd name="connsiteX428" fmla="*/ 4165890 w 5032666"/>
              <a:gd name="connsiteY428" fmla="*/ 419100 h 419100"/>
              <a:gd name="connsiteX429" fmla="*/ 4161979 w 5032666"/>
              <a:gd name="connsiteY429" fmla="*/ 419100 h 419100"/>
              <a:gd name="connsiteX430" fmla="*/ 4155154 w 5032666"/>
              <a:gd name="connsiteY430" fmla="*/ 419100 h 419100"/>
              <a:gd name="connsiteX431" fmla="*/ 4140782 w 5032666"/>
              <a:gd name="connsiteY431" fmla="*/ 419100 h 419100"/>
              <a:gd name="connsiteX432" fmla="*/ 4130384 w 5032666"/>
              <a:gd name="connsiteY432" fmla="*/ 419100 h 419100"/>
              <a:gd name="connsiteX433" fmla="*/ 4112696 w 5032666"/>
              <a:gd name="connsiteY433" fmla="*/ 419100 h 419100"/>
              <a:gd name="connsiteX434" fmla="*/ 4109187 w 5032666"/>
              <a:gd name="connsiteY434" fmla="*/ 419100 h 419100"/>
              <a:gd name="connsiteX435" fmla="*/ 4105276 w 5032666"/>
              <a:gd name="connsiteY435" fmla="*/ 419100 h 419100"/>
              <a:gd name="connsiteX436" fmla="*/ 4091499 w 5032666"/>
              <a:gd name="connsiteY436" fmla="*/ 419100 h 419100"/>
              <a:gd name="connsiteX437" fmla="*/ 4084079 w 5032666"/>
              <a:gd name="connsiteY437" fmla="*/ 419100 h 419100"/>
              <a:gd name="connsiteX438" fmla="*/ 4072786 w 5032666"/>
              <a:gd name="connsiteY438" fmla="*/ 419100 h 419100"/>
              <a:gd name="connsiteX439" fmla="*/ 4066729 w 5032666"/>
              <a:gd name="connsiteY439" fmla="*/ 419100 h 419100"/>
              <a:gd name="connsiteX440" fmla="*/ 4055993 w 5032666"/>
              <a:gd name="connsiteY440" fmla="*/ 419100 h 419100"/>
              <a:gd name="connsiteX441" fmla="*/ 4045532 w 5032666"/>
              <a:gd name="connsiteY441" fmla="*/ 419100 h 419100"/>
              <a:gd name="connsiteX442" fmla="*/ 4034796 w 5032666"/>
              <a:gd name="connsiteY442" fmla="*/ 419100 h 419100"/>
              <a:gd name="connsiteX443" fmla="*/ 4023503 w 5032666"/>
              <a:gd name="connsiteY443" fmla="*/ 419100 h 419100"/>
              <a:gd name="connsiteX444" fmla="*/ 4016083 w 5032666"/>
              <a:gd name="connsiteY444" fmla="*/ 419100 h 419100"/>
              <a:gd name="connsiteX445" fmla="*/ 4010026 w 5032666"/>
              <a:gd name="connsiteY445" fmla="*/ 419100 h 419100"/>
              <a:gd name="connsiteX446" fmla="*/ 3988829 w 5032666"/>
              <a:gd name="connsiteY446" fmla="*/ 419100 h 419100"/>
              <a:gd name="connsiteX447" fmla="*/ 3977536 w 5032666"/>
              <a:gd name="connsiteY447" fmla="*/ 419100 h 419100"/>
              <a:gd name="connsiteX448" fmla="*/ 3966800 w 5032666"/>
              <a:gd name="connsiteY448" fmla="*/ 419100 h 419100"/>
              <a:gd name="connsiteX449" fmla="*/ 3952428 w 5032666"/>
              <a:gd name="connsiteY449" fmla="*/ 419100 h 419100"/>
              <a:gd name="connsiteX450" fmla="*/ 3920833 w 5032666"/>
              <a:gd name="connsiteY450" fmla="*/ 419100 h 419100"/>
              <a:gd name="connsiteX451" fmla="*/ 3903145 w 5032666"/>
              <a:gd name="connsiteY451" fmla="*/ 419100 h 419100"/>
              <a:gd name="connsiteX452" fmla="*/ 3895725 w 5032666"/>
              <a:gd name="connsiteY452" fmla="*/ 419100 h 419100"/>
              <a:gd name="connsiteX453" fmla="*/ 3857178 w 5032666"/>
              <a:gd name="connsiteY453" fmla="*/ 419100 h 419100"/>
              <a:gd name="connsiteX454" fmla="*/ 3846442 w 5032666"/>
              <a:gd name="connsiteY454" fmla="*/ 419100 h 419100"/>
              <a:gd name="connsiteX455" fmla="*/ 3825137 w 5032666"/>
              <a:gd name="connsiteY455" fmla="*/ 419100 h 419100"/>
              <a:gd name="connsiteX456" fmla="*/ 3800475 w 5032666"/>
              <a:gd name="connsiteY456" fmla="*/ 419100 h 419100"/>
              <a:gd name="connsiteX457" fmla="*/ 3775854 w 5032666"/>
              <a:gd name="connsiteY457" fmla="*/ 419100 h 419100"/>
              <a:gd name="connsiteX458" fmla="*/ 3768434 w 5032666"/>
              <a:gd name="connsiteY458" fmla="*/ 419100 h 419100"/>
              <a:gd name="connsiteX459" fmla="*/ 3729887 w 5032666"/>
              <a:gd name="connsiteY459" fmla="*/ 419100 h 419100"/>
              <a:gd name="connsiteX460" fmla="*/ 3719151 w 5032666"/>
              <a:gd name="connsiteY460" fmla="*/ 419100 h 419100"/>
              <a:gd name="connsiteX461" fmla="*/ 3704779 w 5032666"/>
              <a:gd name="connsiteY461" fmla="*/ 419100 h 419100"/>
              <a:gd name="connsiteX462" fmla="*/ 3673184 w 5032666"/>
              <a:gd name="connsiteY462" fmla="*/ 419100 h 419100"/>
              <a:gd name="connsiteX463" fmla="*/ 3655496 w 5032666"/>
              <a:gd name="connsiteY463" fmla="*/ 419100 h 419100"/>
              <a:gd name="connsiteX464" fmla="*/ 3648076 w 5032666"/>
              <a:gd name="connsiteY464" fmla="*/ 419100 h 419100"/>
              <a:gd name="connsiteX465" fmla="*/ 3615586 w 5032666"/>
              <a:gd name="connsiteY465" fmla="*/ 419100 h 419100"/>
              <a:gd name="connsiteX466" fmla="*/ 3609529 w 5032666"/>
              <a:gd name="connsiteY466" fmla="*/ 419100 h 419100"/>
              <a:gd name="connsiteX467" fmla="*/ 3598793 w 5032666"/>
              <a:gd name="connsiteY467" fmla="*/ 419100 h 419100"/>
              <a:gd name="connsiteX468" fmla="*/ 3566303 w 5032666"/>
              <a:gd name="connsiteY468" fmla="*/ 419100 h 419100"/>
              <a:gd name="connsiteX469" fmla="*/ 3558883 w 5032666"/>
              <a:gd name="connsiteY469" fmla="*/ 419100 h 419100"/>
              <a:gd name="connsiteX470" fmla="*/ 3552826 w 5032666"/>
              <a:gd name="connsiteY470" fmla="*/ 419100 h 419100"/>
              <a:gd name="connsiteX471" fmla="*/ 3537241 w 5032666"/>
              <a:gd name="connsiteY471" fmla="*/ 419100 h 419100"/>
              <a:gd name="connsiteX472" fmla="*/ 3520336 w 5032666"/>
              <a:gd name="connsiteY472" fmla="*/ 419100 h 419100"/>
              <a:gd name="connsiteX473" fmla="*/ 3509600 w 5032666"/>
              <a:gd name="connsiteY473" fmla="*/ 419100 h 419100"/>
              <a:gd name="connsiteX474" fmla="*/ 3495228 w 5032666"/>
              <a:gd name="connsiteY474" fmla="*/ 419100 h 419100"/>
              <a:gd name="connsiteX475" fmla="*/ 3487958 w 5032666"/>
              <a:gd name="connsiteY475" fmla="*/ 419100 h 419100"/>
              <a:gd name="connsiteX476" fmla="*/ 3480538 w 5032666"/>
              <a:gd name="connsiteY476" fmla="*/ 419100 h 419100"/>
              <a:gd name="connsiteX477" fmla="*/ 3463633 w 5032666"/>
              <a:gd name="connsiteY477" fmla="*/ 419100 h 419100"/>
              <a:gd name="connsiteX478" fmla="*/ 3445945 w 5032666"/>
              <a:gd name="connsiteY478" fmla="*/ 419100 h 419100"/>
              <a:gd name="connsiteX479" fmla="*/ 3441991 w 5032666"/>
              <a:gd name="connsiteY479" fmla="*/ 419100 h 419100"/>
              <a:gd name="connsiteX480" fmla="*/ 3438525 w 5032666"/>
              <a:gd name="connsiteY480" fmla="*/ 419100 h 419100"/>
              <a:gd name="connsiteX481" fmla="*/ 3431255 w 5032666"/>
              <a:gd name="connsiteY481" fmla="*/ 419100 h 419100"/>
              <a:gd name="connsiteX482" fmla="*/ 3416883 w 5032666"/>
              <a:gd name="connsiteY482" fmla="*/ 419100 h 419100"/>
              <a:gd name="connsiteX483" fmla="*/ 3399978 w 5032666"/>
              <a:gd name="connsiteY483" fmla="*/ 419100 h 419100"/>
              <a:gd name="connsiteX484" fmla="*/ 3389242 w 5032666"/>
              <a:gd name="connsiteY484" fmla="*/ 419100 h 419100"/>
              <a:gd name="connsiteX485" fmla="*/ 3385288 w 5032666"/>
              <a:gd name="connsiteY485" fmla="*/ 419100 h 419100"/>
              <a:gd name="connsiteX486" fmla="*/ 3367600 w 5032666"/>
              <a:gd name="connsiteY486" fmla="*/ 419100 h 419100"/>
              <a:gd name="connsiteX487" fmla="*/ 3360180 w 5032666"/>
              <a:gd name="connsiteY487" fmla="*/ 419100 h 419100"/>
              <a:gd name="connsiteX488" fmla="*/ 3343275 w 5032666"/>
              <a:gd name="connsiteY488" fmla="*/ 419100 h 419100"/>
              <a:gd name="connsiteX489" fmla="*/ 3327690 w 5032666"/>
              <a:gd name="connsiteY489" fmla="*/ 419100 h 419100"/>
              <a:gd name="connsiteX490" fmla="*/ 3321633 w 5032666"/>
              <a:gd name="connsiteY490" fmla="*/ 419100 h 419100"/>
              <a:gd name="connsiteX491" fmla="*/ 3310897 w 5032666"/>
              <a:gd name="connsiteY491" fmla="*/ 419100 h 419100"/>
              <a:gd name="connsiteX492" fmla="*/ 3278407 w 5032666"/>
              <a:gd name="connsiteY492" fmla="*/ 419100 h 419100"/>
              <a:gd name="connsiteX493" fmla="*/ 3270987 w 5032666"/>
              <a:gd name="connsiteY493" fmla="*/ 419100 h 419100"/>
              <a:gd name="connsiteX494" fmla="*/ 3264930 w 5032666"/>
              <a:gd name="connsiteY494" fmla="*/ 419100 h 419100"/>
              <a:gd name="connsiteX495" fmla="*/ 3232440 w 5032666"/>
              <a:gd name="connsiteY495" fmla="*/ 419100 h 419100"/>
              <a:gd name="connsiteX496" fmla="*/ 3221704 w 5032666"/>
              <a:gd name="connsiteY496" fmla="*/ 419100 h 419100"/>
              <a:gd name="connsiteX497" fmla="*/ 3207332 w 5032666"/>
              <a:gd name="connsiteY497" fmla="*/ 419100 h 419100"/>
              <a:gd name="connsiteX498" fmla="*/ 3175737 w 5032666"/>
              <a:gd name="connsiteY498" fmla="*/ 419100 h 419100"/>
              <a:gd name="connsiteX499" fmla="*/ 3158049 w 5032666"/>
              <a:gd name="connsiteY499" fmla="*/ 419100 h 419100"/>
              <a:gd name="connsiteX500" fmla="*/ 3150629 w 5032666"/>
              <a:gd name="connsiteY500" fmla="*/ 419100 h 419100"/>
              <a:gd name="connsiteX501" fmla="*/ 3112082 w 5032666"/>
              <a:gd name="connsiteY501" fmla="*/ 419100 h 419100"/>
              <a:gd name="connsiteX502" fmla="*/ 3101346 w 5032666"/>
              <a:gd name="connsiteY502" fmla="*/ 419100 h 419100"/>
              <a:gd name="connsiteX503" fmla="*/ 3080041 w 5032666"/>
              <a:gd name="connsiteY503" fmla="*/ 419100 h 419100"/>
              <a:gd name="connsiteX504" fmla="*/ 3055379 w 5032666"/>
              <a:gd name="connsiteY504" fmla="*/ 419100 h 419100"/>
              <a:gd name="connsiteX505" fmla="*/ 3030758 w 5032666"/>
              <a:gd name="connsiteY505" fmla="*/ 419100 h 419100"/>
              <a:gd name="connsiteX506" fmla="*/ 3023338 w 5032666"/>
              <a:gd name="connsiteY506" fmla="*/ 419100 h 419100"/>
              <a:gd name="connsiteX507" fmla="*/ 2984791 w 5032666"/>
              <a:gd name="connsiteY507" fmla="*/ 419100 h 419100"/>
              <a:gd name="connsiteX508" fmla="*/ 2975266 w 5032666"/>
              <a:gd name="connsiteY508" fmla="*/ 419100 h 419100"/>
              <a:gd name="connsiteX509" fmla="*/ 2974055 w 5032666"/>
              <a:gd name="connsiteY509" fmla="*/ 419100 h 419100"/>
              <a:gd name="connsiteX510" fmla="*/ 2959683 w 5032666"/>
              <a:gd name="connsiteY510" fmla="*/ 419100 h 419100"/>
              <a:gd name="connsiteX511" fmla="*/ 2928088 w 5032666"/>
              <a:gd name="connsiteY511" fmla="*/ 419100 h 419100"/>
              <a:gd name="connsiteX512" fmla="*/ 2925983 w 5032666"/>
              <a:gd name="connsiteY512" fmla="*/ 419100 h 419100"/>
              <a:gd name="connsiteX513" fmla="*/ 2918563 w 5032666"/>
              <a:gd name="connsiteY513" fmla="*/ 419100 h 419100"/>
              <a:gd name="connsiteX514" fmla="*/ 2910400 w 5032666"/>
              <a:gd name="connsiteY514" fmla="*/ 419100 h 419100"/>
              <a:gd name="connsiteX515" fmla="*/ 2902980 w 5032666"/>
              <a:gd name="connsiteY515" fmla="*/ 419100 h 419100"/>
              <a:gd name="connsiteX516" fmla="*/ 2891687 w 5032666"/>
              <a:gd name="connsiteY516" fmla="*/ 419100 h 419100"/>
              <a:gd name="connsiteX517" fmla="*/ 2880016 w 5032666"/>
              <a:gd name="connsiteY517" fmla="*/ 419100 h 419100"/>
              <a:gd name="connsiteX518" fmla="*/ 2870490 w 5032666"/>
              <a:gd name="connsiteY518" fmla="*/ 419100 h 419100"/>
              <a:gd name="connsiteX519" fmla="*/ 2869280 w 5032666"/>
              <a:gd name="connsiteY519" fmla="*/ 419100 h 419100"/>
              <a:gd name="connsiteX520" fmla="*/ 2864433 w 5032666"/>
              <a:gd name="connsiteY520" fmla="*/ 419100 h 419100"/>
              <a:gd name="connsiteX521" fmla="*/ 2854908 w 5032666"/>
              <a:gd name="connsiteY521" fmla="*/ 419100 h 419100"/>
              <a:gd name="connsiteX522" fmla="*/ 2853697 w 5032666"/>
              <a:gd name="connsiteY522" fmla="*/ 419100 h 419100"/>
              <a:gd name="connsiteX523" fmla="*/ 2842404 w 5032666"/>
              <a:gd name="connsiteY523" fmla="*/ 419100 h 419100"/>
              <a:gd name="connsiteX524" fmla="*/ 2834984 w 5032666"/>
              <a:gd name="connsiteY524" fmla="*/ 419100 h 419100"/>
              <a:gd name="connsiteX525" fmla="*/ 2823313 w 5032666"/>
              <a:gd name="connsiteY525" fmla="*/ 419100 h 419100"/>
              <a:gd name="connsiteX526" fmla="*/ 2821207 w 5032666"/>
              <a:gd name="connsiteY526" fmla="*/ 419100 h 419100"/>
              <a:gd name="connsiteX527" fmla="*/ 2813787 w 5032666"/>
              <a:gd name="connsiteY527" fmla="*/ 419100 h 419100"/>
              <a:gd name="connsiteX528" fmla="*/ 2807730 w 5032666"/>
              <a:gd name="connsiteY528" fmla="*/ 419100 h 419100"/>
              <a:gd name="connsiteX529" fmla="*/ 2805625 w 5032666"/>
              <a:gd name="connsiteY529" fmla="*/ 419100 h 419100"/>
              <a:gd name="connsiteX530" fmla="*/ 2798205 w 5032666"/>
              <a:gd name="connsiteY530" fmla="*/ 419100 h 419100"/>
              <a:gd name="connsiteX531" fmla="*/ 2796437 w 5032666"/>
              <a:gd name="connsiteY531" fmla="*/ 419100 h 419100"/>
              <a:gd name="connsiteX532" fmla="*/ 2785701 w 5032666"/>
              <a:gd name="connsiteY532" fmla="*/ 419100 h 419100"/>
              <a:gd name="connsiteX533" fmla="*/ 2775240 w 5032666"/>
              <a:gd name="connsiteY533" fmla="*/ 419100 h 419100"/>
              <a:gd name="connsiteX534" fmla="*/ 2771329 w 5032666"/>
              <a:gd name="connsiteY534" fmla="*/ 419100 h 419100"/>
              <a:gd name="connsiteX535" fmla="*/ 2765715 w 5032666"/>
              <a:gd name="connsiteY535" fmla="*/ 419100 h 419100"/>
              <a:gd name="connsiteX536" fmla="*/ 2764504 w 5032666"/>
              <a:gd name="connsiteY536" fmla="*/ 419100 h 419100"/>
              <a:gd name="connsiteX537" fmla="*/ 2759658 w 5032666"/>
              <a:gd name="connsiteY537" fmla="*/ 419100 h 419100"/>
              <a:gd name="connsiteX538" fmla="*/ 2750132 w 5032666"/>
              <a:gd name="connsiteY538" fmla="*/ 419100 h 419100"/>
              <a:gd name="connsiteX539" fmla="*/ 2748922 w 5032666"/>
              <a:gd name="connsiteY539" fmla="*/ 419100 h 419100"/>
              <a:gd name="connsiteX540" fmla="*/ 2739734 w 5032666"/>
              <a:gd name="connsiteY540" fmla="*/ 419100 h 419100"/>
              <a:gd name="connsiteX541" fmla="*/ 2722046 w 5032666"/>
              <a:gd name="connsiteY541" fmla="*/ 419100 h 419100"/>
              <a:gd name="connsiteX542" fmla="*/ 2718537 w 5032666"/>
              <a:gd name="connsiteY542" fmla="*/ 419100 h 419100"/>
              <a:gd name="connsiteX543" fmla="*/ 2716432 w 5032666"/>
              <a:gd name="connsiteY543" fmla="*/ 419100 h 419100"/>
              <a:gd name="connsiteX544" fmla="*/ 2714626 w 5032666"/>
              <a:gd name="connsiteY544" fmla="*/ 419100 h 419100"/>
              <a:gd name="connsiteX545" fmla="*/ 2709012 w 5032666"/>
              <a:gd name="connsiteY545" fmla="*/ 419100 h 419100"/>
              <a:gd name="connsiteX546" fmla="*/ 2702955 w 5032666"/>
              <a:gd name="connsiteY546" fmla="*/ 419100 h 419100"/>
              <a:gd name="connsiteX547" fmla="*/ 2700849 w 5032666"/>
              <a:gd name="connsiteY547" fmla="*/ 419100 h 419100"/>
              <a:gd name="connsiteX548" fmla="*/ 2693429 w 5032666"/>
              <a:gd name="connsiteY548" fmla="*/ 419100 h 419100"/>
              <a:gd name="connsiteX549" fmla="*/ 2682136 w 5032666"/>
              <a:gd name="connsiteY549" fmla="*/ 419100 h 419100"/>
              <a:gd name="connsiteX550" fmla="*/ 2676079 w 5032666"/>
              <a:gd name="connsiteY550" fmla="*/ 419100 h 419100"/>
              <a:gd name="connsiteX551" fmla="*/ 2670465 w 5032666"/>
              <a:gd name="connsiteY551" fmla="*/ 419100 h 419100"/>
              <a:gd name="connsiteX552" fmla="*/ 2665343 w 5032666"/>
              <a:gd name="connsiteY552" fmla="*/ 419100 h 419100"/>
              <a:gd name="connsiteX553" fmla="*/ 2659729 w 5032666"/>
              <a:gd name="connsiteY553" fmla="*/ 419100 h 419100"/>
              <a:gd name="connsiteX554" fmla="*/ 2654882 w 5032666"/>
              <a:gd name="connsiteY554" fmla="*/ 419100 h 419100"/>
              <a:gd name="connsiteX555" fmla="*/ 2645357 w 5032666"/>
              <a:gd name="connsiteY555" fmla="*/ 419100 h 419100"/>
              <a:gd name="connsiteX556" fmla="*/ 2644146 w 5032666"/>
              <a:gd name="connsiteY556" fmla="*/ 419100 h 419100"/>
              <a:gd name="connsiteX557" fmla="*/ 2632853 w 5032666"/>
              <a:gd name="connsiteY557" fmla="*/ 419100 h 419100"/>
              <a:gd name="connsiteX558" fmla="*/ 2625433 w 5032666"/>
              <a:gd name="connsiteY558" fmla="*/ 419100 h 419100"/>
              <a:gd name="connsiteX559" fmla="*/ 2619376 w 5032666"/>
              <a:gd name="connsiteY559" fmla="*/ 419100 h 419100"/>
              <a:gd name="connsiteX560" fmla="*/ 2613762 w 5032666"/>
              <a:gd name="connsiteY560" fmla="*/ 419100 h 419100"/>
              <a:gd name="connsiteX561" fmla="*/ 2598179 w 5032666"/>
              <a:gd name="connsiteY561" fmla="*/ 419100 h 419100"/>
              <a:gd name="connsiteX562" fmla="*/ 2596074 w 5032666"/>
              <a:gd name="connsiteY562" fmla="*/ 419100 h 419100"/>
              <a:gd name="connsiteX563" fmla="*/ 2588654 w 5032666"/>
              <a:gd name="connsiteY563" fmla="*/ 419100 h 419100"/>
              <a:gd name="connsiteX564" fmla="*/ 2586886 w 5032666"/>
              <a:gd name="connsiteY564" fmla="*/ 419100 h 419100"/>
              <a:gd name="connsiteX565" fmla="*/ 2576150 w 5032666"/>
              <a:gd name="connsiteY565" fmla="*/ 419100 h 419100"/>
              <a:gd name="connsiteX566" fmla="*/ 2561778 w 5032666"/>
              <a:gd name="connsiteY566" fmla="*/ 419100 h 419100"/>
              <a:gd name="connsiteX567" fmla="*/ 2550107 w 5032666"/>
              <a:gd name="connsiteY567" fmla="*/ 419100 h 419100"/>
              <a:gd name="connsiteX568" fmla="*/ 2539371 w 5032666"/>
              <a:gd name="connsiteY568" fmla="*/ 419100 h 419100"/>
              <a:gd name="connsiteX569" fmla="*/ 2530183 w 5032666"/>
              <a:gd name="connsiteY569" fmla="*/ 419100 h 419100"/>
              <a:gd name="connsiteX570" fmla="*/ 2518066 w 5032666"/>
              <a:gd name="connsiteY570" fmla="*/ 419100 h 419100"/>
              <a:gd name="connsiteX571" fmla="*/ 2512495 w 5032666"/>
              <a:gd name="connsiteY571" fmla="*/ 419100 h 419100"/>
              <a:gd name="connsiteX572" fmla="*/ 2505075 w 5032666"/>
              <a:gd name="connsiteY572" fmla="*/ 419100 h 419100"/>
              <a:gd name="connsiteX573" fmla="*/ 2493404 w 5032666"/>
              <a:gd name="connsiteY573" fmla="*/ 419100 h 419100"/>
              <a:gd name="connsiteX574" fmla="*/ 2468783 w 5032666"/>
              <a:gd name="connsiteY574" fmla="*/ 419100 h 419100"/>
              <a:gd name="connsiteX575" fmla="*/ 2466528 w 5032666"/>
              <a:gd name="connsiteY575" fmla="*/ 419100 h 419100"/>
              <a:gd name="connsiteX576" fmla="*/ 2461363 w 5032666"/>
              <a:gd name="connsiteY576" fmla="*/ 419100 h 419100"/>
              <a:gd name="connsiteX577" fmla="*/ 2455792 w 5032666"/>
              <a:gd name="connsiteY577" fmla="*/ 419100 h 419100"/>
              <a:gd name="connsiteX578" fmla="*/ 2434487 w 5032666"/>
              <a:gd name="connsiteY578" fmla="*/ 419100 h 419100"/>
              <a:gd name="connsiteX579" fmla="*/ 2422816 w 5032666"/>
              <a:gd name="connsiteY579" fmla="*/ 419100 h 419100"/>
              <a:gd name="connsiteX580" fmla="*/ 2412080 w 5032666"/>
              <a:gd name="connsiteY580" fmla="*/ 419100 h 419100"/>
              <a:gd name="connsiteX581" fmla="*/ 2409825 w 5032666"/>
              <a:gd name="connsiteY581" fmla="*/ 419100 h 419100"/>
              <a:gd name="connsiteX582" fmla="*/ 2397708 w 5032666"/>
              <a:gd name="connsiteY582" fmla="*/ 419100 h 419100"/>
              <a:gd name="connsiteX583" fmla="*/ 2385204 w 5032666"/>
              <a:gd name="connsiteY583" fmla="*/ 419100 h 419100"/>
              <a:gd name="connsiteX584" fmla="*/ 2377784 w 5032666"/>
              <a:gd name="connsiteY584" fmla="*/ 419100 h 419100"/>
              <a:gd name="connsiteX585" fmla="*/ 2366113 w 5032666"/>
              <a:gd name="connsiteY585" fmla="*/ 419100 h 419100"/>
              <a:gd name="connsiteX586" fmla="*/ 2348425 w 5032666"/>
              <a:gd name="connsiteY586" fmla="*/ 419100 h 419100"/>
              <a:gd name="connsiteX587" fmla="*/ 2341005 w 5032666"/>
              <a:gd name="connsiteY587" fmla="*/ 419100 h 419100"/>
              <a:gd name="connsiteX588" fmla="*/ 2339237 w 5032666"/>
              <a:gd name="connsiteY588" fmla="*/ 419100 h 419100"/>
              <a:gd name="connsiteX589" fmla="*/ 2329712 w 5032666"/>
              <a:gd name="connsiteY589" fmla="*/ 419100 h 419100"/>
              <a:gd name="connsiteX590" fmla="*/ 2328501 w 5032666"/>
              <a:gd name="connsiteY590" fmla="*/ 419100 h 419100"/>
              <a:gd name="connsiteX591" fmla="*/ 2314129 w 5032666"/>
              <a:gd name="connsiteY591" fmla="*/ 419100 h 419100"/>
              <a:gd name="connsiteX592" fmla="*/ 2308515 w 5032666"/>
              <a:gd name="connsiteY592" fmla="*/ 419100 h 419100"/>
              <a:gd name="connsiteX593" fmla="*/ 2302458 w 5032666"/>
              <a:gd name="connsiteY593" fmla="*/ 419100 h 419100"/>
              <a:gd name="connsiteX594" fmla="*/ 2291722 w 5032666"/>
              <a:gd name="connsiteY594" fmla="*/ 419100 h 419100"/>
              <a:gd name="connsiteX595" fmla="*/ 2282534 w 5032666"/>
              <a:gd name="connsiteY595" fmla="*/ 419100 h 419100"/>
              <a:gd name="connsiteX596" fmla="*/ 2280429 w 5032666"/>
              <a:gd name="connsiteY596" fmla="*/ 419100 h 419100"/>
              <a:gd name="connsiteX597" fmla="*/ 2273009 w 5032666"/>
              <a:gd name="connsiteY597" fmla="*/ 419100 h 419100"/>
              <a:gd name="connsiteX598" fmla="*/ 2264846 w 5032666"/>
              <a:gd name="connsiteY598" fmla="*/ 419100 h 419100"/>
              <a:gd name="connsiteX599" fmla="*/ 2259232 w 5032666"/>
              <a:gd name="connsiteY599" fmla="*/ 419100 h 419100"/>
              <a:gd name="connsiteX600" fmla="*/ 2257426 w 5032666"/>
              <a:gd name="connsiteY600" fmla="*/ 419100 h 419100"/>
              <a:gd name="connsiteX601" fmla="*/ 2251812 w 5032666"/>
              <a:gd name="connsiteY601" fmla="*/ 419100 h 419100"/>
              <a:gd name="connsiteX602" fmla="*/ 2245755 w 5032666"/>
              <a:gd name="connsiteY602" fmla="*/ 419100 h 419100"/>
              <a:gd name="connsiteX603" fmla="*/ 2234462 w 5032666"/>
              <a:gd name="connsiteY603" fmla="*/ 419100 h 419100"/>
              <a:gd name="connsiteX604" fmla="*/ 2224936 w 5032666"/>
              <a:gd name="connsiteY604" fmla="*/ 419100 h 419100"/>
              <a:gd name="connsiteX605" fmla="*/ 2223726 w 5032666"/>
              <a:gd name="connsiteY605" fmla="*/ 419100 h 419100"/>
              <a:gd name="connsiteX606" fmla="*/ 2218879 w 5032666"/>
              <a:gd name="connsiteY606" fmla="*/ 419100 h 419100"/>
              <a:gd name="connsiteX607" fmla="*/ 2213265 w 5032666"/>
              <a:gd name="connsiteY607" fmla="*/ 419100 h 419100"/>
              <a:gd name="connsiteX608" fmla="*/ 2209354 w 5032666"/>
              <a:gd name="connsiteY608" fmla="*/ 419100 h 419100"/>
              <a:gd name="connsiteX609" fmla="*/ 2208143 w 5032666"/>
              <a:gd name="connsiteY609" fmla="*/ 419100 h 419100"/>
              <a:gd name="connsiteX610" fmla="*/ 2202529 w 5032666"/>
              <a:gd name="connsiteY610" fmla="*/ 419100 h 419100"/>
              <a:gd name="connsiteX611" fmla="*/ 2188157 w 5032666"/>
              <a:gd name="connsiteY611" fmla="*/ 419100 h 419100"/>
              <a:gd name="connsiteX612" fmla="*/ 2177759 w 5032666"/>
              <a:gd name="connsiteY612" fmla="*/ 419100 h 419100"/>
              <a:gd name="connsiteX613" fmla="*/ 2175653 w 5032666"/>
              <a:gd name="connsiteY613" fmla="*/ 419100 h 419100"/>
              <a:gd name="connsiteX614" fmla="*/ 2168233 w 5032666"/>
              <a:gd name="connsiteY614" fmla="*/ 419100 h 419100"/>
              <a:gd name="connsiteX615" fmla="*/ 2162176 w 5032666"/>
              <a:gd name="connsiteY615" fmla="*/ 419100 h 419100"/>
              <a:gd name="connsiteX616" fmla="*/ 2160071 w 5032666"/>
              <a:gd name="connsiteY616" fmla="*/ 419100 h 419100"/>
              <a:gd name="connsiteX617" fmla="*/ 2156562 w 5032666"/>
              <a:gd name="connsiteY617" fmla="*/ 419100 h 419100"/>
              <a:gd name="connsiteX618" fmla="*/ 2152651 w 5032666"/>
              <a:gd name="connsiteY618" fmla="*/ 419100 h 419100"/>
              <a:gd name="connsiteX619" fmla="*/ 2138874 w 5032666"/>
              <a:gd name="connsiteY619" fmla="*/ 419100 h 419100"/>
              <a:gd name="connsiteX620" fmla="*/ 2131454 w 5032666"/>
              <a:gd name="connsiteY620" fmla="*/ 419100 h 419100"/>
              <a:gd name="connsiteX621" fmla="*/ 2129686 w 5032666"/>
              <a:gd name="connsiteY621" fmla="*/ 419100 h 419100"/>
              <a:gd name="connsiteX622" fmla="*/ 2120161 w 5032666"/>
              <a:gd name="connsiteY622" fmla="*/ 419100 h 419100"/>
              <a:gd name="connsiteX623" fmla="*/ 2118950 w 5032666"/>
              <a:gd name="connsiteY623" fmla="*/ 419100 h 419100"/>
              <a:gd name="connsiteX624" fmla="*/ 2114104 w 5032666"/>
              <a:gd name="connsiteY624" fmla="*/ 419100 h 419100"/>
              <a:gd name="connsiteX625" fmla="*/ 2104578 w 5032666"/>
              <a:gd name="connsiteY625" fmla="*/ 419100 h 419100"/>
              <a:gd name="connsiteX626" fmla="*/ 2103368 w 5032666"/>
              <a:gd name="connsiteY626" fmla="*/ 419100 h 419100"/>
              <a:gd name="connsiteX627" fmla="*/ 2092907 w 5032666"/>
              <a:gd name="connsiteY627" fmla="*/ 419100 h 419100"/>
              <a:gd name="connsiteX628" fmla="*/ 2082171 w 5032666"/>
              <a:gd name="connsiteY628" fmla="*/ 419100 h 419100"/>
              <a:gd name="connsiteX629" fmla="*/ 2072983 w 5032666"/>
              <a:gd name="connsiteY629" fmla="*/ 419100 h 419100"/>
              <a:gd name="connsiteX630" fmla="*/ 2070878 w 5032666"/>
              <a:gd name="connsiteY630" fmla="*/ 419100 h 419100"/>
              <a:gd name="connsiteX631" fmla="*/ 2063458 w 5032666"/>
              <a:gd name="connsiteY631" fmla="*/ 419100 h 419100"/>
              <a:gd name="connsiteX632" fmla="*/ 2057401 w 5032666"/>
              <a:gd name="connsiteY632" fmla="*/ 419100 h 419100"/>
              <a:gd name="connsiteX633" fmla="*/ 2055295 w 5032666"/>
              <a:gd name="connsiteY633" fmla="*/ 419100 h 419100"/>
              <a:gd name="connsiteX634" fmla="*/ 2047875 w 5032666"/>
              <a:gd name="connsiteY634" fmla="*/ 419100 h 419100"/>
              <a:gd name="connsiteX635" fmla="*/ 2036204 w 5032666"/>
              <a:gd name="connsiteY635" fmla="*/ 419100 h 419100"/>
              <a:gd name="connsiteX636" fmla="*/ 2024911 w 5032666"/>
              <a:gd name="connsiteY636" fmla="*/ 419100 h 419100"/>
              <a:gd name="connsiteX637" fmla="*/ 2014175 w 5032666"/>
              <a:gd name="connsiteY637" fmla="*/ 419100 h 419100"/>
              <a:gd name="connsiteX638" fmla="*/ 2009328 w 5032666"/>
              <a:gd name="connsiteY638" fmla="*/ 419100 h 419100"/>
              <a:gd name="connsiteX639" fmla="*/ 1999803 w 5032666"/>
              <a:gd name="connsiteY639" fmla="*/ 419100 h 419100"/>
              <a:gd name="connsiteX640" fmla="*/ 1998592 w 5032666"/>
              <a:gd name="connsiteY640" fmla="*/ 419100 h 419100"/>
              <a:gd name="connsiteX641" fmla="*/ 1968208 w 5032666"/>
              <a:gd name="connsiteY641" fmla="*/ 419100 h 419100"/>
              <a:gd name="connsiteX642" fmla="*/ 1952625 w 5032666"/>
              <a:gd name="connsiteY642" fmla="*/ 419100 h 419100"/>
              <a:gd name="connsiteX643" fmla="*/ 1950520 w 5032666"/>
              <a:gd name="connsiteY643" fmla="*/ 419100 h 419100"/>
              <a:gd name="connsiteX644" fmla="*/ 1943100 w 5032666"/>
              <a:gd name="connsiteY644" fmla="*/ 419100 h 419100"/>
              <a:gd name="connsiteX645" fmla="*/ 1904553 w 5032666"/>
              <a:gd name="connsiteY645" fmla="*/ 419100 h 419100"/>
              <a:gd name="connsiteX646" fmla="*/ 1893817 w 5032666"/>
              <a:gd name="connsiteY646" fmla="*/ 419100 h 419100"/>
              <a:gd name="connsiteX647" fmla="*/ 1872512 w 5032666"/>
              <a:gd name="connsiteY647" fmla="*/ 419100 h 419100"/>
              <a:gd name="connsiteX648" fmla="*/ 1847850 w 5032666"/>
              <a:gd name="connsiteY648" fmla="*/ 419100 h 419100"/>
              <a:gd name="connsiteX649" fmla="*/ 1823229 w 5032666"/>
              <a:gd name="connsiteY649" fmla="*/ 419100 h 419100"/>
              <a:gd name="connsiteX650" fmla="*/ 1815809 w 5032666"/>
              <a:gd name="connsiteY650" fmla="*/ 419100 h 419100"/>
              <a:gd name="connsiteX651" fmla="*/ 1777262 w 5032666"/>
              <a:gd name="connsiteY651" fmla="*/ 419100 h 419100"/>
              <a:gd name="connsiteX652" fmla="*/ 1766526 w 5032666"/>
              <a:gd name="connsiteY652" fmla="*/ 419100 h 419100"/>
              <a:gd name="connsiteX653" fmla="*/ 1752154 w 5032666"/>
              <a:gd name="connsiteY653" fmla="*/ 419100 h 419100"/>
              <a:gd name="connsiteX654" fmla="*/ 1720559 w 5032666"/>
              <a:gd name="connsiteY654" fmla="*/ 419100 h 419100"/>
              <a:gd name="connsiteX655" fmla="*/ 1702871 w 5032666"/>
              <a:gd name="connsiteY655" fmla="*/ 419100 h 419100"/>
              <a:gd name="connsiteX656" fmla="*/ 1695451 w 5032666"/>
              <a:gd name="connsiteY656" fmla="*/ 419100 h 419100"/>
              <a:gd name="connsiteX657" fmla="*/ 1662961 w 5032666"/>
              <a:gd name="connsiteY657" fmla="*/ 419100 h 419100"/>
              <a:gd name="connsiteX658" fmla="*/ 1656904 w 5032666"/>
              <a:gd name="connsiteY658" fmla="*/ 419100 h 419100"/>
              <a:gd name="connsiteX659" fmla="*/ 1646168 w 5032666"/>
              <a:gd name="connsiteY659" fmla="*/ 419100 h 419100"/>
              <a:gd name="connsiteX660" fmla="*/ 1613678 w 5032666"/>
              <a:gd name="connsiteY660" fmla="*/ 419100 h 419100"/>
              <a:gd name="connsiteX661" fmla="*/ 1606258 w 5032666"/>
              <a:gd name="connsiteY661" fmla="*/ 419100 h 419100"/>
              <a:gd name="connsiteX662" fmla="*/ 1600201 w 5032666"/>
              <a:gd name="connsiteY662" fmla="*/ 419100 h 419100"/>
              <a:gd name="connsiteX663" fmla="*/ 1584616 w 5032666"/>
              <a:gd name="connsiteY663" fmla="*/ 419100 h 419100"/>
              <a:gd name="connsiteX664" fmla="*/ 1567711 w 5032666"/>
              <a:gd name="connsiteY664" fmla="*/ 419100 h 419100"/>
              <a:gd name="connsiteX665" fmla="*/ 1556975 w 5032666"/>
              <a:gd name="connsiteY665" fmla="*/ 419100 h 419100"/>
              <a:gd name="connsiteX666" fmla="*/ 1542603 w 5032666"/>
              <a:gd name="connsiteY666" fmla="*/ 419100 h 419100"/>
              <a:gd name="connsiteX667" fmla="*/ 1535333 w 5032666"/>
              <a:gd name="connsiteY667" fmla="*/ 419100 h 419100"/>
              <a:gd name="connsiteX668" fmla="*/ 1527913 w 5032666"/>
              <a:gd name="connsiteY668" fmla="*/ 419100 h 419100"/>
              <a:gd name="connsiteX669" fmla="*/ 1511008 w 5032666"/>
              <a:gd name="connsiteY669" fmla="*/ 419100 h 419100"/>
              <a:gd name="connsiteX670" fmla="*/ 1493320 w 5032666"/>
              <a:gd name="connsiteY670" fmla="*/ 419100 h 419100"/>
              <a:gd name="connsiteX671" fmla="*/ 1489366 w 5032666"/>
              <a:gd name="connsiteY671" fmla="*/ 419100 h 419100"/>
              <a:gd name="connsiteX672" fmla="*/ 1485900 w 5032666"/>
              <a:gd name="connsiteY672" fmla="*/ 419100 h 419100"/>
              <a:gd name="connsiteX673" fmla="*/ 1478630 w 5032666"/>
              <a:gd name="connsiteY673" fmla="*/ 419100 h 419100"/>
              <a:gd name="connsiteX674" fmla="*/ 1464258 w 5032666"/>
              <a:gd name="connsiteY674" fmla="*/ 419100 h 419100"/>
              <a:gd name="connsiteX675" fmla="*/ 1447353 w 5032666"/>
              <a:gd name="connsiteY675" fmla="*/ 419100 h 419100"/>
              <a:gd name="connsiteX676" fmla="*/ 1436617 w 5032666"/>
              <a:gd name="connsiteY676" fmla="*/ 419100 h 419100"/>
              <a:gd name="connsiteX677" fmla="*/ 1432663 w 5032666"/>
              <a:gd name="connsiteY677" fmla="*/ 419100 h 419100"/>
              <a:gd name="connsiteX678" fmla="*/ 1414975 w 5032666"/>
              <a:gd name="connsiteY678" fmla="*/ 419100 h 419100"/>
              <a:gd name="connsiteX679" fmla="*/ 1407555 w 5032666"/>
              <a:gd name="connsiteY679" fmla="*/ 419100 h 419100"/>
              <a:gd name="connsiteX680" fmla="*/ 1390650 w 5032666"/>
              <a:gd name="connsiteY680" fmla="*/ 419100 h 419100"/>
              <a:gd name="connsiteX681" fmla="*/ 1375065 w 5032666"/>
              <a:gd name="connsiteY681" fmla="*/ 419100 h 419100"/>
              <a:gd name="connsiteX682" fmla="*/ 1369008 w 5032666"/>
              <a:gd name="connsiteY682" fmla="*/ 419100 h 419100"/>
              <a:gd name="connsiteX683" fmla="*/ 1358272 w 5032666"/>
              <a:gd name="connsiteY683" fmla="*/ 419100 h 419100"/>
              <a:gd name="connsiteX684" fmla="*/ 1325782 w 5032666"/>
              <a:gd name="connsiteY684" fmla="*/ 419100 h 419100"/>
              <a:gd name="connsiteX685" fmla="*/ 1318362 w 5032666"/>
              <a:gd name="connsiteY685" fmla="*/ 419100 h 419100"/>
              <a:gd name="connsiteX686" fmla="*/ 1312305 w 5032666"/>
              <a:gd name="connsiteY686" fmla="*/ 419100 h 419100"/>
              <a:gd name="connsiteX687" fmla="*/ 1279815 w 5032666"/>
              <a:gd name="connsiteY687" fmla="*/ 419100 h 419100"/>
              <a:gd name="connsiteX688" fmla="*/ 1269079 w 5032666"/>
              <a:gd name="connsiteY688" fmla="*/ 419100 h 419100"/>
              <a:gd name="connsiteX689" fmla="*/ 1254707 w 5032666"/>
              <a:gd name="connsiteY689" fmla="*/ 419100 h 419100"/>
              <a:gd name="connsiteX690" fmla="*/ 1223112 w 5032666"/>
              <a:gd name="connsiteY690" fmla="*/ 419100 h 419100"/>
              <a:gd name="connsiteX691" fmla="*/ 1205424 w 5032666"/>
              <a:gd name="connsiteY691" fmla="*/ 419100 h 419100"/>
              <a:gd name="connsiteX692" fmla="*/ 1198004 w 5032666"/>
              <a:gd name="connsiteY692" fmla="*/ 419100 h 419100"/>
              <a:gd name="connsiteX693" fmla="*/ 1159457 w 5032666"/>
              <a:gd name="connsiteY693" fmla="*/ 419100 h 419100"/>
              <a:gd name="connsiteX694" fmla="*/ 1148721 w 5032666"/>
              <a:gd name="connsiteY694" fmla="*/ 419100 h 419100"/>
              <a:gd name="connsiteX695" fmla="*/ 1127416 w 5032666"/>
              <a:gd name="connsiteY695" fmla="*/ 419100 h 419100"/>
              <a:gd name="connsiteX696" fmla="*/ 1102754 w 5032666"/>
              <a:gd name="connsiteY696" fmla="*/ 419100 h 419100"/>
              <a:gd name="connsiteX697" fmla="*/ 1078133 w 5032666"/>
              <a:gd name="connsiteY697" fmla="*/ 419100 h 419100"/>
              <a:gd name="connsiteX698" fmla="*/ 1070713 w 5032666"/>
              <a:gd name="connsiteY698" fmla="*/ 419100 h 419100"/>
              <a:gd name="connsiteX699" fmla="*/ 1032166 w 5032666"/>
              <a:gd name="connsiteY699" fmla="*/ 419100 h 419100"/>
              <a:gd name="connsiteX700" fmla="*/ 1021430 w 5032666"/>
              <a:gd name="connsiteY700" fmla="*/ 419100 h 419100"/>
              <a:gd name="connsiteX701" fmla="*/ 1007058 w 5032666"/>
              <a:gd name="connsiteY701" fmla="*/ 419100 h 419100"/>
              <a:gd name="connsiteX702" fmla="*/ 975463 w 5032666"/>
              <a:gd name="connsiteY702" fmla="*/ 419100 h 419100"/>
              <a:gd name="connsiteX703" fmla="*/ 957775 w 5032666"/>
              <a:gd name="connsiteY703" fmla="*/ 419100 h 419100"/>
              <a:gd name="connsiteX704" fmla="*/ 950355 w 5032666"/>
              <a:gd name="connsiteY704" fmla="*/ 419100 h 419100"/>
              <a:gd name="connsiteX705" fmla="*/ 939062 w 5032666"/>
              <a:gd name="connsiteY705" fmla="*/ 419100 h 419100"/>
              <a:gd name="connsiteX706" fmla="*/ 917865 w 5032666"/>
              <a:gd name="connsiteY706" fmla="*/ 419100 h 419100"/>
              <a:gd name="connsiteX707" fmla="*/ 911808 w 5032666"/>
              <a:gd name="connsiteY707" fmla="*/ 419100 h 419100"/>
              <a:gd name="connsiteX708" fmla="*/ 901072 w 5032666"/>
              <a:gd name="connsiteY708" fmla="*/ 419100 h 419100"/>
              <a:gd name="connsiteX709" fmla="*/ 889779 w 5032666"/>
              <a:gd name="connsiteY709" fmla="*/ 419100 h 419100"/>
              <a:gd name="connsiteX710" fmla="*/ 882359 w 5032666"/>
              <a:gd name="connsiteY710" fmla="*/ 419100 h 419100"/>
              <a:gd name="connsiteX711" fmla="*/ 868582 w 5032666"/>
              <a:gd name="connsiteY711" fmla="*/ 419100 h 419100"/>
              <a:gd name="connsiteX712" fmla="*/ 861162 w 5032666"/>
              <a:gd name="connsiteY712" fmla="*/ 419100 h 419100"/>
              <a:gd name="connsiteX713" fmla="*/ 855105 w 5032666"/>
              <a:gd name="connsiteY713" fmla="*/ 419100 h 419100"/>
              <a:gd name="connsiteX714" fmla="*/ 843812 w 5032666"/>
              <a:gd name="connsiteY714" fmla="*/ 419100 h 419100"/>
              <a:gd name="connsiteX715" fmla="*/ 833076 w 5032666"/>
              <a:gd name="connsiteY715" fmla="*/ 419100 h 419100"/>
              <a:gd name="connsiteX716" fmla="*/ 822615 w 5032666"/>
              <a:gd name="connsiteY716" fmla="*/ 419100 h 419100"/>
              <a:gd name="connsiteX717" fmla="*/ 818704 w 5032666"/>
              <a:gd name="connsiteY717" fmla="*/ 419100 h 419100"/>
              <a:gd name="connsiteX718" fmla="*/ 811879 w 5032666"/>
              <a:gd name="connsiteY718" fmla="*/ 419100 h 419100"/>
              <a:gd name="connsiteX719" fmla="*/ 797507 w 5032666"/>
              <a:gd name="connsiteY719" fmla="*/ 419100 h 419100"/>
              <a:gd name="connsiteX720" fmla="*/ 787109 w 5032666"/>
              <a:gd name="connsiteY720" fmla="*/ 419100 h 419100"/>
              <a:gd name="connsiteX721" fmla="*/ 769421 w 5032666"/>
              <a:gd name="connsiteY721" fmla="*/ 419100 h 419100"/>
              <a:gd name="connsiteX722" fmla="*/ 765912 w 5032666"/>
              <a:gd name="connsiteY722" fmla="*/ 419100 h 419100"/>
              <a:gd name="connsiteX723" fmla="*/ 762001 w 5032666"/>
              <a:gd name="connsiteY723" fmla="*/ 419100 h 419100"/>
              <a:gd name="connsiteX724" fmla="*/ 748224 w 5032666"/>
              <a:gd name="connsiteY724" fmla="*/ 419100 h 419100"/>
              <a:gd name="connsiteX725" fmla="*/ 740804 w 5032666"/>
              <a:gd name="connsiteY725" fmla="*/ 419100 h 419100"/>
              <a:gd name="connsiteX726" fmla="*/ 729511 w 5032666"/>
              <a:gd name="connsiteY726" fmla="*/ 419100 h 419100"/>
              <a:gd name="connsiteX727" fmla="*/ 723454 w 5032666"/>
              <a:gd name="connsiteY727" fmla="*/ 419100 h 419100"/>
              <a:gd name="connsiteX728" fmla="*/ 712718 w 5032666"/>
              <a:gd name="connsiteY728" fmla="*/ 419100 h 419100"/>
              <a:gd name="connsiteX729" fmla="*/ 702257 w 5032666"/>
              <a:gd name="connsiteY729" fmla="*/ 419100 h 419100"/>
              <a:gd name="connsiteX730" fmla="*/ 691521 w 5032666"/>
              <a:gd name="connsiteY730" fmla="*/ 419100 h 419100"/>
              <a:gd name="connsiteX731" fmla="*/ 680228 w 5032666"/>
              <a:gd name="connsiteY731" fmla="*/ 419100 h 419100"/>
              <a:gd name="connsiteX732" fmla="*/ 672808 w 5032666"/>
              <a:gd name="connsiteY732" fmla="*/ 419100 h 419100"/>
              <a:gd name="connsiteX733" fmla="*/ 666751 w 5032666"/>
              <a:gd name="connsiteY733" fmla="*/ 419100 h 419100"/>
              <a:gd name="connsiteX734" fmla="*/ 645554 w 5032666"/>
              <a:gd name="connsiteY734" fmla="*/ 419100 h 419100"/>
              <a:gd name="connsiteX735" fmla="*/ 634261 w 5032666"/>
              <a:gd name="connsiteY735" fmla="*/ 419100 h 419100"/>
              <a:gd name="connsiteX736" fmla="*/ 623525 w 5032666"/>
              <a:gd name="connsiteY736" fmla="*/ 419100 h 419100"/>
              <a:gd name="connsiteX737" fmla="*/ 609153 w 5032666"/>
              <a:gd name="connsiteY737" fmla="*/ 419100 h 419100"/>
              <a:gd name="connsiteX738" fmla="*/ 577558 w 5032666"/>
              <a:gd name="connsiteY738" fmla="*/ 419100 h 419100"/>
              <a:gd name="connsiteX739" fmla="*/ 559870 w 5032666"/>
              <a:gd name="connsiteY739" fmla="*/ 419100 h 419100"/>
              <a:gd name="connsiteX740" fmla="*/ 552450 w 5032666"/>
              <a:gd name="connsiteY740" fmla="*/ 419100 h 419100"/>
              <a:gd name="connsiteX741" fmla="*/ 513903 w 5032666"/>
              <a:gd name="connsiteY741" fmla="*/ 419100 h 419100"/>
              <a:gd name="connsiteX742" fmla="*/ 503167 w 5032666"/>
              <a:gd name="connsiteY742" fmla="*/ 419100 h 419100"/>
              <a:gd name="connsiteX743" fmla="*/ 481862 w 5032666"/>
              <a:gd name="connsiteY743" fmla="*/ 419100 h 419100"/>
              <a:gd name="connsiteX744" fmla="*/ 457200 w 5032666"/>
              <a:gd name="connsiteY744" fmla="*/ 419100 h 419100"/>
              <a:gd name="connsiteX745" fmla="*/ 432579 w 5032666"/>
              <a:gd name="connsiteY745" fmla="*/ 419100 h 419100"/>
              <a:gd name="connsiteX746" fmla="*/ 425159 w 5032666"/>
              <a:gd name="connsiteY746" fmla="*/ 419100 h 419100"/>
              <a:gd name="connsiteX747" fmla="*/ 386612 w 5032666"/>
              <a:gd name="connsiteY747" fmla="*/ 419100 h 419100"/>
              <a:gd name="connsiteX748" fmla="*/ 375876 w 5032666"/>
              <a:gd name="connsiteY748" fmla="*/ 419100 h 419100"/>
              <a:gd name="connsiteX749" fmla="*/ 361504 w 5032666"/>
              <a:gd name="connsiteY749" fmla="*/ 419100 h 419100"/>
              <a:gd name="connsiteX750" fmla="*/ 329909 w 5032666"/>
              <a:gd name="connsiteY750" fmla="*/ 419100 h 419100"/>
              <a:gd name="connsiteX751" fmla="*/ 312221 w 5032666"/>
              <a:gd name="connsiteY751" fmla="*/ 419100 h 419100"/>
              <a:gd name="connsiteX752" fmla="*/ 304801 w 5032666"/>
              <a:gd name="connsiteY752" fmla="*/ 419100 h 419100"/>
              <a:gd name="connsiteX753" fmla="*/ 272311 w 5032666"/>
              <a:gd name="connsiteY753" fmla="*/ 419100 h 419100"/>
              <a:gd name="connsiteX754" fmla="*/ 266254 w 5032666"/>
              <a:gd name="connsiteY754" fmla="*/ 419100 h 419100"/>
              <a:gd name="connsiteX755" fmla="*/ 255518 w 5032666"/>
              <a:gd name="connsiteY755" fmla="*/ 419100 h 419100"/>
              <a:gd name="connsiteX756" fmla="*/ 223028 w 5032666"/>
              <a:gd name="connsiteY756" fmla="*/ 419100 h 419100"/>
              <a:gd name="connsiteX757" fmla="*/ 215608 w 5032666"/>
              <a:gd name="connsiteY757" fmla="*/ 419100 h 419100"/>
              <a:gd name="connsiteX758" fmla="*/ 209551 w 5032666"/>
              <a:gd name="connsiteY758" fmla="*/ 419100 h 419100"/>
              <a:gd name="connsiteX759" fmla="*/ 177061 w 5032666"/>
              <a:gd name="connsiteY759" fmla="*/ 419100 h 419100"/>
              <a:gd name="connsiteX760" fmla="*/ 166325 w 5032666"/>
              <a:gd name="connsiteY760" fmla="*/ 419100 h 419100"/>
              <a:gd name="connsiteX761" fmla="*/ 151953 w 5032666"/>
              <a:gd name="connsiteY761" fmla="*/ 419100 h 419100"/>
              <a:gd name="connsiteX762" fmla="*/ 120358 w 5032666"/>
              <a:gd name="connsiteY762" fmla="*/ 419100 h 419100"/>
              <a:gd name="connsiteX763" fmla="*/ 102670 w 5032666"/>
              <a:gd name="connsiteY763" fmla="*/ 419100 h 419100"/>
              <a:gd name="connsiteX764" fmla="*/ 95250 w 5032666"/>
              <a:gd name="connsiteY764" fmla="*/ 419100 h 419100"/>
              <a:gd name="connsiteX765" fmla="*/ 56703 w 5032666"/>
              <a:gd name="connsiteY765" fmla="*/ 419100 h 419100"/>
              <a:gd name="connsiteX766" fmla="*/ 45967 w 5032666"/>
              <a:gd name="connsiteY766" fmla="*/ 419100 h 419100"/>
              <a:gd name="connsiteX767" fmla="*/ 0 w 5032666"/>
              <a:gd name="connsiteY767" fmla="*/ 41910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</a:cxnLst>
            <a:rect l="l" t="t" r="r" b="b"/>
            <a:pathLst>
              <a:path w="5032666" h="419100">
                <a:moveTo>
                  <a:pt x="104775" y="0"/>
                </a:moveTo>
                <a:lnTo>
                  <a:pt x="150742" y="0"/>
                </a:lnTo>
                <a:lnTo>
                  <a:pt x="161478" y="0"/>
                </a:lnTo>
                <a:lnTo>
                  <a:pt x="200025" y="0"/>
                </a:lnTo>
                <a:lnTo>
                  <a:pt x="207445" y="0"/>
                </a:lnTo>
                <a:lnTo>
                  <a:pt x="225133" y="0"/>
                </a:lnTo>
                <a:lnTo>
                  <a:pt x="256728" y="0"/>
                </a:lnTo>
                <a:lnTo>
                  <a:pt x="271100" y="0"/>
                </a:lnTo>
                <a:lnTo>
                  <a:pt x="281836" y="0"/>
                </a:lnTo>
                <a:lnTo>
                  <a:pt x="314326" y="0"/>
                </a:lnTo>
                <a:lnTo>
                  <a:pt x="320383" y="0"/>
                </a:lnTo>
                <a:lnTo>
                  <a:pt x="327803" y="0"/>
                </a:lnTo>
                <a:lnTo>
                  <a:pt x="360293" y="0"/>
                </a:lnTo>
                <a:lnTo>
                  <a:pt x="371029" y="0"/>
                </a:lnTo>
                <a:lnTo>
                  <a:pt x="377086" y="0"/>
                </a:lnTo>
                <a:lnTo>
                  <a:pt x="409576" y="0"/>
                </a:lnTo>
                <a:lnTo>
                  <a:pt x="416996" y="0"/>
                </a:lnTo>
                <a:lnTo>
                  <a:pt x="434684" y="0"/>
                </a:lnTo>
                <a:lnTo>
                  <a:pt x="466279" y="0"/>
                </a:lnTo>
                <a:lnTo>
                  <a:pt x="480651" y="0"/>
                </a:lnTo>
                <a:lnTo>
                  <a:pt x="491387" y="0"/>
                </a:lnTo>
                <a:lnTo>
                  <a:pt x="529934" y="0"/>
                </a:lnTo>
                <a:lnTo>
                  <a:pt x="537354" y="0"/>
                </a:lnTo>
                <a:lnTo>
                  <a:pt x="561975" y="0"/>
                </a:lnTo>
                <a:lnTo>
                  <a:pt x="586637" y="0"/>
                </a:lnTo>
                <a:lnTo>
                  <a:pt x="607942" y="0"/>
                </a:lnTo>
                <a:lnTo>
                  <a:pt x="618678" y="0"/>
                </a:lnTo>
                <a:lnTo>
                  <a:pt x="657225" y="0"/>
                </a:lnTo>
                <a:lnTo>
                  <a:pt x="664645" y="0"/>
                </a:lnTo>
                <a:lnTo>
                  <a:pt x="682333" y="0"/>
                </a:lnTo>
                <a:lnTo>
                  <a:pt x="713928" y="0"/>
                </a:lnTo>
                <a:lnTo>
                  <a:pt x="728300" y="0"/>
                </a:lnTo>
                <a:lnTo>
                  <a:pt x="739036" y="0"/>
                </a:lnTo>
                <a:lnTo>
                  <a:pt x="750329" y="0"/>
                </a:lnTo>
                <a:lnTo>
                  <a:pt x="771526" y="0"/>
                </a:lnTo>
                <a:lnTo>
                  <a:pt x="777583" y="0"/>
                </a:lnTo>
                <a:lnTo>
                  <a:pt x="785003" y="0"/>
                </a:lnTo>
                <a:lnTo>
                  <a:pt x="796296" y="0"/>
                </a:lnTo>
                <a:lnTo>
                  <a:pt x="807032" y="0"/>
                </a:lnTo>
                <a:lnTo>
                  <a:pt x="817493" y="0"/>
                </a:lnTo>
                <a:lnTo>
                  <a:pt x="828229" y="0"/>
                </a:lnTo>
                <a:lnTo>
                  <a:pt x="834286" y="0"/>
                </a:lnTo>
                <a:lnTo>
                  <a:pt x="845579" y="0"/>
                </a:lnTo>
                <a:lnTo>
                  <a:pt x="852999" y="0"/>
                </a:lnTo>
                <a:lnTo>
                  <a:pt x="866776" y="0"/>
                </a:lnTo>
                <a:lnTo>
                  <a:pt x="870687" y="0"/>
                </a:lnTo>
                <a:lnTo>
                  <a:pt x="874196" y="0"/>
                </a:lnTo>
                <a:lnTo>
                  <a:pt x="891884" y="0"/>
                </a:lnTo>
                <a:lnTo>
                  <a:pt x="902282" y="0"/>
                </a:lnTo>
                <a:lnTo>
                  <a:pt x="916654" y="0"/>
                </a:lnTo>
                <a:lnTo>
                  <a:pt x="923479" y="0"/>
                </a:lnTo>
                <a:lnTo>
                  <a:pt x="927390" y="0"/>
                </a:lnTo>
                <a:lnTo>
                  <a:pt x="937851" y="0"/>
                </a:lnTo>
                <a:lnTo>
                  <a:pt x="948587" y="0"/>
                </a:lnTo>
                <a:lnTo>
                  <a:pt x="959880" y="0"/>
                </a:lnTo>
                <a:lnTo>
                  <a:pt x="965937" y="0"/>
                </a:lnTo>
                <a:lnTo>
                  <a:pt x="973357" y="0"/>
                </a:lnTo>
                <a:lnTo>
                  <a:pt x="987134" y="0"/>
                </a:lnTo>
                <a:lnTo>
                  <a:pt x="994554" y="0"/>
                </a:lnTo>
                <a:lnTo>
                  <a:pt x="1005847" y="0"/>
                </a:lnTo>
                <a:lnTo>
                  <a:pt x="1016583" y="0"/>
                </a:lnTo>
                <a:lnTo>
                  <a:pt x="1022640" y="0"/>
                </a:lnTo>
                <a:lnTo>
                  <a:pt x="1043837" y="0"/>
                </a:lnTo>
                <a:lnTo>
                  <a:pt x="1055130" y="0"/>
                </a:lnTo>
                <a:lnTo>
                  <a:pt x="1062550" y="0"/>
                </a:lnTo>
                <a:lnTo>
                  <a:pt x="1080238" y="0"/>
                </a:lnTo>
                <a:lnTo>
                  <a:pt x="1111833" y="0"/>
                </a:lnTo>
                <a:lnTo>
                  <a:pt x="1126205" y="0"/>
                </a:lnTo>
                <a:lnTo>
                  <a:pt x="1136941" y="0"/>
                </a:lnTo>
                <a:lnTo>
                  <a:pt x="1175488" y="0"/>
                </a:lnTo>
                <a:lnTo>
                  <a:pt x="1182908" y="0"/>
                </a:lnTo>
                <a:lnTo>
                  <a:pt x="1207529" y="0"/>
                </a:lnTo>
                <a:lnTo>
                  <a:pt x="1232191" y="0"/>
                </a:lnTo>
                <a:lnTo>
                  <a:pt x="1253496" y="0"/>
                </a:lnTo>
                <a:lnTo>
                  <a:pt x="1264232" y="0"/>
                </a:lnTo>
                <a:lnTo>
                  <a:pt x="1302779" y="0"/>
                </a:lnTo>
                <a:lnTo>
                  <a:pt x="1310199" y="0"/>
                </a:lnTo>
                <a:lnTo>
                  <a:pt x="1327887" y="0"/>
                </a:lnTo>
                <a:lnTo>
                  <a:pt x="1359482" y="0"/>
                </a:lnTo>
                <a:lnTo>
                  <a:pt x="1373854" y="0"/>
                </a:lnTo>
                <a:lnTo>
                  <a:pt x="1384590" y="0"/>
                </a:lnTo>
                <a:lnTo>
                  <a:pt x="1417080" y="0"/>
                </a:lnTo>
                <a:lnTo>
                  <a:pt x="1423137" y="0"/>
                </a:lnTo>
                <a:lnTo>
                  <a:pt x="1430557" y="0"/>
                </a:lnTo>
                <a:lnTo>
                  <a:pt x="1463047" y="0"/>
                </a:lnTo>
                <a:lnTo>
                  <a:pt x="1473783" y="0"/>
                </a:lnTo>
                <a:lnTo>
                  <a:pt x="1479840" y="0"/>
                </a:lnTo>
                <a:lnTo>
                  <a:pt x="1495425" y="0"/>
                </a:lnTo>
                <a:lnTo>
                  <a:pt x="1512330" y="0"/>
                </a:lnTo>
                <a:lnTo>
                  <a:pt x="1519750" y="0"/>
                </a:lnTo>
                <a:lnTo>
                  <a:pt x="1537438" y="0"/>
                </a:lnTo>
                <a:lnTo>
                  <a:pt x="1541392" y="0"/>
                </a:lnTo>
                <a:lnTo>
                  <a:pt x="1552128" y="0"/>
                </a:lnTo>
                <a:lnTo>
                  <a:pt x="1569033" y="0"/>
                </a:lnTo>
                <a:lnTo>
                  <a:pt x="1583405" y="0"/>
                </a:lnTo>
                <a:lnTo>
                  <a:pt x="1590675" y="0"/>
                </a:lnTo>
                <a:lnTo>
                  <a:pt x="1594141" y="0"/>
                </a:lnTo>
                <a:lnTo>
                  <a:pt x="1598095" y="0"/>
                </a:lnTo>
                <a:lnTo>
                  <a:pt x="1615783" y="0"/>
                </a:lnTo>
                <a:lnTo>
                  <a:pt x="1632688" y="0"/>
                </a:lnTo>
                <a:lnTo>
                  <a:pt x="1640108" y="0"/>
                </a:lnTo>
                <a:lnTo>
                  <a:pt x="1647378" y="0"/>
                </a:lnTo>
                <a:lnTo>
                  <a:pt x="1661750" y="0"/>
                </a:lnTo>
                <a:lnTo>
                  <a:pt x="1672486" y="0"/>
                </a:lnTo>
                <a:lnTo>
                  <a:pt x="1689391" y="0"/>
                </a:lnTo>
                <a:lnTo>
                  <a:pt x="1704976" y="0"/>
                </a:lnTo>
                <a:lnTo>
                  <a:pt x="1711033" y="0"/>
                </a:lnTo>
                <a:lnTo>
                  <a:pt x="1718453" y="0"/>
                </a:lnTo>
                <a:lnTo>
                  <a:pt x="1750943" y="0"/>
                </a:lnTo>
                <a:lnTo>
                  <a:pt x="1761679" y="0"/>
                </a:lnTo>
                <a:lnTo>
                  <a:pt x="1767736" y="0"/>
                </a:lnTo>
                <a:lnTo>
                  <a:pt x="1800226" y="0"/>
                </a:lnTo>
                <a:lnTo>
                  <a:pt x="1807646" y="0"/>
                </a:lnTo>
                <a:lnTo>
                  <a:pt x="1825334" y="0"/>
                </a:lnTo>
                <a:lnTo>
                  <a:pt x="1856929" y="0"/>
                </a:lnTo>
                <a:lnTo>
                  <a:pt x="1871301" y="0"/>
                </a:lnTo>
                <a:lnTo>
                  <a:pt x="1882037" y="0"/>
                </a:lnTo>
                <a:lnTo>
                  <a:pt x="1920584" y="0"/>
                </a:lnTo>
                <a:lnTo>
                  <a:pt x="1928004" y="0"/>
                </a:lnTo>
                <a:lnTo>
                  <a:pt x="1952625" y="0"/>
                </a:lnTo>
                <a:lnTo>
                  <a:pt x="1977287" y="0"/>
                </a:lnTo>
                <a:lnTo>
                  <a:pt x="1998592" y="0"/>
                </a:lnTo>
                <a:lnTo>
                  <a:pt x="2009328" y="0"/>
                </a:lnTo>
                <a:lnTo>
                  <a:pt x="2047875" y="0"/>
                </a:lnTo>
                <a:lnTo>
                  <a:pt x="2055295" y="0"/>
                </a:lnTo>
                <a:lnTo>
                  <a:pt x="2057400" y="0"/>
                </a:lnTo>
                <a:lnTo>
                  <a:pt x="2072983" y="0"/>
                </a:lnTo>
                <a:lnTo>
                  <a:pt x="2103367" y="0"/>
                </a:lnTo>
                <a:lnTo>
                  <a:pt x="2104578" y="0"/>
                </a:lnTo>
                <a:lnTo>
                  <a:pt x="2114103" y="0"/>
                </a:lnTo>
                <a:lnTo>
                  <a:pt x="2118950" y="0"/>
                </a:lnTo>
                <a:lnTo>
                  <a:pt x="2129686" y="0"/>
                </a:lnTo>
                <a:lnTo>
                  <a:pt x="2140979" y="0"/>
                </a:lnTo>
                <a:lnTo>
                  <a:pt x="2152650" y="0"/>
                </a:lnTo>
                <a:lnTo>
                  <a:pt x="2160070" y="0"/>
                </a:lnTo>
                <a:lnTo>
                  <a:pt x="2162176" y="0"/>
                </a:lnTo>
                <a:lnTo>
                  <a:pt x="2168233" y="0"/>
                </a:lnTo>
                <a:lnTo>
                  <a:pt x="2175653" y="0"/>
                </a:lnTo>
                <a:lnTo>
                  <a:pt x="2177758" y="0"/>
                </a:lnTo>
                <a:lnTo>
                  <a:pt x="2186946" y="0"/>
                </a:lnTo>
                <a:lnTo>
                  <a:pt x="2197682" y="0"/>
                </a:lnTo>
                <a:lnTo>
                  <a:pt x="2208143" y="0"/>
                </a:lnTo>
                <a:lnTo>
                  <a:pt x="2209353" y="0"/>
                </a:lnTo>
                <a:lnTo>
                  <a:pt x="2218879" y="0"/>
                </a:lnTo>
                <a:lnTo>
                  <a:pt x="2223725" y="0"/>
                </a:lnTo>
                <a:lnTo>
                  <a:pt x="2224936" y="0"/>
                </a:lnTo>
                <a:lnTo>
                  <a:pt x="2234461" y="0"/>
                </a:lnTo>
                <a:lnTo>
                  <a:pt x="2236229" y="0"/>
                </a:lnTo>
                <a:lnTo>
                  <a:pt x="2243649" y="0"/>
                </a:lnTo>
                <a:lnTo>
                  <a:pt x="2257426" y="0"/>
                </a:lnTo>
                <a:lnTo>
                  <a:pt x="2261337" y="0"/>
                </a:lnTo>
                <a:lnTo>
                  <a:pt x="2264846" y="0"/>
                </a:lnTo>
                <a:lnTo>
                  <a:pt x="2266951" y="0"/>
                </a:lnTo>
                <a:lnTo>
                  <a:pt x="2273008" y="0"/>
                </a:lnTo>
                <a:lnTo>
                  <a:pt x="2280428" y="0"/>
                </a:lnTo>
                <a:lnTo>
                  <a:pt x="2282534" y="0"/>
                </a:lnTo>
                <a:lnTo>
                  <a:pt x="2292932" y="0"/>
                </a:lnTo>
                <a:lnTo>
                  <a:pt x="2307304" y="0"/>
                </a:lnTo>
                <a:lnTo>
                  <a:pt x="2312918" y="0"/>
                </a:lnTo>
                <a:lnTo>
                  <a:pt x="2314129" y="0"/>
                </a:lnTo>
                <a:lnTo>
                  <a:pt x="2318040" y="0"/>
                </a:lnTo>
                <a:lnTo>
                  <a:pt x="2323654" y="0"/>
                </a:lnTo>
                <a:lnTo>
                  <a:pt x="2328501" y="0"/>
                </a:lnTo>
                <a:lnTo>
                  <a:pt x="2329711" y="0"/>
                </a:lnTo>
                <a:lnTo>
                  <a:pt x="2339237" y="0"/>
                </a:lnTo>
                <a:lnTo>
                  <a:pt x="2350530" y="0"/>
                </a:lnTo>
                <a:lnTo>
                  <a:pt x="2356587" y="0"/>
                </a:lnTo>
                <a:lnTo>
                  <a:pt x="2362201" y="0"/>
                </a:lnTo>
                <a:lnTo>
                  <a:pt x="2364007" y="0"/>
                </a:lnTo>
                <a:lnTo>
                  <a:pt x="2369621" y="0"/>
                </a:lnTo>
                <a:lnTo>
                  <a:pt x="2377784" y="0"/>
                </a:lnTo>
                <a:lnTo>
                  <a:pt x="2385204" y="0"/>
                </a:lnTo>
                <a:lnTo>
                  <a:pt x="2387309" y="0"/>
                </a:lnTo>
                <a:lnTo>
                  <a:pt x="2396497" y="0"/>
                </a:lnTo>
                <a:lnTo>
                  <a:pt x="2407233" y="0"/>
                </a:lnTo>
                <a:lnTo>
                  <a:pt x="2413290" y="0"/>
                </a:lnTo>
                <a:lnTo>
                  <a:pt x="2418904" y="0"/>
                </a:lnTo>
                <a:lnTo>
                  <a:pt x="2433276" y="0"/>
                </a:lnTo>
                <a:lnTo>
                  <a:pt x="2434487" y="0"/>
                </a:lnTo>
                <a:lnTo>
                  <a:pt x="2444012" y="0"/>
                </a:lnTo>
                <a:lnTo>
                  <a:pt x="2445780" y="0"/>
                </a:lnTo>
                <a:lnTo>
                  <a:pt x="2453200" y="0"/>
                </a:lnTo>
                <a:lnTo>
                  <a:pt x="2470888" y="0"/>
                </a:lnTo>
                <a:lnTo>
                  <a:pt x="2482559" y="0"/>
                </a:lnTo>
                <a:lnTo>
                  <a:pt x="2489979" y="0"/>
                </a:lnTo>
                <a:lnTo>
                  <a:pt x="2502483" y="0"/>
                </a:lnTo>
                <a:lnTo>
                  <a:pt x="2514600" y="0"/>
                </a:lnTo>
                <a:lnTo>
                  <a:pt x="2516855" y="0"/>
                </a:lnTo>
                <a:lnTo>
                  <a:pt x="2527591" y="0"/>
                </a:lnTo>
                <a:lnTo>
                  <a:pt x="2539262" y="0"/>
                </a:lnTo>
                <a:lnTo>
                  <a:pt x="2560567" y="0"/>
                </a:lnTo>
                <a:lnTo>
                  <a:pt x="2566138" y="0"/>
                </a:lnTo>
                <a:lnTo>
                  <a:pt x="2571303" y="0"/>
                </a:lnTo>
                <a:lnTo>
                  <a:pt x="2573558" y="0"/>
                </a:lnTo>
                <a:lnTo>
                  <a:pt x="2598179" y="0"/>
                </a:lnTo>
                <a:lnTo>
                  <a:pt x="2609850" y="0"/>
                </a:lnTo>
                <a:lnTo>
                  <a:pt x="2617270" y="0"/>
                </a:lnTo>
                <a:lnTo>
                  <a:pt x="2622841" y="0"/>
                </a:lnTo>
                <a:lnTo>
                  <a:pt x="2634958" y="0"/>
                </a:lnTo>
                <a:lnTo>
                  <a:pt x="2644146" y="0"/>
                </a:lnTo>
                <a:lnTo>
                  <a:pt x="2654882" y="0"/>
                </a:lnTo>
                <a:lnTo>
                  <a:pt x="2666553" y="0"/>
                </a:lnTo>
                <a:lnTo>
                  <a:pt x="2680925" y="0"/>
                </a:lnTo>
                <a:lnTo>
                  <a:pt x="2691661" y="0"/>
                </a:lnTo>
                <a:lnTo>
                  <a:pt x="2693429" y="0"/>
                </a:lnTo>
                <a:lnTo>
                  <a:pt x="2700849" y="0"/>
                </a:lnTo>
                <a:lnTo>
                  <a:pt x="2702954" y="0"/>
                </a:lnTo>
                <a:lnTo>
                  <a:pt x="2718537" y="0"/>
                </a:lnTo>
                <a:lnTo>
                  <a:pt x="2724151" y="0"/>
                </a:lnTo>
                <a:lnTo>
                  <a:pt x="2730208" y="0"/>
                </a:lnTo>
                <a:lnTo>
                  <a:pt x="2737628" y="0"/>
                </a:lnTo>
                <a:lnTo>
                  <a:pt x="2748921" y="0"/>
                </a:lnTo>
                <a:lnTo>
                  <a:pt x="2750132" y="0"/>
                </a:lnTo>
                <a:lnTo>
                  <a:pt x="2759657" y="0"/>
                </a:lnTo>
                <a:lnTo>
                  <a:pt x="2764504" y="0"/>
                </a:lnTo>
                <a:lnTo>
                  <a:pt x="2770118" y="0"/>
                </a:lnTo>
                <a:lnTo>
                  <a:pt x="2775240" y="0"/>
                </a:lnTo>
                <a:lnTo>
                  <a:pt x="2780854" y="0"/>
                </a:lnTo>
                <a:lnTo>
                  <a:pt x="2786911" y="0"/>
                </a:lnTo>
                <a:lnTo>
                  <a:pt x="2798204" y="0"/>
                </a:lnTo>
                <a:lnTo>
                  <a:pt x="2805624" y="0"/>
                </a:lnTo>
                <a:lnTo>
                  <a:pt x="2807730" y="0"/>
                </a:lnTo>
                <a:lnTo>
                  <a:pt x="2813787" y="0"/>
                </a:lnTo>
                <a:lnTo>
                  <a:pt x="2819401" y="0"/>
                </a:lnTo>
                <a:lnTo>
                  <a:pt x="2821207" y="0"/>
                </a:lnTo>
                <a:lnTo>
                  <a:pt x="2823312" y="0"/>
                </a:lnTo>
                <a:lnTo>
                  <a:pt x="2826821" y="0"/>
                </a:lnTo>
                <a:lnTo>
                  <a:pt x="2844509" y="0"/>
                </a:lnTo>
                <a:lnTo>
                  <a:pt x="2853697" y="0"/>
                </a:lnTo>
                <a:lnTo>
                  <a:pt x="2854907" y="0"/>
                </a:lnTo>
                <a:lnTo>
                  <a:pt x="2864433" y="0"/>
                </a:lnTo>
                <a:lnTo>
                  <a:pt x="2869279" y="0"/>
                </a:lnTo>
                <a:lnTo>
                  <a:pt x="2870490" y="0"/>
                </a:lnTo>
                <a:lnTo>
                  <a:pt x="2876104" y="0"/>
                </a:lnTo>
                <a:lnTo>
                  <a:pt x="2880015" y="0"/>
                </a:lnTo>
                <a:lnTo>
                  <a:pt x="2890476" y="0"/>
                </a:lnTo>
                <a:lnTo>
                  <a:pt x="2901212" y="0"/>
                </a:lnTo>
                <a:lnTo>
                  <a:pt x="2902980" y="0"/>
                </a:lnTo>
                <a:lnTo>
                  <a:pt x="2910400" y="0"/>
                </a:lnTo>
                <a:lnTo>
                  <a:pt x="2912505" y="0"/>
                </a:lnTo>
                <a:lnTo>
                  <a:pt x="2918562" y="0"/>
                </a:lnTo>
                <a:lnTo>
                  <a:pt x="2925982" y="0"/>
                </a:lnTo>
                <a:lnTo>
                  <a:pt x="2928088" y="0"/>
                </a:lnTo>
                <a:lnTo>
                  <a:pt x="2939759" y="0"/>
                </a:lnTo>
                <a:lnTo>
                  <a:pt x="2947179" y="0"/>
                </a:lnTo>
                <a:lnTo>
                  <a:pt x="2958472" y="0"/>
                </a:lnTo>
                <a:lnTo>
                  <a:pt x="2959683" y="0"/>
                </a:lnTo>
                <a:lnTo>
                  <a:pt x="2969208" y="0"/>
                </a:lnTo>
                <a:lnTo>
                  <a:pt x="2974055" y="0"/>
                </a:lnTo>
                <a:lnTo>
                  <a:pt x="2975265" y="0"/>
                </a:lnTo>
                <a:lnTo>
                  <a:pt x="2984791" y="0"/>
                </a:lnTo>
                <a:lnTo>
                  <a:pt x="2996462" y="0"/>
                </a:lnTo>
                <a:lnTo>
                  <a:pt x="3007755" y="0"/>
                </a:lnTo>
                <a:lnTo>
                  <a:pt x="3015175" y="0"/>
                </a:lnTo>
                <a:lnTo>
                  <a:pt x="3023338" y="0"/>
                </a:lnTo>
                <a:lnTo>
                  <a:pt x="3030758" y="0"/>
                </a:lnTo>
                <a:lnTo>
                  <a:pt x="3032863" y="0"/>
                </a:lnTo>
                <a:lnTo>
                  <a:pt x="3064458" y="0"/>
                </a:lnTo>
                <a:lnTo>
                  <a:pt x="3078830" y="0"/>
                </a:lnTo>
                <a:lnTo>
                  <a:pt x="3080041" y="0"/>
                </a:lnTo>
                <a:lnTo>
                  <a:pt x="3089566" y="0"/>
                </a:lnTo>
                <a:lnTo>
                  <a:pt x="3128113" y="0"/>
                </a:lnTo>
                <a:lnTo>
                  <a:pt x="3135533" y="0"/>
                </a:lnTo>
                <a:lnTo>
                  <a:pt x="3160154" y="0"/>
                </a:lnTo>
                <a:lnTo>
                  <a:pt x="3184816" y="0"/>
                </a:lnTo>
                <a:lnTo>
                  <a:pt x="3206121" y="0"/>
                </a:lnTo>
                <a:lnTo>
                  <a:pt x="3216857" y="0"/>
                </a:lnTo>
                <a:lnTo>
                  <a:pt x="3255404" y="0"/>
                </a:lnTo>
                <a:lnTo>
                  <a:pt x="3262824" y="0"/>
                </a:lnTo>
                <a:lnTo>
                  <a:pt x="3280512" y="0"/>
                </a:lnTo>
                <a:lnTo>
                  <a:pt x="3312107" y="0"/>
                </a:lnTo>
                <a:lnTo>
                  <a:pt x="3326479" y="0"/>
                </a:lnTo>
                <a:lnTo>
                  <a:pt x="3337215" y="0"/>
                </a:lnTo>
                <a:lnTo>
                  <a:pt x="3369705" y="0"/>
                </a:lnTo>
                <a:lnTo>
                  <a:pt x="3375762" y="0"/>
                </a:lnTo>
                <a:lnTo>
                  <a:pt x="3383182" y="0"/>
                </a:lnTo>
                <a:lnTo>
                  <a:pt x="3415672" y="0"/>
                </a:lnTo>
                <a:lnTo>
                  <a:pt x="3426408" y="0"/>
                </a:lnTo>
                <a:lnTo>
                  <a:pt x="3432465" y="0"/>
                </a:lnTo>
                <a:lnTo>
                  <a:pt x="3448050" y="0"/>
                </a:lnTo>
                <a:lnTo>
                  <a:pt x="3464955" y="0"/>
                </a:lnTo>
                <a:lnTo>
                  <a:pt x="3472375" y="0"/>
                </a:lnTo>
                <a:lnTo>
                  <a:pt x="3490063" y="0"/>
                </a:lnTo>
                <a:lnTo>
                  <a:pt x="3494017" y="0"/>
                </a:lnTo>
                <a:lnTo>
                  <a:pt x="3504753" y="0"/>
                </a:lnTo>
                <a:lnTo>
                  <a:pt x="3521658" y="0"/>
                </a:lnTo>
                <a:lnTo>
                  <a:pt x="3536030" y="0"/>
                </a:lnTo>
                <a:lnTo>
                  <a:pt x="3543300" y="0"/>
                </a:lnTo>
                <a:lnTo>
                  <a:pt x="3546766" y="0"/>
                </a:lnTo>
                <a:lnTo>
                  <a:pt x="3550720" y="0"/>
                </a:lnTo>
                <a:lnTo>
                  <a:pt x="3568408" y="0"/>
                </a:lnTo>
                <a:lnTo>
                  <a:pt x="3585313" y="0"/>
                </a:lnTo>
                <a:lnTo>
                  <a:pt x="3592733" y="0"/>
                </a:lnTo>
                <a:lnTo>
                  <a:pt x="3600003" y="0"/>
                </a:lnTo>
                <a:lnTo>
                  <a:pt x="3614375" y="0"/>
                </a:lnTo>
                <a:lnTo>
                  <a:pt x="3625111" y="0"/>
                </a:lnTo>
                <a:lnTo>
                  <a:pt x="3642016" y="0"/>
                </a:lnTo>
                <a:lnTo>
                  <a:pt x="3657601" y="0"/>
                </a:lnTo>
                <a:lnTo>
                  <a:pt x="3663658" y="0"/>
                </a:lnTo>
                <a:lnTo>
                  <a:pt x="3671078" y="0"/>
                </a:lnTo>
                <a:lnTo>
                  <a:pt x="3703568" y="0"/>
                </a:lnTo>
                <a:lnTo>
                  <a:pt x="3714304" y="0"/>
                </a:lnTo>
                <a:lnTo>
                  <a:pt x="3720361" y="0"/>
                </a:lnTo>
                <a:lnTo>
                  <a:pt x="3752851" y="0"/>
                </a:lnTo>
                <a:lnTo>
                  <a:pt x="3760271" y="0"/>
                </a:lnTo>
                <a:lnTo>
                  <a:pt x="3777959" y="0"/>
                </a:lnTo>
                <a:lnTo>
                  <a:pt x="3809554" y="0"/>
                </a:lnTo>
                <a:lnTo>
                  <a:pt x="3823926" y="0"/>
                </a:lnTo>
                <a:lnTo>
                  <a:pt x="3834662" y="0"/>
                </a:lnTo>
                <a:lnTo>
                  <a:pt x="3873209" y="0"/>
                </a:lnTo>
                <a:lnTo>
                  <a:pt x="3880629" y="0"/>
                </a:lnTo>
                <a:lnTo>
                  <a:pt x="3905250" y="0"/>
                </a:lnTo>
                <a:lnTo>
                  <a:pt x="3929912" y="0"/>
                </a:lnTo>
                <a:lnTo>
                  <a:pt x="3951217" y="0"/>
                </a:lnTo>
                <a:lnTo>
                  <a:pt x="3961953" y="0"/>
                </a:lnTo>
                <a:lnTo>
                  <a:pt x="4000500" y="0"/>
                </a:lnTo>
                <a:lnTo>
                  <a:pt x="4007920" y="0"/>
                </a:lnTo>
                <a:lnTo>
                  <a:pt x="4025608" y="0"/>
                </a:lnTo>
                <a:lnTo>
                  <a:pt x="4057203" y="0"/>
                </a:lnTo>
                <a:lnTo>
                  <a:pt x="4071575" y="0"/>
                </a:lnTo>
                <a:lnTo>
                  <a:pt x="4082311" y="0"/>
                </a:lnTo>
                <a:lnTo>
                  <a:pt x="4093604" y="0"/>
                </a:lnTo>
                <a:lnTo>
                  <a:pt x="4114801" y="0"/>
                </a:lnTo>
                <a:lnTo>
                  <a:pt x="4120858" y="0"/>
                </a:lnTo>
                <a:lnTo>
                  <a:pt x="4128278" y="0"/>
                </a:lnTo>
                <a:lnTo>
                  <a:pt x="4139571" y="0"/>
                </a:lnTo>
                <a:lnTo>
                  <a:pt x="4150307" y="0"/>
                </a:lnTo>
                <a:lnTo>
                  <a:pt x="4160768" y="0"/>
                </a:lnTo>
                <a:lnTo>
                  <a:pt x="4171504" y="0"/>
                </a:lnTo>
                <a:lnTo>
                  <a:pt x="4177561" y="0"/>
                </a:lnTo>
                <a:lnTo>
                  <a:pt x="4188854" y="0"/>
                </a:lnTo>
                <a:lnTo>
                  <a:pt x="4196274" y="0"/>
                </a:lnTo>
                <a:lnTo>
                  <a:pt x="4210051" y="0"/>
                </a:lnTo>
                <a:lnTo>
                  <a:pt x="4213962" y="0"/>
                </a:lnTo>
                <a:lnTo>
                  <a:pt x="4217471" y="0"/>
                </a:lnTo>
                <a:lnTo>
                  <a:pt x="4235159" y="0"/>
                </a:lnTo>
                <a:lnTo>
                  <a:pt x="4245557" y="0"/>
                </a:lnTo>
                <a:lnTo>
                  <a:pt x="4259929" y="0"/>
                </a:lnTo>
                <a:lnTo>
                  <a:pt x="4266754" y="0"/>
                </a:lnTo>
                <a:lnTo>
                  <a:pt x="4270665" y="0"/>
                </a:lnTo>
                <a:lnTo>
                  <a:pt x="4281126" y="0"/>
                </a:lnTo>
                <a:lnTo>
                  <a:pt x="4291862" y="0"/>
                </a:lnTo>
                <a:lnTo>
                  <a:pt x="4303155" y="0"/>
                </a:lnTo>
                <a:lnTo>
                  <a:pt x="4309212" y="0"/>
                </a:lnTo>
                <a:lnTo>
                  <a:pt x="4316632" y="0"/>
                </a:lnTo>
                <a:lnTo>
                  <a:pt x="4330409" y="0"/>
                </a:lnTo>
                <a:lnTo>
                  <a:pt x="4337829" y="0"/>
                </a:lnTo>
                <a:lnTo>
                  <a:pt x="4349122" y="0"/>
                </a:lnTo>
                <a:lnTo>
                  <a:pt x="4359858" y="0"/>
                </a:lnTo>
                <a:lnTo>
                  <a:pt x="4365915" y="0"/>
                </a:lnTo>
                <a:lnTo>
                  <a:pt x="4387112" y="0"/>
                </a:lnTo>
                <a:lnTo>
                  <a:pt x="4398405" y="0"/>
                </a:lnTo>
                <a:lnTo>
                  <a:pt x="4405825" y="0"/>
                </a:lnTo>
                <a:lnTo>
                  <a:pt x="4423513" y="0"/>
                </a:lnTo>
                <a:lnTo>
                  <a:pt x="4455108" y="0"/>
                </a:lnTo>
                <a:lnTo>
                  <a:pt x="4469480" y="0"/>
                </a:lnTo>
                <a:lnTo>
                  <a:pt x="4480216" y="0"/>
                </a:lnTo>
                <a:lnTo>
                  <a:pt x="4518763" y="0"/>
                </a:lnTo>
                <a:lnTo>
                  <a:pt x="4526183" y="0"/>
                </a:lnTo>
                <a:lnTo>
                  <a:pt x="4550804" y="0"/>
                </a:lnTo>
                <a:lnTo>
                  <a:pt x="4575466" y="0"/>
                </a:lnTo>
                <a:lnTo>
                  <a:pt x="4596771" y="0"/>
                </a:lnTo>
                <a:lnTo>
                  <a:pt x="4607507" y="0"/>
                </a:lnTo>
                <a:lnTo>
                  <a:pt x="4646054" y="0"/>
                </a:lnTo>
                <a:lnTo>
                  <a:pt x="4653474" y="0"/>
                </a:lnTo>
                <a:lnTo>
                  <a:pt x="4671162" y="0"/>
                </a:lnTo>
                <a:lnTo>
                  <a:pt x="4702757" y="0"/>
                </a:lnTo>
                <a:lnTo>
                  <a:pt x="4717129" y="0"/>
                </a:lnTo>
                <a:lnTo>
                  <a:pt x="4727865" y="0"/>
                </a:lnTo>
                <a:lnTo>
                  <a:pt x="4760355" y="0"/>
                </a:lnTo>
                <a:lnTo>
                  <a:pt x="4766412" y="0"/>
                </a:lnTo>
                <a:lnTo>
                  <a:pt x="4773832" y="0"/>
                </a:lnTo>
                <a:lnTo>
                  <a:pt x="4806322" y="0"/>
                </a:lnTo>
                <a:lnTo>
                  <a:pt x="4817058" y="0"/>
                </a:lnTo>
                <a:lnTo>
                  <a:pt x="4823115" y="0"/>
                </a:lnTo>
                <a:lnTo>
                  <a:pt x="4855605" y="0"/>
                </a:lnTo>
                <a:lnTo>
                  <a:pt x="4863025" y="0"/>
                </a:lnTo>
                <a:lnTo>
                  <a:pt x="4880713" y="0"/>
                </a:lnTo>
                <a:lnTo>
                  <a:pt x="4912308" y="0"/>
                </a:lnTo>
                <a:lnTo>
                  <a:pt x="4926680" y="0"/>
                </a:lnTo>
                <a:lnTo>
                  <a:pt x="4937416" y="0"/>
                </a:lnTo>
                <a:lnTo>
                  <a:pt x="4975963" y="0"/>
                </a:lnTo>
                <a:lnTo>
                  <a:pt x="4983383" y="0"/>
                </a:lnTo>
                <a:lnTo>
                  <a:pt x="5032666" y="0"/>
                </a:lnTo>
                <a:lnTo>
                  <a:pt x="4927891" y="419100"/>
                </a:lnTo>
                <a:lnTo>
                  <a:pt x="4878608" y="419100"/>
                </a:lnTo>
                <a:lnTo>
                  <a:pt x="4871188" y="419100"/>
                </a:lnTo>
                <a:lnTo>
                  <a:pt x="4832641" y="419100"/>
                </a:lnTo>
                <a:lnTo>
                  <a:pt x="4821905" y="419100"/>
                </a:lnTo>
                <a:lnTo>
                  <a:pt x="4807533" y="419100"/>
                </a:lnTo>
                <a:lnTo>
                  <a:pt x="4775938" y="419100"/>
                </a:lnTo>
                <a:lnTo>
                  <a:pt x="4758250" y="419100"/>
                </a:lnTo>
                <a:lnTo>
                  <a:pt x="4750830" y="419100"/>
                </a:lnTo>
                <a:lnTo>
                  <a:pt x="4718340" y="419100"/>
                </a:lnTo>
                <a:lnTo>
                  <a:pt x="4712283" y="419100"/>
                </a:lnTo>
                <a:lnTo>
                  <a:pt x="4701547" y="419100"/>
                </a:lnTo>
                <a:lnTo>
                  <a:pt x="4669057" y="419100"/>
                </a:lnTo>
                <a:lnTo>
                  <a:pt x="4661637" y="419100"/>
                </a:lnTo>
                <a:lnTo>
                  <a:pt x="4655580" y="419100"/>
                </a:lnTo>
                <a:lnTo>
                  <a:pt x="4623090" y="419100"/>
                </a:lnTo>
                <a:lnTo>
                  <a:pt x="4612354" y="419100"/>
                </a:lnTo>
                <a:lnTo>
                  <a:pt x="4597982" y="419100"/>
                </a:lnTo>
                <a:lnTo>
                  <a:pt x="4566387" y="419100"/>
                </a:lnTo>
                <a:lnTo>
                  <a:pt x="4548699" y="419100"/>
                </a:lnTo>
                <a:lnTo>
                  <a:pt x="4541279" y="419100"/>
                </a:lnTo>
                <a:lnTo>
                  <a:pt x="4502732" y="419100"/>
                </a:lnTo>
                <a:lnTo>
                  <a:pt x="4491996" y="419100"/>
                </a:lnTo>
                <a:lnTo>
                  <a:pt x="4470691" y="419100"/>
                </a:lnTo>
                <a:lnTo>
                  <a:pt x="4446029" y="419100"/>
                </a:lnTo>
                <a:lnTo>
                  <a:pt x="4421408" y="419100"/>
                </a:lnTo>
                <a:lnTo>
                  <a:pt x="4413988" y="419100"/>
                </a:lnTo>
                <a:lnTo>
                  <a:pt x="4375441" y="419100"/>
                </a:lnTo>
                <a:lnTo>
                  <a:pt x="4364705" y="419100"/>
                </a:lnTo>
                <a:lnTo>
                  <a:pt x="4350333" y="419100"/>
                </a:lnTo>
                <a:lnTo>
                  <a:pt x="4318738" y="419100"/>
                </a:lnTo>
                <a:lnTo>
                  <a:pt x="4301050" y="419100"/>
                </a:lnTo>
                <a:lnTo>
                  <a:pt x="4293630" y="419100"/>
                </a:lnTo>
                <a:lnTo>
                  <a:pt x="4282337" y="419100"/>
                </a:lnTo>
                <a:lnTo>
                  <a:pt x="4261140" y="419100"/>
                </a:lnTo>
                <a:lnTo>
                  <a:pt x="4255083" y="419100"/>
                </a:lnTo>
                <a:lnTo>
                  <a:pt x="4244347" y="419100"/>
                </a:lnTo>
                <a:lnTo>
                  <a:pt x="4233054" y="419100"/>
                </a:lnTo>
                <a:lnTo>
                  <a:pt x="4225634" y="419100"/>
                </a:lnTo>
                <a:lnTo>
                  <a:pt x="4211857" y="419100"/>
                </a:lnTo>
                <a:lnTo>
                  <a:pt x="4204437" y="419100"/>
                </a:lnTo>
                <a:lnTo>
                  <a:pt x="4198380" y="419100"/>
                </a:lnTo>
                <a:lnTo>
                  <a:pt x="4187087" y="419100"/>
                </a:lnTo>
                <a:lnTo>
                  <a:pt x="4176351" y="419100"/>
                </a:lnTo>
                <a:lnTo>
                  <a:pt x="4165890" y="419100"/>
                </a:lnTo>
                <a:lnTo>
                  <a:pt x="4161979" y="419100"/>
                </a:lnTo>
                <a:lnTo>
                  <a:pt x="4155154" y="419100"/>
                </a:lnTo>
                <a:lnTo>
                  <a:pt x="4140782" y="419100"/>
                </a:lnTo>
                <a:lnTo>
                  <a:pt x="4130384" y="419100"/>
                </a:lnTo>
                <a:lnTo>
                  <a:pt x="4112696" y="419100"/>
                </a:lnTo>
                <a:lnTo>
                  <a:pt x="4109187" y="419100"/>
                </a:lnTo>
                <a:lnTo>
                  <a:pt x="4105276" y="419100"/>
                </a:lnTo>
                <a:lnTo>
                  <a:pt x="4091499" y="419100"/>
                </a:lnTo>
                <a:lnTo>
                  <a:pt x="4084079" y="419100"/>
                </a:lnTo>
                <a:lnTo>
                  <a:pt x="4072786" y="419100"/>
                </a:lnTo>
                <a:lnTo>
                  <a:pt x="4066729" y="419100"/>
                </a:lnTo>
                <a:lnTo>
                  <a:pt x="4055993" y="419100"/>
                </a:lnTo>
                <a:lnTo>
                  <a:pt x="4045532" y="419100"/>
                </a:lnTo>
                <a:lnTo>
                  <a:pt x="4034796" y="419100"/>
                </a:lnTo>
                <a:lnTo>
                  <a:pt x="4023503" y="419100"/>
                </a:lnTo>
                <a:lnTo>
                  <a:pt x="4016083" y="419100"/>
                </a:lnTo>
                <a:lnTo>
                  <a:pt x="4010026" y="419100"/>
                </a:lnTo>
                <a:lnTo>
                  <a:pt x="3988829" y="419100"/>
                </a:lnTo>
                <a:lnTo>
                  <a:pt x="3977536" y="419100"/>
                </a:lnTo>
                <a:lnTo>
                  <a:pt x="3966800" y="419100"/>
                </a:lnTo>
                <a:lnTo>
                  <a:pt x="3952428" y="419100"/>
                </a:lnTo>
                <a:lnTo>
                  <a:pt x="3920833" y="419100"/>
                </a:lnTo>
                <a:lnTo>
                  <a:pt x="3903145" y="419100"/>
                </a:lnTo>
                <a:lnTo>
                  <a:pt x="3895725" y="419100"/>
                </a:lnTo>
                <a:lnTo>
                  <a:pt x="3857178" y="419100"/>
                </a:lnTo>
                <a:lnTo>
                  <a:pt x="3846442" y="419100"/>
                </a:lnTo>
                <a:lnTo>
                  <a:pt x="3825137" y="419100"/>
                </a:lnTo>
                <a:lnTo>
                  <a:pt x="3800475" y="419100"/>
                </a:lnTo>
                <a:lnTo>
                  <a:pt x="3775854" y="419100"/>
                </a:lnTo>
                <a:lnTo>
                  <a:pt x="3768434" y="419100"/>
                </a:lnTo>
                <a:lnTo>
                  <a:pt x="3729887" y="419100"/>
                </a:lnTo>
                <a:lnTo>
                  <a:pt x="3719151" y="419100"/>
                </a:lnTo>
                <a:lnTo>
                  <a:pt x="3704779" y="419100"/>
                </a:lnTo>
                <a:lnTo>
                  <a:pt x="3673184" y="419100"/>
                </a:lnTo>
                <a:lnTo>
                  <a:pt x="3655496" y="419100"/>
                </a:lnTo>
                <a:lnTo>
                  <a:pt x="3648076" y="419100"/>
                </a:lnTo>
                <a:lnTo>
                  <a:pt x="3615586" y="419100"/>
                </a:lnTo>
                <a:lnTo>
                  <a:pt x="3609529" y="419100"/>
                </a:lnTo>
                <a:lnTo>
                  <a:pt x="3598793" y="419100"/>
                </a:lnTo>
                <a:lnTo>
                  <a:pt x="3566303" y="419100"/>
                </a:lnTo>
                <a:lnTo>
                  <a:pt x="3558883" y="419100"/>
                </a:lnTo>
                <a:lnTo>
                  <a:pt x="3552826" y="419100"/>
                </a:lnTo>
                <a:lnTo>
                  <a:pt x="3537241" y="419100"/>
                </a:lnTo>
                <a:lnTo>
                  <a:pt x="3520336" y="419100"/>
                </a:lnTo>
                <a:lnTo>
                  <a:pt x="3509600" y="419100"/>
                </a:lnTo>
                <a:lnTo>
                  <a:pt x="3495228" y="419100"/>
                </a:lnTo>
                <a:lnTo>
                  <a:pt x="3487958" y="419100"/>
                </a:lnTo>
                <a:lnTo>
                  <a:pt x="3480538" y="419100"/>
                </a:lnTo>
                <a:lnTo>
                  <a:pt x="3463633" y="419100"/>
                </a:lnTo>
                <a:lnTo>
                  <a:pt x="3445945" y="419100"/>
                </a:lnTo>
                <a:lnTo>
                  <a:pt x="3441991" y="419100"/>
                </a:lnTo>
                <a:lnTo>
                  <a:pt x="3438525" y="419100"/>
                </a:lnTo>
                <a:lnTo>
                  <a:pt x="3431255" y="419100"/>
                </a:lnTo>
                <a:lnTo>
                  <a:pt x="3416883" y="419100"/>
                </a:lnTo>
                <a:lnTo>
                  <a:pt x="3399978" y="419100"/>
                </a:lnTo>
                <a:lnTo>
                  <a:pt x="3389242" y="419100"/>
                </a:lnTo>
                <a:lnTo>
                  <a:pt x="3385288" y="419100"/>
                </a:lnTo>
                <a:lnTo>
                  <a:pt x="3367600" y="419100"/>
                </a:lnTo>
                <a:lnTo>
                  <a:pt x="3360180" y="419100"/>
                </a:lnTo>
                <a:lnTo>
                  <a:pt x="3343275" y="419100"/>
                </a:lnTo>
                <a:lnTo>
                  <a:pt x="3327690" y="419100"/>
                </a:lnTo>
                <a:lnTo>
                  <a:pt x="3321633" y="419100"/>
                </a:lnTo>
                <a:lnTo>
                  <a:pt x="3310897" y="419100"/>
                </a:lnTo>
                <a:lnTo>
                  <a:pt x="3278407" y="419100"/>
                </a:lnTo>
                <a:lnTo>
                  <a:pt x="3270987" y="419100"/>
                </a:lnTo>
                <a:lnTo>
                  <a:pt x="3264930" y="419100"/>
                </a:lnTo>
                <a:lnTo>
                  <a:pt x="3232440" y="419100"/>
                </a:lnTo>
                <a:lnTo>
                  <a:pt x="3221704" y="419100"/>
                </a:lnTo>
                <a:lnTo>
                  <a:pt x="3207332" y="419100"/>
                </a:lnTo>
                <a:lnTo>
                  <a:pt x="3175737" y="419100"/>
                </a:lnTo>
                <a:lnTo>
                  <a:pt x="3158049" y="419100"/>
                </a:lnTo>
                <a:lnTo>
                  <a:pt x="3150629" y="419100"/>
                </a:lnTo>
                <a:lnTo>
                  <a:pt x="3112082" y="419100"/>
                </a:lnTo>
                <a:lnTo>
                  <a:pt x="3101346" y="419100"/>
                </a:lnTo>
                <a:lnTo>
                  <a:pt x="3080041" y="419100"/>
                </a:lnTo>
                <a:lnTo>
                  <a:pt x="3055379" y="419100"/>
                </a:lnTo>
                <a:lnTo>
                  <a:pt x="3030758" y="419100"/>
                </a:lnTo>
                <a:lnTo>
                  <a:pt x="3023338" y="419100"/>
                </a:lnTo>
                <a:lnTo>
                  <a:pt x="2984791" y="419100"/>
                </a:lnTo>
                <a:lnTo>
                  <a:pt x="2975266" y="419100"/>
                </a:lnTo>
                <a:lnTo>
                  <a:pt x="2974055" y="419100"/>
                </a:lnTo>
                <a:lnTo>
                  <a:pt x="2959683" y="419100"/>
                </a:lnTo>
                <a:lnTo>
                  <a:pt x="2928088" y="419100"/>
                </a:lnTo>
                <a:lnTo>
                  <a:pt x="2925983" y="419100"/>
                </a:lnTo>
                <a:lnTo>
                  <a:pt x="2918563" y="419100"/>
                </a:lnTo>
                <a:lnTo>
                  <a:pt x="2910400" y="419100"/>
                </a:lnTo>
                <a:lnTo>
                  <a:pt x="2902980" y="419100"/>
                </a:lnTo>
                <a:lnTo>
                  <a:pt x="2891687" y="419100"/>
                </a:lnTo>
                <a:lnTo>
                  <a:pt x="2880016" y="419100"/>
                </a:lnTo>
                <a:lnTo>
                  <a:pt x="2870490" y="419100"/>
                </a:lnTo>
                <a:lnTo>
                  <a:pt x="2869280" y="419100"/>
                </a:lnTo>
                <a:lnTo>
                  <a:pt x="2864433" y="419100"/>
                </a:lnTo>
                <a:lnTo>
                  <a:pt x="2854908" y="419100"/>
                </a:lnTo>
                <a:lnTo>
                  <a:pt x="2853697" y="419100"/>
                </a:lnTo>
                <a:lnTo>
                  <a:pt x="2842404" y="419100"/>
                </a:lnTo>
                <a:lnTo>
                  <a:pt x="2834984" y="419100"/>
                </a:lnTo>
                <a:lnTo>
                  <a:pt x="2823313" y="419100"/>
                </a:lnTo>
                <a:lnTo>
                  <a:pt x="2821207" y="419100"/>
                </a:lnTo>
                <a:lnTo>
                  <a:pt x="2813787" y="419100"/>
                </a:lnTo>
                <a:lnTo>
                  <a:pt x="2807730" y="419100"/>
                </a:lnTo>
                <a:lnTo>
                  <a:pt x="2805625" y="419100"/>
                </a:lnTo>
                <a:lnTo>
                  <a:pt x="2798205" y="419100"/>
                </a:lnTo>
                <a:lnTo>
                  <a:pt x="2796437" y="419100"/>
                </a:lnTo>
                <a:lnTo>
                  <a:pt x="2785701" y="419100"/>
                </a:lnTo>
                <a:lnTo>
                  <a:pt x="2775240" y="419100"/>
                </a:lnTo>
                <a:lnTo>
                  <a:pt x="2771329" y="419100"/>
                </a:lnTo>
                <a:lnTo>
                  <a:pt x="2765715" y="419100"/>
                </a:lnTo>
                <a:lnTo>
                  <a:pt x="2764504" y="419100"/>
                </a:lnTo>
                <a:lnTo>
                  <a:pt x="2759658" y="419100"/>
                </a:lnTo>
                <a:lnTo>
                  <a:pt x="2750132" y="419100"/>
                </a:lnTo>
                <a:lnTo>
                  <a:pt x="2748922" y="419100"/>
                </a:lnTo>
                <a:lnTo>
                  <a:pt x="2739734" y="419100"/>
                </a:lnTo>
                <a:lnTo>
                  <a:pt x="2722046" y="419100"/>
                </a:lnTo>
                <a:lnTo>
                  <a:pt x="2718537" y="419100"/>
                </a:lnTo>
                <a:lnTo>
                  <a:pt x="2716432" y="419100"/>
                </a:lnTo>
                <a:lnTo>
                  <a:pt x="2714626" y="419100"/>
                </a:lnTo>
                <a:lnTo>
                  <a:pt x="2709012" y="419100"/>
                </a:lnTo>
                <a:lnTo>
                  <a:pt x="2702955" y="419100"/>
                </a:lnTo>
                <a:lnTo>
                  <a:pt x="2700849" y="419100"/>
                </a:lnTo>
                <a:lnTo>
                  <a:pt x="2693429" y="419100"/>
                </a:lnTo>
                <a:lnTo>
                  <a:pt x="2682136" y="419100"/>
                </a:lnTo>
                <a:lnTo>
                  <a:pt x="2676079" y="419100"/>
                </a:lnTo>
                <a:lnTo>
                  <a:pt x="2670465" y="419100"/>
                </a:lnTo>
                <a:lnTo>
                  <a:pt x="2665343" y="419100"/>
                </a:lnTo>
                <a:lnTo>
                  <a:pt x="2659729" y="419100"/>
                </a:lnTo>
                <a:lnTo>
                  <a:pt x="2654882" y="419100"/>
                </a:lnTo>
                <a:lnTo>
                  <a:pt x="2645357" y="419100"/>
                </a:lnTo>
                <a:lnTo>
                  <a:pt x="2644146" y="419100"/>
                </a:lnTo>
                <a:lnTo>
                  <a:pt x="2632853" y="419100"/>
                </a:lnTo>
                <a:lnTo>
                  <a:pt x="2625433" y="419100"/>
                </a:lnTo>
                <a:lnTo>
                  <a:pt x="2619376" y="419100"/>
                </a:lnTo>
                <a:lnTo>
                  <a:pt x="2613762" y="419100"/>
                </a:lnTo>
                <a:lnTo>
                  <a:pt x="2598179" y="419100"/>
                </a:lnTo>
                <a:lnTo>
                  <a:pt x="2596074" y="419100"/>
                </a:lnTo>
                <a:lnTo>
                  <a:pt x="2588654" y="419100"/>
                </a:lnTo>
                <a:lnTo>
                  <a:pt x="2586886" y="419100"/>
                </a:lnTo>
                <a:lnTo>
                  <a:pt x="2576150" y="419100"/>
                </a:lnTo>
                <a:lnTo>
                  <a:pt x="2561778" y="419100"/>
                </a:lnTo>
                <a:lnTo>
                  <a:pt x="2550107" y="419100"/>
                </a:lnTo>
                <a:lnTo>
                  <a:pt x="2539371" y="419100"/>
                </a:lnTo>
                <a:lnTo>
                  <a:pt x="2530183" y="419100"/>
                </a:lnTo>
                <a:lnTo>
                  <a:pt x="2518066" y="419100"/>
                </a:lnTo>
                <a:lnTo>
                  <a:pt x="2512495" y="419100"/>
                </a:lnTo>
                <a:lnTo>
                  <a:pt x="2505075" y="419100"/>
                </a:lnTo>
                <a:lnTo>
                  <a:pt x="2493404" y="419100"/>
                </a:lnTo>
                <a:lnTo>
                  <a:pt x="2468783" y="419100"/>
                </a:lnTo>
                <a:lnTo>
                  <a:pt x="2466528" y="419100"/>
                </a:lnTo>
                <a:lnTo>
                  <a:pt x="2461363" y="419100"/>
                </a:lnTo>
                <a:lnTo>
                  <a:pt x="2455792" y="419100"/>
                </a:lnTo>
                <a:lnTo>
                  <a:pt x="2434487" y="419100"/>
                </a:lnTo>
                <a:lnTo>
                  <a:pt x="2422816" y="419100"/>
                </a:lnTo>
                <a:lnTo>
                  <a:pt x="2412080" y="419100"/>
                </a:lnTo>
                <a:lnTo>
                  <a:pt x="2409825" y="419100"/>
                </a:lnTo>
                <a:lnTo>
                  <a:pt x="2397708" y="419100"/>
                </a:lnTo>
                <a:lnTo>
                  <a:pt x="2385204" y="419100"/>
                </a:lnTo>
                <a:lnTo>
                  <a:pt x="2377784" y="419100"/>
                </a:lnTo>
                <a:lnTo>
                  <a:pt x="2366113" y="419100"/>
                </a:lnTo>
                <a:lnTo>
                  <a:pt x="2348425" y="419100"/>
                </a:lnTo>
                <a:lnTo>
                  <a:pt x="2341005" y="419100"/>
                </a:lnTo>
                <a:lnTo>
                  <a:pt x="2339237" y="419100"/>
                </a:lnTo>
                <a:lnTo>
                  <a:pt x="2329712" y="419100"/>
                </a:lnTo>
                <a:lnTo>
                  <a:pt x="2328501" y="419100"/>
                </a:lnTo>
                <a:lnTo>
                  <a:pt x="2314129" y="419100"/>
                </a:lnTo>
                <a:lnTo>
                  <a:pt x="2308515" y="419100"/>
                </a:lnTo>
                <a:lnTo>
                  <a:pt x="2302458" y="419100"/>
                </a:lnTo>
                <a:lnTo>
                  <a:pt x="2291722" y="419100"/>
                </a:lnTo>
                <a:lnTo>
                  <a:pt x="2282534" y="419100"/>
                </a:lnTo>
                <a:lnTo>
                  <a:pt x="2280429" y="419100"/>
                </a:lnTo>
                <a:lnTo>
                  <a:pt x="2273009" y="419100"/>
                </a:lnTo>
                <a:lnTo>
                  <a:pt x="2264846" y="419100"/>
                </a:lnTo>
                <a:lnTo>
                  <a:pt x="2259232" y="419100"/>
                </a:lnTo>
                <a:lnTo>
                  <a:pt x="2257426" y="419100"/>
                </a:lnTo>
                <a:lnTo>
                  <a:pt x="2251812" y="419100"/>
                </a:lnTo>
                <a:lnTo>
                  <a:pt x="2245755" y="419100"/>
                </a:lnTo>
                <a:lnTo>
                  <a:pt x="2234462" y="419100"/>
                </a:lnTo>
                <a:lnTo>
                  <a:pt x="2224936" y="419100"/>
                </a:lnTo>
                <a:lnTo>
                  <a:pt x="2223726" y="419100"/>
                </a:lnTo>
                <a:lnTo>
                  <a:pt x="2218879" y="419100"/>
                </a:lnTo>
                <a:lnTo>
                  <a:pt x="2213265" y="419100"/>
                </a:lnTo>
                <a:lnTo>
                  <a:pt x="2209354" y="419100"/>
                </a:lnTo>
                <a:lnTo>
                  <a:pt x="2208143" y="419100"/>
                </a:lnTo>
                <a:lnTo>
                  <a:pt x="2202529" y="419100"/>
                </a:lnTo>
                <a:lnTo>
                  <a:pt x="2188157" y="419100"/>
                </a:lnTo>
                <a:lnTo>
                  <a:pt x="2177759" y="419100"/>
                </a:lnTo>
                <a:lnTo>
                  <a:pt x="2175653" y="419100"/>
                </a:lnTo>
                <a:lnTo>
                  <a:pt x="2168233" y="419100"/>
                </a:lnTo>
                <a:lnTo>
                  <a:pt x="2162176" y="419100"/>
                </a:lnTo>
                <a:lnTo>
                  <a:pt x="2160071" y="419100"/>
                </a:lnTo>
                <a:lnTo>
                  <a:pt x="2156562" y="419100"/>
                </a:lnTo>
                <a:lnTo>
                  <a:pt x="2152651" y="419100"/>
                </a:lnTo>
                <a:lnTo>
                  <a:pt x="2138874" y="419100"/>
                </a:lnTo>
                <a:lnTo>
                  <a:pt x="2131454" y="419100"/>
                </a:lnTo>
                <a:lnTo>
                  <a:pt x="2129686" y="419100"/>
                </a:lnTo>
                <a:lnTo>
                  <a:pt x="2120161" y="419100"/>
                </a:lnTo>
                <a:lnTo>
                  <a:pt x="2118950" y="419100"/>
                </a:lnTo>
                <a:lnTo>
                  <a:pt x="2114104" y="419100"/>
                </a:lnTo>
                <a:lnTo>
                  <a:pt x="2104578" y="419100"/>
                </a:lnTo>
                <a:lnTo>
                  <a:pt x="2103368" y="419100"/>
                </a:lnTo>
                <a:lnTo>
                  <a:pt x="2092907" y="419100"/>
                </a:lnTo>
                <a:lnTo>
                  <a:pt x="2082171" y="419100"/>
                </a:lnTo>
                <a:lnTo>
                  <a:pt x="2072983" y="419100"/>
                </a:lnTo>
                <a:lnTo>
                  <a:pt x="2070878" y="419100"/>
                </a:lnTo>
                <a:lnTo>
                  <a:pt x="2063458" y="419100"/>
                </a:lnTo>
                <a:lnTo>
                  <a:pt x="2057401" y="419100"/>
                </a:lnTo>
                <a:lnTo>
                  <a:pt x="2055295" y="419100"/>
                </a:lnTo>
                <a:lnTo>
                  <a:pt x="2047875" y="419100"/>
                </a:lnTo>
                <a:lnTo>
                  <a:pt x="2036204" y="419100"/>
                </a:lnTo>
                <a:lnTo>
                  <a:pt x="2024911" y="419100"/>
                </a:lnTo>
                <a:lnTo>
                  <a:pt x="2014175" y="419100"/>
                </a:lnTo>
                <a:lnTo>
                  <a:pt x="2009328" y="419100"/>
                </a:lnTo>
                <a:lnTo>
                  <a:pt x="1999803" y="419100"/>
                </a:lnTo>
                <a:lnTo>
                  <a:pt x="1998592" y="419100"/>
                </a:lnTo>
                <a:lnTo>
                  <a:pt x="1968208" y="419100"/>
                </a:lnTo>
                <a:lnTo>
                  <a:pt x="1952625" y="419100"/>
                </a:lnTo>
                <a:lnTo>
                  <a:pt x="1950520" y="419100"/>
                </a:lnTo>
                <a:lnTo>
                  <a:pt x="1943100" y="419100"/>
                </a:lnTo>
                <a:lnTo>
                  <a:pt x="1904553" y="419100"/>
                </a:lnTo>
                <a:lnTo>
                  <a:pt x="1893817" y="419100"/>
                </a:lnTo>
                <a:lnTo>
                  <a:pt x="1872512" y="419100"/>
                </a:lnTo>
                <a:lnTo>
                  <a:pt x="1847850" y="419100"/>
                </a:lnTo>
                <a:lnTo>
                  <a:pt x="1823229" y="419100"/>
                </a:lnTo>
                <a:lnTo>
                  <a:pt x="1815809" y="419100"/>
                </a:lnTo>
                <a:lnTo>
                  <a:pt x="1777262" y="419100"/>
                </a:lnTo>
                <a:lnTo>
                  <a:pt x="1766526" y="419100"/>
                </a:lnTo>
                <a:lnTo>
                  <a:pt x="1752154" y="419100"/>
                </a:lnTo>
                <a:lnTo>
                  <a:pt x="1720559" y="419100"/>
                </a:lnTo>
                <a:lnTo>
                  <a:pt x="1702871" y="419100"/>
                </a:lnTo>
                <a:lnTo>
                  <a:pt x="1695451" y="419100"/>
                </a:lnTo>
                <a:lnTo>
                  <a:pt x="1662961" y="419100"/>
                </a:lnTo>
                <a:lnTo>
                  <a:pt x="1656904" y="419100"/>
                </a:lnTo>
                <a:lnTo>
                  <a:pt x="1646168" y="419100"/>
                </a:lnTo>
                <a:lnTo>
                  <a:pt x="1613678" y="419100"/>
                </a:lnTo>
                <a:lnTo>
                  <a:pt x="1606258" y="419100"/>
                </a:lnTo>
                <a:lnTo>
                  <a:pt x="1600201" y="419100"/>
                </a:lnTo>
                <a:lnTo>
                  <a:pt x="1584616" y="419100"/>
                </a:lnTo>
                <a:lnTo>
                  <a:pt x="1567711" y="419100"/>
                </a:lnTo>
                <a:lnTo>
                  <a:pt x="1556975" y="419100"/>
                </a:lnTo>
                <a:lnTo>
                  <a:pt x="1542603" y="419100"/>
                </a:lnTo>
                <a:lnTo>
                  <a:pt x="1535333" y="419100"/>
                </a:lnTo>
                <a:lnTo>
                  <a:pt x="1527913" y="419100"/>
                </a:lnTo>
                <a:lnTo>
                  <a:pt x="1511008" y="419100"/>
                </a:lnTo>
                <a:lnTo>
                  <a:pt x="1493320" y="419100"/>
                </a:lnTo>
                <a:lnTo>
                  <a:pt x="1489366" y="419100"/>
                </a:lnTo>
                <a:lnTo>
                  <a:pt x="1485900" y="419100"/>
                </a:lnTo>
                <a:lnTo>
                  <a:pt x="1478630" y="419100"/>
                </a:lnTo>
                <a:lnTo>
                  <a:pt x="1464258" y="419100"/>
                </a:lnTo>
                <a:lnTo>
                  <a:pt x="1447353" y="419100"/>
                </a:lnTo>
                <a:lnTo>
                  <a:pt x="1436617" y="419100"/>
                </a:lnTo>
                <a:lnTo>
                  <a:pt x="1432663" y="419100"/>
                </a:lnTo>
                <a:lnTo>
                  <a:pt x="1414975" y="419100"/>
                </a:lnTo>
                <a:lnTo>
                  <a:pt x="1407555" y="419100"/>
                </a:lnTo>
                <a:lnTo>
                  <a:pt x="1390650" y="419100"/>
                </a:lnTo>
                <a:lnTo>
                  <a:pt x="1375065" y="419100"/>
                </a:lnTo>
                <a:lnTo>
                  <a:pt x="1369008" y="419100"/>
                </a:lnTo>
                <a:lnTo>
                  <a:pt x="1358272" y="419100"/>
                </a:lnTo>
                <a:lnTo>
                  <a:pt x="1325782" y="419100"/>
                </a:lnTo>
                <a:lnTo>
                  <a:pt x="1318362" y="419100"/>
                </a:lnTo>
                <a:lnTo>
                  <a:pt x="1312305" y="419100"/>
                </a:lnTo>
                <a:lnTo>
                  <a:pt x="1279815" y="419100"/>
                </a:lnTo>
                <a:lnTo>
                  <a:pt x="1269079" y="419100"/>
                </a:lnTo>
                <a:lnTo>
                  <a:pt x="1254707" y="419100"/>
                </a:lnTo>
                <a:lnTo>
                  <a:pt x="1223112" y="419100"/>
                </a:lnTo>
                <a:lnTo>
                  <a:pt x="1205424" y="419100"/>
                </a:lnTo>
                <a:lnTo>
                  <a:pt x="1198004" y="419100"/>
                </a:lnTo>
                <a:lnTo>
                  <a:pt x="1159457" y="419100"/>
                </a:lnTo>
                <a:lnTo>
                  <a:pt x="1148721" y="419100"/>
                </a:lnTo>
                <a:lnTo>
                  <a:pt x="1127416" y="419100"/>
                </a:lnTo>
                <a:lnTo>
                  <a:pt x="1102754" y="419100"/>
                </a:lnTo>
                <a:lnTo>
                  <a:pt x="1078133" y="419100"/>
                </a:lnTo>
                <a:lnTo>
                  <a:pt x="1070713" y="419100"/>
                </a:lnTo>
                <a:lnTo>
                  <a:pt x="1032166" y="419100"/>
                </a:lnTo>
                <a:lnTo>
                  <a:pt x="1021430" y="419100"/>
                </a:lnTo>
                <a:lnTo>
                  <a:pt x="1007058" y="419100"/>
                </a:lnTo>
                <a:lnTo>
                  <a:pt x="975463" y="419100"/>
                </a:lnTo>
                <a:lnTo>
                  <a:pt x="957775" y="419100"/>
                </a:lnTo>
                <a:lnTo>
                  <a:pt x="950355" y="419100"/>
                </a:lnTo>
                <a:lnTo>
                  <a:pt x="939062" y="419100"/>
                </a:lnTo>
                <a:lnTo>
                  <a:pt x="917865" y="419100"/>
                </a:lnTo>
                <a:lnTo>
                  <a:pt x="911808" y="419100"/>
                </a:lnTo>
                <a:lnTo>
                  <a:pt x="901072" y="419100"/>
                </a:lnTo>
                <a:lnTo>
                  <a:pt x="889779" y="419100"/>
                </a:lnTo>
                <a:lnTo>
                  <a:pt x="882359" y="419100"/>
                </a:lnTo>
                <a:lnTo>
                  <a:pt x="868582" y="419100"/>
                </a:lnTo>
                <a:lnTo>
                  <a:pt x="861162" y="419100"/>
                </a:lnTo>
                <a:lnTo>
                  <a:pt x="855105" y="419100"/>
                </a:lnTo>
                <a:lnTo>
                  <a:pt x="843812" y="419100"/>
                </a:lnTo>
                <a:lnTo>
                  <a:pt x="833076" y="419100"/>
                </a:lnTo>
                <a:lnTo>
                  <a:pt x="822615" y="419100"/>
                </a:lnTo>
                <a:lnTo>
                  <a:pt x="818704" y="419100"/>
                </a:lnTo>
                <a:lnTo>
                  <a:pt x="811879" y="419100"/>
                </a:lnTo>
                <a:lnTo>
                  <a:pt x="797507" y="419100"/>
                </a:lnTo>
                <a:lnTo>
                  <a:pt x="787109" y="419100"/>
                </a:lnTo>
                <a:lnTo>
                  <a:pt x="769421" y="419100"/>
                </a:lnTo>
                <a:lnTo>
                  <a:pt x="765912" y="419100"/>
                </a:lnTo>
                <a:lnTo>
                  <a:pt x="762001" y="419100"/>
                </a:lnTo>
                <a:lnTo>
                  <a:pt x="748224" y="419100"/>
                </a:lnTo>
                <a:lnTo>
                  <a:pt x="740804" y="419100"/>
                </a:lnTo>
                <a:lnTo>
                  <a:pt x="729511" y="419100"/>
                </a:lnTo>
                <a:lnTo>
                  <a:pt x="723454" y="419100"/>
                </a:lnTo>
                <a:lnTo>
                  <a:pt x="712718" y="419100"/>
                </a:lnTo>
                <a:lnTo>
                  <a:pt x="702257" y="419100"/>
                </a:lnTo>
                <a:lnTo>
                  <a:pt x="691521" y="419100"/>
                </a:lnTo>
                <a:lnTo>
                  <a:pt x="680228" y="419100"/>
                </a:lnTo>
                <a:lnTo>
                  <a:pt x="672808" y="419100"/>
                </a:lnTo>
                <a:lnTo>
                  <a:pt x="666751" y="419100"/>
                </a:lnTo>
                <a:lnTo>
                  <a:pt x="645554" y="419100"/>
                </a:lnTo>
                <a:lnTo>
                  <a:pt x="634261" y="419100"/>
                </a:lnTo>
                <a:lnTo>
                  <a:pt x="623525" y="419100"/>
                </a:lnTo>
                <a:lnTo>
                  <a:pt x="609153" y="419100"/>
                </a:lnTo>
                <a:lnTo>
                  <a:pt x="577558" y="419100"/>
                </a:lnTo>
                <a:lnTo>
                  <a:pt x="559870" y="419100"/>
                </a:lnTo>
                <a:lnTo>
                  <a:pt x="552450" y="419100"/>
                </a:lnTo>
                <a:lnTo>
                  <a:pt x="513903" y="419100"/>
                </a:lnTo>
                <a:lnTo>
                  <a:pt x="503167" y="419100"/>
                </a:lnTo>
                <a:lnTo>
                  <a:pt x="481862" y="419100"/>
                </a:lnTo>
                <a:lnTo>
                  <a:pt x="457200" y="419100"/>
                </a:lnTo>
                <a:lnTo>
                  <a:pt x="432579" y="419100"/>
                </a:lnTo>
                <a:lnTo>
                  <a:pt x="425159" y="419100"/>
                </a:lnTo>
                <a:lnTo>
                  <a:pt x="386612" y="419100"/>
                </a:lnTo>
                <a:lnTo>
                  <a:pt x="375876" y="419100"/>
                </a:lnTo>
                <a:lnTo>
                  <a:pt x="361504" y="419100"/>
                </a:lnTo>
                <a:lnTo>
                  <a:pt x="329909" y="419100"/>
                </a:lnTo>
                <a:lnTo>
                  <a:pt x="312221" y="419100"/>
                </a:lnTo>
                <a:lnTo>
                  <a:pt x="304801" y="419100"/>
                </a:lnTo>
                <a:lnTo>
                  <a:pt x="272311" y="419100"/>
                </a:lnTo>
                <a:lnTo>
                  <a:pt x="266254" y="419100"/>
                </a:lnTo>
                <a:lnTo>
                  <a:pt x="255518" y="419100"/>
                </a:lnTo>
                <a:lnTo>
                  <a:pt x="223028" y="419100"/>
                </a:lnTo>
                <a:lnTo>
                  <a:pt x="215608" y="419100"/>
                </a:lnTo>
                <a:lnTo>
                  <a:pt x="209551" y="419100"/>
                </a:lnTo>
                <a:lnTo>
                  <a:pt x="177061" y="419100"/>
                </a:lnTo>
                <a:lnTo>
                  <a:pt x="166325" y="419100"/>
                </a:lnTo>
                <a:lnTo>
                  <a:pt x="151953" y="419100"/>
                </a:lnTo>
                <a:lnTo>
                  <a:pt x="120358" y="419100"/>
                </a:lnTo>
                <a:lnTo>
                  <a:pt x="102670" y="419100"/>
                </a:lnTo>
                <a:lnTo>
                  <a:pt x="95250" y="419100"/>
                </a:lnTo>
                <a:lnTo>
                  <a:pt x="56703" y="419100"/>
                </a:lnTo>
                <a:lnTo>
                  <a:pt x="45967" y="419100"/>
                </a:lnTo>
                <a:lnTo>
                  <a:pt x="0" y="419100"/>
                </a:lnTo>
                <a:close/>
              </a:path>
            </a:pathLst>
          </a:cu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0" name="直接连接符 29"/>
          <p:cNvCxnSpPr/>
          <p:nvPr/>
        </p:nvCxnSpPr>
        <p:spPr>
          <a:xfrm>
            <a:off x="1026579" y="549329"/>
            <a:ext cx="11165421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83127" y="41434"/>
            <a:ext cx="6959118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2800" b="1" dirty="0" smtClean="0">
                <a:solidFill>
                  <a:schemeClr val="bg1"/>
                </a:solidFill>
                <a:latin typeface="+mn-ea"/>
                <a:sym typeface="+mn-ea"/>
              </a:rPr>
              <a:t>Design the plot: Underlined words</a:t>
            </a:r>
            <a:endParaRPr lang="en-US" altLang="zh-CN" sz="2800" b="1" dirty="0">
              <a:solidFill>
                <a:schemeClr val="bg1"/>
              </a:solidFill>
              <a:latin typeface="+mn-ea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-23751" y="717856"/>
            <a:ext cx="12005953" cy="513986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514350" indent="-514350">
              <a:buAutoNum type="arabicPeriod"/>
            </a:pPr>
            <a:r>
              <a:rPr lang="en-US" altLang="zh-CN" sz="2800" dirty="0" smtClean="0"/>
              <a:t>Meghan </a:t>
            </a:r>
            <a:endParaRPr lang="en-US" altLang="zh-CN" sz="2800" dirty="0" smtClean="0"/>
          </a:p>
          <a:p>
            <a:r>
              <a:rPr lang="en-US" altLang="zh-CN" sz="2800" dirty="0"/>
              <a:t> </a:t>
            </a:r>
            <a:r>
              <a:rPr lang="en-US" altLang="zh-CN" sz="2800" dirty="0" smtClean="0"/>
              <a:t>    Dumpty</a:t>
            </a:r>
            <a:endParaRPr lang="en-US" altLang="zh-CN" sz="2800" dirty="0" smtClean="0"/>
          </a:p>
          <a:p>
            <a:r>
              <a:rPr lang="en-US" altLang="zh-CN" sz="2800" dirty="0" smtClean="0"/>
              <a:t>  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>   company</a:t>
            </a:r>
            <a:endParaRPr lang="en-US" altLang="zh-CN" sz="2800" b="1" dirty="0" smtClean="0">
              <a:solidFill>
                <a:srgbClr val="FF0000"/>
              </a:solidFill>
            </a:endParaRPr>
          </a:p>
          <a:p>
            <a:r>
              <a:rPr lang="en-US" altLang="zh-CN" sz="2800" b="1" dirty="0" smtClean="0">
                <a:solidFill>
                  <a:srgbClr val="FF0000"/>
                </a:solidFill>
              </a:rPr>
              <a:t>     </a:t>
            </a:r>
            <a:r>
              <a:rPr lang="en-US" altLang="zh-CN" sz="2800" dirty="0" smtClean="0"/>
              <a:t>expectation</a:t>
            </a:r>
            <a:endParaRPr lang="en-US" altLang="zh-CN" sz="2800" dirty="0" smtClean="0"/>
          </a:p>
          <a:p>
            <a:r>
              <a:rPr lang="en-US" altLang="zh-CN" sz="2800" dirty="0" smtClean="0"/>
              <a:t>     work</a:t>
            </a:r>
            <a:endParaRPr lang="en-US" altLang="zh-CN" sz="2800" dirty="0" smtClean="0"/>
          </a:p>
          <a:p>
            <a:r>
              <a:rPr lang="en-US" altLang="zh-CN" sz="2800" dirty="0" smtClean="0"/>
              <a:t>     desk</a:t>
            </a:r>
            <a:endParaRPr lang="en-US" altLang="zh-CN" sz="2800" dirty="0" smtClean="0"/>
          </a:p>
          <a:p>
            <a:r>
              <a:rPr lang="en-US" altLang="zh-CN" sz="2800" dirty="0" smtClean="0"/>
              <a:t>2. concentrate on</a:t>
            </a:r>
            <a:endParaRPr lang="en-US" altLang="zh-CN" sz="2800" dirty="0" smtClean="0"/>
          </a:p>
          <a:p>
            <a:r>
              <a:rPr lang="en-US" altLang="zh-CN" sz="2800" dirty="0"/>
              <a:t> </a:t>
            </a:r>
            <a:r>
              <a:rPr lang="en-US" altLang="zh-CN" sz="2800" dirty="0" smtClean="0"/>
              <a:t>   pull</a:t>
            </a:r>
            <a:endParaRPr lang="en-US" altLang="zh-CN" sz="2800" dirty="0" smtClean="0"/>
          </a:p>
          <a:p>
            <a:r>
              <a:rPr lang="en-US" altLang="zh-CN" sz="2800" dirty="0" smtClean="0"/>
              <a:t>    return</a:t>
            </a:r>
            <a:endParaRPr lang="en-US" altLang="zh-CN" sz="2800" dirty="0" smtClean="0"/>
          </a:p>
          <a:p>
            <a:r>
              <a:rPr lang="en-US" altLang="zh-CN" sz="2800" dirty="0" smtClean="0"/>
              <a:t>3. excitedly</a:t>
            </a:r>
            <a:endParaRPr lang="en-US" altLang="zh-CN" sz="2800" dirty="0" smtClean="0"/>
          </a:p>
          <a:p>
            <a:r>
              <a:rPr lang="en-US" altLang="zh-CN" sz="2400" dirty="0"/>
              <a:t> </a:t>
            </a:r>
            <a:r>
              <a:rPr lang="en-US" altLang="zh-CN" sz="2400" dirty="0" smtClean="0"/>
              <a:t>   </a:t>
            </a:r>
            <a:endParaRPr lang="en-US" altLang="zh-CN" sz="2400" dirty="0" smtClean="0"/>
          </a:p>
          <a:p>
            <a:endParaRPr lang="en-US" altLang="zh-CN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2214746" y="1540738"/>
                <a:ext cx="519693" cy="5553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800" b="1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√</m:t>
                      </m:r>
                    </m:oMath>
                  </m:oMathPara>
                </a14:m>
                <a:endParaRPr lang="zh-CN" altLang="en-US" sz="28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4746" y="1540738"/>
                <a:ext cx="519693" cy="555345"/>
              </a:xfrm>
              <a:prstGeom prst="rect">
                <a:avLst/>
              </a:prstGeo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427512" y="5247581"/>
            <a:ext cx="115546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0000FF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Tip 2:</a:t>
            </a:r>
            <a:endParaRPr lang="en-US" altLang="zh-CN" sz="2800" b="1" dirty="0" smtClean="0">
              <a:solidFill>
                <a:srgbClr val="0000FF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r>
              <a:rPr lang="en-US" altLang="zh-CN" sz="2800" b="1" dirty="0">
                <a:solidFill>
                  <a:srgbClr val="0000FF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r>
              <a:rPr lang="en-US" altLang="zh-CN" sz="2800" b="1" dirty="0" smtClean="0">
                <a:solidFill>
                  <a:srgbClr val="0000FF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 Abstract nouns, like the word company here, can be used at the end of the passage, expressing the message of the story.</a:t>
            </a:r>
            <a:endParaRPr lang="zh-CN" altLang="en-US" sz="2800" b="1" dirty="0">
              <a:solidFill>
                <a:srgbClr val="0000FF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34438" y="656300"/>
            <a:ext cx="945756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 was well aware that it was MY </a:t>
            </a:r>
            <a:r>
              <a:rPr lang="en-US" altLang="zh-CN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company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rather than Dumpty’s, that mattered most to my daughter.</a:t>
            </a:r>
            <a:endParaRPr lang="en-US" altLang="zh-CN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altLang="zh-CN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Reflecting, I realized that my </a:t>
            </a:r>
            <a:r>
              <a:rPr lang="en-US" altLang="zh-CN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company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with Meghan should be the top priority for both me and my daughter, however busy I was.</a:t>
            </a:r>
            <a:endParaRPr lang="en-US" altLang="zh-CN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altLang="zh-CN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Looking at Meghan bathed in the sunshine and her laughter flying through the park, I realized that </a:t>
            </a: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US" altLang="zh-CN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was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sitting next to each other that 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meant everything.</a:t>
            </a:r>
            <a:endParaRPr lang="en-US" altLang="zh-CN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图片 2" descr="水印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19165" y="63500"/>
            <a:ext cx="6069330" cy="196469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ags/tag1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.xml><?xml version="1.0" encoding="utf-8"?>
<p:tagLst xmlns:p="http://schemas.openxmlformats.org/presentationml/2006/main">
  <p:tag name="REFSHAPE" val="438012636"/>
</p:tagLst>
</file>

<file path=ppt/tags/tag3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heme/theme1.xml><?xml version="1.0" encoding="utf-8"?>
<a:theme xmlns:a="http://schemas.openxmlformats.org/drawingml/2006/main" name="包图主题2">
  <a:themeElements>
    <a:clrScheme name="自定义 38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C200"/>
      </a:accent1>
      <a:accent2>
        <a:srgbClr val="323F4F"/>
      </a:accent2>
      <a:accent3>
        <a:srgbClr val="FFC200"/>
      </a:accent3>
      <a:accent4>
        <a:srgbClr val="323F4F"/>
      </a:accent4>
      <a:accent5>
        <a:srgbClr val="FFC200"/>
      </a:accent5>
      <a:accent6>
        <a:srgbClr val="323F4F"/>
      </a:accent6>
      <a:hlink>
        <a:srgbClr val="FFC200"/>
      </a:hlink>
      <a:folHlink>
        <a:srgbClr val="FFFFF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2A82B0"/>
      </a:dk1>
      <a:lt1>
        <a:srgbClr val="FFFFFF"/>
      </a:lt1>
      <a:dk2>
        <a:srgbClr val="006296"/>
      </a:dk2>
      <a:lt2>
        <a:srgbClr val="82CCD2"/>
      </a:lt2>
      <a:accent1>
        <a:srgbClr val="E72520"/>
      </a:accent1>
      <a:accent2>
        <a:srgbClr val="007750"/>
      </a:accent2>
      <a:accent3>
        <a:srgbClr val="FFFFFF"/>
      </a:accent3>
      <a:accent4>
        <a:srgbClr val="226E96"/>
      </a:accent4>
      <a:accent5>
        <a:srgbClr val="F1ACAB"/>
      </a:accent5>
      <a:accent6>
        <a:srgbClr val="006B48"/>
      </a:accent6>
      <a:hlink>
        <a:srgbClr val="7F7F7F"/>
      </a:hlink>
      <a:folHlink>
        <a:srgbClr val="919191"/>
      </a:folHlink>
    </a:clrScheme>
    <a:fontScheme name="Office 主题">
      <a:majorFont>
        <a:latin typeface="Verdana"/>
        <a:ea typeface="微软雅黑"/>
        <a:cs typeface=""/>
      </a:majorFont>
      <a:minorFont>
        <a:latin typeface="Verdana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包图主题2</Template>
  <TotalTime>0</TotalTime>
  <Words>10866</Words>
  <Application>WPS 演示</Application>
  <PresentationFormat>自定义</PresentationFormat>
  <Paragraphs>252</Paragraphs>
  <Slides>18</Slides>
  <Notes>14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18</vt:i4>
      </vt:variant>
    </vt:vector>
  </HeadingPairs>
  <TitlesOfParts>
    <vt:vector size="34" baseType="lpstr">
      <vt:lpstr>Arial</vt:lpstr>
      <vt:lpstr>宋体</vt:lpstr>
      <vt:lpstr>Wingdings</vt:lpstr>
      <vt:lpstr>微软雅黑</vt:lpstr>
      <vt:lpstr>Arial</vt:lpstr>
      <vt:lpstr>Verdana</vt:lpstr>
      <vt:lpstr>Times New Roman</vt:lpstr>
      <vt:lpstr>Calibri</vt:lpstr>
      <vt:lpstr>Arial Unicode MS</vt:lpstr>
      <vt:lpstr>Cambria</vt:lpstr>
      <vt:lpstr>等线</vt:lpstr>
      <vt:lpstr>HelveticaNeue</vt:lpstr>
      <vt:lpstr>NumberOnly</vt:lpstr>
      <vt:lpstr>华文新魏</vt:lpstr>
      <vt:lpstr>包图主题2</vt:lpstr>
      <vt:lpstr>Office 主题</vt:lpstr>
      <vt:lpstr>PowerPoint 演示文稿</vt:lpstr>
      <vt:lpstr>PowerPoint 演示文稿</vt:lpstr>
      <vt:lpstr>contents: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曹小等</cp:lastModifiedBy>
  <cp:revision>135</cp:revision>
  <dcterms:created xsi:type="dcterms:W3CDTF">2017-08-18T03:02:00Z</dcterms:created>
  <dcterms:modified xsi:type="dcterms:W3CDTF">2020-06-12T07:13:26Z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