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8" r:id="rId3"/>
    <p:sldId id="257" r:id="rId4"/>
    <p:sldId id="261" r:id="rId5"/>
    <p:sldId id="265" r:id="rId6"/>
    <p:sldId id="273" r:id="rId7"/>
    <p:sldId id="274" r:id="rId8"/>
    <p:sldId id="275" r:id="rId9"/>
    <p:sldId id="279" r:id="rId10"/>
    <p:sldId id="276" r:id="rId11"/>
    <p:sldId id="280" r:id="rId12"/>
    <p:sldId id="277" r:id="rId13"/>
    <p:sldId id="281" r:id="rId14"/>
    <p:sldId id="282" r:id="rId15"/>
    <p:sldId id="283" r:id="rId16"/>
    <p:sldId id="284" r:id="rId17"/>
    <p:sldId id="264" r:id="rId18"/>
    <p:sldId id="266" r:id="rId19"/>
    <p:sldId id="286" r:id="rId20"/>
    <p:sldId id="285" r:id="rId21"/>
    <p:sldId id="270" r:id="rId22"/>
  </p:sldIdLst>
  <p:sldSz cx="12195175"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2234">
          <p15:clr>
            <a:srgbClr val="A4A3A4"/>
          </p15:clr>
        </p15:guide>
        <p15:guide id="2" pos="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CCFFCC"/>
    <a:srgbClr val="269A7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563" autoAdjust="0"/>
  </p:normalViewPr>
  <p:slideViewPr>
    <p:cSldViewPr snapToGrid="0">
      <p:cViewPr>
        <p:scale>
          <a:sx n="69" d="100"/>
          <a:sy n="69" d="100"/>
        </p:scale>
        <p:origin x="-204" y="510"/>
      </p:cViewPr>
      <p:guideLst>
        <p:guide orient="horz" pos="2234"/>
        <p:guide pos="3825"/>
      </p:guideLst>
    </p:cSldViewPr>
  </p:slideViewPr>
  <p:outlineViewPr>
    <p:cViewPr>
      <p:scale>
        <a:sx n="33" d="100"/>
        <a:sy n="33" d="100"/>
      </p:scale>
      <p:origin x="0" y="0"/>
    </p:cViewPr>
  </p:outlineViewPr>
  <p:notesTextViewPr>
    <p:cViewPr>
      <p:scale>
        <a:sx n="1" d="1"/>
        <a:sy n="1" d="1"/>
      </p:scale>
      <p:origin x="0" y="0"/>
    </p:cViewPr>
  </p:notesTextViewPr>
  <p:gridSpacing cx="73733025" cy="737330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301855-8DED-4EB6-B978-0B3841422ED3}" type="datetimeFigureOut">
              <a:rPr lang="zh-CN" altLang="en-US" smtClean="0"/>
              <a:pPr/>
              <a:t>2020/6/1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1B058-8267-4423-A2D6-36F2875D11BA}" type="slidenum">
              <a:rPr lang="zh-CN" altLang="en-US" smtClean="0"/>
              <a:pPr/>
              <a:t>‹#›</a:t>
            </a:fld>
            <a:endParaRPr lang="zh-CN" altLang="en-US"/>
          </a:p>
        </p:txBody>
      </p:sp>
    </p:spTree>
    <p:extLst>
      <p:ext uri="{BB962C8B-B14F-4D97-AF65-F5344CB8AC3E}">
        <p14:creationId xmlns:p14="http://schemas.microsoft.com/office/powerpoint/2010/main" xmlns="" val="1453279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276" y="3886200"/>
            <a:ext cx="853662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D581EFFD-30AB-4CC4-8983-0DDB973C83E6}" type="datetime1">
              <a:rPr lang="zh-CN" altLang="en-US"/>
              <a:pPr>
                <a:defRPr/>
              </a:pPr>
              <a:t>2020/6/1</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46B31A92-8D25-4EBE-937C-23ED53D7D3AB}"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2217521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284A09EF-5A72-430F-806A-BF931261989A}" type="datetime1">
              <a:rPr lang="zh-CN" altLang="en-US"/>
              <a:pPr>
                <a:defRPr/>
              </a:pPr>
              <a:t>2020/6/1</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61F287FA-E5C9-45DE-918D-0C483E80202C}"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1701111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7172" y="365125"/>
            <a:ext cx="262958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418" y="365125"/>
            <a:ext cx="7736314"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A803F65B-7C14-4386-AF02-4C0F43771CFE}" type="datetime1">
              <a:rPr lang="zh-CN" altLang="en-US"/>
              <a:pPr>
                <a:defRPr/>
              </a:pPr>
              <a:t>2020/6/1</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922D4FD0-41A3-4608-8532-9EE9B8EC6E6C}"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728149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FDA688F0-8295-4E14-B8E0-475BFFA3AE22}" type="datetime1">
              <a:rPr lang="zh-CN" altLang="en-US"/>
              <a:pPr>
                <a:defRPr/>
              </a:pPr>
              <a:t>2020/6/1</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73E0A396-E6B3-4283-A376-F27A333661D3}"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779637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864" y="4406901"/>
            <a:ext cx="10365899"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864" y="2906713"/>
            <a:ext cx="10365899"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3B4CBAD7-F9BF-48F4-AC08-B32EE2CAADB6}" type="datetime1">
              <a:rPr lang="zh-CN" altLang="en-US"/>
              <a:pPr>
                <a:defRPr/>
              </a:pPr>
              <a:t>2020/6/1</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6B0B98ED-6270-4E75-A2B3-7B8C67E59E4E}"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623703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418" y="1825625"/>
            <a:ext cx="5182949"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808" y="1825625"/>
            <a:ext cx="5182949"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EDAF2B12-4347-4685-A5AA-B8D0E312949C}" type="datetime1">
              <a:rPr lang="zh-CN" altLang="en-US"/>
              <a:pPr>
                <a:defRPr/>
              </a:pPr>
              <a:t>2020/6/1</a:t>
            </a:fld>
            <a:endParaRPr lang="zh-CN" altLang="en-US" sz="1800">
              <a:solidFill>
                <a:schemeClr val="tx1"/>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F0028A1D-9867-48AB-B158-E0419E80747F}"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2861080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535113"/>
            <a:ext cx="53877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759" y="2174875"/>
            <a:ext cx="53877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450" y="1535113"/>
            <a:ext cx="53909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4450" y="2174875"/>
            <a:ext cx="53909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C6CC4444-DDDC-4619-B2DF-FE8AA864487C}" type="datetime1">
              <a:rPr lang="zh-CN" altLang="en-US"/>
              <a:pPr>
                <a:defRPr/>
              </a:pPr>
              <a:t>2020/6/1</a:t>
            </a:fld>
            <a:endParaRPr lang="zh-CN" altLang="en-US" sz="1800">
              <a:solidFill>
                <a:schemeClr val="tx1"/>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a:ln/>
        </p:spPr>
        <p:txBody>
          <a:bodyPr/>
          <a:lstStyle>
            <a:lvl1pPr>
              <a:defRPr/>
            </a:lvl1pPr>
          </a:lstStyle>
          <a:p>
            <a:pPr>
              <a:defRPr/>
            </a:pPr>
            <a:fld id="{C1246B9F-C940-41B0-A84F-2267931FD3D0}"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540577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23D0328C-B4C5-4807-A534-EC0E81B79F73}" type="datetime1">
              <a:rPr lang="zh-CN" altLang="en-US"/>
              <a:pPr>
                <a:defRPr/>
              </a:pPr>
              <a:t>2020/6/1</a:t>
            </a:fld>
            <a:endParaRPr lang="zh-CN" altLang="en-US" sz="1800">
              <a:solidFill>
                <a:schemeClr val="tx1"/>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a:ln/>
        </p:spPr>
        <p:txBody>
          <a:bodyPr/>
          <a:lstStyle>
            <a:lvl1pPr>
              <a:defRPr/>
            </a:lvl1pPr>
          </a:lstStyle>
          <a:p>
            <a:pPr>
              <a:defRPr/>
            </a:pPr>
            <a:fld id="{FAE19C42-182A-4DF7-BCEF-4329F59F8A26}"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3754429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E1321B7A-0F5B-4B68-9876-CD8EBDD906FF}" type="datetime1">
              <a:rPr lang="zh-CN" altLang="en-US"/>
              <a:pPr>
                <a:defRPr/>
              </a:pPr>
              <a:t>2020/6/1</a:t>
            </a:fld>
            <a:endParaRPr lang="zh-CN" altLang="en-US" sz="1800">
              <a:solidFill>
                <a:schemeClr val="tx1"/>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a:ln/>
        </p:spPr>
        <p:txBody>
          <a:bodyPr/>
          <a:lstStyle>
            <a:lvl1pPr>
              <a:defRPr/>
            </a:lvl1pPr>
          </a:lstStyle>
          <a:p>
            <a:pPr>
              <a:defRPr/>
            </a:pPr>
            <a:fld id="{865C506A-666E-421C-BBB5-1D5AB26EE731}"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4082544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050"/>
            <a:ext cx="4012658"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505" y="273051"/>
            <a:ext cx="68169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759" y="1435101"/>
            <a:ext cx="401265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17044154-01DE-4774-8591-9A7B8C1F8E2A}" type="datetime1">
              <a:rPr lang="zh-CN" altLang="en-US"/>
              <a:pPr>
                <a:defRPr/>
              </a:pPr>
              <a:t>2020/6/1</a:t>
            </a:fld>
            <a:endParaRPr lang="zh-CN" altLang="en-US" sz="1800">
              <a:solidFill>
                <a:schemeClr val="tx1"/>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1E2F2E7F-ED44-4E70-B260-ADAAD50F1127}"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3894817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810" y="4800600"/>
            <a:ext cx="731710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81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81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4116FF86-ED87-452F-A870-5C5176F8A53F}" type="datetime1">
              <a:rPr lang="zh-CN" altLang="en-US"/>
              <a:pPr>
                <a:defRPr/>
              </a:pPr>
              <a:t>2020/6/1</a:t>
            </a:fld>
            <a:endParaRPr lang="zh-CN" altLang="en-US" sz="1800">
              <a:solidFill>
                <a:schemeClr val="tx1"/>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E54A7196-385B-4443-BA1D-677A7173CDB1}"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3779605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419" y="365126"/>
            <a:ext cx="10518338"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sym typeface="Calibri Light" panose="020F0302020204030204" pitchFamily="34" charset="0"/>
              </a:rPr>
              <a:t>单击此处编辑母版标题样式</a:t>
            </a:r>
          </a:p>
        </p:txBody>
      </p:sp>
      <p:sp>
        <p:nvSpPr>
          <p:cNvPr id="1027" name="文本占位符 2"/>
          <p:cNvSpPr>
            <a:spLocks noGrp="1" noChangeArrowheads="1"/>
          </p:cNvSpPr>
          <p:nvPr>
            <p:ph type="body" idx="1"/>
          </p:nvPr>
        </p:nvSpPr>
        <p:spPr bwMode="auto">
          <a:xfrm>
            <a:off x="838419" y="1825625"/>
            <a:ext cx="10518338"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sym typeface="Calibri" panose="020F0502020204030204" pitchFamily="34" charset="0"/>
              </a:rPr>
              <a:t>单击此处编辑母版文本样式</a:t>
            </a:r>
          </a:p>
          <a:p>
            <a:pPr lvl="1"/>
            <a:r>
              <a:rPr lang="zh-CN" smtClean="0">
                <a:sym typeface="Calibri" panose="020F0502020204030204" pitchFamily="34" charset="0"/>
              </a:rPr>
              <a:t>第二级</a:t>
            </a:r>
          </a:p>
          <a:p>
            <a:pPr lvl="2"/>
            <a:r>
              <a:rPr lang="zh-CN" smtClean="0">
                <a:sym typeface="Calibri" panose="020F0502020204030204" pitchFamily="34" charset="0"/>
              </a:rPr>
              <a:t>第三级</a:t>
            </a:r>
          </a:p>
          <a:p>
            <a:pPr lvl="3"/>
            <a:r>
              <a:rPr lang="zh-CN" smtClean="0">
                <a:sym typeface="Calibri" panose="020F0502020204030204" pitchFamily="34" charset="0"/>
              </a:rPr>
              <a:t>第四级</a:t>
            </a:r>
          </a:p>
          <a:p>
            <a:pPr lvl="4"/>
            <a:r>
              <a:rPr lang="zh-CN" smtClean="0">
                <a:sym typeface="Calibri" panose="020F0502020204030204" pitchFamily="34" charset="0"/>
              </a:rPr>
              <a:t>第五级</a:t>
            </a:r>
          </a:p>
        </p:txBody>
      </p:sp>
      <p:sp>
        <p:nvSpPr>
          <p:cNvPr id="1028" name="日期占位符 3"/>
          <p:cNvSpPr>
            <a:spLocks noGrp="1" noChangeArrowheads="1"/>
          </p:cNvSpPr>
          <p:nvPr>
            <p:ph type="dt" sz="half" idx="2"/>
          </p:nvPr>
        </p:nvSpPr>
        <p:spPr bwMode="auto">
          <a:xfrm>
            <a:off x="838418" y="6356351"/>
            <a:ext cx="2743914"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4C6F7EE0-9BB1-4AB8-A97E-54F0D38C4A4D}" type="datetime1">
              <a:rPr lang="zh-CN" altLang="en-US"/>
              <a:pPr>
                <a:defRPr/>
              </a:pPr>
              <a:t>2020/6/1</a:t>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4039652" y="6356351"/>
            <a:ext cx="4115872"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8612843" y="6356351"/>
            <a:ext cx="2743914"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smtClean="0">
                <a:solidFill>
                  <a:srgbClr val="898989"/>
                </a:solidFill>
              </a:defRPr>
            </a:lvl1pPr>
          </a:lstStyle>
          <a:p>
            <a:pPr>
              <a:defRPr/>
            </a:pPr>
            <a:fld id="{CBA4CDBF-319E-427F-896E-7EB3E433592D}" type="slidenum">
              <a:rPr lang="zh-CN" altLang="en-US"/>
              <a:pPr>
                <a:defRPr/>
              </a:pPr>
              <a:t>‹#›</a:t>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charset="0"/>
          <a:ea typeface="宋体"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charset="0"/>
          <a:ea typeface="宋体"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charset="0"/>
          <a:ea typeface="宋体"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charset="0"/>
          <a:ea typeface="宋体"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charset="0"/>
          <a:ea typeface="宋体" pitchFamily="2" charset="-122"/>
          <a:sym typeface="Calibri Light" charset="0"/>
        </a:defRPr>
      </a:lvl6pPr>
      <a:lvl7pPr marL="1828800" indent="-914400" algn="l" rtl="0" fontAlgn="base">
        <a:lnSpc>
          <a:spcPct val="90000"/>
        </a:lnSpc>
        <a:spcBef>
          <a:spcPct val="0"/>
        </a:spcBef>
        <a:spcAft>
          <a:spcPct val="0"/>
        </a:spcAft>
        <a:defRPr sz="4400">
          <a:solidFill>
            <a:schemeClr val="tx1"/>
          </a:solidFill>
          <a:latin typeface="Calibri Light" charset="0"/>
          <a:ea typeface="宋体" pitchFamily="2" charset="-122"/>
          <a:sym typeface="Calibri Light" charset="0"/>
        </a:defRPr>
      </a:lvl7pPr>
      <a:lvl8pPr marL="2286000" indent="-914400" algn="l" rtl="0" fontAlgn="base">
        <a:lnSpc>
          <a:spcPct val="90000"/>
        </a:lnSpc>
        <a:spcBef>
          <a:spcPct val="0"/>
        </a:spcBef>
        <a:spcAft>
          <a:spcPct val="0"/>
        </a:spcAft>
        <a:defRPr sz="4400">
          <a:solidFill>
            <a:schemeClr val="tx1"/>
          </a:solidFill>
          <a:latin typeface="Calibri Light" charset="0"/>
          <a:ea typeface="宋体" pitchFamily="2" charset="-122"/>
          <a:sym typeface="Calibri Light" charset="0"/>
        </a:defRPr>
      </a:lvl8pPr>
      <a:lvl9pPr marL="2743200" indent="-914400" algn="l" rtl="0" fontAlgn="base">
        <a:lnSpc>
          <a:spcPct val="90000"/>
        </a:lnSpc>
        <a:spcBef>
          <a:spcPct val="0"/>
        </a:spcBef>
        <a:spcAft>
          <a:spcPct val="0"/>
        </a:spcAft>
        <a:defRPr sz="4400">
          <a:solidFill>
            <a:schemeClr val="tx1"/>
          </a:solidFill>
          <a:latin typeface="Calibri Light" charset="0"/>
          <a:ea typeface="宋体" pitchFamily="2" charset="-122"/>
          <a:sym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gradFill rotWithShape="1">
          <a:gsLst>
            <a:gs pos="0">
              <a:srgbClr val="5AF878"/>
            </a:gs>
            <a:gs pos="54999">
              <a:srgbClr val="89CAD2"/>
            </a:gs>
            <a:gs pos="100000">
              <a:srgbClr val="F3C5FB"/>
            </a:gs>
          </a:gsLst>
          <a:lin ang="5400000" scaled="1"/>
        </a:gradFill>
        <a:effectLst/>
      </p:bgPr>
    </p:bg>
    <p:spTree>
      <p:nvGrpSpPr>
        <p:cNvPr id="1" name=""/>
        <p:cNvGrpSpPr/>
        <p:nvPr/>
      </p:nvGrpSpPr>
      <p:grpSpPr>
        <a:xfrm>
          <a:off x="0" y="0"/>
          <a:ext cx="0" cy="0"/>
          <a:chOff x="0" y="0"/>
          <a:chExt cx="0" cy="0"/>
        </a:xfrm>
      </p:grpSpPr>
      <p:grpSp>
        <p:nvGrpSpPr>
          <p:cNvPr id="2050" name="花1"/>
          <p:cNvGrpSpPr>
            <a:grpSpLocks/>
          </p:cNvGrpSpPr>
          <p:nvPr/>
        </p:nvGrpSpPr>
        <p:grpSpPr bwMode="auto">
          <a:xfrm>
            <a:off x="1859447" y="3546476"/>
            <a:ext cx="8528682" cy="4848225"/>
            <a:chOff x="0" y="0"/>
            <a:chExt cx="8526317" cy="4848472"/>
          </a:xfrm>
        </p:grpSpPr>
        <p:sp>
          <p:nvSpPr>
            <p:cNvPr id="2088" name="任意多边形 6"/>
            <p:cNvSpPr>
              <a:spLocks noChangeArrowheads="1"/>
            </p:cNvSpPr>
            <p:nvPr/>
          </p:nvSpPr>
          <p:spPr bwMode="auto">
            <a:xfrm>
              <a:off x="3229072" y="0"/>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2089" name="任意多边形 8"/>
            <p:cNvSpPr>
              <a:spLocks noChangeArrowheads="1"/>
            </p:cNvSpPr>
            <p:nvPr/>
          </p:nvSpPr>
          <p:spPr bwMode="auto">
            <a:xfrm rot="-1737047">
              <a:off x="2179060" y="257122"/>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2090" name="任意多边形 9"/>
            <p:cNvSpPr>
              <a:spLocks noChangeArrowheads="1"/>
            </p:cNvSpPr>
            <p:nvPr/>
          </p:nvSpPr>
          <p:spPr bwMode="auto">
            <a:xfrm rot="1791145">
              <a:off x="4222810" y="219293"/>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2091" name="任意多边形 10"/>
            <p:cNvSpPr>
              <a:spLocks noChangeArrowheads="1"/>
            </p:cNvSpPr>
            <p:nvPr/>
          </p:nvSpPr>
          <p:spPr bwMode="auto">
            <a:xfrm rot="3361456">
              <a:off x="5057369" y="94846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2092" name="任意多边形 11"/>
            <p:cNvSpPr>
              <a:spLocks noChangeArrowheads="1"/>
            </p:cNvSpPr>
            <p:nvPr/>
          </p:nvSpPr>
          <p:spPr bwMode="auto">
            <a:xfrm rot="-3570273">
              <a:off x="1487840" y="94877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2093" name="任意多边形 12"/>
            <p:cNvSpPr>
              <a:spLocks noChangeArrowheads="1"/>
            </p:cNvSpPr>
            <p:nvPr/>
          </p:nvSpPr>
          <p:spPr bwMode="auto">
            <a:xfrm rot="4636883">
              <a:off x="5334531" y="165668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2094" name="任意多边形 13"/>
            <p:cNvSpPr>
              <a:spLocks noChangeArrowheads="1"/>
            </p:cNvSpPr>
            <p:nvPr/>
          </p:nvSpPr>
          <p:spPr bwMode="auto">
            <a:xfrm rot="-4621425">
              <a:off x="1176172" y="1648119"/>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grpSp>
        <p:nvGrpSpPr>
          <p:cNvPr id="2051" name="花2"/>
          <p:cNvGrpSpPr>
            <a:grpSpLocks/>
          </p:cNvGrpSpPr>
          <p:nvPr/>
        </p:nvGrpSpPr>
        <p:grpSpPr bwMode="auto">
          <a:xfrm>
            <a:off x="-389039" y="1492251"/>
            <a:ext cx="12998660" cy="7478713"/>
            <a:chOff x="0" y="0"/>
            <a:chExt cx="12996258" cy="7478907"/>
          </a:xfrm>
        </p:grpSpPr>
        <p:sp>
          <p:nvSpPr>
            <p:cNvPr id="2080" name="任意多边形 15"/>
            <p:cNvSpPr>
              <a:spLocks noChangeArrowheads="1"/>
            </p:cNvSpPr>
            <p:nvPr/>
          </p:nvSpPr>
          <p:spPr bwMode="auto">
            <a:xfrm rot="-861973">
              <a:off x="4521405" y="24568"/>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2081" name="任意多边形 16"/>
            <p:cNvSpPr>
              <a:spLocks noChangeArrowheads="1"/>
            </p:cNvSpPr>
            <p:nvPr/>
          </p:nvSpPr>
          <p:spPr bwMode="auto">
            <a:xfrm rot="852536">
              <a:off x="6126547" y="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2082" name="任意多边形 17"/>
            <p:cNvSpPr>
              <a:spLocks noChangeArrowheads="1"/>
            </p:cNvSpPr>
            <p:nvPr/>
          </p:nvSpPr>
          <p:spPr bwMode="auto">
            <a:xfrm rot="2517796">
              <a:off x="7568389" y="70660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2083" name="任意多边形 18"/>
            <p:cNvSpPr>
              <a:spLocks noChangeArrowheads="1"/>
            </p:cNvSpPr>
            <p:nvPr/>
          </p:nvSpPr>
          <p:spPr bwMode="auto">
            <a:xfrm rot="-2545862">
              <a:off x="3137550" y="74914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2084" name="任意多边形 19"/>
            <p:cNvSpPr>
              <a:spLocks noChangeArrowheads="1"/>
            </p:cNvSpPr>
            <p:nvPr/>
          </p:nvSpPr>
          <p:spPr bwMode="auto">
            <a:xfrm rot="-4040629">
              <a:off x="2237801" y="212818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2085" name="任意多边形 20"/>
            <p:cNvSpPr>
              <a:spLocks noChangeArrowheads="1"/>
            </p:cNvSpPr>
            <p:nvPr/>
          </p:nvSpPr>
          <p:spPr bwMode="auto">
            <a:xfrm rot="4135283">
              <a:off x="8404699" y="208867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2086" name="任意多边形 21"/>
            <p:cNvSpPr>
              <a:spLocks noChangeArrowheads="1"/>
            </p:cNvSpPr>
            <p:nvPr/>
          </p:nvSpPr>
          <p:spPr bwMode="auto">
            <a:xfrm rot="5400000">
              <a:off x="8578213" y="306086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EB3DC"/>
                </a:gs>
                <a:gs pos="7100">
                  <a:srgbClr val="9EB3DC"/>
                </a:gs>
                <a:gs pos="100000">
                  <a:srgbClr val="8E7BCB"/>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2087" name="任意多边形 22"/>
            <p:cNvSpPr>
              <a:spLocks noChangeArrowheads="1"/>
            </p:cNvSpPr>
            <p:nvPr/>
          </p:nvSpPr>
          <p:spPr bwMode="auto">
            <a:xfrm rot="-5227570">
              <a:off x="2098401" y="295721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DB0DB"/>
                </a:gs>
                <a:gs pos="10599">
                  <a:srgbClr val="9DB0DB"/>
                </a:gs>
                <a:gs pos="100000">
                  <a:srgbClr val="8D75C9"/>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grpSp>
        <p:nvGrpSpPr>
          <p:cNvPr id="2052" name="花3"/>
          <p:cNvGrpSpPr>
            <a:grpSpLocks/>
          </p:cNvGrpSpPr>
          <p:nvPr/>
        </p:nvGrpSpPr>
        <p:grpSpPr bwMode="auto">
          <a:xfrm>
            <a:off x="-3145657" y="-1412874"/>
            <a:ext cx="18627813" cy="10634663"/>
            <a:chOff x="0" y="0"/>
            <a:chExt cx="18624069" cy="10634847"/>
          </a:xfrm>
        </p:grpSpPr>
        <p:sp>
          <p:nvSpPr>
            <p:cNvPr id="2073" name="任意多边形 25"/>
            <p:cNvSpPr>
              <a:spLocks noChangeArrowheads="1"/>
            </p:cNvSpPr>
            <p:nvPr/>
          </p:nvSpPr>
          <p:spPr bwMode="auto">
            <a:xfrm rot="1690499">
              <a:off x="9672003" y="592094"/>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2074" name="任意多边形 26"/>
            <p:cNvSpPr>
              <a:spLocks noChangeArrowheads="1"/>
            </p:cNvSpPr>
            <p:nvPr/>
          </p:nvSpPr>
          <p:spPr bwMode="auto">
            <a:xfrm>
              <a:off x="7484067" y="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2CAB3"/>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2075" name="任意多边形 27"/>
            <p:cNvSpPr>
              <a:spLocks noChangeArrowheads="1"/>
            </p:cNvSpPr>
            <p:nvPr/>
          </p:nvSpPr>
          <p:spPr bwMode="auto">
            <a:xfrm rot="-1707563">
              <a:off x="5277014" y="59525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2076" name="任意多边形 28"/>
            <p:cNvSpPr>
              <a:spLocks noChangeArrowheads="1"/>
            </p:cNvSpPr>
            <p:nvPr/>
          </p:nvSpPr>
          <p:spPr bwMode="auto">
            <a:xfrm rot="3302765">
              <a:off x="11318194" y="2083217"/>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2077" name="任意多边形 29"/>
            <p:cNvSpPr>
              <a:spLocks noChangeArrowheads="1"/>
            </p:cNvSpPr>
            <p:nvPr/>
          </p:nvSpPr>
          <p:spPr bwMode="auto">
            <a:xfrm rot="-3463740">
              <a:off x="3817346" y="215419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2078" name="任意多边形 30"/>
            <p:cNvSpPr>
              <a:spLocks noChangeArrowheads="1"/>
            </p:cNvSpPr>
            <p:nvPr/>
          </p:nvSpPr>
          <p:spPr bwMode="auto">
            <a:xfrm rot="-4982836">
              <a:off x="2864283" y="4161941"/>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2079" name="任意多边形 31"/>
            <p:cNvSpPr>
              <a:spLocks noChangeArrowheads="1"/>
            </p:cNvSpPr>
            <p:nvPr/>
          </p:nvSpPr>
          <p:spPr bwMode="auto">
            <a:xfrm rot="5131814">
              <a:off x="12208442" y="421922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grpSp>
        <p:nvGrpSpPr>
          <p:cNvPr id="2053" name="花4"/>
          <p:cNvGrpSpPr>
            <a:grpSpLocks/>
          </p:cNvGrpSpPr>
          <p:nvPr/>
        </p:nvGrpSpPr>
        <p:grpSpPr bwMode="auto">
          <a:xfrm>
            <a:off x="-5343329" y="-3960813"/>
            <a:ext cx="22842135" cy="13374688"/>
            <a:chOff x="0" y="0"/>
            <a:chExt cx="22838079" cy="13375101"/>
          </a:xfrm>
        </p:grpSpPr>
        <p:sp>
          <p:nvSpPr>
            <p:cNvPr id="2067" name="任意多边形 33"/>
            <p:cNvSpPr>
              <a:spLocks noChangeArrowheads="1"/>
            </p:cNvSpPr>
            <p:nvPr/>
          </p:nvSpPr>
          <p:spPr bwMode="auto">
            <a:xfrm rot="-951352">
              <a:off x="7989869" y="8900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2068" name="任意多边形 34"/>
            <p:cNvSpPr>
              <a:spLocks noChangeArrowheads="1"/>
            </p:cNvSpPr>
            <p:nvPr/>
          </p:nvSpPr>
          <p:spPr bwMode="auto">
            <a:xfrm rot="1075034">
              <a:off x="11397066" y="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2069" name="任意多边形 44"/>
            <p:cNvSpPr>
              <a:spLocks noChangeArrowheads="1"/>
            </p:cNvSpPr>
            <p:nvPr/>
          </p:nvSpPr>
          <p:spPr bwMode="auto">
            <a:xfrm rot="2492382">
              <a:off x="13605991" y="1467639"/>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2070" name="任意多边形 45"/>
            <p:cNvSpPr>
              <a:spLocks noChangeArrowheads="1"/>
            </p:cNvSpPr>
            <p:nvPr/>
          </p:nvSpPr>
          <p:spPr bwMode="auto">
            <a:xfrm rot="-2651627">
              <a:off x="5559233" y="1467641"/>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2071" name="任意多边形 47"/>
            <p:cNvSpPr>
              <a:spLocks noChangeArrowheads="1"/>
            </p:cNvSpPr>
            <p:nvPr/>
          </p:nvSpPr>
          <p:spPr bwMode="auto">
            <a:xfrm rot="4080311">
              <a:off x="15091029" y="360301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2072" name="任意多边形 48"/>
            <p:cNvSpPr>
              <a:spLocks noChangeArrowheads="1"/>
            </p:cNvSpPr>
            <p:nvPr/>
          </p:nvSpPr>
          <p:spPr bwMode="auto">
            <a:xfrm rot="-4337950">
              <a:off x="4160410" y="4017565"/>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2054" name="文本框 3"/>
          <p:cNvSpPr>
            <a:spLocks noChangeArrowheads="1"/>
          </p:cNvSpPr>
          <p:nvPr/>
        </p:nvSpPr>
        <p:spPr bwMode="auto">
          <a:xfrm>
            <a:off x="398319" y="722165"/>
            <a:ext cx="15544799"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0000" b="1" dirty="0" smtClean="0">
                <a:solidFill>
                  <a:schemeClr val="bg1"/>
                </a:solidFill>
                <a:latin typeface="+mj-lt"/>
                <a:ea typeface="方正兰亭细黑_GBK" panose="02000000000000000000" pitchFamily="2" charset="-122"/>
                <a:sym typeface="方正兰亭超细黑简体" panose="02000000000000000000" pitchFamily="2" charset="-122"/>
              </a:rPr>
              <a:t>Summary Writing</a:t>
            </a:r>
            <a:endParaRPr lang="zh-CN" altLang="en-US" sz="10000" b="1" dirty="0">
              <a:solidFill>
                <a:schemeClr val="bg1"/>
              </a:solidFill>
              <a:latin typeface="+mj-lt"/>
              <a:ea typeface="方正兰亭细黑_GBK" panose="02000000000000000000" pitchFamily="2" charset="-122"/>
              <a:sym typeface="方正兰亭超细黑简体" panose="02000000000000000000" pitchFamily="2" charset="-122"/>
            </a:endParaRPr>
          </a:p>
        </p:txBody>
      </p:sp>
      <p:grpSp>
        <p:nvGrpSpPr>
          <p:cNvPr id="2055" name="组合 4"/>
          <p:cNvGrpSpPr>
            <a:grpSpLocks/>
          </p:cNvGrpSpPr>
          <p:nvPr/>
        </p:nvGrpSpPr>
        <p:grpSpPr bwMode="auto">
          <a:xfrm>
            <a:off x="2994805" y="4630738"/>
            <a:ext cx="6172220" cy="3725862"/>
            <a:chOff x="0" y="0"/>
            <a:chExt cx="6171429" cy="3725279"/>
          </a:xfrm>
        </p:grpSpPr>
        <p:sp>
          <p:nvSpPr>
            <p:cNvPr id="2058" name="任意多边形 51"/>
            <p:cNvSpPr>
              <a:spLocks noChangeArrowheads="1"/>
            </p:cNvSpPr>
            <p:nvPr/>
          </p:nvSpPr>
          <p:spPr bwMode="auto">
            <a:xfrm>
              <a:off x="2811727" y="0"/>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2059" name="任意多边形 58"/>
            <p:cNvSpPr>
              <a:spLocks noChangeArrowheads="1"/>
            </p:cNvSpPr>
            <p:nvPr/>
          </p:nvSpPr>
          <p:spPr bwMode="auto">
            <a:xfrm rot="1072922">
              <a:off x="3326377" y="99091"/>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2060" name="任意多边形 59"/>
            <p:cNvSpPr>
              <a:spLocks noChangeArrowheads="1"/>
            </p:cNvSpPr>
            <p:nvPr/>
          </p:nvSpPr>
          <p:spPr bwMode="auto">
            <a:xfrm rot="-1120856">
              <a:off x="2299552" y="120468"/>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2061" name="任意多边形 60"/>
            <p:cNvSpPr>
              <a:spLocks noChangeArrowheads="1"/>
            </p:cNvSpPr>
            <p:nvPr/>
          </p:nvSpPr>
          <p:spPr bwMode="auto">
            <a:xfrm rot="1888215">
              <a:off x="3688746" y="361657"/>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2062" name="任意多边形 61"/>
            <p:cNvSpPr>
              <a:spLocks noChangeArrowheads="1"/>
            </p:cNvSpPr>
            <p:nvPr/>
          </p:nvSpPr>
          <p:spPr bwMode="auto">
            <a:xfrm rot="-2097898">
              <a:off x="1905508" y="367332"/>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2063" name="任意多边形 62"/>
            <p:cNvSpPr>
              <a:spLocks noChangeArrowheads="1"/>
            </p:cNvSpPr>
            <p:nvPr/>
          </p:nvSpPr>
          <p:spPr bwMode="auto">
            <a:xfrm rot="2750473">
              <a:off x="3928352" y="629884"/>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2064" name="任意多边形 63"/>
            <p:cNvSpPr>
              <a:spLocks noChangeArrowheads="1"/>
            </p:cNvSpPr>
            <p:nvPr/>
          </p:nvSpPr>
          <p:spPr bwMode="auto">
            <a:xfrm rot="3552968">
              <a:off x="4194790" y="871489"/>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2065" name="任意多边形 64"/>
            <p:cNvSpPr>
              <a:spLocks noChangeArrowheads="1"/>
            </p:cNvSpPr>
            <p:nvPr/>
          </p:nvSpPr>
          <p:spPr bwMode="auto">
            <a:xfrm rot="-2984903">
              <a:off x="1577950" y="661526"/>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2066" name="任意多边形 65"/>
            <p:cNvSpPr>
              <a:spLocks noChangeArrowheads="1"/>
            </p:cNvSpPr>
            <p:nvPr/>
          </p:nvSpPr>
          <p:spPr bwMode="auto">
            <a:xfrm rot="-3649673">
              <a:off x="1381310" y="953545"/>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2056" name="文本框 5"/>
          <p:cNvSpPr>
            <a:spLocks noChangeArrowheads="1"/>
          </p:cNvSpPr>
          <p:nvPr/>
        </p:nvSpPr>
        <p:spPr bwMode="auto">
          <a:xfrm>
            <a:off x="3713595" y="4997550"/>
            <a:ext cx="8800234"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800" b="1" i="1" dirty="0" err="1" smtClean="0">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Longquan</a:t>
            </a:r>
            <a:r>
              <a:rPr lang="en-US" altLang="zh-CN" sz="4800" b="1" i="1" dirty="0" smtClean="0">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 No.1 High School</a:t>
            </a:r>
          </a:p>
          <a:p>
            <a:pPr eaLnBrk="1" hangingPunct="1">
              <a:lnSpc>
                <a:spcPct val="100000"/>
              </a:lnSpc>
              <a:spcBef>
                <a:spcPct val="0"/>
              </a:spcBef>
              <a:buFont typeface="Arial" panose="020B0604020202020204" pitchFamily="34" charset="0"/>
              <a:buNone/>
            </a:pPr>
            <a:r>
              <a:rPr lang="en-US" altLang="zh-CN" sz="4800" b="1" i="1" dirty="0" smtClean="0">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      </a:t>
            </a:r>
            <a:r>
              <a:rPr lang="en-US" altLang="zh-CN" sz="4800" b="1" i="1" dirty="0" err="1" smtClean="0">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Lan</a:t>
            </a:r>
            <a:r>
              <a:rPr lang="en-US" altLang="zh-CN" sz="4800" b="1" i="1" dirty="0" smtClean="0">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 </a:t>
            </a:r>
            <a:r>
              <a:rPr lang="en-US" altLang="zh-CN" sz="4800" b="1" i="1" dirty="0" err="1" smtClean="0">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Jianzhen</a:t>
            </a:r>
            <a:endParaRPr lang="zh-CN" altLang="en-US" sz="4800" b="1" i="1" dirty="0">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sp>
        <p:nvSpPr>
          <p:cNvPr id="47" name="文本框 5"/>
          <p:cNvSpPr>
            <a:spLocks noChangeArrowheads="1"/>
          </p:cNvSpPr>
          <p:nvPr/>
        </p:nvSpPr>
        <p:spPr bwMode="auto">
          <a:xfrm>
            <a:off x="3801036" y="2663060"/>
            <a:ext cx="7219389"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5400" b="1" dirty="0" smtClean="0">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a:t>
            </a:r>
            <a:r>
              <a:rPr lang="zh-CN" altLang="en-US" sz="5400" b="1" dirty="0" smtClean="0">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期中考试作文讲解</a:t>
            </a:r>
            <a:endParaRPr lang="zh-CN" altLang="en-US" sz="5400" b="1" dirty="0">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文本框 1"/>
          <p:cNvSpPr>
            <a:spLocks noChangeArrowheads="1"/>
          </p:cNvSpPr>
          <p:nvPr/>
        </p:nvSpPr>
        <p:spPr bwMode="auto">
          <a:xfrm>
            <a:off x="1736660" y="235527"/>
            <a:ext cx="6118868" cy="52322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b="1" dirty="0" smtClean="0">
                <a:solidFill>
                  <a:srgbClr val="000000"/>
                </a:solidFill>
                <a:latin typeface="Times New Roman" pitchFamily="18" charset="0"/>
                <a:ea typeface="微软雅黑" panose="020B0503020204020204" pitchFamily="34" charset="-122"/>
                <a:cs typeface="Times New Roman" pitchFamily="18" charset="0"/>
                <a:sym typeface="微软雅黑" panose="020B0503020204020204" pitchFamily="34" charset="-122"/>
              </a:rPr>
              <a:t>Step 1: Point out the key points.</a:t>
            </a:r>
          </a:p>
        </p:txBody>
      </p:sp>
      <p:grpSp>
        <p:nvGrpSpPr>
          <p:cNvPr id="2" name="组合 50"/>
          <p:cNvGrpSpPr>
            <a:grpSpLocks/>
          </p:cNvGrpSpPr>
          <p:nvPr/>
        </p:nvGrpSpPr>
        <p:grpSpPr bwMode="auto">
          <a:xfrm rot="-6979735">
            <a:off x="-1366838" y="4830000"/>
            <a:ext cx="2733675" cy="1989656"/>
            <a:chOff x="0" y="0"/>
            <a:chExt cx="1204002" cy="875161"/>
          </a:xfrm>
        </p:grpSpPr>
        <p:sp>
          <p:nvSpPr>
            <p:cNvPr id="11279" name="任意多边形 51"/>
            <p:cNvSpPr>
              <a:spLocks noChangeArrowheads="1"/>
            </p:cNvSpPr>
            <p:nvPr/>
          </p:nvSpPr>
          <p:spPr bwMode="auto">
            <a:xfrm rot="10293356">
              <a:off x="40519" y="0"/>
              <a:ext cx="348706" cy="875161"/>
            </a:xfrm>
            <a:custGeom>
              <a:avLst/>
              <a:gdLst>
                <a:gd name="T0" fmla="*/ 30163 w 2015614"/>
                <a:gd name="T1" fmla="*/ 0 h 4367958"/>
                <a:gd name="T2" fmla="*/ 35116 w 2015614"/>
                <a:gd name="T3" fmla="*/ 6037 h 4367958"/>
                <a:gd name="T4" fmla="*/ 60327 w 2015614"/>
                <a:gd name="T5" fmla="*/ 87673 h 4367958"/>
                <a:gd name="T6" fmla="*/ 35116 w 2015614"/>
                <a:gd name="T7" fmla="*/ 169310 h 4367958"/>
                <a:gd name="T8" fmla="*/ 30163 w 2015614"/>
                <a:gd name="T9" fmla="*/ 175347 h 4367958"/>
                <a:gd name="T10" fmla="*/ 25211 w 2015614"/>
                <a:gd name="T11" fmla="*/ 169310 h 4367958"/>
                <a:gd name="T12" fmla="*/ 0 w 2015614"/>
                <a:gd name="T13" fmla="*/ 87673 h 4367958"/>
                <a:gd name="T14" fmla="*/ 25211 w 2015614"/>
                <a:gd name="T15" fmla="*/ 603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1280" name="任意多边形 52"/>
            <p:cNvSpPr>
              <a:spLocks noChangeArrowheads="1"/>
            </p:cNvSpPr>
            <p:nvPr/>
          </p:nvSpPr>
          <p:spPr bwMode="auto">
            <a:xfrm rot="7873660">
              <a:off x="362135" y="-195363"/>
              <a:ext cx="479732" cy="1204002"/>
            </a:xfrm>
            <a:custGeom>
              <a:avLst/>
              <a:gdLst>
                <a:gd name="T0" fmla="*/ 57090 w 2015614"/>
                <a:gd name="T1" fmla="*/ 0 h 4367958"/>
                <a:gd name="T2" fmla="*/ 66463 w 2015614"/>
                <a:gd name="T3" fmla="*/ 11426 h 4367958"/>
                <a:gd name="T4" fmla="*/ 114180 w 2015614"/>
                <a:gd name="T5" fmla="*/ 165938 h 4367958"/>
                <a:gd name="T6" fmla="*/ 66463 w 2015614"/>
                <a:gd name="T7" fmla="*/ 320450 h 4367958"/>
                <a:gd name="T8" fmla="*/ 57090 w 2015614"/>
                <a:gd name="T9" fmla="*/ 331876 h 4367958"/>
                <a:gd name="T10" fmla="*/ 47717 w 2015614"/>
                <a:gd name="T11" fmla="*/ 320450 h 4367958"/>
                <a:gd name="T12" fmla="*/ 0 w 2015614"/>
                <a:gd name="T13" fmla="*/ 165938 h 4367958"/>
                <a:gd name="T14" fmla="*/ 47717 w 2015614"/>
                <a:gd name="T15" fmla="*/ 1142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11267" name="任意多边形 53"/>
          <p:cNvSpPr>
            <a:spLocks noChangeArrowheads="1"/>
          </p:cNvSpPr>
          <p:nvPr/>
        </p:nvSpPr>
        <p:spPr bwMode="auto">
          <a:xfrm rot="-2591845">
            <a:off x="11682637" y="3157681"/>
            <a:ext cx="1513282" cy="2559050"/>
          </a:xfrm>
          <a:custGeom>
            <a:avLst/>
            <a:gdLst>
              <a:gd name="T0" fmla="*/ 567775 w 2015614"/>
              <a:gd name="T1" fmla="*/ 0 h 4367958"/>
              <a:gd name="T2" fmla="*/ 660994 w 2015614"/>
              <a:gd name="T3" fmla="*/ 51619 h 4367958"/>
              <a:gd name="T4" fmla="*/ 1135550 w 2015614"/>
              <a:gd name="T5" fmla="*/ 749634 h 4367958"/>
              <a:gd name="T6" fmla="*/ 660994 w 2015614"/>
              <a:gd name="T7" fmla="*/ 1447649 h 4367958"/>
              <a:gd name="T8" fmla="*/ 567776 w 2015614"/>
              <a:gd name="T9" fmla="*/ 1499267 h 4367958"/>
              <a:gd name="T10" fmla="*/ 474556 w 2015614"/>
              <a:gd name="T11" fmla="*/ 1447649 h 4367958"/>
              <a:gd name="T12" fmla="*/ 0 w 2015614"/>
              <a:gd name="T13" fmla="*/ 749633 h 4367958"/>
              <a:gd name="T14" fmla="*/ 474556 w 2015614"/>
              <a:gd name="T15" fmla="*/ 5161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1268" name="任意多边形 54"/>
          <p:cNvSpPr>
            <a:spLocks noChangeArrowheads="1"/>
          </p:cNvSpPr>
          <p:nvPr/>
        </p:nvSpPr>
        <p:spPr bwMode="auto">
          <a:xfrm rot="-7537663">
            <a:off x="8139906" y="-470024"/>
            <a:ext cx="473076" cy="940045"/>
          </a:xfrm>
          <a:custGeom>
            <a:avLst/>
            <a:gdLst>
              <a:gd name="T0" fmla="*/ 55517 w 2015614"/>
              <a:gd name="T1" fmla="*/ 0 h 4367958"/>
              <a:gd name="T2" fmla="*/ 64632 w 2015614"/>
              <a:gd name="T3" fmla="*/ 6962 h 4367958"/>
              <a:gd name="T4" fmla="*/ 111034 w 2015614"/>
              <a:gd name="T5" fmla="*/ 101103 h 4367958"/>
              <a:gd name="T6" fmla="*/ 64632 w 2015614"/>
              <a:gd name="T7" fmla="*/ 195244 h 4367958"/>
              <a:gd name="T8" fmla="*/ 55517 w 2015614"/>
              <a:gd name="T9" fmla="*/ 202205 h 4367958"/>
              <a:gd name="T10" fmla="*/ 46402 w 2015614"/>
              <a:gd name="T11" fmla="*/ 195243 h 4367958"/>
              <a:gd name="T12" fmla="*/ 0 w 2015614"/>
              <a:gd name="T13" fmla="*/ 101103 h 4367958"/>
              <a:gd name="T14" fmla="*/ 46402 w 2015614"/>
              <a:gd name="T15" fmla="*/ 696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nvGrpSpPr>
          <p:cNvPr id="3" name="组合 5"/>
          <p:cNvGrpSpPr>
            <a:grpSpLocks/>
          </p:cNvGrpSpPr>
          <p:nvPr/>
        </p:nvGrpSpPr>
        <p:grpSpPr bwMode="auto">
          <a:xfrm>
            <a:off x="184198" y="1"/>
            <a:ext cx="1270529" cy="766764"/>
            <a:chOff x="0" y="0"/>
            <a:chExt cx="945409" cy="740056"/>
          </a:xfrm>
        </p:grpSpPr>
        <p:grpSp>
          <p:nvGrpSpPr>
            <p:cNvPr id="4" name="组合 6"/>
            <p:cNvGrpSpPr>
              <a:grpSpLocks/>
            </p:cNvGrpSpPr>
            <p:nvPr/>
          </p:nvGrpSpPr>
          <p:grpSpPr bwMode="auto">
            <a:xfrm>
              <a:off x="0" y="0"/>
              <a:ext cx="945409" cy="629359"/>
              <a:chOff x="0" y="0"/>
              <a:chExt cx="945409" cy="629359"/>
            </a:xfrm>
          </p:grpSpPr>
          <p:sp>
            <p:nvSpPr>
              <p:cNvPr id="11277" name="任意多边形 8"/>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1278" name="任意多边形 9"/>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11276" name="任意多边形 7"/>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11271" name="文本框 4"/>
          <p:cNvSpPr>
            <a:spLocks noChangeArrowheads="1"/>
          </p:cNvSpPr>
          <p:nvPr/>
        </p:nvSpPr>
        <p:spPr bwMode="auto">
          <a:xfrm>
            <a:off x="609599" y="1440874"/>
            <a:ext cx="10972800" cy="2041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ts val="3840"/>
              </a:lnSpc>
              <a:spcBef>
                <a:spcPct val="0"/>
              </a:spcBef>
              <a:buNone/>
            </a:pPr>
            <a:r>
              <a:rPr lang="en-US" altLang="zh-CN" sz="3200" b="1" dirty="0" smtClean="0">
                <a:solidFill>
                  <a:srgbClr val="000000"/>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       A plant-based lifestyle can also help to promote weight loss and help to maintain your goal weight. Weight loss commonly occurs because the diet consists of foods that are full of fiber and have a high-water content, which easily make you feel full up.</a:t>
            </a:r>
          </a:p>
          <a:p>
            <a:pPr algn="just" eaLnBrk="1" hangingPunct="1">
              <a:lnSpc>
                <a:spcPts val="3840"/>
              </a:lnSpc>
              <a:spcBef>
                <a:spcPct val="0"/>
              </a:spcBef>
              <a:buNone/>
            </a:pPr>
            <a:endParaRPr lang="en-US" altLang="zh-CN" sz="3200" b="1" dirty="0" smtClean="0">
              <a:solidFill>
                <a:srgbClr val="000000"/>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endParaRPr>
          </a:p>
        </p:txBody>
      </p:sp>
      <p:sp>
        <p:nvSpPr>
          <p:cNvPr id="17" name="TextBox 16"/>
          <p:cNvSpPr txBox="1"/>
          <p:nvPr/>
        </p:nvSpPr>
        <p:spPr>
          <a:xfrm>
            <a:off x="0" y="180109"/>
            <a:ext cx="1191352" cy="523220"/>
          </a:xfrm>
          <a:prstGeom prst="rect">
            <a:avLst/>
          </a:prstGeom>
          <a:noFill/>
        </p:spPr>
        <p:txBody>
          <a:bodyPr wrap="none" rtlCol="0">
            <a:spAutoFit/>
          </a:bodyPr>
          <a:lstStyle/>
          <a:p>
            <a:r>
              <a:rPr lang="en-US" altLang="zh-CN" sz="2800" b="1" dirty="0" smtClean="0">
                <a:latin typeface="Times New Roman" pitchFamily="18" charset="0"/>
                <a:ea typeface="微软雅黑" pitchFamily="34" charset="-122"/>
                <a:cs typeface="Times New Roman" pitchFamily="18" charset="0"/>
              </a:rPr>
              <a:t>Para.3</a:t>
            </a:r>
            <a:endParaRPr lang="zh-CN" altLang="en-US" sz="2800" b="1" dirty="0">
              <a:latin typeface="Times New Roman" pitchFamily="18" charset="0"/>
              <a:ea typeface="微软雅黑" pitchFamily="34" charset="-122"/>
              <a:cs typeface="Times New Roman" pitchFamily="18" charset="0"/>
            </a:endParaRPr>
          </a:p>
        </p:txBody>
      </p:sp>
      <p:sp>
        <p:nvSpPr>
          <p:cNvPr id="15" name="椭圆 14"/>
          <p:cNvSpPr/>
          <p:nvPr/>
        </p:nvSpPr>
        <p:spPr>
          <a:xfrm>
            <a:off x="6220690" y="1468582"/>
            <a:ext cx="5569528" cy="6234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6" name="TextBox 15"/>
          <p:cNvSpPr txBox="1"/>
          <p:nvPr/>
        </p:nvSpPr>
        <p:spPr>
          <a:xfrm>
            <a:off x="4641274" y="1427019"/>
            <a:ext cx="667170" cy="584775"/>
          </a:xfrm>
          <a:prstGeom prst="rect">
            <a:avLst/>
          </a:prstGeom>
          <a:noFill/>
        </p:spPr>
        <p:txBody>
          <a:bodyPr wrap="none" rtlCol="0">
            <a:spAutoFit/>
          </a:bodyPr>
          <a:lstStyle/>
          <a:p>
            <a:r>
              <a:rPr lang="en-US" altLang="zh-CN" sz="3200" b="1" dirty="0" smtClean="0">
                <a:solidFill>
                  <a:srgbClr val="FF0000"/>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also</a:t>
            </a:r>
            <a:endParaRPr lang="zh-CN" altLang="en-US" dirty="0">
              <a:solidFill>
                <a:srgbClr val="FF0000"/>
              </a:solidFill>
            </a:endParaRPr>
          </a:p>
        </p:txBody>
      </p:sp>
      <p:cxnSp>
        <p:nvCxnSpPr>
          <p:cNvPr id="24" name="直接连接符 23"/>
          <p:cNvCxnSpPr/>
          <p:nvPr/>
        </p:nvCxnSpPr>
        <p:spPr>
          <a:xfrm>
            <a:off x="6747164" y="2410691"/>
            <a:ext cx="969818" cy="2"/>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bwMode="auto">
          <a:xfrm>
            <a:off x="5749636" y="2937164"/>
            <a:ext cx="2022764" cy="13854"/>
          </a:xfrm>
          <a:prstGeom prst="straightConnector1">
            <a:avLst/>
          </a:prstGeom>
          <a:ln>
            <a:headEnd type="none" w="med" len="med"/>
            <a:tailEnd type="arrow"/>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cxnSp>
        <p:nvCxnSpPr>
          <p:cNvPr id="37" name="直接箭头连接符 36"/>
          <p:cNvCxnSpPr/>
          <p:nvPr/>
        </p:nvCxnSpPr>
        <p:spPr bwMode="auto">
          <a:xfrm flipH="1" flipV="1">
            <a:off x="8021782" y="1981200"/>
            <a:ext cx="1066800" cy="678873"/>
          </a:xfrm>
          <a:prstGeom prst="straightConnector1">
            <a:avLst/>
          </a:prstGeom>
          <a:ln>
            <a:headEnd type="none" w="med" len="med"/>
            <a:tailEnd type="arrow"/>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39" name="椭圆 38"/>
          <p:cNvSpPr/>
          <p:nvPr/>
        </p:nvSpPr>
        <p:spPr>
          <a:xfrm>
            <a:off x="1122217" y="2382981"/>
            <a:ext cx="1579419" cy="7342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40" name="椭圆 39"/>
          <p:cNvSpPr/>
          <p:nvPr/>
        </p:nvSpPr>
        <p:spPr>
          <a:xfrm>
            <a:off x="4488873" y="2369127"/>
            <a:ext cx="997528" cy="7342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41" name="椭圆 40"/>
          <p:cNvSpPr/>
          <p:nvPr/>
        </p:nvSpPr>
        <p:spPr>
          <a:xfrm>
            <a:off x="8007926" y="2410691"/>
            <a:ext cx="2590801" cy="7342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39" grpId="0" animBg="1"/>
      <p:bldP spid="40" grpId="0" animBg="1"/>
      <p:bldP spid="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0"/>
          <p:cNvGrpSpPr>
            <a:grpSpLocks/>
          </p:cNvGrpSpPr>
          <p:nvPr/>
        </p:nvGrpSpPr>
        <p:grpSpPr bwMode="auto">
          <a:xfrm rot="-6979735">
            <a:off x="-1366838" y="4830000"/>
            <a:ext cx="2733675" cy="1989656"/>
            <a:chOff x="0" y="0"/>
            <a:chExt cx="1204002" cy="875161"/>
          </a:xfrm>
        </p:grpSpPr>
        <p:sp>
          <p:nvSpPr>
            <p:cNvPr id="11279" name="任意多边形 51"/>
            <p:cNvSpPr>
              <a:spLocks noChangeArrowheads="1"/>
            </p:cNvSpPr>
            <p:nvPr/>
          </p:nvSpPr>
          <p:spPr bwMode="auto">
            <a:xfrm rot="10293356">
              <a:off x="40519" y="0"/>
              <a:ext cx="348706" cy="875161"/>
            </a:xfrm>
            <a:custGeom>
              <a:avLst/>
              <a:gdLst>
                <a:gd name="T0" fmla="*/ 30163 w 2015614"/>
                <a:gd name="T1" fmla="*/ 0 h 4367958"/>
                <a:gd name="T2" fmla="*/ 35116 w 2015614"/>
                <a:gd name="T3" fmla="*/ 6037 h 4367958"/>
                <a:gd name="T4" fmla="*/ 60327 w 2015614"/>
                <a:gd name="T5" fmla="*/ 87673 h 4367958"/>
                <a:gd name="T6" fmla="*/ 35116 w 2015614"/>
                <a:gd name="T7" fmla="*/ 169310 h 4367958"/>
                <a:gd name="T8" fmla="*/ 30163 w 2015614"/>
                <a:gd name="T9" fmla="*/ 175347 h 4367958"/>
                <a:gd name="T10" fmla="*/ 25211 w 2015614"/>
                <a:gd name="T11" fmla="*/ 169310 h 4367958"/>
                <a:gd name="T12" fmla="*/ 0 w 2015614"/>
                <a:gd name="T13" fmla="*/ 87673 h 4367958"/>
                <a:gd name="T14" fmla="*/ 25211 w 2015614"/>
                <a:gd name="T15" fmla="*/ 603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1280" name="任意多边形 52"/>
            <p:cNvSpPr>
              <a:spLocks noChangeArrowheads="1"/>
            </p:cNvSpPr>
            <p:nvPr/>
          </p:nvSpPr>
          <p:spPr bwMode="auto">
            <a:xfrm rot="7873660">
              <a:off x="362135" y="-195363"/>
              <a:ext cx="479732" cy="1204002"/>
            </a:xfrm>
            <a:custGeom>
              <a:avLst/>
              <a:gdLst>
                <a:gd name="T0" fmla="*/ 57090 w 2015614"/>
                <a:gd name="T1" fmla="*/ 0 h 4367958"/>
                <a:gd name="T2" fmla="*/ 66463 w 2015614"/>
                <a:gd name="T3" fmla="*/ 11426 h 4367958"/>
                <a:gd name="T4" fmla="*/ 114180 w 2015614"/>
                <a:gd name="T5" fmla="*/ 165938 h 4367958"/>
                <a:gd name="T6" fmla="*/ 66463 w 2015614"/>
                <a:gd name="T7" fmla="*/ 320450 h 4367958"/>
                <a:gd name="T8" fmla="*/ 57090 w 2015614"/>
                <a:gd name="T9" fmla="*/ 331876 h 4367958"/>
                <a:gd name="T10" fmla="*/ 47717 w 2015614"/>
                <a:gd name="T11" fmla="*/ 320450 h 4367958"/>
                <a:gd name="T12" fmla="*/ 0 w 2015614"/>
                <a:gd name="T13" fmla="*/ 165938 h 4367958"/>
                <a:gd name="T14" fmla="*/ 47717 w 2015614"/>
                <a:gd name="T15" fmla="*/ 1142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11267" name="任意多边形 53"/>
          <p:cNvSpPr>
            <a:spLocks noChangeArrowheads="1"/>
          </p:cNvSpPr>
          <p:nvPr/>
        </p:nvSpPr>
        <p:spPr bwMode="auto">
          <a:xfrm rot="-2591845">
            <a:off x="11682637" y="3157681"/>
            <a:ext cx="1513282" cy="2559050"/>
          </a:xfrm>
          <a:custGeom>
            <a:avLst/>
            <a:gdLst>
              <a:gd name="T0" fmla="*/ 567775 w 2015614"/>
              <a:gd name="T1" fmla="*/ 0 h 4367958"/>
              <a:gd name="T2" fmla="*/ 660994 w 2015614"/>
              <a:gd name="T3" fmla="*/ 51619 h 4367958"/>
              <a:gd name="T4" fmla="*/ 1135550 w 2015614"/>
              <a:gd name="T5" fmla="*/ 749634 h 4367958"/>
              <a:gd name="T6" fmla="*/ 660994 w 2015614"/>
              <a:gd name="T7" fmla="*/ 1447649 h 4367958"/>
              <a:gd name="T8" fmla="*/ 567776 w 2015614"/>
              <a:gd name="T9" fmla="*/ 1499267 h 4367958"/>
              <a:gd name="T10" fmla="*/ 474556 w 2015614"/>
              <a:gd name="T11" fmla="*/ 1447649 h 4367958"/>
              <a:gd name="T12" fmla="*/ 0 w 2015614"/>
              <a:gd name="T13" fmla="*/ 749633 h 4367958"/>
              <a:gd name="T14" fmla="*/ 474556 w 2015614"/>
              <a:gd name="T15" fmla="*/ 5161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1268" name="任意多边形 54"/>
          <p:cNvSpPr>
            <a:spLocks noChangeArrowheads="1"/>
          </p:cNvSpPr>
          <p:nvPr/>
        </p:nvSpPr>
        <p:spPr bwMode="auto">
          <a:xfrm rot="-7537663">
            <a:off x="8139906" y="-470024"/>
            <a:ext cx="473076" cy="940045"/>
          </a:xfrm>
          <a:custGeom>
            <a:avLst/>
            <a:gdLst>
              <a:gd name="T0" fmla="*/ 55517 w 2015614"/>
              <a:gd name="T1" fmla="*/ 0 h 4367958"/>
              <a:gd name="T2" fmla="*/ 64632 w 2015614"/>
              <a:gd name="T3" fmla="*/ 6962 h 4367958"/>
              <a:gd name="T4" fmla="*/ 111034 w 2015614"/>
              <a:gd name="T5" fmla="*/ 101103 h 4367958"/>
              <a:gd name="T6" fmla="*/ 64632 w 2015614"/>
              <a:gd name="T7" fmla="*/ 195244 h 4367958"/>
              <a:gd name="T8" fmla="*/ 55517 w 2015614"/>
              <a:gd name="T9" fmla="*/ 202205 h 4367958"/>
              <a:gd name="T10" fmla="*/ 46402 w 2015614"/>
              <a:gd name="T11" fmla="*/ 195243 h 4367958"/>
              <a:gd name="T12" fmla="*/ 0 w 2015614"/>
              <a:gd name="T13" fmla="*/ 101103 h 4367958"/>
              <a:gd name="T14" fmla="*/ 46402 w 2015614"/>
              <a:gd name="T15" fmla="*/ 696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nvGrpSpPr>
          <p:cNvPr id="3" name="组合 5"/>
          <p:cNvGrpSpPr>
            <a:grpSpLocks/>
          </p:cNvGrpSpPr>
          <p:nvPr/>
        </p:nvGrpSpPr>
        <p:grpSpPr bwMode="auto">
          <a:xfrm>
            <a:off x="184198" y="1"/>
            <a:ext cx="1270529" cy="766764"/>
            <a:chOff x="0" y="0"/>
            <a:chExt cx="945409" cy="740056"/>
          </a:xfrm>
        </p:grpSpPr>
        <p:grpSp>
          <p:nvGrpSpPr>
            <p:cNvPr id="4" name="组合 6"/>
            <p:cNvGrpSpPr>
              <a:grpSpLocks/>
            </p:cNvGrpSpPr>
            <p:nvPr/>
          </p:nvGrpSpPr>
          <p:grpSpPr bwMode="auto">
            <a:xfrm>
              <a:off x="0" y="0"/>
              <a:ext cx="945409" cy="629359"/>
              <a:chOff x="0" y="0"/>
              <a:chExt cx="945409" cy="629359"/>
            </a:xfrm>
          </p:grpSpPr>
          <p:sp>
            <p:nvSpPr>
              <p:cNvPr id="11277" name="任意多边形 8"/>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1278" name="任意多边形 9"/>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11276" name="任意多边形 7"/>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11271" name="文本框 4"/>
          <p:cNvSpPr>
            <a:spLocks noChangeArrowheads="1"/>
          </p:cNvSpPr>
          <p:nvPr/>
        </p:nvSpPr>
        <p:spPr bwMode="auto">
          <a:xfrm>
            <a:off x="484908" y="831274"/>
            <a:ext cx="10972800" cy="2041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ts val="3840"/>
              </a:lnSpc>
              <a:spcBef>
                <a:spcPct val="0"/>
              </a:spcBef>
              <a:buNone/>
            </a:pPr>
            <a:r>
              <a:rPr lang="en-US" altLang="zh-CN" sz="3200" b="1" dirty="0" smtClean="0">
                <a:solidFill>
                  <a:srgbClr val="000000"/>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       </a:t>
            </a:r>
            <a:r>
              <a:rPr lang="en-US" altLang="zh-CN" sz="3200" b="1" dirty="0" smtClean="0">
                <a:solidFill>
                  <a:schemeClr val="bg2"/>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A plant-based lifestyle can also </a:t>
            </a:r>
            <a:r>
              <a:rPr lang="en-US" altLang="zh-CN" sz="3200" b="1" dirty="0" smtClean="0">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help</a:t>
            </a:r>
            <a:r>
              <a:rPr lang="en-US" altLang="zh-CN" sz="3200" b="1" dirty="0" smtClean="0">
                <a:solidFill>
                  <a:schemeClr val="bg2"/>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 to </a:t>
            </a:r>
            <a:r>
              <a:rPr lang="en-US" altLang="zh-CN" sz="3200" b="1" dirty="0" smtClean="0">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promote weight loss </a:t>
            </a:r>
            <a:r>
              <a:rPr lang="en-US" altLang="zh-CN" sz="3200" b="1" dirty="0" smtClean="0">
                <a:solidFill>
                  <a:schemeClr val="bg2"/>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and help to maintain your goal weight. Weight loss commonly occurs</a:t>
            </a:r>
            <a:r>
              <a:rPr lang="en-US" altLang="zh-CN" sz="3200" b="1" dirty="0" smtClean="0">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 because </a:t>
            </a:r>
            <a:r>
              <a:rPr lang="en-US" altLang="zh-CN" sz="3200" b="1" dirty="0" smtClean="0">
                <a:solidFill>
                  <a:schemeClr val="bg2"/>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the diet consists of foods that are </a:t>
            </a:r>
            <a:r>
              <a:rPr lang="en-US" altLang="zh-CN" sz="3200" b="1" dirty="0" smtClean="0">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full of fiber </a:t>
            </a:r>
            <a:r>
              <a:rPr lang="en-US" altLang="zh-CN" sz="3200" b="1" dirty="0" smtClean="0">
                <a:solidFill>
                  <a:schemeClr val="bg2"/>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and have a high-</a:t>
            </a:r>
            <a:r>
              <a:rPr lang="en-US" altLang="zh-CN" sz="3200" b="1" dirty="0" smtClean="0">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water </a:t>
            </a:r>
            <a:r>
              <a:rPr lang="en-US" altLang="zh-CN" sz="3200" b="1" dirty="0" smtClean="0">
                <a:solidFill>
                  <a:schemeClr val="bg2"/>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content, which easily </a:t>
            </a:r>
            <a:r>
              <a:rPr lang="en-US" altLang="zh-CN" sz="3200" b="1" dirty="0" smtClean="0">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make you feel full up.</a:t>
            </a:r>
          </a:p>
          <a:p>
            <a:pPr algn="just" eaLnBrk="1" hangingPunct="1">
              <a:lnSpc>
                <a:spcPts val="3840"/>
              </a:lnSpc>
              <a:spcBef>
                <a:spcPct val="0"/>
              </a:spcBef>
              <a:buNone/>
            </a:pPr>
            <a:endParaRPr lang="en-US" altLang="zh-CN" sz="3200" b="1" dirty="0" smtClean="0">
              <a:solidFill>
                <a:srgbClr val="000000"/>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endParaRPr>
          </a:p>
        </p:txBody>
      </p:sp>
      <p:sp>
        <p:nvSpPr>
          <p:cNvPr id="17" name="TextBox 16"/>
          <p:cNvSpPr txBox="1"/>
          <p:nvPr/>
        </p:nvSpPr>
        <p:spPr>
          <a:xfrm>
            <a:off x="0" y="180109"/>
            <a:ext cx="1191352" cy="523220"/>
          </a:xfrm>
          <a:prstGeom prst="rect">
            <a:avLst/>
          </a:prstGeom>
          <a:noFill/>
        </p:spPr>
        <p:txBody>
          <a:bodyPr wrap="none" rtlCol="0">
            <a:spAutoFit/>
          </a:bodyPr>
          <a:lstStyle/>
          <a:p>
            <a:r>
              <a:rPr lang="en-US" altLang="zh-CN" sz="2800" b="1" dirty="0" smtClean="0">
                <a:latin typeface="Times New Roman" pitchFamily="18" charset="0"/>
                <a:ea typeface="微软雅黑" pitchFamily="34" charset="-122"/>
                <a:cs typeface="Times New Roman" pitchFamily="18" charset="0"/>
              </a:rPr>
              <a:t>Para.3</a:t>
            </a:r>
            <a:endParaRPr lang="zh-CN" altLang="en-US" sz="2800" b="1" dirty="0">
              <a:latin typeface="Times New Roman" pitchFamily="18" charset="0"/>
              <a:ea typeface="微软雅黑" pitchFamily="34" charset="-122"/>
              <a:cs typeface="Times New Roman" pitchFamily="18" charset="0"/>
            </a:endParaRPr>
          </a:p>
        </p:txBody>
      </p:sp>
      <p:sp>
        <p:nvSpPr>
          <p:cNvPr id="15" name="椭圆 14"/>
          <p:cNvSpPr/>
          <p:nvPr/>
        </p:nvSpPr>
        <p:spPr>
          <a:xfrm>
            <a:off x="6165272" y="817417"/>
            <a:ext cx="2590801" cy="7342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6" name="TextBox 15"/>
          <p:cNvSpPr txBox="1"/>
          <p:nvPr/>
        </p:nvSpPr>
        <p:spPr>
          <a:xfrm>
            <a:off x="4544292" y="803564"/>
            <a:ext cx="667170" cy="584775"/>
          </a:xfrm>
          <a:prstGeom prst="rect">
            <a:avLst/>
          </a:prstGeom>
          <a:noFill/>
        </p:spPr>
        <p:txBody>
          <a:bodyPr wrap="none" rtlCol="0">
            <a:spAutoFit/>
          </a:bodyPr>
          <a:lstStyle/>
          <a:p>
            <a:r>
              <a:rPr lang="en-US" altLang="zh-CN" sz="3200" b="1" dirty="0" smtClean="0">
                <a:solidFill>
                  <a:srgbClr val="FF0000"/>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also</a:t>
            </a:r>
            <a:endParaRPr lang="zh-CN" altLang="en-US" dirty="0">
              <a:solidFill>
                <a:srgbClr val="FF0000"/>
              </a:solidFill>
            </a:endParaRPr>
          </a:p>
        </p:txBody>
      </p:sp>
      <p:cxnSp>
        <p:nvCxnSpPr>
          <p:cNvPr id="24" name="直接连接符 23"/>
          <p:cNvCxnSpPr/>
          <p:nvPr/>
        </p:nvCxnSpPr>
        <p:spPr>
          <a:xfrm>
            <a:off x="6677891" y="1856509"/>
            <a:ext cx="969818" cy="2"/>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bwMode="auto">
          <a:xfrm>
            <a:off x="5749636" y="2230581"/>
            <a:ext cx="2022764" cy="13854"/>
          </a:xfrm>
          <a:prstGeom prst="straightConnector1">
            <a:avLst/>
          </a:prstGeom>
          <a:ln>
            <a:headEnd type="none" w="med" len="med"/>
            <a:tailEnd type="arrow"/>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cxnSp>
        <p:nvCxnSpPr>
          <p:cNvPr id="37" name="直接箭头连接符 36"/>
          <p:cNvCxnSpPr/>
          <p:nvPr/>
        </p:nvCxnSpPr>
        <p:spPr bwMode="auto">
          <a:xfrm flipH="1" flipV="1">
            <a:off x="8659092" y="1330036"/>
            <a:ext cx="1066800" cy="678873"/>
          </a:xfrm>
          <a:prstGeom prst="straightConnector1">
            <a:avLst/>
          </a:prstGeom>
          <a:ln>
            <a:headEnd type="none" w="med" len="med"/>
            <a:tailEnd type="arrow"/>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39" name="椭圆 38"/>
          <p:cNvSpPr/>
          <p:nvPr/>
        </p:nvSpPr>
        <p:spPr>
          <a:xfrm>
            <a:off x="942109" y="1745672"/>
            <a:ext cx="1676399" cy="7342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40" name="椭圆 39"/>
          <p:cNvSpPr/>
          <p:nvPr/>
        </p:nvSpPr>
        <p:spPr>
          <a:xfrm>
            <a:off x="4419600" y="1759527"/>
            <a:ext cx="997528" cy="7342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41" name="椭圆 40"/>
          <p:cNvSpPr/>
          <p:nvPr/>
        </p:nvSpPr>
        <p:spPr>
          <a:xfrm>
            <a:off x="7897089" y="1787236"/>
            <a:ext cx="2590801" cy="7342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25" name="文本框 1"/>
          <p:cNvSpPr>
            <a:spLocks noChangeArrowheads="1"/>
          </p:cNvSpPr>
          <p:nvPr/>
        </p:nvSpPr>
        <p:spPr bwMode="auto">
          <a:xfrm>
            <a:off x="1528842" y="193964"/>
            <a:ext cx="7795268" cy="52322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b="1" dirty="0" smtClean="0">
                <a:solidFill>
                  <a:srgbClr val="000000"/>
                </a:solidFill>
                <a:latin typeface="Times New Roman" pitchFamily="18" charset="0"/>
                <a:ea typeface="微软雅黑" panose="020B0503020204020204" pitchFamily="34" charset="-122"/>
                <a:cs typeface="Times New Roman" pitchFamily="18" charset="0"/>
                <a:sym typeface="微软雅黑" panose="020B0503020204020204" pitchFamily="34" charset="-122"/>
              </a:rPr>
              <a:t>Step 2: List the points in your own words .</a:t>
            </a:r>
          </a:p>
        </p:txBody>
      </p:sp>
      <p:sp>
        <p:nvSpPr>
          <p:cNvPr id="26" name="TextBox 25"/>
          <p:cNvSpPr txBox="1"/>
          <p:nvPr/>
        </p:nvSpPr>
        <p:spPr>
          <a:xfrm>
            <a:off x="0" y="2757055"/>
            <a:ext cx="12112611" cy="1077218"/>
          </a:xfrm>
          <a:prstGeom prst="rect">
            <a:avLst/>
          </a:prstGeom>
          <a:noFill/>
        </p:spPr>
        <p:txBody>
          <a:bodyPr wrap="none" rtlCol="0">
            <a:spAutoFit/>
          </a:bodyPr>
          <a:lstStyle/>
          <a:p>
            <a:pPr marL="514350" indent="-514350">
              <a:buAutoNum type="arabicPeriod"/>
            </a:pPr>
            <a:r>
              <a:rPr lang="en-US" altLang="zh-CN" sz="3200"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Besides, </a:t>
            </a:r>
            <a:r>
              <a:rPr lang="en-US" altLang="zh-CN" sz="3200" u="sng"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abundant fiber and water </a:t>
            </a:r>
            <a:r>
              <a:rPr lang="en-US" altLang="zh-CN" sz="3200"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in the plant-based diet </a:t>
            </a:r>
            <a:r>
              <a:rPr lang="en-US" altLang="zh-CN" sz="3200" dirty="0" smtClean="0">
                <a:solidFill>
                  <a:srgbClr val="FF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generate the </a:t>
            </a:r>
          </a:p>
          <a:p>
            <a:pPr marL="514350" indent="-514350"/>
            <a:r>
              <a:rPr lang="en-US" altLang="zh-CN" sz="3200" dirty="0" smtClean="0">
                <a:solidFill>
                  <a:srgbClr val="FF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a:t>
            </a:r>
            <a:r>
              <a:rPr lang="en-US" altLang="zh-CN" sz="3200" u="sng" dirty="0" smtClean="0">
                <a:solidFill>
                  <a:srgbClr val="FF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feeling of </a:t>
            </a:r>
            <a:r>
              <a:rPr lang="en-US" altLang="zh-CN" sz="3200" u="sng"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being full</a:t>
            </a:r>
            <a:r>
              <a:rPr lang="en-US" altLang="zh-CN" sz="3200"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consequently </a:t>
            </a:r>
            <a:r>
              <a:rPr lang="en-US" altLang="zh-CN" sz="3200" u="sng" dirty="0" smtClean="0">
                <a:solidFill>
                  <a:srgbClr val="FF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contributing to </a:t>
            </a:r>
            <a:r>
              <a:rPr lang="en-US" altLang="zh-CN" sz="3200" u="sng"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losing weight.</a:t>
            </a:r>
            <a:endParaRPr lang="zh-CN" altLang="en-US" u="sng" dirty="0"/>
          </a:p>
        </p:txBody>
      </p:sp>
      <p:sp>
        <p:nvSpPr>
          <p:cNvPr id="27" name="TextBox 26"/>
          <p:cNvSpPr txBox="1"/>
          <p:nvPr/>
        </p:nvSpPr>
        <p:spPr>
          <a:xfrm>
            <a:off x="0" y="4031673"/>
            <a:ext cx="11081688" cy="1077218"/>
          </a:xfrm>
          <a:prstGeom prst="rect">
            <a:avLst/>
          </a:prstGeom>
          <a:noFill/>
        </p:spPr>
        <p:txBody>
          <a:bodyPr wrap="none" rtlCol="0">
            <a:spAutoFit/>
          </a:bodyPr>
          <a:lstStyle/>
          <a:p>
            <a:pPr marL="514350" indent="-514350"/>
            <a:r>
              <a:rPr lang="en-US" altLang="zh-CN" sz="3200"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2. It’s </a:t>
            </a:r>
            <a:r>
              <a:rPr lang="en-US" altLang="zh-CN" sz="3200" u="sng"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helpful to lose weight </a:t>
            </a:r>
            <a:r>
              <a:rPr lang="en-US" altLang="zh-CN" sz="3200"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by making you </a:t>
            </a:r>
            <a:r>
              <a:rPr lang="en-US" altLang="zh-CN" sz="3200" u="sng"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feel full up </a:t>
            </a:r>
            <a:r>
              <a:rPr lang="en-US" altLang="zh-CN" sz="3200"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due to the </a:t>
            </a:r>
          </a:p>
          <a:p>
            <a:pPr marL="514350" indent="-514350"/>
            <a:r>
              <a:rPr lang="en-US" altLang="zh-CN" sz="3200"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a:t>
            </a:r>
            <a:r>
              <a:rPr lang="en-US" altLang="zh-CN" sz="3200" u="sng"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abundant </a:t>
            </a:r>
            <a:r>
              <a:rPr lang="en-US" altLang="zh-CN" sz="3200" u="sng" dirty="0" err="1" smtClean="0">
                <a:solidFill>
                  <a:srgbClr val="000000"/>
                </a:solidFill>
                <a:latin typeface="Times New Roman" pitchFamily="18" charset="0"/>
                <a:cs typeface="Times New Roman" pitchFamily="18" charset="0"/>
                <a:sym typeface="方正兰亭超细黑简体" panose="02000000000000000000" pitchFamily="2" charset="-122"/>
              </a:rPr>
              <a:t>fibre</a:t>
            </a:r>
            <a:r>
              <a:rPr lang="en-US" altLang="zh-CN" sz="3200" u="sng" dirty="0" smtClean="0">
                <a:solidFill>
                  <a:srgbClr val="000000"/>
                </a:solidFill>
                <a:latin typeface="Times New Roman" pitchFamily="18" charset="0"/>
                <a:cs typeface="Times New Roman" pitchFamily="18" charset="0"/>
                <a:sym typeface="方正兰亭超细黑简体" panose="02000000000000000000" pitchFamily="2" charset="-122"/>
              </a:rPr>
              <a:t> and water.</a:t>
            </a:r>
            <a:endParaRPr lang="zh-CN" altLang="en-US" u="sng" dirty="0"/>
          </a:p>
        </p:txBody>
      </p:sp>
      <p:sp>
        <p:nvSpPr>
          <p:cNvPr id="28" name="TextBox 27"/>
          <p:cNvSpPr txBox="1"/>
          <p:nvPr/>
        </p:nvSpPr>
        <p:spPr>
          <a:xfrm>
            <a:off x="0" y="5292436"/>
            <a:ext cx="12018034" cy="1077218"/>
          </a:xfrm>
          <a:prstGeom prst="rect">
            <a:avLst/>
          </a:prstGeom>
          <a:noFill/>
        </p:spPr>
        <p:txBody>
          <a:bodyPr wrap="none" rtlCol="0">
            <a:spAutoFit/>
          </a:bodyPr>
          <a:lstStyle/>
          <a:p>
            <a:pPr marL="514350" indent="-514350"/>
            <a:r>
              <a:rPr lang="en-US" altLang="zh-CN" sz="3200"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3. In addition, </a:t>
            </a:r>
            <a:r>
              <a:rPr lang="en-US" altLang="zh-CN" sz="3200" u="sng"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abundant fiber and water </a:t>
            </a:r>
            <a:r>
              <a:rPr lang="en-US" altLang="zh-CN" sz="3200"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in the plant-based diet </a:t>
            </a:r>
            <a:r>
              <a:rPr lang="en-US" altLang="zh-CN" sz="3200" dirty="0" smtClean="0">
                <a:solidFill>
                  <a:srgbClr val="FF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generate </a:t>
            </a:r>
          </a:p>
          <a:p>
            <a:pPr marL="514350" indent="-514350"/>
            <a:r>
              <a:rPr lang="en-US" altLang="zh-CN" sz="3200" dirty="0" smtClean="0">
                <a:solidFill>
                  <a:srgbClr val="FF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the </a:t>
            </a:r>
            <a:r>
              <a:rPr lang="en-US" altLang="zh-CN" sz="3200" u="sng" dirty="0" smtClean="0">
                <a:solidFill>
                  <a:srgbClr val="FF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feeling of </a:t>
            </a:r>
            <a:r>
              <a:rPr lang="en-US" altLang="zh-CN" sz="3200" u="sng"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being full</a:t>
            </a:r>
            <a:r>
              <a:rPr lang="en-US" altLang="zh-CN" sz="3200"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consequently </a:t>
            </a:r>
            <a:r>
              <a:rPr lang="en-US" altLang="zh-CN" sz="3200" u="sng" dirty="0" smtClean="0">
                <a:solidFill>
                  <a:srgbClr val="FF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resulting in </a:t>
            </a:r>
            <a:r>
              <a:rPr lang="en-US" altLang="zh-CN" sz="3200" u="sng"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losing weight.</a:t>
            </a:r>
            <a:endParaRPr lang="zh-CN" altLang="en-US" u="sng" dirty="0"/>
          </a:p>
        </p:txBody>
      </p:sp>
      <p:sp>
        <p:nvSpPr>
          <p:cNvPr id="29" name="加号 28"/>
          <p:cNvSpPr/>
          <p:nvPr/>
        </p:nvSpPr>
        <p:spPr bwMode="auto">
          <a:xfrm>
            <a:off x="3103418" y="1717963"/>
            <a:ext cx="665018" cy="900545"/>
          </a:xfrm>
          <a:prstGeom prst="mathPlus">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文本框 1"/>
          <p:cNvSpPr>
            <a:spLocks noChangeArrowheads="1"/>
          </p:cNvSpPr>
          <p:nvPr/>
        </p:nvSpPr>
        <p:spPr bwMode="auto">
          <a:xfrm>
            <a:off x="1736660" y="235527"/>
            <a:ext cx="6118868" cy="52322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b="1" dirty="0" smtClean="0">
                <a:solidFill>
                  <a:srgbClr val="000000"/>
                </a:solidFill>
                <a:latin typeface="Times New Roman" pitchFamily="18" charset="0"/>
                <a:ea typeface="微软雅黑" panose="020B0503020204020204" pitchFamily="34" charset="-122"/>
                <a:cs typeface="Times New Roman" pitchFamily="18" charset="0"/>
                <a:sym typeface="微软雅黑" panose="020B0503020204020204" pitchFamily="34" charset="-122"/>
              </a:rPr>
              <a:t>Step 1: Point out the key points.</a:t>
            </a:r>
          </a:p>
        </p:txBody>
      </p:sp>
      <p:grpSp>
        <p:nvGrpSpPr>
          <p:cNvPr id="2" name="组合 50"/>
          <p:cNvGrpSpPr>
            <a:grpSpLocks/>
          </p:cNvGrpSpPr>
          <p:nvPr/>
        </p:nvGrpSpPr>
        <p:grpSpPr bwMode="auto">
          <a:xfrm rot="-6979735">
            <a:off x="-1366838" y="4830000"/>
            <a:ext cx="2733675" cy="1989656"/>
            <a:chOff x="0" y="0"/>
            <a:chExt cx="1204002" cy="875161"/>
          </a:xfrm>
        </p:grpSpPr>
        <p:sp>
          <p:nvSpPr>
            <p:cNvPr id="11279" name="任意多边形 51"/>
            <p:cNvSpPr>
              <a:spLocks noChangeArrowheads="1"/>
            </p:cNvSpPr>
            <p:nvPr/>
          </p:nvSpPr>
          <p:spPr bwMode="auto">
            <a:xfrm rot="10293356">
              <a:off x="40519" y="0"/>
              <a:ext cx="348706" cy="875161"/>
            </a:xfrm>
            <a:custGeom>
              <a:avLst/>
              <a:gdLst>
                <a:gd name="T0" fmla="*/ 30163 w 2015614"/>
                <a:gd name="T1" fmla="*/ 0 h 4367958"/>
                <a:gd name="T2" fmla="*/ 35116 w 2015614"/>
                <a:gd name="T3" fmla="*/ 6037 h 4367958"/>
                <a:gd name="T4" fmla="*/ 60327 w 2015614"/>
                <a:gd name="T5" fmla="*/ 87673 h 4367958"/>
                <a:gd name="T6" fmla="*/ 35116 w 2015614"/>
                <a:gd name="T7" fmla="*/ 169310 h 4367958"/>
                <a:gd name="T8" fmla="*/ 30163 w 2015614"/>
                <a:gd name="T9" fmla="*/ 175347 h 4367958"/>
                <a:gd name="T10" fmla="*/ 25211 w 2015614"/>
                <a:gd name="T11" fmla="*/ 169310 h 4367958"/>
                <a:gd name="T12" fmla="*/ 0 w 2015614"/>
                <a:gd name="T13" fmla="*/ 87673 h 4367958"/>
                <a:gd name="T14" fmla="*/ 25211 w 2015614"/>
                <a:gd name="T15" fmla="*/ 603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1280" name="任意多边形 52"/>
            <p:cNvSpPr>
              <a:spLocks noChangeArrowheads="1"/>
            </p:cNvSpPr>
            <p:nvPr/>
          </p:nvSpPr>
          <p:spPr bwMode="auto">
            <a:xfrm rot="7873660">
              <a:off x="362135" y="-195363"/>
              <a:ext cx="479732" cy="1204002"/>
            </a:xfrm>
            <a:custGeom>
              <a:avLst/>
              <a:gdLst>
                <a:gd name="T0" fmla="*/ 57090 w 2015614"/>
                <a:gd name="T1" fmla="*/ 0 h 4367958"/>
                <a:gd name="T2" fmla="*/ 66463 w 2015614"/>
                <a:gd name="T3" fmla="*/ 11426 h 4367958"/>
                <a:gd name="T4" fmla="*/ 114180 w 2015614"/>
                <a:gd name="T5" fmla="*/ 165938 h 4367958"/>
                <a:gd name="T6" fmla="*/ 66463 w 2015614"/>
                <a:gd name="T7" fmla="*/ 320450 h 4367958"/>
                <a:gd name="T8" fmla="*/ 57090 w 2015614"/>
                <a:gd name="T9" fmla="*/ 331876 h 4367958"/>
                <a:gd name="T10" fmla="*/ 47717 w 2015614"/>
                <a:gd name="T11" fmla="*/ 320450 h 4367958"/>
                <a:gd name="T12" fmla="*/ 0 w 2015614"/>
                <a:gd name="T13" fmla="*/ 165938 h 4367958"/>
                <a:gd name="T14" fmla="*/ 47717 w 2015614"/>
                <a:gd name="T15" fmla="*/ 1142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11267" name="任意多边形 53"/>
          <p:cNvSpPr>
            <a:spLocks noChangeArrowheads="1"/>
          </p:cNvSpPr>
          <p:nvPr/>
        </p:nvSpPr>
        <p:spPr bwMode="auto">
          <a:xfrm rot="-2591845">
            <a:off x="11682637" y="3157681"/>
            <a:ext cx="1513282" cy="2559050"/>
          </a:xfrm>
          <a:custGeom>
            <a:avLst/>
            <a:gdLst>
              <a:gd name="T0" fmla="*/ 567775 w 2015614"/>
              <a:gd name="T1" fmla="*/ 0 h 4367958"/>
              <a:gd name="T2" fmla="*/ 660994 w 2015614"/>
              <a:gd name="T3" fmla="*/ 51619 h 4367958"/>
              <a:gd name="T4" fmla="*/ 1135550 w 2015614"/>
              <a:gd name="T5" fmla="*/ 749634 h 4367958"/>
              <a:gd name="T6" fmla="*/ 660994 w 2015614"/>
              <a:gd name="T7" fmla="*/ 1447649 h 4367958"/>
              <a:gd name="T8" fmla="*/ 567776 w 2015614"/>
              <a:gd name="T9" fmla="*/ 1499267 h 4367958"/>
              <a:gd name="T10" fmla="*/ 474556 w 2015614"/>
              <a:gd name="T11" fmla="*/ 1447649 h 4367958"/>
              <a:gd name="T12" fmla="*/ 0 w 2015614"/>
              <a:gd name="T13" fmla="*/ 749633 h 4367958"/>
              <a:gd name="T14" fmla="*/ 474556 w 2015614"/>
              <a:gd name="T15" fmla="*/ 5161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1268" name="任意多边形 54"/>
          <p:cNvSpPr>
            <a:spLocks noChangeArrowheads="1"/>
          </p:cNvSpPr>
          <p:nvPr/>
        </p:nvSpPr>
        <p:spPr bwMode="auto">
          <a:xfrm rot="-7537663">
            <a:off x="8139906" y="-470024"/>
            <a:ext cx="473076" cy="940045"/>
          </a:xfrm>
          <a:custGeom>
            <a:avLst/>
            <a:gdLst>
              <a:gd name="T0" fmla="*/ 55517 w 2015614"/>
              <a:gd name="T1" fmla="*/ 0 h 4367958"/>
              <a:gd name="T2" fmla="*/ 64632 w 2015614"/>
              <a:gd name="T3" fmla="*/ 6962 h 4367958"/>
              <a:gd name="T4" fmla="*/ 111034 w 2015614"/>
              <a:gd name="T5" fmla="*/ 101103 h 4367958"/>
              <a:gd name="T6" fmla="*/ 64632 w 2015614"/>
              <a:gd name="T7" fmla="*/ 195244 h 4367958"/>
              <a:gd name="T8" fmla="*/ 55517 w 2015614"/>
              <a:gd name="T9" fmla="*/ 202205 h 4367958"/>
              <a:gd name="T10" fmla="*/ 46402 w 2015614"/>
              <a:gd name="T11" fmla="*/ 195243 h 4367958"/>
              <a:gd name="T12" fmla="*/ 0 w 2015614"/>
              <a:gd name="T13" fmla="*/ 101103 h 4367958"/>
              <a:gd name="T14" fmla="*/ 46402 w 2015614"/>
              <a:gd name="T15" fmla="*/ 696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nvGrpSpPr>
          <p:cNvPr id="3" name="组合 5"/>
          <p:cNvGrpSpPr>
            <a:grpSpLocks/>
          </p:cNvGrpSpPr>
          <p:nvPr/>
        </p:nvGrpSpPr>
        <p:grpSpPr bwMode="auto">
          <a:xfrm>
            <a:off x="184198" y="1"/>
            <a:ext cx="1270529" cy="766764"/>
            <a:chOff x="0" y="0"/>
            <a:chExt cx="945409" cy="740056"/>
          </a:xfrm>
        </p:grpSpPr>
        <p:grpSp>
          <p:nvGrpSpPr>
            <p:cNvPr id="4" name="组合 6"/>
            <p:cNvGrpSpPr>
              <a:grpSpLocks/>
            </p:cNvGrpSpPr>
            <p:nvPr/>
          </p:nvGrpSpPr>
          <p:grpSpPr bwMode="auto">
            <a:xfrm>
              <a:off x="0" y="0"/>
              <a:ext cx="945409" cy="629359"/>
              <a:chOff x="0" y="0"/>
              <a:chExt cx="945409" cy="629359"/>
            </a:xfrm>
          </p:grpSpPr>
          <p:sp>
            <p:nvSpPr>
              <p:cNvPr id="11277" name="任意多边形 8"/>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1278" name="任意多边形 9"/>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11276" name="任意多边形 7"/>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11271" name="文本框 4"/>
          <p:cNvSpPr>
            <a:spLocks noChangeArrowheads="1"/>
          </p:cNvSpPr>
          <p:nvPr/>
        </p:nvSpPr>
        <p:spPr bwMode="auto">
          <a:xfrm>
            <a:off x="1454725" y="1205347"/>
            <a:ext cx="7176656" cy="4478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ts val="3840"/>
              </a:lnSpc>
              <a:spcBef>
                <a:spcPct val="0"/>
              </a:spcBef>
              <a:buNone/>
            </a:pPr>
            <a:r>
              <a:rPr lang="en-US" altLang="zh-CN" sz="3200" b="1" dirty="0" smtClean="0">
                <a:solidFill>
                  <a:srgbClr val="000000"/>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        Another major reason to jump at the plant-based eating train is the external (</a:t>
            </a:r>
            <a:r>
              <a:rPr lang="zh-CN" altLang="en-US" sz="2400" b="1" dirty="0" smtClean="0">
                <a:solidFill>
                  <a:srgbClr val="000000"/>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外界的，外部的</a:t>
            </a:r>
            <a:r>
              <a:rPr lang="en-US" altLang="zh-CN" sz="3200" b="1" dirty="0" smtClean="0">
                <a:solidFill>
                  <a:srgbClr val="000000"/>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 benefits. Plant-based foods are loaded with vitamins, which help brighten your skin. One of the plant-based all-star vitamins is vitamin C, which is a powerful antioxidant (</a:t>
            </a:r>
            <a:r>
              <a:rPr lang="zh-CN" altLang="en-US" sz="2400" b="1" dirty="0" smtClean="0">
                <a:solidFill>
                  <a:srgbClr val="000000"/>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抗氧化剂</a:t>
            </a:r>
            <a:r>
              <a:rPr lang="en-US" altLang="zh-CN" sz="3200" b="1" dirty="0" smtClean="0">
                <a:solidFill>
                  <a:srgbClr val="000000"/>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 A large number of fruits and vegetables contain vitamin C. They assist in smoothing lines, and reducing wrinkles.</a:t>
            </a:r>
          </a:p>
          <a:p>
            <a:pPr algn="just" eaLnBrk="1" hangingPunct="1">
              <a:lnSpc>
                <a:spcPts val="3840"/>
              </a:lnSpc>
              <a:spcBef>
                <a:spcPct val="0"/>
              </a:spcBef>
              <a:buNone/>
            </a:pPr>
            <a:endParaRPr lang="en-US" altLang="zh-CN" sz="3200" b="1" dirty="0" smtClean="0">
              <a:solidFill>
                <a:srgbClr val="000000"/>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endParaRPr>
          </a:p>
        </p:txBody>
      </p:sp>
      <p:sp>
        <p:nvSpPr>
          <p:cNvPr id="17" name="TextBox 16"/>
          <p:cNvSpPr txBox="1"/>
          <p:nvPr/>
        </p:nvSpPr>
        <p:spPr>
          <a:xfrm>
            <a:off x="0" y="180109"/>
            <a:ext cx="1191352" cy="523220"/>
          </a:xfrm>
          <a:prstGeom prst="rect">
            <a:avLst/>
          </a:prstGeom>
          <a:noFill/>
        </p:spPr>
        <p:txBody>
          <a:bodyPr wrap="none" rtlCol="0">
            <a:spAutoFit/>
          </a:bodyPr>
          <a:lstStyle/>
          <a:p>
            <a:r>
              <a:rPr lang="en-US" altLang="zh-CN" sz="2800" b="1" dirty="0" smtClean="0">
                <a:latin typeface="Times New Roman" pitchFamily="18" charset="0"/>
                <a:ea typeface="微软雅黑" pitchFamily="34" charset="-122"/>
                <a:cs typeface="Times New Roman" pitchFamily="18" charset="0"/>
              </a:rPr>
              <a:t>Para.4</a:t>
            </a:r>
            <a:endParaRPr lang="zh-CN" altLang="en-US" sz="2800" b="1" dirty="0">
              <a:latin typeface="Times New Roman" pitchFamily="18" charset="0"/>
              <a:ea typeface="微软雅黑" pitchFamily="34" charset="-122"/>
              <a:cs typeface="Times New Roman" pitchFamily="18" charset="0"/>
            </a:endParaRPr>
          </a:p>
        </p:txBody>
      </p:sp>
      <p:sp>
        <p:nvSpPr>
          <p:cNvPr id="15" name="椭圆 14"/>
          <p:cNvSpPr/>
          <p:nvPr/>
        </p:nvSpPr>
        <p:spPr>
          <a:xfrm>
            <a:off x="3851563" y="1731819"/>
            <a:ext cx="4932219" cy="5403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8" name="椭圆 17"/>
          <p:cNvSpPr/>
          <p:nvPr/>
        </p:nvSpPr>
        <p:spPr>
          <a:xfrm>
            <a:off x="5902036" y="2189017"/>
            <a:ext cx="1177637" cy="6096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9" name="椭圆 18"/>
          <p:cNvSpPr/>
          <p:nvPr/>
        </p:nvSpPr>
        <p:spPr>
          <a:xfrm>
            <a:off x="1440872" y="2701636"/>
            <a:ext cx="2770909" cy="5680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20" name="TextBox 19"/>
          <p:cNvSpPr txBox="1"/>
          <p:nvPr/>
        </p:nvSpPr>
        <p:spPr>
          <a:xfrm>
            <a:off x="2216730" y="1205345"/>
            <a:ext cx="2962671" cy="584775"/>
          </a:xfrm>
          <a:prstGeom prst="rect">
            <a:avLst/>
          </a:prstGeom>
          <a:noFill/>
        </p:spPr>
        <p:txBody>
          <a:bodyPr wrap="none" rtlCol="0">
            <a:spAutoFit/>
          </a:bodyPr>
          <a:lstStyle/>
          <a:p>
            <a:r>
              <a:rPr lang="en-US" altLang="zh-CN" sz="3200" b="1" dirty="0" smtClean="0">
                <a:solidFill>
                  <a:srgbClr val="FF0000"/>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Another  major reason</a:t>
            </a:r>
            <a:endParaRPr lang="zh-CN" altLang="en-US" dirty="0">
              <a:solidFill>
                <a:srgbClr val="FF0000"/>
              </a:solidFill>
            </a:endParaRPr>
          </a:p>
        </p:txBody>
      </p:sp>
      <p:cxnSp>
        <p:nvCxnSpPr>
          <p:cNvPr id="21" name="直接箭头连接符 20"/>
          <p:cNvCxnSpPr/>
          <p:nvPr/>
        </p:nvCxnSpPr>
        <p:spPr bwMode="auto">
          <a:xfrm flipH="1">
            <a:off x="4003964" y="2272145"/>
            <a:ext cx="1094509" cy="526473"/>
          </a:xfrm>
          <a:prstGeom prst="straightConnector1">
            <a:avLst/>
          </a:prstGeom>
          <a:ln>
            <a:headEnd type="none" w="med" len="med"/>
            <a:tailEnd type="arrow"/>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cxnSp>
        <p:nvCxnSpPr>
          <p:cNvPr id="25" name="直接箭头连接符 24"/>
          <p:cNvCxnSpPr/>
          <p:nvPr/>
        </p:nvCxnSpPr>
        <p:spPr bwMode="auto">
          <a:xfrm flipH="1">
            <a:off x="4253347" y="2646218"/>
            <a:ext cx="1662544" cy="387927"/>
          </a:xfrm>
          <a:prstGeom prst="straightConnector1">
            <a:avLst/>
          </a:prstGeom>
          <a:ln>
            <a:headEnd type="none" w="med" len="med"/>
            <a:tailEnd type="arrow"/>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8" grpId="0" animBg="1"/>
      <p:bldP spid="19"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文本框 1"/>
          <p:cNvSpPr>
            <a:spLocks noChangeArrowheads="1"/>
          </p:cNvSpPr>
          <p:nvPr/>
        </p:nvSpPr>
        <p:spPr bwMode="auto">
          <a:xfrm>
            <a:off x="1736660" y="235527"/>
            <a:ext cx="6118868" cy="52322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b="1" dirty="0" smtClean="0">
                <a:solidFill>
                  <a:srgbClr val="000000"/>
                </a:solidFill>
                <a:latin typeface="Times New Roman" pitchFamily="18" charset="0"/>
                <a:ea typeface="微软雅黑" panose="020B0503020204020204" pitchFamily="34" charset="-122"/>
                <a:cs typeface="Times New Roman" pitchFamily="18" charset="0"/>
                <a:sym typeface="微软雅黑" panose="020B0503020204020204" pitchFamily="34" charset="-122"/>
              </a:rPr>
              <a:t>Step 1: Point out the key points.</a:t>
            </a:r>
          </a:p>
        </p:txBody>
      </p:sp>
      <p:grpSp>
        <p:nvGrpSpPr>
          <p:cNvPr id="2" name="组合 50"/>
          <p:cNvGrpSpPr>
            <a:grpSpLocks/>
          </p:cNvGrpSpPr>
          <p:nvPr/>
        </p:nvGrpSpPr>
        <p:grpSpPr bwMode="auto">
          <a:xfrm rot="-6979735">
            <a:off x="-1366838" y="4830000"/>
            <a:ext cx="2733675" cy="1989656"/>
            <a:chOff x="0" y="0"/>
            <a:chExt cx="1204002" cy="875161"/>
          </a:xfrm>
        </p:grpSpPr>
        <p:sp>
          <p:nvSpPr>
            <p:cNvPr id="11279" name="任意多边形 51"/>
            <p:cNvSpPr>
              <a:spLocks noChangeArrowheads="1"/>
            </p:cNvSpPr>
            <p:nvPr/>
          </p:nvSpPr>
          <p:spPr bwMode="auto">
            <a:xfrm rot="10293356">
              <a:off x="40519" y="0"/>
              <a:ext cx="348706" cy="875161"/>
            </a:xfrm>
            <a:custGeom>
              <a:avLst/>
              <a:gdLst>
                <a:gd name="T0" fmla="*/ 30163 w 2015614"/>
                <a:gd name="T1" fmla="*/ 0 h 4367958"/>
                <a:gd name="T2" fmla="*/ 35116 w 2015614"/>
                <a:gd name="T3" fmla="*/ 6037 h 4367958"/>
                <a:gd name="T4" fmla="*/ 60327 w 2015614"/>
                <a:gd name="T5" fmla="*/ 87673 h 4367958"/>
                <a:gd name="T6" fmla="*/ 35116 w 2015614"/>
                <a:gd name="T7" fmla="*/ 169310 h 4367958"/>
                <a:gd name="T8" fmla="*/ 30163 w 2015614"/>
                <a:gd name="T9" fmla="*/ 175347 h 4367958"/>
                <a:gd name="T10" fmla="*/ 25211 w 2015614"/>
                <a:gd name="T11" fmla="*/ 169310 h 4367958"/>
                <a:gd name="T12" fmla="*/ 0 w 2015614"/>
                <a:gd name="T13" fmla="*/ 87673 h 4367958"/>
                <a:gd name="T14" fmla="*/ 25211 w 2015614"/>
                <a:gd name="T15" fmla="*/ 603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1280" name="任意多边形 52"/>
            <p:cNvSpPr>
              <a:spLocks noChangeArrowheads="1"/>
            </p:cNvSpPr>
            <p:nvPr/>
          </p:nvSpPr>
          <p:spPr bwMode="auto">
            <a:xfrm rot="7873660">
              <a:off x="362135" y="-195363"/>
              <a:ext cx="479732" cy="1204002"/>
            </a:xfrm>
            <a:custGeom>
              <a:avLst/>
              <a:gdLst>
                <a:gd name="T0" fmla="*/ 57090 w 2015614"/>
                <a:gd name="T1" fmla="*/ 0 h 4367958"/>
                <a:gd name="T2" fmla="*/ 66463 w 2015614"/>
                <a:gd name="T3" fmla="*/ 11426 h 4367958"/>
                <a:gd name="T4" fmla="*/ 114180 w 2015614"/>
                <a:gd name="T5" fmla="*/ 165938 h 4367958"/>
                <a:gd name="T6" fmla="*/ 66463 w 2015614"/>
                <a:gd name="T7" fmla="*/ 320450 h 4367958"/>
                <a:gd name="T8" fmla="*/ 57090 w 2015614"/>
                <a:gd name="T9" fmla="*/ 331876 h 4367958"/>
                <a:gd name="T10" fmla="*/ 47717 w 2015614"/>
                <a:gd name="T11" fmla="*/ 320450 h 4367958"/>
                <a:gd name="T12" fmla="*/ 0 w 2015614"/>
                <a:gd name="T13" fmla="*/ 165938 h 4367958"/>
                <a:gd name="T14" fmla="*/ 47717 w 2015614"/>
                <a:gd name="T15" fmla="*/ 1142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11267" name="任意多边形 53"/>
          <p:cNvSpPr>
            <a:spLocks noChangeArrowheads="1"/>
          </p:cNvSpPr>
          <p:nvPr/>
        </p:nvSpPr>
        <p:spPr bwMode="auto">
          <a:xfrm rot="-2591845">
            <a:off x="11682637" y="3157681"/>
            <a:ext cx="1513282" cy="2559050"/>
          </a:xfrm>
          <a:custGeom>
            <a:avLst/>
            <a:gdLst>
              <a:gd name="T0" fmla="*/ 567775 w 2015614"/>
              <a:gd name="T1" fmla="*/ 0 h 4367958"/>
              <a:gd name="T2" fmla="*/ 660994 w 2015614"/>
              <a:gd name="T3" fmla="*/ 51619 h 4367958"/>
              <a:gd name="T4" fmla="*/ 1135550 w 2015614"/>
              <a:gd name="T5" fmla="*/ 749634 h 4367958"/>
              <a:gd name="T6" fmla="*/ 660994 w 2015614"/>
              <a:gd name="T7" fmla="*/ 1447649 h 4367958"/>
              <a:gd name="T8" fmla="*/ 567776 w 2015614"/>
              <a:gd name="T9" fmla="*/ 1499267 h 4367958"/>
              <a:gd name="T10" fmla="*/ 474556 w 2015614"/>
              <a:gd name="T11" fmla="*/ 1447649 h 4367958"/>
              <a:gd name="T12" fmla="*/ 0 w 2015614"/>
              <a:gd name="T13" fmla="*/ 749633 h 4367958"/>
              <a:gd name="T14" fmla="*/ 474556 w 2015614"/>
              <a:gd name="T15" fmla="*/ 5161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1268" name="任意多边形 54"/>
          <p:cNvSpPr>
            <a:spLocks noChangeArrowheads="1"/>
          </p:cNvSpPr>
          <p:nvPr/>
        </p:nvSpPr>
        <p:spPr bwMode="auto">
          <a:xfrm rot="-7537663">
            <a:off x="8139906" y="-470024"/>
            <a:ext cx="473076" cy="940045"/>
          </a:xfrm>
          <a:custGeom>
            <a:avLst/>
            <a:gdLst>
              <a:gd name="T0" fmla="*/ 55517 w 2015614"/>
              <a:gd name="T1" fmla="*/ 0 h 4367958"/>
              <a:gd name="T2" fmla="*/ 64632 w 2015614"/>
              <a:gd name="T3" fmla="*/ 6962 h 4367958"/>
              <a:gd name="T4" fmla="*/ 111034 w 2015614"/>
              <a:gd name="T5" fmla="*/ 101103 h 4367958"/>
              <a:gd name="T6" fmla="*/ 64632 w 2015614"/>
              <a:gd name="T7" fmla="*/ 195244 h 4367958"/>
              <a:gd name="T8" fmla="*/ 55517 w 2015614"/>
              <a:gd name="T9" fmla="*/ 202205 h 4367958"/>
              <a:gd name="T10" fmla="*/ 46402 w 2015614"/>
              <a:gd name="T11" fmla="*/ 195243 h 4367958"/>
              <a:gd name="T12" fmla="*/ 0 w 2015614"/>
              <a:gd name="T13" fmla="*/ 101103 h 4367958"/>
              <a:gd name="T14" fmla="*/ 46402 w 2015614"/>
              <a:gd name="T15" fmla="*/ 696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nvGrpSpPr>
          <p:cNvPr id="3" name="组合 5"/>
          <p:cNvGrpSpPr>
            <a:grpSpLocks/>
          </p:cNvGrpSpPr>
          <p:nvPr/>
        </p:nvGrpSpPr>
        <p:grpSpPr bwMode="auto">
          <a:xfrm>
            <a:off x="184198" y="1"/>
            <a:ext cx="1270529" cy="766764"/>
            <a:chOff x="0" y="0"/>
            <a:chExt cx="945409" cy="740056"/>
          </a:xfrm>
        </p:grpSpPr>
        <p:grpSp>
          <p:nvGrpSpPr>
            <p:cNvPr id="4" name="组合 6"/>
            <p:cNvGrpSpPr>
              <a:grpSpLocks/>
            </p:cNvGrpSpPr>
            <p:nvPr/>
          </p:nvGrpSpPr>
          <p:grpSpPr bwMode="auto">
            <a:xfrm>
              <a:off x="0" y="0"/>
              <a:ext cx="945409" cy="629359"/>
              <a:chOff x="0" y="0"/>
              <a:chExt cx="945409" cy="629359"/>
            </a:xfrm>
          </p:grpSpPr>
          <p:sp>
            <p:nvSpPr>
              <p:cNvPr id="11277" name="任意多边形 8"/>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1278" name="任意多边形 9"/>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11276" name="任意多边形 7"/>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11271" name="文本框 4"/>
          <p:cNvSpPr>
            <a:spLocks noChangeArrowheads="1"/>
          </p:cNvSpPr>
          <p:nvPr/>
        </p:nvSpPr>
        <p:spPr bwMode="auto">
          <a:xfrm>
            <a:off x="1454725" y="1205347"/>
            <a:ext cx="7176656" cy="4478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ts val="3840"/>
              </a:lnSpc>
              <a:spcBef>
                <a:spcPct val="0"/>
              </a:spcBef>
              <a:buNone/>
            </a:pPr>
            <a:r>
              <a:rPr lang="en-US" altLang="zh-CN" sz="3200" b="1" dirty="0" smtClean="0">
                <a:solidFill>
                  <a:srgbClr val="000000"/>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        Another major reason to jump at the plant-based eating train is the external (</a:t>
            </a:r>
            <a:r>
              <a:rPr lang="zh-CN" altLang="en-US" sz="2400" b="1" dirty="0" smtClean="0">
                <a:solidFill>
                  <a:srgbClr val="000000"/>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外界的，外部的</a:t>
            </a:r>
            <a:r>
              <a:rPr lang="en-US" altLang="zh-CN" sz="3200" b="1" dirty="0" smtClean="0">
                <a:solidFill>
                  <a:srgbClr val="000000"/>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 benefits. Plant-based foods are loaded with vitamins, which help brighten your skin. </a:t>
            </a:r>
            <a:r>
              <a:rPr lang="en-US" altLang="zh-CN" sz="3200" b="1" dirty="0" smtClean="0">
                <a:solidFill>
                  <a:srgbClr val="00B0F0"/>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One of the plant-based all-star vitamins is vitamin C, which is a powerful antioxidant (</a:t>
            </a:r>
            <a:r>
              <a:rPr lang="zh-CN" altLang="en-US" sz="2400" b="1" dirty="0" smtClean="0">
                <a:solidFill>
                  <a:srgbClr val="00B0F0"/>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抗氧化剂</a:t>
            </a:r>
            <a:r>
              <a:rPr lang="en-US" altLang="zh-CN" sz="3200" b="1" dirty="0" smtClean="0">
                <a:solidFill>
                  <a:srgbClr val="00B0F0"/>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 A large number of fruits and vegetables contain vitamin C. They assist in smoothing lines, and reducing wrinkles.</a:t>
            </a:r>
          </a:p>
          <a:p>
            <a:pPr algn="just" eaLnBrk="1" hangingPunct="1">
              <a:lnSpc>
                <a:spcPts val="3840"/>
              </a:lnSpc>
              <a:spcBef>
                <a:spcPct val="0"/>
              </a:spcBef>
              <a:buNone/>
            </a:pPr>
            <a:endParaRPr lang="en-US" altLang="zh-CN" sz="3200" b="1" dirty="0" smtClean="0">
              <a:solidFill>
                <a:srgbClr val="000000"/>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endParaRPr>
          </a:p>
        </p:txBody>
      </p:sp>
      <p:sp>
        <p:nvSpPr>
          <p:cNvPr id="17" name="TextBox 16"/>
          <p:cNvSpPr txBox="1"/>
          <p:nvPr/>
        </p:nvSpPr>
        <p:spPr>
          <a:xfrm>
            <a:off x="0" y="180109"/>
            <a:ext cx="1191352" cy="523220"/>
          </a:xfrm>
          <a:prstGeom prst="rect">
            <a:avLst/>
          </a:prstGeom>
          <a:noFill/>
        </p:spPr>
        <p:txBody>
          <a:bodyPr wrap="none" rtlCol="0">
            <a:spAutoFit/>
          </a:bodyPr>
          <a:lstStyle/>
          <a:p>
            <a:r>
              <a:rPr lang="en-US" altLang="zh-CN" sz="2800" b="1" dirty="0" smtClean="0">
                <a:latin typeface="Times New Roman" pitchFamily="18" charset="0"/>
                <a:ea typeface="微软雅黑" pitchFamily="34" charset="-122"/>
                <a:cs typeface="Times New Roman" pitchFamily="18" charset="0"/>
              </a:rPr>
              <a:t>Para.4</a:t>
            </a:r>
            <a:endParaRPr lang="zh-CN" altLang="en-US" sz="2800" b="1" dirty="0">
              <a:latin typeface="Times New Roman" pitchFamily="18" charset="0"/>
              <a:ea typeface="微软雅黑" pitchFamily="34" charset="-122"/>
              <a:cs typeface="Times New Roman" pitchFamily="18" charset="0"/>
            </a:endParaRPr>
          </a:p>
        </p:txBody>
      </p:sp>
      <p:cxnSp>
        <p:nvCxnSpPr>
          <p:cNvPr id="16" name="直接连接符 15"/>
          <p:cNvCxnSpPr>
            <a:endCxn id="11271" idx="3"/>
          </p:cNvCxnSpPr>
          <p:nvPr/>
        </p:nvCxnSpPr>
        <p:spPr>
          <a:xfrm flipV="1">
            <a:off x="1482436" y="3444422"/>
            <a:ext cx="7148945" cy="60778"/>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5902036" y="2189017"/>
            <a:ext cx="1177637" cy="6096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9" name="椭圆 18"/>
          <p:cNvSpPr/>
          <p:nvPr/>
        </p:nvSpPr>
        <p:spPr>
          <a:xfrm>
            <a:off x="1440872" y="2701636"/>
            <a:ext cx="2770909" cy="5680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20" name="TextBox 19"/>
          <p:cNvSpPr txBox="1"/>
          <p:nvPr/>
        </p:nvSpPr>
        <p:spPr>
          <a:xfrm>
            <a:off x="5098473" y="3366654"/>
            <a:ext cx="1643399" cy="584775"/>
          </a:xfrm>
          <a:prstGeom prst="rect">
            <a:avLst/>
          </a:prstGeom>
          <a:solidFill>
            <a:srgbClr val="CCFFCC"/>
          </a:solidFill>
        </p:spPr>
        <p:txBody>
          <a:bodyPr wrap="none" rtlCol="0">
            <a:spAutoFit/>
          </a:bodyPr>
          <a:lstStyle/>
          <a:p>
            <a:r>
              <a:rPr lang="en-US" altLang="zh-CN" sz="3200" b="1" dirty="0" smtClean="0">
                <a:solidFill>
                  <a:srgbClr val="FF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example</a:t>
            </a:r>
            <a:endParaRPr lang="zh-CN" altLang="en-US" dirty="0">
              <a:solidFill>
                <a:srgbClr val="FF0000"/>
              </a:solidFill>
              <a:latin typeface="Times New Roman" pitchFamily="18" charset="0"/>
              <a:cs typeface="Times New Roman" pitchFamily="18" charset="0"/>
            </a:endParaRPr>
          </a:p>
        </p:txBody>
      </p:sp>
      <p:cxnSp>
        <p:nvCxnSpPr>
          <p:cNvPr id="21" name="直接连接符 20"/>
          <p:cNvCxnSpPr/>
          <p:nvPr/>
        </p:nvCxnSpPr>
        <p:spPr>
          <a:xfrm flipV="1">
            <a:off x="4364182" y="3006436"/>
            <a:ext cx="4128654" cy="1"/>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1440872" y="3957040"/>
            <a:ext cx="7148945" cy="60778"/>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468581" y="4400386"/>
            <a:ext cx="7148945" cy="60778"/>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1482436" y="4946073"/>
            <a:ext cx="2590800" cy="13854"/>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216730" y="1205345"/>
            <a:ext cx="2962671" cy="584775"/>
          </a:xfrm>
          <a:prstGeom prst="rect">
            <a:avLst/>
          </a:prstGeom>
          <a:noFill/>
        </p:spPr>
        <p:txBody>
          <a:bodyPr wrap="none" rtlCol="0">
            <a:spAutoFit/>
          </a:bodyPr>
          <a:lstStyle/>
          <a:p>
            <a:r>
              <a:rPr lang="en-US" altLang="zh-CN" sz="3200" b="1" dirty="0" smtClean="0">
                <a:solidFill>
                  <a:srgbClr val="FF0000"/>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Another  major reason</a:t>
            </a:r>
            <a:endParaRPr lang="zh-CN" altLang="en-US" dirty="0">
              <a:solidFill>
                <a:srgbClr val="FF0000"/>
              </a:solidFill>
            </a:endParaRPr>
          </a:p>
        </p:txBody>
      </p:sp>
      <p:cxnSp>
        <p:nvCxnSpPr>
          <p:cNvPr id="28" name="直接箭头连接符 27"/>
          <p:cNvCxnSpPr/>
          <p:nvPr/>
        </p:nvCxnSpPr>
        <p:spPr bwMode="auto">
          <a:xfrm flipH="1">
            <a:off x="4114801" y="2521527"/>
            <a:ext cx="1759526" cy="429491"/>
          </a:xfrm>
          <a:prstGeom prst="straightConnector1">
            <a:avLst/>
          </a:prstGeom>
          <a:ln>
            <a:headEnd type="none" w="med" len="med"/>
            <a:tailEnd type="arrow"/>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20"/>
                                        </p:tgtEl>
                                      </p:cBhvr>
                                    </p:animEffect>
                                    <p:set>
                                      <p:cBhvr>
                                        <p:cTn id="11" dur="1" fill="hold">
                                          <p:stCondLst>
                                            <p:cond delay="499"/>
                                          </p:stCondLst>
                                        </p:cTn>
                                        <p:tgtEl>
                                          <p:spTgt spid="20"/>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par>
                                <p:cTn id="17" presetID="3"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par>
                                <p:cTn id="20" presetID="3" presetClass="entr" presetSubtype="1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par>
                                <p:cTn id="23" presetID="3" presetClass="entr" presetSubtype="1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linds(horizontal)">
                                      <p:cBhvr>
                                        <p:cTn id="25" dur="500"/>
                                        <p:tgtEl>
                                          <p:spTgt spid="26"/>
                                        </p:tgtEl>
                                      </p:cBhvr>
                                    </p:animEffect>
                                  </p:childTnLst>
                                </p:cTn>
                              </p:par>
                              <p:par>
                                <p:cTn id="26" presetID="3" presetClass="entr" presetSubtype="1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linds(horizontal)">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0"/>
          <p:cNvGrpSpPr>
            <a:grpSpLocks/>
          </p:cNvGrpSpPr>
          <p:nvPr/>
        </p:nvGrpSpPr>
        <p:grpSpPr bwMode="auto">
          <a:xfrm rot="-6979735">
            <a:off x="-1366838" y="4830000"/>
            <a:ext cx="2733675" cy="1989656"/>
            <a:chOff x="0" y="0"/>
            <a:chExt cx="1204002" cy="875161"/>
          </a:xfrm>
        </p:grpSpPr>
        <p:sp>
          <p:nvSpPr>
            <p:cNvPr id="11279" name="任意多边形 51"/>
            <p:cNvSpPr>
              <a:spLocks noChangeArrowheads="1"/>
            </p:cNvSpPr>
            <p:nvPr/>
          </p:nvSpPr>
          <p:spPr bwMode="auto">
            <a:xfrm rot="10293356">
              <a:off x="40519" y="0"/>
              <a:ext cx="348706" cy="875161"/>
            </a:xfrm>
            <a:custGeom>
              <a:avLst/>
              <a:gdLst>
                <a:gd name="T0" fmla="*/ 30163 w 2015614"/>
                <a:gd name="T1" fmla="*/ 0 h 4367958"/>
                <a:gd name="T2" fmla="*/ 35116 w 2015614"/>
                <a:gd name="T3" fmla="*/ 6037 h 4367958"/>
                <a:gd name="T4" fmla="*/ 60327 w 2015614"/>
                <a:gd name="T5" fmla="*/ 87673 h 4367958"/>
                <a:gd name="T6" fmla="*/ 35116 w 2015614"/>
                <a:gd name="T7" fmla="*/ 169310 h 4367958"/>
                <a:gd name="T8" fmla="*/ 30163 w 2015614"/>
                <a:gd name="T9" fmla="*/ 175347 h 4367958"/>
                <a:gd name="T10" fmla="*/ 25211 w 2015614"/>
                <a:gd name="T11" fmla="*/ 169310 h 4367958"/>
                <a:gd name="T12" fmla="*/ 0 w 2015614"/>
                <a:gd name="T13" fmla="*/ 87673 h 4367958"/>
                <a:gd name="T14" fmla="*/ 25211 w 2015614"/>
                <a:gd name="T15" fmla="*/ 603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1280" name="任意多边形 52"/>
            <p:cNvSpPr>
              <a:spLocks noChangeArrowheads="1"/>
            </p:cNvSpPr>
            <p:nvPr/>
          </p:nvSpPr>
          <p:spPr bwMode="auto">
            <a:xfrm rot="7873660">
              <a:off x="362135" y="-195363"/>
              <a:ext cx="479732" cy="1204002"/>
            </a:xfrm>
            <a:custGeom>
              <a:avLst/>
              <a:gdLst>
                <a:gd name="T0" fmla="*/ 57090 w 2015614"/>
                <a:gd name="T1" fmla="*/ 0 h 4367958"/>
                <a:gd name="T2" fmla="*/ 66463 w 2015614"/>
                <a:gd name="T3" fmla="*/ 11426 h 4367958"/>
                <a:gd name="T4" fmla="*/ 114180 w 2015614"/>
                <a:gd name="T5" fmla="*/ 165938 h 4367958"/>
                <a:gd name="T6" fmla="*/ 66463 w 2015614"/>
                <a:gd name="T7" fmla="*/ 320450 h 4367958"/>
                <a:gd name="T8" fmla="*/ 57090 w 2015614"/>
                <a:gd name="T9" fmla="*/ 331876 h 4367958"/>
                <a:gd name="T10" fmla="*/ 47717 w 2015614"/>
                <a:gd name="T11" fmla="*/ 320450 h 4367958"/>
                <a:gd name="T12" fmla="*/ 0 w 2015614"/>
                <a:gd name="T13" fmla="*/ 165938 h 4367958"/>
                <a:gd name="T14" fmla="*/ 47717 w 2015614"/>
                <a:gd name="T15" fmla="*/ 1142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11267" name="任意多边形 53"/>
          <p:cNvSpPr>
            <a:spLocks noChangeArrowheads="1"/>
          </p:cNvSpPr>
          <p:nvPr/>
        </p:nvSpPr>
        <p:spPr bwMode="auto">
          <a:xfrm rot="-2591845">
            <a:off x="12001291" y="3282372"/>
            <a:ext cx="1513282" cy="2559050"/>
          </a:xfrm>
          <a:custGeom>
            <a:avLst/>
            <a:gdLst>
              <a:gd name="T0" fmla="*/ 567775 w 2015614"/>
              <a:gd name="T1" fmla="*/ 0 h 4367958"/>
              <a:gd name="T2" fmla="*/ 660994 w 2015614"/>
              <a:gd name="T3" fmla="*/ 51619 h 4367958"/>
              <a:gd name="T4" fmla="*/ 1135550 w 2015614"/>
              <a:gd name="T5" fmla="*/ 749634 h 4367958"/>
              <a:gd name="T6" fmla="*/ 660994 w 2015614"/>
              <a:gd name="T7" fmla="*/ 1447649 h 4367958"/>
              <a:gd name="T8" fmla="*/ 567776 w 2015614"/>
              <a:gd name="T9" fmla="*/ 1499267 h 4367958"/>
              <a:gd name="T10" fmla="*/ 474556 w 2015614"/>
              <a:gd name="T11" fmla="*/ 1447649 h 4367958"/>
              <a:gd name="T12" fmla="*/ 0 w 2015614"/>
              <a:gd name="T13" fmla="*/ 749633 h 4367958"/>
              <a:gd name="T14" fmla="*/ 474556 w 2015614"/>
              <a:gd name="T15" fmla="*/ 5161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1268" name="任意多边形 54"/>
          <p:cNvSpPr>
            <a:spLocks noChangeArrowheads="1"/>
          </p:cNvSpPr>
          <p:nvPr/>
        </p:nvSpPr>
        <p:spPr bwMode="auto">
          <a:xfrm rot="-7537663">
            <a:off x="8139906" y="-470024"/>
            <a:ext cx="473076" cy="940045"/>
          </a:xfrm>
          <a:custGeom>
            <a:avLst/>
            <a:gdLst>
              <a:gd name="T0" fmla="*/ 55517 w 2015614"/>
              <a:gd name="T1" fmla="*/ 0 h 4367958"/>
              <a:gd name="T2" fmla="*/ 64632 w 2015614"/>
              <a:gd name="T3" fmla="*/ 6962 h 4367958"/>
              <a:gd name="T4" fmla="*/ 111034 w 2015614"/>
              <a:gd name="T5" fmla="*/ 101103 h 4367958"/>
              <a:gd name="T6" fmla="*/ 64632 w 2015614"/>
              <a:gd name="T7" fmla="*/ 195244 h 4367958"/>
              <a:gd name="T8" fmla="*/ 55517 w 2015614"/>
              <a:gd name="T9" fmla="*/ 202205 h 4367958"/>
              <a:gd name="T10" fmla="*/ 46402 w 2015614"/>
              <a:gd name="T11" fmla="*/ 195243 h 4367958"/>
              <a:gd name="T12" fmla="*/ 0 w 2015614"/>
              <a:gd name="T13" fmla="*/ 101103 h 4367958"/>
              <a:gd name="T14" fmla="*/ 46402 w 2015614"/>
              <a:gd name="T15" fmla="*/ 696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nvGrpSpPr>
          <p:cNvPr id="3" name="组合 5"/>
          <p:cNvGrpSpPr>
            <a:grpSpLocks/>
          </p:cNvGrpSpPr>
          <p:nvPr/>
        </p:nvGrpSpPr>
        <p:grpSpPr bwMode="auto">
          <a:xfrm>
            <a:off x="184198" y="1"/>
            <a:ext cx="1270529" cy="766764"/>
            <a:chOff x="0" y="0"/>
            <a:chExt cx="945409" cy="740056"/>
          </a:xfrm>
        </p:grpSpPr>
        <p:grpSp>
          <p:nvGrpSpPr>
            <p:cNvPr id="4" name="组合 6"/>
            <p:cNvGrpSpPr>
              <a:grpSpLocks/>
            </p:cNvGrpSpPr>
            <p:nvPr/>
          </p:nvGrpSpPr>
          <p:grpSpPr bwMode="auto">
            <a:xfrm>
              <a:off x="0" y="0"/>
              <a:ext cx="945409" cy="629359"/>
              <a:chOff x="0" y="0"/>
              <a:chExt cx="945409" cy="629359"/>
            </a:xfrm>
          </p:grpSpPr>
          <p:sp>
            <p:nvSpPr>
              <p:cNvPr id="11277" name="任意多边形 8"/>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1278" name="任意多边形 9"/>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11276" name="任意多边形 7"/>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11271" name="文本框 4"/>
          <p:cNvSpPr>
            <a:spLocks noChangeArrowheads="1"/>
          </p:cNvSpPr>
          <p:nvPr/>
        </p:nvSpPr>
        <p:spPr bwMode="auto">
          <a:xfrm>
            <a:off x="1136071" y="845129"/>
            <a:ext cx="7176656" cy="2041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ts val="3840"/>
              </a:lnSpc>
              <a:spcBef>
                <a:spcPct val="0"/>
              </a:spcBef>
              <a:buNone/>
            </a:pPr>
            <a:r>
              <a:rPr lang="en-US" altLang="zh-CN" sz="3200" b="1" dirty="0" smtClean="0">
                <a:solidFill>
                  <a:srgbClr val="000000"/>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        Another major reason to jump at the plant-based eating train is the external (</a:t>
            </a:r>
            <a:r>
              <a:rPr lang="zh-CN" altLang="en-US" sz="2400" b="1" dirty="0" smtClean="0">
                <a:solidFill>
                  <a:srgbClr val="000000"/>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外界的，外部的</a:t>
            </a:r>
            <a:r>
              <a:rPr lang="en-US" altLang="zh-CN" sz="3200" b="1" dirty="0" smtClean="0">
                <a:solidFill>
                  <a:srgbClr val="000000"/>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 benefits. Plant-based foods are loaded with vitamins, which help brighten your skin. </a:t>
            </a:r>
          </a:p>
        </p:txBody>
      </p:sp>
      <p:sp>
        <p:nvSpPr>
          <p:cNvPr id="17" name="TextBox 16"/>
          <p:cNvSpPr txBox="1"/>
          <p:nvPr/>
        </p:nvSpPr>
        <p:spPr>
          <a:xfrm>
            <a:off x="0" y="180109"/>
            <a:ext cx="1191352" cy="523220"/>
          </a:xfrm>
          <a:prstGeom prst="rect">
            <a:avLst/>
          </a:prstGeom>
          <a:noFill/>
        </p:spPr>
        <p:txBody>
          <a:bodyPr wrap="none" rtlCol="0">
            <a:spAutoFit/>
          </a:bodyPr>
          <a:lstStyle/>
          <a:p>
            <a:r>
              <a:rPr lang="en-US" altLang="zh-CN" sz="2800" b="1" dirty="0" smtClean="0">
                <a:latin typeface="Times New Roman" pitchFamily="18" charset="0"/>
                <a:ea typeface="微软雅黑" pitchFamily="34" charset="-122"/>
                <a:cs typeface="Times New Roman" pitchFamily="18" charset="0"/>
              </a:rPr>
              <a:t>Para.4</a:t>
            </a:r>
            <a:endParaRPr lang="zh-CN" altLang="en-US" sz="2800" b="1" dirty="0">
              <a:latin typeface="Times New Roman" pitchFamily="18" charset="0"/>
              <a:ea typeface="微软雅黑" pitchFamily="34" charset="-122"/>
              <a:cs typeface="Times New Roman" pitchFamily="18" charset="0"/>
            </a:endParaRPr>
          </a:p>
        </p:txBody>
      </p:sp>
      <p:sp>
        <p:nvSpPr>
          <p:cNvPr id="18" name="椭圆 17"/>
          <p:cNvSpPr/>
          <p:nvPr/>
        </p:nvSpPr>
        <p:spPr>
          <a:xfrm>
            <a:off x="5611091" y="1842653"/>
            <a:ext cx="1177637" cy="6096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9" name="椭圆 18"/>
          <p:cNvSpPr/>
          <p:nvPr/>
        </p:nvSpPr>
        <p:spPr>
          <a:xfrm>
            <a:off x="1066799" y="2369127"/>
            <a:ext cx="2770909" cy="5680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24" name="TextBox 23"/>
          <p:cNvSpPr txBox="1"/>
          <p:nvPr/>
        </p:nvSpPr>
        <p:spPr>
          <a:xfrm>
            <a:off x="1898076" y="845126"/>
            <a:ext cx="2962671" cy="584775"/>
          </a:xfrm>
          <a:prstGeom prst="rect">
            <a:avLst/>
          </a:prstGeom>
          <a:noFill/>
        </p:spPr>
        <p:txBody>
          <a:bodyPr wrap="none" rtlCol="0">
            <a:spAutoFit/>
          </a:bodyPr>
          <a:lstStyle/>
          <a:p>
            <a:r>
              <a:rPr lang="en-US" altLang="zh-CN" sz="3200" b="1" dirty="0" smtClean="0">
                <a:solidFill>
                  <a:srgbClr val="FF0000"/>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Another  major reason</a:t>
            </a:r>
            <a:endParaRPr lang="zh-CN" altLang="en-US" dirty="0">
              <a:solidFill>
                <a:srgbClr val="FF0000"/>
              </a:solidFill>
            </a:endParaRPr>
          </a:p>
        </p:txBody>
      </p:sp>
      <p:sp>
        <p:nvSpPr>
          <p:cNvPr id="28" name="文本框 1"/>
          <p:cNvSpPr>
            <a:spLocks noChangeArrowheads="1"/>
          </p:cNvSpPr>
          <p:nvPr/>
        </p:nvSpPr>
        <p:spPr bwMode="auto">
          <a:xfrm>
            <a:off x="1611970" y="290945"/>
            <a:ext cx="7795268" cy="52322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b="1" dirty="0" smtClean="0">
                <a:solidFill>
                  <a:srgbClr val="000000"/>
                </a:solidFill>
                <a:latin typeface="Times New Roman" pitchFamily="18" charset="0"/>
                <a:ea typeface="微软雅黑" panose="020B0503020204020204" pitchFamily="34" charset="-122"/>
                <a:cs typeface="Times New Roman" pitchFamily="18" charset="0"/>
                <a:sym typeface="微软雅黑" panose="020B0503020204020204" pitchFamily="34" charset="-122"/>
              </a:rPr>
              <a:t>Step 2: List the points in your own words .</a:t>
            </a:r>
          </a:p>
        </p:txBody>
      </p:sp>
      <p:sp>
        <p:nvSpPr>
          <p:cNvPr id="29" name="TextBox 28"/>
          <p:cNvSpPr txBox="1"/>
          <p:nvPr/>
        </p:nvSpPr>
        <p:spPr>
          <a:xfrm>
            <a:off x="235527" y="3089564"/>
            <a:ext cx="11132791" cy="1077218"/>
          </a:xfrm>
          <a:prstGeom prst="rect">
            <a:avLst/>
          </a:prstGeom>
          <a:noFill/>
        </p:spPr>
        <p:txBody>
          <a:bodyPr wrap="none" rtlCol="0">
            <a:spAutoFit/>
          </a:bodyPr>
          <a:lstStyle/>
          <a:p>
            <a:pPr marL="514350" indent="-514350">
              <a:buAutoNum type="arabicPeriod"/>
            </a:pPr>
            <a:r>
              <a:rPr lang="en-US" altLang="zh-CN" sz="3200" dirty="0" smtClean="0">
                <a:solidFill>
                  <a:srgbClr val="FF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Moreover</a:t>
            </a:r>
            <a:r>
              <a:rPr lang="en-US" altLang="zh-CN" sz="32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a:t>
            </a:r>
            <a:r>
              <a:rPr lang="en-US" altLang="zh-CN" sz="3200"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plant-based eaters may </a:t>
            </a:r>
            <a:r>
              <a:rPr lang="en-US" altLang="zh-CN" sz="3200" u="sng"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have bright and smooth skin </a:t>
            </a:r>
          </a:p>
          <a:p>
            <a:pPr marL="514350" indent="-514350"/>
            <a:r>
              <a:rPr lang="en-US" altLang="zh-CN" sz="3200"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a:t>
            </a:r>
            <a:r>
              <a:rPr lang="en-US" altLang="zh-CN" sz="3200" dirty="0" smtClean="0">
                <a:solidFill>
                  <a:srgbClr val="FF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thanks to </a:t>
            </a:r>
            <a:r>
              <a:rPr lang="en-US" altLang="zh-CN" sz="3200" u="sng"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the rich vitamins </a:t>
            </a:r>
            <a:r>
              <a:rPr lang="en-US" altLang="zh-CN" sz="3200"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from the diet.</a:t>
            </a:r>
            <a:endParaRPr lang="zh-CN" altLang="en-US" dirty="0"/>
          </a:p>
        </p:txBody>
      </p:sp>
      <p:sp>
        <p:nvSpPr>
          <p:cNvPr id="20" name="TextBox 19"/>
          <p:cNvSpPr txBox="1"/>
          <p:nvPr/>
        </p:nvSpPr>
        <p:spPr>
          <a:xfrm>
            <a:off x="249382" y="4211783"/>
            <a:ext cx="11333552" cy="1077218"/>
          </a:xfrm>
          <a:prstGeom prst="rect">
            <a:avLst/>
          </a:prstGeom>
          <a:noFill/>
        </p:spPr>
        <p:txBody>
          <a:bodyPr wrap="none" rtlCol="0">
            <a:spAutoFit/>
          </a:bodyPr>
          <a:lstStyle/>
          <a:p>
            <a:pPr marL="514350" indent="-514350"/>
            <a:r>
              <a:rPr lang="en-US" altLang="zh-CN" sz="3200"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2. </a:t>
            </a:r>
            <a:r>
              <a:rPr lang="en-US" altLang="zh-CN" sz="3200" dirty="0" smtClean="0">
                <a:solidFill>
                  <a:srgbClr val="FF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In addition</a:t>
            </a:r>
            <a:r>
              <a:rPr lang="en-US" altLang="zh-CN" sz="3200"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the plant-based </a:t>
            </a:r>
            <a:r>
              <a:rPr lang="en-US" altLang="zh-CN" sz="3200" u="sng"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foods are rich in vitamins</a:t>
            </a:r>
            <a:r>
              <a:rPr lang="en-US" altLang="zh-CN" sz="3200"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which will</a:t>
            </a:r>
          </a:p>
          <a:p>
            <a:pPr marL="514350" indent="-514350"/>
            <a:r>
              <a:rPr lang="en-US" altLang="zh-CN" sz="3200"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a:t>
            </a:r>
            <a:r>
              <a:rPr lang="en-US" altLang="zh-CN" sz="3200" u="sng"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make your skin bright</a:t>
            </a:r>
            <a:r>
              <a:rPr lang="en-US" altLang="zh-CN" sz="3200"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a:t>
            </a:r>
            <a:endParaRPr lang="zh-CN" altLang="en-US" dirty="0"/>
          </a:p>
        </p:txBody>
      </p:sp>
      <p:sp>
        <p:nvSpPr>
          <p:cNvPr id="22" name="TextBox 21"/>
          <p:cNvSpPr txBox="1"/>
          <p:nvPr/>
        </p:nvSpPr>
        <p:spPr>
          <a:xfrm>
            <a:off x="290945" y="5347856"/>
            <a:ext cx="11720945" cy="1077218"/>
          </a:xfrm>
          <a:prstGeom prst="rect">
            <a:avLst/>
          </a:prstGeom>
          <a:noFill/>
        </p:spPr>
        <p:txBody>
          <a:bodyPr wrap="square" rtlCol="0">
            <a:spAutoFit/>
          </a:bodyPr>
          <a:lstStyle/>
          <a:p>
            <a:pPr marL="514350" indent="-514350"/>
            <a:r>
              <a:rPr lang="en-US" altLang="zh-CN" sz="3200"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3. </a:t>
            </a:r>
            <a:r>
              <a:rPr lang="en-US" altLang="zh-CN" sz="3200" dirty="0" smtClean="0">
                <a:solidFill>
                  <a:srgbClr val="FF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Besides</a:t>
            </a:r>
            <a:r>
              <a:rPr lang="en-US" altLang="zh-CN" sz="3200"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the plant-based </a:t>
            </a:r>
            <a:r>
              <a:rPr lang="en-US" altLang="zh-CN" sz="3200" u="sng"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foods containing vitamins</a:t>
            </a:r>
            <a:r>
              <a:rPr lang="en-US" altLang="zh-CN" sz="3200"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could </a:t>
            </a:r>
            <a:r>
              <a:rPr lang="en-US" altLang="zh-CN" sz="3200" u="sng"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brighten</a:t>
            </a:r>
          </a:p>
          <a:p>
            <a:pPr marL="514350" indent="-514350"/>
            <a:r>
              <a:rPr lang="en-US" altLang="zh-CN" sz="3200"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a:t>
            </a:r>
            <a:r>
              <a:rPr lang="en-US" altLang="zh-CN" sz="3200" u="sng"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your skin</a:t>
            </a:r>
            <a:r>
              <a:rPr lang="en-US" altLang="zh-CN" sz="3200"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a:t>
            </a:r>
            <a:endParaRPr lang="zh-CN" altLang="en-US" dirty="0"/>
          </a:p>
        </p:txBody>
      </p:sp>
      <p:cxnSp>
        <p:nvCxnSpPr>
          <p:cNvPr id="25" name="直接箭头连接符 24"/>
          <p:cNvCxnSpPr/>
          <p:nvPr/>
        </p:nvCxnSpPr>
        <p:spPr bwMode="auto">
          <a:xfrm flipH="1">
            <a:off x="3879273" y="2299855"/>
            <a:ext cx="1620983" cy="374072"/>
          </a:xfrm>
          <a:prstGeom prst="straightConnector1">
            <a:avLst/>
          </a:prstGeom>
          <a:ln>
            <a:headEnd type="none" w="med" len="med"/>
            <a:tailEnd type="arrow"/>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0"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a:grpSpLocks/>
          </p:cNvGrpSpPr>
          <p:nvPr/>
        </p:nvGrpSpPr>
        <p:grpSpPr bwMode="auto">
          <a:xfrm>
            <a:off x="249382" y="0"/>
            <a:ext cx="682803" cy="628650"/>
            <a:chOff x="0" y="0"/>
            <a:chExt cx="821284" cy="758537"/>
          </a:xfrm>
        </p:grpSpPr>
        <p:grpSp>
          <p:nvGrpSpPr>
            <p:cNvPr id="3" name="组合 3"/>
            <p:cNvGrpSpPr>
              <a:grpSpLocks/>
            </p:cNvGrpSpPr>
            <p:nvPr/>
          </p:nvGrpSpPr>
          <p:grpSpPr bwMode="auto">
            <a:xfrm>
              <a:off x="0" y="0"/>
              <a:ext cx="821284" cy="642892"/>
              <a:chOff x="0" y="0"/>
              <a:chExt cx="945409" cy="740056"/>
            </a:xfrm>
          </p:grpSpPr>
          <p:grpSp>
            <p:nvGrpSpPr>
              <p:cNvPr id="4" name="组合 5"/>
              <p:cNvGrpSpPr>
                <a:grpSpLocks/>
              </p:cNvGrpSpPr>
              <p:nvPr/>
            </p:nvGrpSpPr>
            <p:grpSpPr bwMode="auto">
              <a:xfrm>
                <a:off x="0" y="0"/>
                <a:ext cx="945409" cy="629359"/>
                <a:chOff x="0" y="0"/>
                <a:chExt cx="945409" cy="629359"/>
              </a:xfrm>
            </p:grpSpPr>
            <p:sp>
              <p:nvSpPr>
                <p:cNvPr id="15380" name="任意多边形 7"/>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5381" name="任意多边形 8"/>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15379" name="任意多边形 6"/>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15377" name="任意多边形 4"/>
            <p:cNvSpPr>
              <a:spLocks noChangeArrowheads="1"/>
            </p:cNvSpPr>
            <p:nvPr/>
          </p:nvSpPr>
          <p:spPr bwMode="auto">
            <a:xfrm rot="-9094124">
              <a:off x="570556" y="384703"/>
              <a:ext cx="148954" cy="373834"/>
            </a:xfrm>
            <a:custGeom>
              <a:avLst/>
              <a:gdLst>
                <a:gd name="T0" fmla="*/ 5504 w 2015614"/>
                <a:gd name="T1" fmla="*/ 0 h 4367958"/>
                <a:gd name="T2" fmla="*/ 6408 w 2015614"/>
                <a:gd name="T3" fmla="*/ 1102 h 4367958"/>
                <a:gd name="T4" fmla="*/ 11008 w 2015614"/>
                <a:gd name="T5" fmla="*/ 15997 h 4367958"/>
                <a:gd name="T6" fmla="*/ 6408 w 2015614"/>
                <a:gd name="T7" fmla="*/ 30893 h 4367958"/>
                <a:gd name="T8" fmla="*/ 5504 w 2015614"/>
                <a:gd name="T9" fmla="*/ 31995 h 4367958"/>
                <a:gd name="T10" fmla="*/ 4600 w 2015614"/>
                <a:gd name="T11" fmla="*/ 30893 h 4367958"/>
                <a:gd name="T12" fmla="*/ 0 w 2015614"/>
                <a:gd name="T13" fmla="*/ 15997 h 4367958"/>
                <a:gd name="T14" fmla="*/ 4600 w 2015614"/>
                <a:gd name="T15" fmla="*/ 110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15364" name="任意多边形 11"/>
          <p:cNvSpPr>
            <a:spLocks noChangeArrowheads="1"/>
          </p:cNvSpPr>
          <p:nvPr/>
        </p:nvSpPr>
        <p:spPr bwMode="auto">
          <a:xfrm rot="1214231">
            <a:off x="-658984" y="5400676"/>
            <a:ext cx="982919" cy="1704975"/>
          </a:xfrm>
          <a:custGeom>
            <a:avLst/>
            <a:gdLst>
              <a:gd name="T0" fmla="*/ 239537 w 2015614"/>
              <a:gd name="T1" fmla="*/ 0 h 4367958"/>
              <a:gd name="T2" fmla="*/ 278865 w 2015614"/>
              <a:gd name="T3" fmla="*/ 22913 h 4367958"/>
              <a:gd name="T4" fmla="*/ 479073 w 2015614"/>
              <a:gd name="T5" fmla="*/ 332757 h 4367958"/>
              <a:gd name="T6" fmla="*/ 278865 w 2015614"/>
              <a:gd name="T7" fmla="*/ 642601 h 4367958"/>
              <a:gd name="T8" fmla="*/ 239537 w 2015614"/>
              <a:gd name="T9" fmla="*/ 665515 h 4367958"/>
              <a:gd name="T10" fmla="*/ 200209 w 2015614"/>
              <a:gd name="T11" fmla="*/ 642601 h 4367958"/>
              <a:gd name="T12" fmla="*/ 0 w 2015614"/>
              <a:gd name="T13" fmla="*/ 332757 h 4367958"/>
              <a:gd name="T14" fmla="*/ 200209 w 2015614"/>
              <a:gd name="T15" fmla="*/ 2291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5365" name="任意多边形 12"/>
          <p:cNvSpPr>
            <a:spLocks noChangeArrowheads="1"/>
          </p:cNvSpPr>
          <p:nvPr/>
        </p:nvSpPr>
        <p:spPr bwMode="auto">
          <a:xfrm rot="-9791283">
            <a:off x="11590180" y="-431800"/>
            <a:ext cx="982918" cy="1704975"/>
          </a:xfrm>
          <a:custGeom>
            <a:avLst/>
            <a:gdLst>
              <a:gd name="T0" fmla="*/ 239536 w 2015614"/>
              <a:gd name="T1" fmla="*/ 0 h 4367958"/>
              <a:gd name="T2" fmla="*/ 278864 w 2015614"/>
              <a:gd name="T3" fmla="*/ 22913 h 4367958"/>
              <a:gd name="T4" fmla="*/ 479072 w 2015614"/>
              <a:gd name="T5" fmla="*/ 332757 h 4367958"/>
              <a:gd name="T6" fmla="*/ 278864 w 2015614"/>
              <a:gd name="T7" fmla="*/ 642601 h 4367958"/>
              <a:gd name="T8" fmla="*/ 239536 w 2015614"/>
              <a:gd name="T9" fmla="*/ 665515 h 4367958"/>
              <a:gd name="T10" fmla="*/ 200208 w 2015614"/>
              <a:gd name="T11" fmla="*/ 642601 h 4367958"/>
              <a:gd name="T12" fmla="*/ 0 w 2015614"/>
              <a:gd name="T13" fmla="*/ 332757 h 4367958"/>
              <a:gd name="T14" fmla="*/ 200208 w 2015614"/>
              <a:gd name="T15" fmla="*/ 2291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5366" name="任意多边形 13"/>
          <p:cNvSpPr>
            <a:spLocks noChangeArrowheads="1"/>
          </p:cNvSpPr>
          <p:nvPr/>
        </p:nvSpPr>
        <p:spPr bwMode="auto">
          <a:xfrm rot="-7178419">
            <a:off x="11398965" y="-988441"/>
            <a:ext cx="982663" cy="1705419"/>
          </a:xfrm>
          <a:custGeom>
            <a:avLst/>
            <a:gdLst>
              <a:gd name="T0" fmla="*/ 239537 w 2015614"/>
              <a:gd name="T1" fmla="*/ 0 h 4367958"/>
              <a:gd name="T2" fmla="*/ 278865 w 2015614"/>
              <a:gd name="T3" fmla="*/ 22913 h 4367958"/>
              <a:gd name="T4" fmla="*/ 479073 w 2015614"/>
              <a:gd name="T5" fmla="*/ 332757 h 4367958"/>
              <a:gd name="T6" fmla="*/ 278865 w 2015614"/>
              <a:gd name="T7" fmla="*/ 642601 h 4367958"/>
              <a:gd name="T8" fmla="*/ 239537 w 2015614"/>
              <a:gd name="T9" fmla="*/ 665515 h 4367958"/>
              <a:gd name="T10" fmla="*/ 200209 w 2015614"/>
              <a:gd name="T11" fmla="*/ 642601 h 4367958"/>
              <a:gd name="T12" fmla="*/ 0 w 2015614"/>
              <a:gd name="T13" fmla="*/ 332757 h 4367958"/>
              <a:gd name="T14" fmla="*/ 200209 w 2015614"/>
              <a:gd name="T15" fmla="*/ 2291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5367" name="任意多边形 14"/>
          <p:cNvSpPr>
            <a:spLocks noChangeArrowheads="1"/>
          </p:cNvSpPr>
          <p:nvPr/>
        </p:nvSpPr>
        <p:spPr bwMode="auto">
          <a:xfrm rot="2530520">
            <a:off x="3174240" y="5529263"/>
            <a:ext cx="1449764" cy="2514600"/>
          </a:xfrm>
          <a:custGeom>
            <a:avLst/>
            <a:gdLst>
              <a:gd name="T0" fmla="*/ 521113 w 2015614"/>
              <a:gd name="T1" fmla="*/ 0 h 4367958"/>
              <a:gd name="T2" fmla="*/ 606670 w 2015614"/>
              <a:gd name="T3" fmla="*/ 49841 h 4367958"/>
              <a:gd name="T4" fmla="*/ 1042225 w 2015614"/>
              <a:gd name="T5" fmla="*/ 723818 h 4367958"/>
              <a:gd name="T6" fmla="*/ 606670 w 2015614"/>
              <a:gd name="T7" fmla="*/ 1397795 h 4367958"/>
              <a:gd name="T8" fmla="*/ 521113 w 2015614"/>
              <a:gd name="T9" fmla="*/ 1447636 h 4367958"/>
              <a:gd name="T10" fmla="*/ 435554 w 2015614"/>
              <a:gd name="T11" fmla="*/ 1397795 h 4367958"/>
              <a:gd name="T12" fmla="*/ 0 w 2015614"/>
              <a:gd name="T13" fmla="*/ 723817 h 4367958"/>
              <a:gd name="T14" fmla="*/ 435554 w 2015614"/>
              <a:gd name="T15" fmla="*/ 4984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5368" name="任意多边形 15"/>
          <p:cNvSpPr>
            <a:spLocks noChangeArrowheads="1"/>
          </p:cNvSpPr>
          <p:nvPr/>
        </p:nvSpPr>
        <p:spPr bwMode="auto">
          <a:xfrm rot="-2164858">
            <a:off x="10099130" y="4186238"/>
            <a:ext cx="2064287" cy="3581400"/>
          </a:xfrm>
          <a:custGeom>
            <a:avLst/>
            <a:gdLst>
              <a:gd name="T0" fmla="*/ 1056518 w 2015614"/>
              <a:gd name="T1" fmla="*/ 0 h 4367958"/>
              <a:gd name="T2" fmla="*/ 1229981 w 2015614"/>
              <a:gd name="T3" fmla="*/ 101100 h 4367958"/>
              <a:gd name="T4" fmla="*/ 2113036 w 2015614"/>
              <a:gd name="T5" fmla="*/ 1468241 h 4367958"/>
              <a:gd name="T6" fmla="*/ 1229981 w 2015614"/>
              <a:gd name="T7" fmla="*/ 2835381 h 4367958"/>
              <a:gd name="T8" fmla="*/ 1056519 w 2015614"/>
              <a:gd name="T9" fmla="*/ 2936481 h 4367958"/>
              <a:gd name="T10" fmla="*/ 883055 w 2015614"/>
              <a:gd name="T11" fmla="*/ 2835380 h 4367958"/>
              <a:gd name="T12" fmla="*/ 0 w 2015614"/>
              <a:gd name="T13" fmla="*/ 1468240 h 4367958"/>
              <a:gd name="T14" fmla="*/ 883055 w 2015614"/>
              <a:gd name="T15" fmla="*/ 10110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8D8D8">
              <a:alpha val="27058"/>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5373" name="矩形 26"/>
          <p:cNvSpPr>
            <a:spLocks noChangeArrowheads="1"/>
          </p:cNvSpPr>
          <p:nvPr/>
        </p:nvSpPr>
        <p:spPr bwMode="auto">
          <a:xfrm>
            <a:off x="207818" y="837954"/>
            <a:ext cx="11734800" cy="5533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30000"/>
              </a:lnSpc>
              <a:spcBef>
                <a:spcPct val="0"/>
              </a:spcBef>
              <a:buNone/>
            </a:pPr>
            <a:r>
              <a:rPr lang="en-US" altLang="zh-CN" sz="16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a:t>
            </a:r>
            <a:r>
              <a:rPr lang="en-US" altLang="zh-CN" sz="1600" b="1" dirty="0" smtClean="0"/>
              <a:t>Plant-Based Diet</a:t>
            </a:r>
            <a:endParaRPr lang="zh-CN" altLang="zh-CN" sz="1600" b="1" dirty="0" smtClean="0"/>
          </a:p>
          <a:p>
            <a:pPr algn="just" eaLnBrk="1" hangingPunct="1">
              <a:lnSpc>
                <a:spcPct val="130000"/>
              </a:lnSpc>
              <a:spcBef>
                <a:spcPct val="0"/>
              </a:spcBef>
              <a:buNone/>
            </a:pPr>
            <a:r>
              <a:rPr lang="en-US" altLang="zh-CN" sz="16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① What is a plant-based diet? Is it just a fashionable new term for a “vegan(</a:t>
            </a:r>
            <a:r>
              <a:rPr lang="zh-CN" altLang="en-US" sz="16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严格素食主义者</a:t>
            </a:r>
            <a:r>
              <a:rPr lang="en-US" altLang="zh-CN" sz="16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While there is no set definition, a plant-based way of eating focuses on consuming plant-sourced </a:t>
            </a:r>
            <a:r>
              <a:rPr lang="en-US" altLang="zh-CN" sz="1600" dirty="0" err="1"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wholefoods</a:t>
            </a:r>
            <a:r>
              <a:rPr lang="en-US" altLang="zh-CN" sz="16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a:t>
            </a:r>
            <a:r>
              <a:rPr lang="zh-CN" altLang="en-US" sz="16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全天然食物</a:t>
            </a:r>
            <a:r>
              <a:rPr lang="en-US" altLang="zh-CN" sz="16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that are least processed in their original form, for example whole grains, fruits, vegetables, nuts and seeds. These are full of vitamins, minerals, and provide an abundance of nutrients for your body. Following a plant-based lifestyle doesn’t necessarily mean fully avoiding animal products like a vegan. For plant-based eaters, animal proteins can happily fit in with the lifestyle, yet they play more of a supporting role. Overall, “plant-based” is more of a broad and flexible way of thinking about nutrition rather than a rigid diet. With a plant-based diet, the focus is on simple, nutritious </a:t>
            </a:r>
            <a:r>
              <a:rPr lang="en-US" altLang="zh-CN" sz="1600" dirty="0" err="1"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wholefoods</a:t>
            </a:r>
            <a:r>
              <a:rPr lang="en-US" altLang="zh-CN" sz="16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a:t>
            </a:r>
          </a:p>
          <a:p>
            <a:pPr algn="just" eaLnBrk="1" hangingPunct="1">
              <a:lnSpc>
                <a:spcPct val="130000"/>
              </a:lnSpc>
              <a:spcBef>
                <a:spcPct val="0"/>
              </a:spcBef>
              <a:buNone/>
            </a:pPr>
            <a:r>
              <a:rPr lang="en-US" altLang="zh-CN" sz="16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② Why people start following a plant-based diet? One of the main reasons is the health benefits. Now, more so than ever, research is showing how eating more plants and less meat can positively affect health. Particularly, a plant-based lifestyle has been linked to heart health. In a study of more than 10, 000 adults published in the Journal of the American Heart Association, it was shown that those who followed a more plant-based diet had a 16 percent lower risk of having cardiovascular (</a:t>
            </a:r>
            <a:r>
              <a:rPr lang="zh-CN" altLang="en-US" sz="16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心血管的</a:t>
            </a:r>
            <a:r>
              <a:rPr lang="en-US" altLang="zh-CN" sz="16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disease and a 32 percent lower risk of dying of cardiovascular disease.</a:t>
            </a:r>
          </a:p>
          <a:p>
            <a:pPr algn="just" eaLnBrk="1" hangingPunct="1">
              <a:lnSpc>
                <a:spcPct val="130000"/>
              </a:lnSpc>
              <a:spcBef>
                <a:spcPct val="0"/>
              </a:spcBef>
              <a:buNone/>
            </a:pPr>
            <a:r>
              <a:rPr lang="en-US" altLang="zh-CN" sz="16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③ A plant-based lifestyle can also help to promote weight loss and help to maintain your goal weight. Weight loss commonly occurs because the diet consists of foods that are full of fiber and have a high-water content, which easily make you feel full up.</a:t>
            </a:r>
          </a:p>
          <a:p>
            <a:pPr algn="just" eaLnBrk="1" hangingPunct="1">
              <a:lnSpc>
                <a:spcPct val="130000"/>
              </a:lnSpc>
              <a:spcBef>
                <a:spcPct val="0"/>
              </a:spcBef>
              <a:buNone/>
            </a:pPr>
            <a:r>
              <a:rPr lang="en-US" altLang="zh-CN" sz="16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④ Another major reason to jump at the plant-based eating train is the external (</a:t>
            </a:r>
            <a:r>
              <a:rPr lang="zh-CN" altLang="en-US" sz="16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外界的，外部的</a:t>
            </a:r>
            <a:r>
              <a:rPr lang="en-US" altLang="zh-CN" sz="16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)benefits. Plant-based foods are loaded with vitamins, which help brighten your skin. One of the plant-based all-star vitamins is vitamin C, which is a powerful antioxidant. A large number of fruits and vegetables contain vitamin C. They assist in smoothing lines, and reducing wrinkles.</a:t>
            </a:r>
          </a:p>
        </p:txBody>
      </p:sp>
      <p:sp>
        <p:nvSpPr>
          <p:cNvPr id="16" name="文本框 1"/>
          <p:cNvSpPr>
            <a:spLocks noChangeArrowheads="1"/>
          </p:cNvSpPr>
          <p:nvPr/>
        </p:nvSpPr>
        <p:spPr bwMode="auto">
          <a:xfrm>
            <a:off x="1043934" y="180108"/>
            <a:ext cx="4927375" cy="52322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b="1" dirty="0" smtClean="0">
                <a:solidFill>
                  <a:srgbClr val="000000"/>
                </a:solidFill>
                <a:latin typeface="Times New Roman" pitchFamily="18" charset="0"/>
                <a:ea typeface="微软雅黑" panose="020B0503020204020204" pitchFamily="34" charset="-122"/>
                <a:cs typeface="Times New Roman" pitchFamily="18" charset="0"/>
                <a:sym typeface="微软雅黑" panose="020B0503020204020204" pitchFamily="34" charset="-122"/>
              </a:rPr>
              <a:t>Step 3: Analyze the structure.</a:t>
            </a:r>
          </a:p>
        </p:txBody>
      </p:sp>
      <p:sp>
        <p:nvSpPr>
          <p:cNvPr id="19" name="TextBox 18"/>
          <p:cNvSpPr txBox="1"/>
          <p:nvPr/>
        </p:nvSpPr>
        <p:spPr>
          <a:xfrm>
            <a:off x="623455" y="2092035"/>
            <a:ext cx="8742218" cy="2062103"/>
          </a:xfrm>
          <a:prstGeom prst="rect">
            <a:avLst/>
          </a:prstGeom>
          <a:solidFill>
            <a:srgbClr val="CCFFCC"/>
          </a:solidFill>
        </p:spPr>
        <p:txBody>
          <a:bodyPr wrap="square" rtlCol="0">
            <a:spAutoFit/>
          </a:bodyPr>
          <a:lstStyle/>
          <a:p>
            <a:r>
              <a:rPr lang="en-US" altLang="zh-CN" sz="3200" b="1" dirty="0" smtClean="0">
                <a:solidFill>
                  <a:srgbClr val="FF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What’s the type of the passage?</a:t>
            </a:r>
          </a:p>
          <a:p>
            <a:pPr marL="514350" indent="-514350">
              <a:buAutoNum type="alphaUcPeriod"/>
            </a:pPr>
            <a:r>
              <a:rPr lang="en-US" altLang="zh-CN" sz="3200" b="1" dirty="0" smtClean="0">
                <a:solidFill>
                  <a:srgbClr val="FF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Exposition</a:t>
            </a:r>
          </a:p>
          <a:p>
            <a:pPr marL="342900" indent="-342900"/>
            <a:r>
              <a:rPr lang="en-US" altLang="zh-CN" sz="3200" b="1" dirty="0" smtClean="0">
                <a:solidFill>
                  <a:srgbClr val="FF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B. Argumentation</a:t>
            </a:r>
          </a:p>
          <a:p>
            <a:pPr marL="342900" indent="-342900"/>
            <a:r>
              <a:rPr lang="en-US" altLang="zh-CN" sz="3200" b="1" dirty="0" smtClean="0">
                <a:solidFill>
                  <a:srgbClr val="FF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C. Narration</a:t>
            </a:r>
            <a:endParaRPr lang="zh-CN" altLang="en-US" dirty="0">
              <a:solidFill>
                <a:srgbClr val="FF0000"/>
              </a:solidFill>
              <a:latin typeface="Times New Roman" pitchFamily="18" charset="0"/>
              <a:cs typeface="Times New Roman" pitchFamily="18" charset="0"/>
            </a:endParaRPr>
          </a:p>
        </p:txBody>
      </p:sp>
      <p:sp>
        <p:nvSpPr>
          <p:cNvPr id="21" name="TextBox 20"/>
          <p:cNvSpPr txBox="1"/>
          <p:nvPr/>
        </p:nvSpPr>
        <p:spPr>
          <a:xfrm>
            <a:off x="8520545" y="665018"/>
            <a:ext cx="184731" cy="369332"/>
          </a:xfrm>
          <a:prstGeom prst="rect">
            <a:avLst/>
          </a:prstGeom>
          <a:noFill/>
        </p:spPr>
        <p:txBody>
          <a:bodyPr wrap="none" rtlCol="0">
            <a:spAutoFit/>
          </a:bodyPr>
          <a:lstStyle/>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nodeType="clickEffect">
                                  <p:stCondLst>
                                    <p:cond delay="0"/>
                                  </p:stCondLst>
                                  <p:childTnLst>
                                    <p:animEffect transition="out" filter="blinds(horizontal)">
                                      <p:cBhvr>
                                        <p:cTn id="18" dur="500"/>
                                        <p:tgtEl>
                                          <p:spTgt spid="19">
                                            <p:txEl>
                                              <p:pRg st="2" end="2"/>
                                            </p:txEl>
                                          </p:spTgt>
                                        </p:tgtEl>
                                      </p:cBhvr>
                                    </p:animEffect>
                                    <p:set>
                                      <p:cBhvr>
                                        <p:cTn id="19" dur="1" fill="hold">
                                          <p:stCondLst>
                                            <p:cond delay="499"/>
                                          </p:stCondLst>
                                        </p:cTn>
                                        <p:tgtEl>
                                          <p:spTgt spid="19">
                                            <p:txEl>
                                              <p:pRg st="2" end="2"/>
                                            </p:txEl>
                                          </p:spTgt>
                                        </p:tgtEl>
                                        <p:attrNameLst>
                                          <p:attrName>style.visibility</p:attrName>
                                        </p:attrNameLst>
                                      </p:cBhvr>
                                      <p:to>
                                        <p:strVal val="hidden"/>
                                      </p:to>
                                    </p:set>
                                  </p:childTnLst>
                                </p:cTn>
                              </p:par>
                              <p:par>
                                <p:cTn id="20" presetID="3" presetClass="exit" presetSubtype="10" fill="hold" nodeType="withEffect">
                                  <p:stCondLst>
                                    <p:cond delay="0"/>
                                  </p:stCondLst>
                                  <p:childTnLst>
                                    <p:animEffect transition="out" filter="blinds(horizontal)">
                                      <p:cBhvr>
                                        <p:cTn id="21" dur="500"/>
                                        <p:tgtEl>
                                          <p:spTgt spid="19">
                                            <p:txEl>
                                              <p:pRg st="3" end="3"/>
                                            </p:txEl>
                                          </p:spTgt>
                                        </p:tgtEl>
                                      </p:cBhvr>
                                    </p:animEffect>
                                    <p:set>
                                      <p:cBhvr>
                                        <p:cTn id="22" dur="1" fill="hold">
                                          <p:stCondLst>
                                            <p:cond delay="499"/>
                                          </p:stCondLst>
                                        </p:cTn>
                                        <p:tgtEl>
                                          <p:spTgt spid="19">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a:grpSpLocks/>
          </p:cNvGrpSpPr>
          <p:nvPr/>
        </p:nvGrpSpPr>
        <p:grpSpPr bwMode="auto">
          <a:xfrm>
            <a:off x="181023" y="244475"/>
            <a:ext cx="682803" cy="628650"/>
            <a:chOff x="0" y="0"/>
            <a:chExt cx="821284" cy="758537"/>
          </a:xfrm>
        </p:grpSpPr>
        <p:grpSp>
          <p:nvGrpSpPr>
            <p:cNvPr id="3" name="组合 3"/>
            <p:cNvGrpSpPr>
              <a:grpSpLocks/>
            </p:cNvGrpSpPr>
            <p:nvPr/>
          </p:nvGrpSpPr>
          <p:grpSpPr bwMode="auto">
            <a:xfrm>
              <a:off x="0" y="0"/>
              <a:ext cx="821284" cy="642892"/>
              <a:chOff x="0" y="0"/>
              <a:chExt cx="945409" cy="740056"/>
            </a:xfrm>
          </p:grpSpPr>
          <p:grpSp>
            <p:nvGrpSpPr>
              <p:cNvPr id="4" name="组合 5"/>
              <p:cNvGrpSpPr>
                <a:grpSpLocks/>
              </p:cNvGrpSpPr>
              <p:nvPr/>
            </p:nvGrpSpPr>
            <p:grpSpPr bwMode="auto">
              <a:xfrm>
                <a:off x="0" y="0"/>
                <a:ext cx="945409" cy="629359"/>
                <a:chOff x="0" y="0"/>
                <a:chExt cx="945409" cy="629359"/>
              </a:xfrm>
            </p:grpSpPr>
            <p:sp>
              <p:nvSpPr>
                <p:cNvPr id="15380" name="任意多边形 7"/>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5381" name="任意多边形 8"/>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15379" name="任意多边形 6"/>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15377" name="任意多边形 4"/>
            <p:cNvSpPr>
              <a:spLocks noChangeArrowheads="1"/>
            </p:cNvSpPr>
            <p:nvPr/>
          </p:nvSpPr>
          <p:spPr bwMode="auto">
            <a:xfrm rot="-9094124">
              <a:off x="570556" y="384703"/>
              <a:ext cx="148954" cy="373834"/>
            </a:xfrm>
            <a:custGeom>
              <a:avLst/>
              <a:gdLst>
                <a:gd name="T0" fmla="*/ 5504 w 2015614"/>
                <a:gd name="T1" fmla="*/ 0 h 4367958"/>
                <a:gd name="T2" fmla="*/ 6408 w 2015614"/>
                <a:gd name="T3" fmla="*/ 1102 h 4367958"/>
                <a:gd name="T4" fmla="*/ 11008 w 2015614"/>
                <a:gd name="T5" fmla="*/ 15997 h 4367958"/>
                <a:gd name="T6" fmla="*/ 6408 w 2015614"/>
                <a:gd name="T7" fmla="*/ 30893 h 4367958"/>
                <a:gd name="T8" fmla="*/ 5504 w 2015614"/>
                <a:gd name="T9" fmla="*/ 31995 h 4367958"/>
                <a:gd name="T10" fmla="*/ 4600 w 2015614"/>
                <a:gd name="T11" fmla="*/ 30893 h 4367958"/>
                <a:gd name="T12" fmla="*/ 0 w 2015614"/>
                <a:gd name="T13" fmla="*/ 15997 h 4367958"/>
                <a:gd name="T14" fmla="*/ 4600 w 2015614"/>
                <a:gd name="T15" fmla="*/ 110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15364" name="任意多边形 11"/>
          <p:cNvSpPr>
            <a:spLocks noChangeArrowheads="1"/>
          </p:cNvSpPr>
          <p:nvPr/>
        </p:nvSpPr>
        <p:spPr bwMode="auto">
          <a:xfrm rot="1214231">
            <a:off x="-658984" y="5400676"/>
            <a:ext cx="982919" cy="1704975"/>
          </a:xfrm>
          <a:custGeom>
            <a:avLst/>
            <a:gdLst>
              <a:gd name="T0" fmla="*/ 239537 w 2015614"/>
              <a:gd name="T1" fmla="*/ 0 h 4367958"/>
              <a:gd name="T2" fmla="*/ 278865 w 2015614"/>
              <a:gd name="T3" fmla="*/ 22913 h 4367958"/>
              <a:gd name="T4" fmla="*/ 479073 w 2015614"/>
              <a:gd name="T5" fmla="*/ 332757 h 4367958"/>
              <a:gd name="T6" fmla="*/ 278865 w 2015614"/>
              <a:gd name="T7" fmla="*/ 642601 h 4367958"/>
              <a:gd name="T8" fmla="*/ 239537 w 2015614"/>
              <a:gd name="T9" fmla="*/ 665515 h 4367958"/>
              <a:gd name="T10" fmla="*/ 200209 w 2015614"/>
              <a:gd name="T11" fmla="*/ 642601 h 4367958"/>
              <a:gd name="T12" fmla="*/ 0 w 2015614"/>
              <a:gd name="T13" fmla="*/ 332757 h 4367958"/>
              <a:gd name="T14" fmla="*/ 200209 w 2015614"/>
              <a:gd name="T15" fmla="*/ 2291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5365" name="任意多边形 12"/>
          <p:cNvSpPr>
            <a:spLocks noChangeArrowheads="1"/>
          </p:cNvSpPr>
          <p:nvPr/>
        </p:nvSpPr>
        <p:spPr bwMode="auto">
          <a:xfrm rot="-9791283">
            <a:off x="11590180" y="-431800"/>
            <a:ext cx="982918" cy="1704975"/>
          </a:xfrm>
          <a:custGeom>
            <a:avLst/>
            <a:gdLst>
              <a:gd name="T0" fmla="*/ 239536 w 2015614"/>
              <a:gd name="T1" fmla="*/ 0 h 4367958"/>
              <a:gd name="T2" fmla="*/ 278864 w 2015614"/>
              <a:gd name="T3" fmla="*/ 22913 h 4367958"/>
              <a:gd name="T4" fmla="*/ 479072 w 2015614"/>
              <a:gd name="T5" fmla="*/ 332757 h 4367958"/>
              <a:gd name="T6" fmla="*/ 278864 w 2015614"/>
              <a:gd name="T7" fmla="*/ 642601 h 4367958"/>
              <a:gd name="T8" fmla="*/ 239536 w 2015614"/>
              <a:gd name="T9" fmla="*/ 665515 h 4367958"/>
              <a:gd name="T10" fmla="*/ 200208 w 2015614"/>
              <a:gd name="T11" fmla="*/ 642601 h 4367958"/>
              <a:gd name="T12" fmla="*/ 0 w 2015614"/>
              <a:gd name="T13" fmla="*/ 332757 h 4367958"/>
              <a:gd name="T14" fmla="*/ 200208 w 2015614"/>
              <a:gd name="T15" fmla="*/ 2291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5366" name="任意多边形 13"/>
          <p:cNvSpPr>
            <a:spLocks noChangeArrowheads="1"/>
          </p:cNvSpPr>
          <p:nvPr/>
        </p:nvSpPr>
        <p:spPr bwMode="auto">
          <a:xfrm rot="-7178419">
            <a:off x="11398965" y="-988441"/>
            <a:ext cx="982663" cy="1705419"/>
          </a:xfrm>
          <a:custGeom>
            <a:avLst/>
            <a:gdLst>
              <a:gd name="T0" fmla="*/ 239537 w 2015614"/>
              <a:gd name="T1" fmla="*/ 0 h 4367958"/>
              <a:gd name="T2" fmla="*/ 278865 w 2015614"/>
              <a:gd name="T3" fmla="*/ 22913 h 4367958"/>
              <a:gd name="T4" fmla="*/ 479073 w 2015614"/>
              <a:gd name="T5" fmla="*/ 332757 h 4367958"/>
              <a:gd name="T6" fmla="*/ 278865 w 2015614"/>
              <a:gd name="T7" fmla="*/ 642601 h 4367958"/>
              <a:gd name="T8" fmla="*/ 239537 w 2015614"/>
              <a:gd name="T9" fmla="*/ 665515 h 4367958"/>
              <a:gd name="T10" fmla="*/ 200209 w 2015614"/>
              <a:gd name="T11" fmla="*/ 642601 h 4367958"/>
              <a:gd name="T12" fmla="*/ 0 w 2015614"/>
              <a:gd name="T13" fmla="*/ 332757 h 4367958"/>
              <a:gd name="T14" fmla="*/ 200209 w 2015614"/>
              <a:gd name="T15" fmla="*/ 2291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5367" name="任意多边形 14"/>
          <p:cNvSpPr>
            <a:spLocks noChangeArrowheads="1"/>
          </p:cNvSpPr>
          <p:nvPr/>
        </p:nvSpPr>
        <p:spPr bwMode="auto">
          <a:xfrm rot="2530520">
            <a:off x="3174240" y="5529263"/>
            <a:ext cx="1449764" cy="2514600"/>
          </a:xfrm>
          <a:custGeom>
            <a:avLst/>
            <a:gdLst>
              <a:gd name="T0" fmla="*/ 521113 w 2015614"/>
              <a:gd name="T1" fmla="*/ 0 h 4367958"/>
              <a:gd name="T2" fmla="*/ 606670 w 2015614"/>
              <a:gd name="T3" fmla="*/ 49841 h 4367958"/>
              <a:gd name="T4" fmla="*/ 1042225 w 2015614"/>
              <a:gd name="T5" fmla="*/ 723818 h 4367958"/>
              <a:gd name="T6" fmla="*/ 606670 w 2015614"/>
              <a:gd name="T7" fmla="*/ 1397795 h 4367958"/>
              <a:gd name="T8" fmla="*/ 521113 w 2015614"/>
              <a:gd name="T9" fmla="*/ 1447636 h 4367958"/>
              <a:gd name="T10" fmla="*/ 435554 w 2015614"/>
              <a:gd name="T11" fmla="*/ 1397795 h 4367958"/>
              <a:gd name="T12" fmla="*/ 0 w 2015614"/>
              <a:gd name="T13" fmla="*/ 723817 h 4367958"/>
              <a:gd name="T14" fmla="*/ 435554 w 2015614"/>
              <a:gd name="T15" fmla="*/ 4984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5368" name="任意多边形 15"/>
          <p:cNvSpPr>
            <a:spLocks noChangeArrowheads="1"/>
          </p:cNvSpPr>
          <p:nvPr/>
        </p:nvSpPr>
        <p:spPr bwMode="auto">
          <a:xfrm rot="-2164858">
            <a:off x="10099130" y="4186238"/>
            <a:ext cx="2064287" cy="3581400"/>
          </a:xfrm>
          <a:custGeom>
            <a:avLst/>
            <a:gdLst>
              <a:gd name="T0" fmla="*/ 1056518 w 2015614"/>
              <a:gd name="T1" fmla="*/ 0 h 4367958"/>
              <a:gd name="T2" fmla="*/ 1229981 w 2015614"/>
              <a:gd name="T3" fmla="*/ 101100 h 4367958"/>
              <a:gd name="T4" fmla="*/ 2113036 w 2015614"/>
              <a:gd name="T5" fmla="*/ 1468241 h 4367958"/>
              <a:gd name="T6" fmla="*/ 1229981 w 2015614"/>
              <a:gd name="T7" fmla="*/ 2835381 h 4367958"/>
              <a:gd name="T8" fmla="*/ 1056519 w 2015614"/>
              <a:gd name="T9" fmla="*/ 2936481 h 4367958"/>
              <a:gd name="T10" fmla="*/ 883055 w 2015614"/>
              <a:gd name="T11" fmla="*/ 2835380 h 4367958"/>
              <a:gd name="T12" fmla="*/ 0 w 2015614"/>
              <a:gd name="T13" fmla="*/ 1468240 h 4367958"/>
              <a:gd name="T14" fmla="*/ 883055 w 2015614"/>
              <a:gd name="T15" fmla="*/ 10110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8D8D8">
              <a:alpha val="27058"/>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5373" name="矩形 26"/>
          <p:cNvSpPr>
            <a:spLocks noChangeArrowheads="1"/>
          </p:cNvSpPr>
          <p:nvPr/>
        </p:nvSpPr>
        <p:spPr bwMode="auto">
          <a:xfrm>
            <a:off x="319568" y="1004091"/>
            <a:ext cx="11539924" cy="64940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ct val="130000"/>
              </a:lnSpc>
              <a:spcBef>
                <a:spcPct val="0"/>
              </a:spcBef>
              <a:buNone/>
            </a:pPr>
            <a:r>
              <a:rPr lang="en-US" altLang="zh-CN" sz="32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A plant-based diet centers on nutritious </a:t>
            </a:r>
            <a:r>
              <a:rPr lang="en-US" altLang="zh-CN" sz="3200" dirty="0" err="1"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wholefoods</a:t>
            </a:r>
            <a:r>
              <a:rPr lang="en-US" altLang="zh-CN" sz="32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coming from plant sources</a:t>
            </a:r>
            <a:r>
              <a:rPr lang="en-US" altLang="zh-CN" sz="3200" dirty="0" smtClean="0">
                <a:solidFill>
                  <a:srgbClr val="FF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a:t>
            </a:r>
            <a:r>
              <a:rPr lang="en-US" altLang="zh-CN" sz="3200" u="sng" dirty="0" smtClean="0">
                <a:solidFill>
                  <a:srgbClr val="FF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with </a:t>
            </a:r>
            <a:r>
              <a:rPr lang="en-US" altLang="zh-CN" sz="32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animal proteins serving as complements. (</a:t>
            </a:r>
            <a:r>
              <a:rPr lang="zh-CN" altLang="en-US" sz="32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要点</a:t>
            </a:r>
            <a:r>
              <a:rPr lang="en-US" altLang="zh-CN" sz="32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1) Research has shown a plant-based lifestyle is conducive to keeping healthy, </a:t>
            </a:r>
            <a:r>
              <a:rPr lang="en-US" altLang="zh-CN" sz="3200" u="sng" dirty="0" smtClean="0">
                <a:solidFill>
                  <a:srgbClr val="FF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especially</a:t>
            </a:r>
            <a:r>
              <a:rPr lang="en-US" altLang="zh-CN" sz="32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reducing the risk of cardiovascular disease. (</a:t>
            </a:r>
            <a:r>
              <a:rPr lang="zh-CN" altLang="en-US" sz="32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要点</a:t>
            </a:r>
            <a:r>
              <a:rPr lang="en-US" altLang="zh-CN" sz="32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2) </a:t>
            </a:r>
            <a:r>
              <a:rPr lang="en-US" altLang="zh-CN" sz="3200" dirty="0" smtClean="0">
                <a:solidFill>
                  <a:srgbClr val="FF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Besides, </a:t>
            </a:r>
            <a:r>
              <a:rPr lang="en-US" altLang="zh-CN" sz="32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abundant fiber and water in the plant-based diet generate the feeling of being full, </a:t>
            </a:r>
            <a:r>
              <a:rPr lang="en-US" altLang="zh-CN" sz="3200" u="sng" dirty="0" smtClean="0">
                <a:solidFill>
                  <a:srgbClr val="FF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consequently contributing to </a:t>
            </a:r>
            <a:r>
              <a:rPr lang="en-US" altLang="zh-CN" sz="32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losing weight. (</a:t>
            </a:r>
            <a:r>
              <a:rPr lang="zh-CN" altLang="en-US" sz="32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要点</a:t>
            </a:r>
            <a:r>
              <a:rPr lang="en-US" altLang="zh-CN" sz="32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3) </a:t>
            </a:r>
            <a:r>
              <a:rPr lang="en-US" altLang="zh-CN" sz="3200" dirty="0" smtClean="0">
                <a:solidFill>
                  <a:srgbClr val="FF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Moreover, </a:t>
            </a:r>
            <a:r>
              <a:rPr lang="en-US" altLang="zh-CN" sz="32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plant-based eaters may have bright and smooth skin </a:t>
            </a:r>
            <a:r>
              <a:rPr lang="en-US" altLang="zh-CN" sz="3200" u="sng" dirty="0" smtClean="0">
                <a:solidFill>
                  <a:srgbClr val="FF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thanks to </a:t>
            </a:r>
            <a:r>
              <a:rPr lang="en-US" altLang="zh-CN" sz="32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the rich vitamins from the diet. (</a:t>
            </a:r>
            <a:r>
              <a:rPr lang="zh-CN" altLang="en-US" sz="32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要点</a:t>
            </a:r>
            <a:r>
              <a:rPr lang="en-US" altLang="zh-CN" sz="32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4)</a:t>
            </a:r>
          </a:p>
          <a:p>
            <a:pPr algn="just" eaLnBrk="1" hangingPunct="1">
              <a:lnSpc>
                <a:spcPct val="130000"/>
              </a:lnSpc>
              <a:spcBef>
                <a:spcPct val="0"/>
              </a:spcBef>
              <a:buNone/>
            </a:pPr>
            <a:r>
              <a:rPr lang="en-US" altLang="zh-CN" sz="32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(72 words)</a:t>
            </a:r>
          </a:p>
          <a:p>
            <a:pPr algn="just" eaLnBrk="1" hangingPunct="1">
              <a:lnSpc>
                <a:spcPct val="130000"/>
              </a:lnSpc>
              <a:spcBef>
                <a:spcPct val="0"/>
              </a:spcBef>
              <a:buNone/>
            </a:pPr>
            <a:r>
              <a:rPr lang="en-US" altLang="zh-CN" sz="32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a:t>
            </a:r>
          </a:p>
        </p:txBody>
      </p:sp>
      <p:sp>
        <p:nvSpPr>
          <p:cNvPr id="16" name="文本框 1"/>
          <p:cNvSpPr>
            <a:spLocks noChangeArrowheads="1"/>
          </p:cNvSpPr>
          <p:nvPr/>
        </p:nvSpPr>
        <p:spPr bwMode="auto">
          <a:xfrm>
            <a:off x="1057789" y="304799"/>
            <a:ext cx="8875920" cy="52322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b="1" dirty="0" smtClean="0">
                <a:solidFill>
                  <a:srgbClr val="000000"/>
                </a:solidFill>
                <a:latin typeface="Times New Roman" pitchFamily="18" charset="0"/>
                <a:ea typeface="微软雅黑" panose="020B0503020204020204" pitchFamily="34" charset="-122"/>
                <a:cs typeface="Times New Roman" pitchFamily="18" charset="0"/>
                <a:sym typeface="微软雅黑" panose="020B0503020204020204" pitchFamily="34" charset="-122"/>
              </a:rPr>
              <a:t>Step 4: Yoke the sentences to a passage (60 words or so).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bwMode="auto">
      <p:bgPr>
        <a:gradFill rotWithShape="1">
          <a:gsLst>
            <a:gs pos="0">
              <a:srgbClr val="FFFFFF"/>
            </a:gs>
            <a:gs pos="100000">
              <a:srgbClr val="F2F2F2"/>
            </a:gs>
          </a:gsLst>
          <a:lin ang="18900000" scaled="1"/>
        </a:gradFill>
        <a:effectLst/>
      </p:bgPr>
    </p:bg>
    <p:spTree>
      <p:nvGrpSpPr>
        <p:cNvPr id="1" name=""/>
        <p:cNvGrpSpPr/>
        <p:nvPr/>
      </p:nvGrpSpPr>
      <p:grpSpPr>
        <a:xfrm>
          <a:off x="0" y="0"/>
          <a:ext cx="0" cy="0"/>
          <a:chOff x="0" y="0"/>
          <a:chExt cx="0" cy="0"/>
        </a:xfrm>
      </p:grpSpPr>
      <p:grpSp>
        <p:nvGrpSpPr>
          <p:cNvPr id="10242" name="组合 44"/>
          <p:cNvGrpSpPr>
            <a:grpSpLocks/>
          </p:cNvGrpSpPr>
          <p:nvPr/>
        </p:nvGrpSpPr>
        <p:grpSpPr bwMode="auto">
          <a:xfrm rot="5400000">
            <a:off x="-3670551" y="91991"/>
            <a:ext cx="11514138" cy="6745456"/>
            <a:chOff x="0" y="0"/>
            <a:chExt cx="22838079" cy="13375101"/>
          </a:xfrm>
        </p:grpSpPr>
        <p:grpSp>
          <p:nvGrpSpPr>
            <p:cNvPr id="10252" name="花1"/>
            <p:cNvGrpSpPr>
              <a:grpSpLocks/>
            </p:cNvGrpSpPr>
            <p:nvPr/>
          </p:nvGrpSpPr>
          <p:grpSpPr bwMode="auto">
            <a:xfrm>
              <a:off x="7202181" y="7509015"/>
              <a:ext cx="8526317" cy="4848472"/>
              <a:chOff x="0" y="0"/>
              <a:chExt cx="8526317" cy="4848472"/>
            </a:xfrm>
          </p:grpSpPr>
          <p:sp>
            <p:nvSpPr>
              <p:cNvPr id="10287" name="任意多边形 80"/>
              <p:cNvSpPr>
                <a:spLocks noChangeArrowheads="1"/>
              </p:cNvSpPr>
              <p:nvPr/>
            </p:nvSpPr>
            <p:spPr bwMode="auto">
              <a:xfrm>
                <a:off x="3229072" y="0"/>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0288" name="任意多边形 81"/>
              <p:cNvSpPr>
                <a:spLocks noChangeArrowheads="1"/>
              </p:cNvSpPr>
              <p:nvPr/>
            </p:nvSpPr>
            <p:spPr bwMode="auto">
              <a:xfrm rot="-1737047">
                <a:off x="2179060" y="257122"/>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0289" name="任意多边形 82"/>
              <p:cNvSpPr>
                <a:spLocks noChangeArrowheads="1"/>
              </p:cNvSpPr>
              <p:nvPr/>
            </p:nvSpPr>
            <p:spPr bwMode="auto">
              <a:xfrm rot="1791145">
                <a:off x="4222810" y="219293"/>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0290" name="任意多边形 83"/>
              <p:cNvSpPr>
                <a:spLocks noChangeArrowheads="1"/>
              </p:cNvSpPr>
              <p:nvPr/>
            </p:nvSpPr>
            <p:spPr bwMode="auto">
              <a:xfrm rot="3361456">
                <a:off x="5057369" y="94846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0291" name="任意多边形 84"/>
              <p:cNvSpPr>
                <a:spLocks noChangeArrowheads="1"/>
              </p:cNvSpPr>
              <p:nvPr/>
            </p:nvSpPr>
            <p:spPr bwMode="auto">
              <a:xfrm rot="-3570273">
                <a:off x="1487840" y="94877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0292" name="任意多边形 85"/>
              <p:cNvSpPr>
                <a:spLocks noChangeArrowheads="1"/>
              </p:cNvSpPr>
              <p:nvPr/>
            </p:nvSpPr>
            <p:spPr bwMode="auto">
              <a:xfrm rot="4636883">
                <a:off x="5334531" y="165668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0293" name="任意多边形 86"/>
              <p:cNvSpPr>
                <a:spLocks noChangeArrowheads="1"/>
              </p:cNvSpPr>
              <p:nvPr/>
            </p:nvSpPr>
            <p:spPr bwMode="auto">
              <a:xfrm rot="-4621425">
                <a:off x="1176172" y="1648119"/>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grpSp>
          <p:nvGrpSpPr>
            <p:cNvPr id="10253" name="花2"/>
            <p:cNvGrpSpPr>
              <a:grpSpLocks/>
            </p:cNvGrpSpPr>
            <p:nvPr/>
          </p:nvGrpSpPr>
          <p:grpSpPr bwMode="auto">
            <a:xfrm>
              <a:off x="4953333" y="5453466"/>
              <a:ext cx="12996258" cy="7478907"/>
              <a:chOff x="0" y="0"/>
              <a:chExt cx="12996258" cy="7478907"/>
            </a:xfrm>
          </p:grpSpPr>
          <p:sp>
            <p:nvSpPr>
              <p:cNvPr id="10279" name="任意多边形 72"/>
              <p:cNvSpPr>
                <a:spLocks noChangeArrowheads="1"/>
              </p:cNvSpPr>
              <p:nvPr/>
            </p:nvSpPr>
            <p:spPr bwMode="auto">
              <a:xfrm rot="-861973">
                <a:off x="4521405" y="24568"/>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0280" name="任意多边形 73"/>
              <p:cNvSpPr>
                <a:spLocks noChangeArrowheads="1"/>
              </p:cNvSpPr>
              <p:nvPr/>
            </p:nvSpPr>
            <p:spPr bwMode="auto">
              <a:xfrm rot="852536">
                <a:off x="6126547" y="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0281" name="任意多边形 74"/>
              <p:cNvSpPr>
                <a:spLocks noChangeArrowheads="1"/>
              </p:cNvSpPr>
              <p:nvPr/>
            </p:nvSpPr>
            <p:spPr bwMode="auto">
              <a:xfrm rot="2517796">
                <a:off x="7568389" y="70660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0282" name="任意多边形 75"/>
              <p:cNvSpPr>
                <a:spLocks noChangeArrowheads="1"/>
              </p:cNvSpPr>
              <p:nvPr/>
            </p:nvSpPr>
            <p:spPr bwMode="auto">
              <a:xfrm rot="-2545862">
                <a:off x="3137550" y="74914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0283" name="任意多边形 76"/>
              <p:cNvSpPr>
                <a:spLocks noChangeArrowheads="1"/>
              </p:cNvSpPr>
              <p:nvPr/>
            </p:nvSpPr>
            <p:spPr bwMode="auto">
              <a:xfrm rot="-4040629">
                <a:off x="2237801" y="212818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0284" name="任意多边形 77"/>
              <p:cNvSpPr>
                <a:spLocks noChangeArrowheads="1"/>
              </p:cNvSpPr>
              <p:nvPr/>
            </p:nvSpPr>
            <p:spPr bwMode="auto">
              <a:xfrm rot="4135283">
                <a:off x="8404699" y="208867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0285" name="任意多边形 78"/>
              <p:cNvSpPr>
                <a:spLocks noChangeArrowheads="1"/>
              </p:cNvSpPr>
              <p:nvPr/>
            </p:nvSpPr>
            <p:spPr bwMode="auto">
              <a:xfrm rot="5400000">
                <a:off x="8578213" y="306086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EB3DC"/>
                  </a:gs>
                  <a:gs pos="7100">
                    <a:srgbClr val="9EB3DC"/>
                  </a:gs>
                  <a:gs pos="100000">
                    <a:srgbClr val="8E7BCB"/>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0286" name="任意多边形 79"/>
              <p:cNvSpPr>
                <a:spLocks noChangeArrowheads="1"/>
              </p:cNvSpPr>
              <p:nvPr/>
            </p:nvSpPr>
            <p:spPr bwMode="auto">
              <a:xfrm rot="-5227570">
                <a:off x="2098401" y="295721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DB0DB"/>
                  </a:gs>
                  <a:gs pos="10599">
                    <a:srgbClr val="9DB0DB"/>
                  </a:gs>
                  <a:gs pos="100000">
                    <a:srgbClr val="8D75C9"/>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grpSp>
          <p:nvGrpSpPr>
            <p:cNvPr id="10254" name="花3"/>
            <p:cNvGrpSpPr>
              <a:grpSpLocks/>
            </p:cNvGrpSpPr>
            <p:nvPr/>
          </p:nvGrpSpPr>
          <p:grpSpPr bwMode="auto">
            <a:xfrm>
              <a:off x="2198018" y="2547784"/>
              <a:ext cx="18624069" cy="10634847"/>
              <a:chOff x="0" y="0"/>
              <a:chExt cx="18624069" cy="10634847"/>
            </a:xfrm>
          </p:grpSpPr>
          <p:sp>
            <p:nvSpPr>
              <p:cNvPr id="10272" name="任意多边形 65"/>
              <p:cNvSpPr>
                <a:spLocks noChangeArrowheads="1"/>
              </p:cNvSpPr>
              <p:nvPr/>
            </p:nvSpPr>
            <p:spPr bwMode="auto">
              <a:xfrm rot="1690499">
                <a:off x="9672003" y="592094"/>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0273" name="任意多边形 66"/>
              <p:cNvSpPr>
                <a:spLocks noChangeArrowheads="1"/>
              </p:cNvSpPr>
              <p:nvPr/>
            </p:nvSpPr>
            <p:spPr bwMode="auto">
              <a:xfrm>
                <a:off x="7484067" y="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2CAB3"/>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0274" name="任意多边形 67"/>
              <p:cNvSpPr>
                <a:spLocks noChangeArrowheads="1"/>
              </p:cNvSpPr>
              <p:nvPr/>
            </p:nvSpPr>
            <p:spPr bwMode="auto">
              <a:xfrm rot="-1707563">
                <a:off x="5277014" y="59525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0275" name="任意多边形 68"/>
              <p:cNvSpPr>
                <a:spLocks noChangeArrowheads="1"/>
              </p:cNvSpPr>
              <p:nvPr/>
            </p:nvSpPr>
            <p:spPr bwMode="auto">
              <a:xfrm rot="3302765">
                <a:off x="11318194" y="2083217"/>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0276" name="任意多边形 69"/>
              <p:cNvSpPr>
                <a:spLocks noChangeArrowheads="1"/>
              </p:cNvSpPr>
              <p:nvPr/>
            </p:nvSpPr>
            <p:spPr bwMode="auto">
              <a:xfrm rot="-3463740">
                <a:off x="3817346" y="215419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0277" name="任意多边形 70"/>
              <p:cNvSpPr>
                <a:spLocks noChangeArrowheads="1"/>
              </p:cNvSpPr>
              <p:nvPr/>
            </p:nvSpPr>
            <p:spPr bwMode="auto">
              <a:xfrm rot="-4982836">
                <a:off x="2864283" y="4161941"/>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0278" name="任意多边形 71"/>
              <p:cNvSpPr>
                <a:spLocks noChangeArrowheads="1"/>
              </p:cNvSpPr>
              <p:nvPr/>
            </p:nvSpPr>
            <p:spPr bwMode="auto">
              <a:xfrm rot="5131814">
                <a:off x="12208442" y="421922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grpSp>
          <p:nvGrpSpPr>
            <p:cNvPr id="10255" name="花4"/>
            <p:cNvGrpSpPr>
              <a:grpSpLocks/>
            </p:cNvGrpSpPr>
            <p:nvPr/>
          </p:nvGrpSpPr>
          <p:grpSpPr bwMode="auto">
            <a:xfrm>
              <a:off x="0" y="0"/>
              <a:ext cx="22838079" cy="13375101"/>
              <a:chOff x="0" y="0"/>
              <a:chExt cx="22838079" cy="13375101"/>
            </a:xfrm>
          </p:grpSpPr>
          <p:sp>
            <p:nvSpPr>
              <p:cNvPr id="10266" name="任意多边形 59"/>
              <p:cNvSpPr>
                <a:spLocks noChangeArrowheads="1"/>
              </p:cNvSpPr>
              <p:nvPr/>
            </p:nvSpPr>
            <p:spPr bwMode="auto">
              <a:xfrm rot="-951352">
                <a:off x="7989869" y="8900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0267" name="任意多边形 60"/>
              <p:cNvSpPr>
                <a:spLocks noChangeArrowheads="1"/>
              </p:cNvSpPr>
              <p:nvPr/>
            </p:nvSpPr>
            <p:spPr bwMode="auto">
              <a:xfrm rot="1075034">
                <a:off x="11397066" y="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0268" name="任意多边形 61"/>
              <p:cNvSpPr>
                <a:spLocks noChangeArrowheads="1"/>
              </p:cNvSpPr>
              <p:nvPr/>
            </p:nvSpPr>
            <p:spPr bwMode="auto">
              <a:xfrm rot="2492382">
                <a:off x="13605991" y="1467639"/>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0269" name="任意多边形 62"/>
              <p:cNvSpPr>
                <a:spLocks noChangeArrowheads="1"/>
              </p:cNvSpPr>
              <p:nvPr/>
            </p:nvSpPr>
            <p:spPr bwMode="auto">
              <a:xfrm rot="-2651627">
                <a:off x="5559233" y="1467641"/>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0270" name="任意多边形 63"/>
              <p:cNvSpPr>
                <a:spLocks noChangeArrowheads="1"/>
              </p:cNvSpPr>
              <p:nvPr/>
            </p:nvSpPr>
            <p:spPr bwMode="auto">
              <a:xfrm rot="4080311">
                <a:off x="15091029" y="360301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0271" name="任意多边形 64"/>
              <p:cNvSpPr>
                <a:spLocks noChangeArrowheads="1"/>
              </p:cNvSpPr>
              <p:nvPr/>
            </p:nvSpPr>
            <p:spPr bwMode="auto">
              <a:xfrm rot="-4337950">
                <a:off x="4160410" y="4017565"/>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grpSp>
          <p:nvGrpSpPr>
            <p:cNvPr id="10256" name="组合 49"/>
            <p:cNvGrpSpPr>
              <a:grpSpLocks/>
            </p:cNvGrpSpPr>
            <p:nvPr/>
          </p:nvGrpSpPr>
          <p:grpSpPr bwMode="auto">
            <a:xfrm>
              <a:off x="8336499" y="8592907"/>
              <a:ext cx="6171429" cy="3725279"/>
              <a:chOff x="0" y="0"/>
              <a:chExt cx="6171429" cy="3725279"/>
            </a:xfrm>
          </p:grpSpPr>
          <p:sp>
            <p:nvSpPr>
              <p:cNvPr id="10257" name="任意多边形 50"/>
              <p:cNvSpPr>
                <a:spLocks noChangeArrowheads="1"/>
              </p:cNvSpPr>
              <p:nvPr/>
            </p:nvSpPr>
            <p:spPr bwMode="auto">
              <a:xfrm>
                <a:off x="2811727" y="0"/>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0258" name="任意多边形 51"/>
              <p:cNvSpPr>
                <a:spLocks noChangeArrowheads="1"/>
              </p:cNvSpPr>
              <p:nvPr/>
            </p:nvSpPr>
            <p:spPr bwMode="auto">
              <a:xfrm rot="1072922">
                <a:off x="3326377" y="99091"/>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0259" name="任意多边形 52"/>
              <p:cNvSpPr>
                <a:spLocks noChangeArrowheads="1"/>
              </p:cNvSpPr>
              <p:nvPr/>
            </p:nvSpPr>
            <p:spPr bwMode="auto">
              <a:xfrm rot="-1120856">
                <a:off x="2299552" y="120468"/>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0260" name="任意多边形 53"/>
              <p:cNvSpPr>
                <a:spLocks noChangeArrowheads="1"/>
              </p:cNvSpPr>
              <p:nvPr/>
            </p:nvSpPr>
            <p:spPr bwMode="auto">
              <a:xfrm rot="1888215">
                <a:off x="3688746" y="361657"/>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0261" name="任意多边形 54"/>
              <p:cNvSpPr>
                <a:spLocks noChangeArrowheads="1"/>
              </p:cNvSpPr>
              <p:nvPr/>
            </p:nvSpPr>
            <p:spPr bwMode="auto">
              <a:xfrm rot="-2097898">
                <a:off x="1905508" y="367332"/>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0262" name="任意多边形 55"/>
              <p:cNvSpPr>
                <a:spLocks noChangeArrowheads="1"/>
              </p:cNvSpPr>
              <p:nvPr/>
            </p:nvSpPr>
            <p:spPr bwMode="auto">
              <a:xfrm rot="2750473">
                <a:off x="3928352" y="629884"/>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0263" name="任意多边形 56"/>
              <p:cNvSpPr>
                <a:spLocks noChangeArrowheads="1"/>
              </p:cNvSpPr>
              <p:nvPr/>
            </p:nvSpPr>
            <p:spPr bwMode="auto">
              <a:xfrm rot="3552968">
                <a:off x="4194790" y="871489"/>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0264" name="任意多边形 57"/>
              <p:cNvSpPr>
                <a:spLocks noChangeArrowheads="1"/>
              </p:cNvSpPr>
              <p:nvPr/>
            </p:nvSpPr>
            <p:spPr bwMode="auto">
              <a:xfrm rot="-2984903">
                <a:off x="1577950" y="661526"/>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0265" name="任意多边形 58"/>
              <p:cNvSpPr>
                <a:spLocks noChangeArrowheads="1"/>
              </p:cNvSpPr>
              <p:nvPr/>
            </p:nvSpPr>
            <p:spPr bwMode="auto">
              <a:xfrm rot="-3649673">
                <a:off x="1381310" y="953545"/>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grpSp>
      <p:sp>
        <p:nvSpPr>
          <p:cNvPr id="10243" name="文本框 87"/>
          <p:cNvSpPr>
            <a:spLocks noChangeArrowheads="1"/>
          </p:cNvSpPr>
          <p:nvPr/>
        </p:nvSpPr>
        <p:spPr bwMode="auto">
          <a:xfrm>
            <a:off x="3636322" y="2836863"/>
            <a:ext cx="6901072"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7200" b="1" dirty="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PART THREE</a:t>
            </a:r>
            <a:endParaRPr lang="zh-CN" altLang="en-US" sz="7200" b="1" dirty="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endParaRPr>
          </a:p>
        </p:txBody>
      </p:sp>
      <p:grpSp>
        <p:nvGrpSpPr>
          <p:cNvPr id="10244" name="组合 88"/>
          <p:cNvGrpSpPr>
            <a:grpSpLocks/>
          </p:cNvGrpSpPr>
          <p:nvPr/>
        </p:nvGrpSpPr>
        <p:grpSpPr bwMode="auto">
          <a:xfrm flipH="1">
            <a:off x="10091190" y="2292350"/>
            <a:ext cx="1541863" cy="1201738"/>
            <a:chOff x="0" y="0"/>
            <a:chExt cx="945409" cy="740056"/>
          </a:xfrm>
        </p:grpSpPr>
        <p:grpSp>
          <p:nvGrpSpPr>
            <p:cNvPr id="10248" name="组合 89"/>
            <p:cNvGrpSpPr>
              <a:grpSpLocks/>
            </p:cNvGrpSpPr>
            <p:nvPr/>
          </p:nvGrpSpPr>
          <p:grpSpPr bwMode="auto">
            <a:xfrm>
              <a:off x="0" y="0"/>
              <a:ext cx="945409" cy="629359"/>
              <a:chOff x="0" y="0"/>
              <a:chExt cx="945409" cy="629359"/>
            </a:xfrm>
          </p:grpSpPr>
          <p:sp>
            <p:nvSpPr>
              <p:cNvPr id="10250" name="任意多边形 91"/>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0251" name="任意多边形 92"/>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10249" name="任意多边形 90"/>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10245" name="任意多边形 97"/>
          <p:cNvSpPr>
            <a:spLocks noChangeArrowheads="1"/>
          </p:cNvSpPr>
          <p:nvPr/>
        </p:nvSpPr>
        <p:spPr bwMode="auto">
          <a:xfrm rot="3325521">
            <a:off x="5817567" y="-1769681"/>
            <a:ext cx="1890713" cy="3166299"/>
          </a:xfrm>
          <a:custGeom>
            <a:avLst/>
            <a:gdLst>
              <a:gd name="T0" fmla="*/ 886776 w 2015614"/>
              <a:gd name="T1" fmla="*/ 0 h 4367958"/>
              <a:gd name="T2" fmla="*/ 1032369 w 2015614"/>
              <a:gd name="T3" fmla="*/ 78982 h 4367958"/>
              <a:gd name="T4" fmla="*/ 1773552 w 2015614"/>
              <a:gd name="T5" fmla="*/ 1147016 h 4367958"/>
              <a:gd name="T6" fmla="*/ 1032369 w 2015614"/>
              <a:gd name="T7" fmla="*/ 2215049 h 4367958"/>
              <a:gd name="T8" fmla="*/ 886776 w 2015614"/>
              <a:gd name="T9" fmla="*/ 2294031 h 4367958"/>
              <a:gd name="T10" fmla="*/ 741182 w 2015614"/>
              <a:gd name="T11" fmla="*/ 2215049 h 4367958"/>
              <a:gd name="T12" fmla="*/ 0 w 2015614"/>
              <a:gd name="T13" fmla="*/ 1147015 h 4367958"/>
              <a:gd name="T14" fmla="*/ 741182 w 2015614"/>
              <a:gd name="T15" fmla="*/ 7898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AF8F2">
              <a:alpha val="2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0246" name="任意多边形 98"/>
          <p:cNvSpPr>
            <a:spLocks noChangeArrowheads="1"/>
          </p:cNvSpPr>
          <p:nvPr/>
        </p:nvSpPr>
        <p:spPr bwMode="auto">
          <a:xfrm rot="6930194">
            <a:off x="9030620" y="5333589"/>
            <a:ext cx="1200150" cy="3166299"/>
          </a:xfrm>
          <a:custGeom>
            <a:avLst/>
            <a:gdLst>
              <a:gd name="T0" fmla="*/ 357301 w 2015614"/>
              <a:gd name="T1" fmla="*/ 0 h 4367958"/>
              <a:gd name="T2" fmla="*/ 415963 w 2015614"/>
              <a:gd name="T3" fmla="*/ 78982 h 4367958"/>
              <a:gd name="T4" fmla="*/ 714601 w 2015614"/>
              <a:gd name="T5" fmla="*/ 1147016 h 4367958"/>
              <a:gd name="T6" fmla="*/ 415963 w 2015614"/>
              <a:gd name="T7" fmla="*/ 2215049 h 4367958"/>
              <a:gd name="T8" fmla="*/ 357301 w 2015614"/>
              <a:gd name="T9" fmla="*/ 2294031 h 4367958"/>
              <a:gd name="T10" fmla="*/ 298638 w 2015614"/>
              <a:gd name="T11" fmla="*/ 2215049 h 4367958"/>
              <a:gd name="T12" fmla="*/ 0 w 2015614"/>
              <a:gd name="T13" fmla="*/ 1147015 h 4367958"/>
              <a:gd name="T14" fmla="*/ 298638 w 2015614"/>
              <a:gd name="T15" fmla="*/ 7898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3FADA">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0247" name="文本框 99"/>
          <p:cNvSpPr>
            <a:spLocks noChangeArrowheads="1"/>
          </p:cNvSpPr>
          <p:nvPr/>
        </p:nvSpPr>
        <p:spPr bwMode="auto">
          <a:xfrm>
            <a:off x="3422074" y="4151745"/>
            <a:ext cx="908858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000" b="1"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Consolidation of what’s covered</a:t>
            </a:r>
            <a:endParaRPr lang="zh-CN" altLang="en-US" sz="4000" b="1" dirty="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bwMode="auto">
      <p:bgPr>
        <a:gradFill rotWithShape="1">
          <a:gsLst>
            <a:gs pos="0">
              <a:srgbClr val="FFFFFF"/>
            </a:gs>
            <a:gs pos="100000">
              <a:srgbClr val="F2F2F2"/>
            </a:gs>
          </a:gsLst>
          <a:lin ang="18900000" scaled="1"/>
        </a:gradFill>
        <a:effectLst/>
      </p:bgPr>
    </p:bg>
    <p:spTree>
      <p:nvGrpSpPr>
        <p:cNvPr id="1" name=""/>
        <p:cNvGrpSpPr/>
        <p:nvPr/>
      </p:nvGrpSpPr>
      <p:grpSpPr>
        <a:xfrm>
          <a:off x="0" y="0"/>
          <a:ext cx="0" cy="0"/>
          <a:chOff x="0" y="0"/>
          <a:chExt cx="0" cy="0"/>
        </a:xfrm>
      </p:grpSpPr>
      <p:pic>
        <p:nvPicPr>
          <p:cNvPr id="15" name="图片 14" descr="IMG_6971.JPG"/>
          <p:cNvPicPr>
            <a:picLocks noChangeAspect="1"/>
          </p:cNvPicPr>
          <p:nvPr/>
        </p:nvPicPr>
        <p:blipFill>
          <a:blip r:embed="rId2" cstate="print"/>
          <a:stretch>
            <a:fillRect/>
          </a:stretch>
        </p:blipFill>
        <p:spPr>
          <a:xfrm>
            <a:off x="832860" y="1011382"/>
            <a:ext cx="10472448" cy="6858000"/>
          </a:xfrm>
          <a:prstGeom prst="rect">
            <a:avLst/>
          </a:prstGeom>
        </p:spPr>
      </p:pic>
      <p:sp>
        <p:nvSpPr>
          <p:cNvPr id="12290" name="文本框 1"/>
          <p:cNvSpPr>
            <a:spLocks noChangeArrowheads="1"/>
          </p:cNvSpPr>
          <p:nvPr/>
        </p:nvSpPr>
        <p:spPr bwMode="auto">
          <a:xfrm>
            <a:off x="863825" y="244475"/>
            <a:ext cx="5068620"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b="1"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If you were the teacher…</a:t>
            </a:r>
            <a:endParaRPr lang="zh-CN" altLang="en-US"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2291" name="组合 2"/>
          <p:cNvGrpSpPr>
            <a:grpSpLocks/>
          </p:cNvGrpSpPr>
          <p:nvPr/>
        </p:nvGrpSpPr>
        <p:grpSpPr bwMode="auto">
          <a:xfrm>
            <a:off x="184198" y="234951"/>
            <a:ext cx="679627" cy="531813"/>
            <a:chOff x="0" y="0"/>
            <a:chExt cx="945409" cy="740056"/>
          </a:xfrm>
        </p:grpSpPr>
        <p:grpSp>
          <p:nvGrpSpPr>
            <p:cNvPr id="12322" name="组合 3"/>
            <p:cNvGrpSpPr>
              <a:grpSpLocks/>
            </p:cNvGrpSpPr>
            <p:nvPr/>
          </p:nvGrpSpPr>
          <p:grpSpPr bwMode="auto">
            <a:xfrm>
              <a:off x="0" y="0"/>
              <a:ext cx="945409" cy="629359"/>
              <a:chOff x="0" y="0"/>
              <a:chExt cx="945409" cy="629359"/>
            </a:xfrm>
          </p:grpSpPr>
          <p:sp>
            <p:nvSpPr>
              <p:cNvPr id="12324" name="任意多边形 5"/>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2325" name="任意多边形 6"/>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12323" name="任意多边形 4"/>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grpSp>
        <p:nvGrpSpPr>
          <p:cNvPr id="12292" name="组合 48"/>
          <p:cNvGrpSpPr>
            <a:grpSpLocks/>
          </p:cNvGrpSpPr>
          <p:nvPr/>
        </p:nvGrpSpPr>
        <p:grpSpPr bwMode="auto">
          <a:xfrm rot="-6979735">
            <a:off x="-992884" y="4636035"/>
            <a:ext cx="2733675" cy="1989656"/>
            <a:chOff x="0" y="0"/>
            <a:chExt cx="1204002" cy="875161"/>
          </a:xfrm>
        </p:grpSpPr>
        <p:sp>
          <p:nvSpPr>
            <p:cNvPr id="12320" name="任意多边形 49"/>
            <p:cNvSpPr>
              <a:spLocks noChangeArrowheads="1"/>
            </p:cNvSpPr>
            <p:nvPr/>
          </p:nvSpPr>
          <p:spPr bwMode="auto">
            <a:xfrm rot="10293356">
              <a:off x="40519" y="0"/>
              <a:ext cx="348706" cy="875161"/>
            </a:xfrm>
            <a:custGeom>
              <a:avLst/>
              <a:gdLst>
                <a:gd name="T0" fmla="*/ 30163 w 2015614"/>
                <a:gd name="T1" fmla="*/ 0 h 4367958"/>
                <a:gd name="T2" fmla="*/ 35116 w 2015614"/>
                <a:gd name="T3" fmla="*/ 6037 h 4367958"/>
                <a:gd name="T4" fmla="*/ 60327 w 2015614"/>
                <a:gd name="T5" fmla="*/ 87673 h 4367958"/>
                <a:gd name="T6" fmla="*/ 35116 w 2015614"/>
                <a:gd name="T7" fmla="*/ 169310 h 4367958"/>
                <a:gd name="T8" fmla="*/ 30163 w 2015614"/>
                <a:gd name="T9" fmla="*/ 175347 h 4367958"/>
                <a:gd name="T10" fmla="*/ 25211 w 2015614"/>
                <a:gd name="T11" fmla="*/ 169310 h 4367958"/>
                <a:gd name="T12" fmla="*/ 0 w 2015614"/>
                <a:gd name="T13" fmla="*/ 87673 h 4367958"/>
                <a:gd name="T14" fmla="*/ 25211 w 2015614"/>
                <a:gd name="T15" fmla="*/ 603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2321" name="任意多边形 50"/>
            <p:cNvSpPr>
              <a:spLocks noChangeArrowheads="1"/>
            </p:cNvSpPr>
            <p:nvPr/>
          </p:nvSpPr>
          <p:spPr bwMode="auto">
            <a:xfrm rot="7873660">
              <a:off x="362135" y="-195363"/>
              <a:ext cx="479732" cy="1204002"/>
            </a:xfrm>
            <a:custGeom>
              <a:avLst/>
              <a:gdLst>
                <a:gd name="T0" fmla="*/ 57090 w 2015614"/>
                <a:gd name="T1" fmla="*/ 0 h 4367958"/>
                <a:gd name="T2" fmla="*/ 66463 w 2015614"/>
                <a:gd name="T3" fmla="*/ 11426 h 4367958"/>
                <a:gd name="T4" fmla="*/ 114180 w 2015614"/>
                <a:gd name="T5" fmla="*/ 165938 h 4367958"/>
                <a:gd name="T6" fmla="*/ 66463 w 2015614"/>
                <a:gd name="T7" fmla="*/ 320450 h 4367958"/>
                <a:gd name="T8" fmla="*/ 57090 w 2015614"/>
                <a:gd name="T9" fmla="*/ 331876 h 4367958"/>
                <a:gd name="T10" fmla="*/ 47717 w 2015614"/>
                <a:gd name="T11" fmla="*/ 320450 h 4367958"/>
                <a:gd name="T12" fmla="*/ 0 w 2015614"/>
                <a:gd name="T13" fmla="*/ 165938 h 4367958"/>
                <a:gd name="T14" fmla="*/ 47717 w 2015614"/>
                <a:gd name="T15" fmla="*/ 1142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12293" name="任意多边形 51"/>
          <p:cNvSpPr>
            <a:spLocks noChangeArrowheads="1"/>
          </p:cNvSpPr>
          <p:nvPr/>
        </p:nvSpPr>
        <p:spPr bwMode="auto">
          <a:xfrm rot="-2591845">
            <a:off x="11394867" y="3060700"/>
            <a:ext cx="1513282" cy="2559050"/>
          </a:xfrm>
          <a:custGeom>
            <a:avLst/>
            <a:gdLst>
              <a:gd name="T0" fmla="*/ 567775 w 2015614"/>
              <a:gd name="T1" fmla="*/ 0 h 4367958"/>
              <a:gd name="T2" fmla="*/ 660994 w 2015614"/>
              <a:gd name="T3" fmla="*/ 51619 h 4367958"/>
              <a:gd name="T4" fmla="*/ 1135550 w 2015614"/>
              <a:gd name="T5" fmla="*/ 749634 h 4367958"/>
              <a:gd name="T6" fmla="*/ 660994 w 2015614"/>
              <a:gd name="T7" fmla="*/ 1447649 h 4367958"/>
              <a:gd name="T8" fmla="*/ 567776 w 2015614"/>
              <a:gd name="T9" fmla="*/ 1499267 h 4367958"/>
              <a:gd name="T10" fmla="*/ 474556 w 2015614"/>
              <a:gd name="T11" fmla="*/ 1447649 h 4367958"/>
              <a:gd name="T12" fmla="*/ 0 w 2015614"/>
              <a:gd name="T13" fmla="*/ 749633 h 4367958"/>
              <a:gd name="T14" fmla="*/ 474556 w 2015614"/>
              <a:gd name="T15" fmla="*/ 5161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QQ图片20200601073141.jpg"/>
          <p:cNvPicPr>
            <a:picLocks noChangeAspect="1"/>
          </p:cNvPicPr>
          <p:nvPr/>
        </p:nvPicPr>
        <p:blipFill>
          <a:blip r:embed="rId2" cstate="print"/>
          <a:stretch>
            <a:fillRect/>
          </a:stretch>
        </p:blipFill>
        <p:spPr>
          <a:xfrm>
            <a:off x="611187" y="955964"/>
            <a:ext cx="11192884" cy="6858000"/>
          </a:xfrm>
          <a:prstGeom prst="rect">
            <a:avLst/>
          </a:prstGeom>
        </p:spPr>
      </p:pic>
      <p:sp>
        <p:nvSpPr>
          <p:cNvPr id="12290" name="文本框 1"/>
          <p:cNvSpPr>
            <a:spLocks noChangeArrowheads="1"/>
          </p:cNvSpPr>
          <p:nvPr/>
        </p:nvSpPr>
        <p:spPr bwMode="auto">
          <a:xfrm>
            <a:off x="863825" y="244475"/>
            <a:ext cx="5068620"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b="1"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If you were the teacher…</a:t>
            </a:r>
            <a:endParaRPr lang="zh-CN" altLang="en-US"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 name="组合 2"/>
          <p:cNvGrpSpPr>
            <a:grpSpLocks/>
          </p:cNvGrpSpPr>
          <p:nvPr/>
        </p:nvGrpSpPr>
        <p:grpSpPr bwMode="auto">
          <a:xfrm>
            <a:off x="184198" y="234951"/>
            <a:ext cx="679627" cy="531813"/>
            <a:chOff x="0" y="0"/>
            <a:chExt cx="945409" cy="740056"/>
          </a:xfrm>
        </p:grpSpPr>
        <p:grpSp>
          <p:nvGrpSpPr>
            <p:cNvPr id="3" name="组合 3"/>
            <p:cNvGrpSpPr>
              <a:grpSpLocks/>
            </p:cNvGrpSpPr>
            <p:nvPr/>
          </p:nvGrpSpPr>
          <p:grpSpPr bwMode="auto">
            <a:xfrm>
              <a:off x="0" y="0"/>
              <a:ext cx="945409" cy="629359"/>
              <a:chOff x="0" y="0"/>
              <a:chExt cx="945409" cy="629359"/>
            </a:xfrm>
          </p:grpSpPr>
          <p:sp>
            <p:nvSpPr>
              <p:cNvPr id="12324" name="任意多边形 5"/>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2325" name="任意多边形 6"/>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12323" name="任意多边形 4"/>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grpSp>
        <p:nvGrpSpPr>
          <p:cNvPr id="4" name="组合 48"/>
          <p:cNvGrpSpPr>
            <a:grpSpLocks/>
          </p:cNvGrpSpPr>
          <p:nvPr/>
        </p:nvGrpSpPr>
        <p:grpSpPr bwMode="auto">
          <a:xfrm rot="-6979735">
            <a:off x="-992884" y="4636035"/>
            <a:ext cx="2733675" cy="1989656"/>
            <a:chOff x="0" y="0"/>
            <a:chExt cx="1204002" cy="875161"/>
          </a:xfrm>
        </p:grpSpPr>
        <p:sp>
          <p:nvSpPr>
            <p:cNvPr id="12320" name="任意多边形 49"/>
            <p:cNvSpPr>
              <a:spLocks noChangeArrowheads="1"/>
            </p:cNvSpPr>
            <p:nvPr/>
          </p:nvSpPr>
          <p:spPr bwMode="auto">
            <a:xfrm rot="10293356">
              <a:off x="40519" y="0"/>
              <a:ext cx="348706" cy="875161"/>
            </a:xfrm>
            <a:custGeom>
              <a:avLst/>
              <a:gdLst>
                <a:gd name="T0" fmla="*/ 30163 w 2015614"/>
                <a:gd name="T1" fmla="*/ 0 h 4367958"/>
                <a:gd name="T2" fmla="*/ 35116 w 2015614"/>
                <a:gd name="T3" fmla="*/ 6037 h 4367958"/>
                <a:gd name="T4" fmla="*/ 60327 w 2015614"/>
                <a:gd name="T5" fmla="*/ 87673 h 4367958"/>
                <a:gd name="T6" fmla="*/ 35116 w 2015614"/>
                <a:gd name="T7" fmla="*/ 169310 h 4367958"/>
                <a:gd name="T8" fmla="*/ 30163 w 2015614"/>
                <a:gd name="T9" fmla="*/ 175347 h 4367958"/>
                <a:gd name="T10" fmla="*/ 25211 w 2015614"/>
                <a:gd name="T11" fmla="*/ 169310 h 4367958"/>
                <a:gd name="T12" fmla="*/ 0 w 2015614"/>
                <a:gd name="T13" fmla="*/ 87673 h 4367958"/>
                <a:gd name="T14" fmla="*/ 25211 w 2015614"/>
                <a:gd name="T15" fmla="*/ 603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2321" name="任意多边形 50"/>
            <p:cNvSpPr>
              <a:spLocks noChangeArrowheads="1"/>
            </p:cNvSpPr>
            <p:nvPr/>
          </p:nvSpPr>
          <p:spPr bwMode="auto">
            <a:xfrm rot="7873660">
              <a:off x="362135" y="-195363"/>
              <a:ext cx="479732" cy="1204002"/>
            </a:xfrm>
            <a:custGeom>
              <a:avLst/>
              <a:gdLst>
                <a:gd name="T0" fmla="*/ 57090 w 2015614"/>
                <a:gd name="T1" fmla="*/ 0 h 4367958"/>
                <a:gd name="T2" fmla="*/ 66463 w 2015614"/>
                <a:gd name="T3" fmla="*/ 11426 h 4367958"/>
                <a:gd name="T4" fmla="*/ 114180 w 2015614"/>
                <a:gd name="T5" fmla="*/ 165938 h 4367958"/>
                <a:gd name="T6" fmla="*/ 66463 w 2015614"/>
                <a:gd name="T7" fmla="*/ 320450 h 4367958"/>
                <a:gd name="T8" fmla="*/ 57090 w 2015614"/>
                <a:gd name="T9" fmla="*/ 331876 h 4367958"/>
                <a:gd name="T10" fmla="*/ 47717 w 2015614"/>
                <a:gd name="T11" fmla="*/ 320450 h 4367958"/>
                <a:gd name="T12" fmla="*/ 0 w 2015614"/>
                <a:gd name="T13" fmla="*/ 165938 h 4367958"/>
                <a:gd name="T14" fmla="*/ 47717 w 2015614"/>
                <a:gd name="T15" fmla="*/ 1142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12293" name="任意多边形 51"/>
          <p:cNvSpPr>
            <a:spLocks noChangeArrowheads="1"/>
          </p:cNvSpPr>
          <p:nvPr/>
        </p:nvSpPr>
        <p:spPr bwMode="auto">
          <a:xfrm rot="-2591845">
            <a:off x="11438534" y="3933537"/>
            <a:ext cx="1513282" cy="2559050"/>
          </a:xfrm>
          <a:custGeom>
            <a:avLst/>
            <a:gdLst>
              <a:gd name="T0" fmla="*/ 567775 w 2015614"/>
              <a:gd name="T1" fmla="*/ 0 h 4367958"/>
              <a:gd name="T2" fmla="*/ 660994 w 2015614"/>
              <a:gd name="T3" fmla="*/ 51619 h 4367958"/>
              <a:gd name="T4" fmla="*/ 1135550 w 2015614"/>
              <a:gd name="T5" fmla="*/ 749634 h 4367958"/>
              <a:gd name="T6" fmla="*/ 660994 w 2015614"/>
              <a:gd name="T7" fmla="*/ 1447649 h 4367958"/>
              <a:gd name="T8" fmla="*/ 567776 w 2015614"/>
              <a:gd name="T9" fmla="*/ 1499267 h 4367958"/>
              <a:gd name="T10" fmla="*/ 474556 w 2015614"/>
              <a:gd name="T11" fmla="*/ 1447649 h 4367958"/>
              <a:gd name="T12" fmla="*/ 0 w 2015614"/>
              <a:gd name="T13" fmla="*/ 749633 h 4367958"/>
              <a:gd name="T14" fmla="*/ 474556 w 2015614"/>
              <a:gd name="T15" fmla="*/ 5161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gradFill rotWithShape="1">
          <a:gsLst>
            <a:gs pos="0">
              <a:srgbClr val="FFFFFF"/>
            </a:gs>
            <a:gs pos="100000">
              <a:srgbClr val="F2F2F2"/>
            </a:gs>
          </a:gsLst>
          <a:lin ang="18900000" scaled="1"/>
        </a:gradFill>
        <a:effectLst/>
      </p:bgPr>
    </p:bg>
    <p:spTree>
      <p:nvGrpSpPr>
        <p:cNvPr id="1" name=""/>
        <p:cNvGrpSpPr/>
        <p:nvPr/>
      </p:nvGrpSpPr>
      <p:grpSpPr>
        <a:xfrm>
          <a:off x="0" y="0"/>
          <a:ext cx="0" cy="0"/>
          <a:chOff x="0" y="0"/>
          <a:chExt cx="0" cy="0"/>
        </a:xfrm>
      </p:grpSpPr>
      <p:sp>
        <p:nvSpPr>
          <p:cNvPr id="4098" name="任意多边形 1"/>
          <p:cNvSpPr>
            <a:spLocks noChangeArrowheads="1"/>
          </p:cNvSpPr>
          <p:nvPr/>
        </p:nvSpPr>
        <p:spPr bwMode="auto">
          <a:xfrm rot="3230023">
            <a:off x="8973881" y="1267959"/>
            <a:ext cx="506413" cy="1271918"/>
          </a:xfrm>
          <a:custGeom>
            <a:avLst/>
            <a:gdLst>
              <a:gd name="T0" fmla="*/ 63617 w 2015614"/>
              <a:gd name="T1" fmla="*/ 0 h 4367958"/>
              <a:gd name="T2" fmla="*/ 74062 w 2015614"/>
              <a:gd name="T3" fmla="*/ 12745 h 4367958"/>
              <a:gd name="T4" fmla="*/ 127234 w 2015614"/>
              <a:gd name="T5" fmla="*/ 185090 h 4367958"/>
              <a:gd name="T6" fmla="*/ 74062 w 2015614"/>
              <a:gd name="T7" fmla="*/ 357436 h 4367958"/>
              <a:gd name="T8" fmla="*/ 63617 w 2015614"/>
              <a:gd name="T9" fmla="*/ 370181 h 4367958"/>
              <a:gd name="T10" fmla="*/ 53172 w 2015614"/>
              <a:gd name="T11" fmla="*/ 357436 h 4367958"/>
              <a:gd name="T12" fmla="*/ 0 w 2015614"/>
              <a:gd name="T13" fmla="*/ 185090 h 4367958"/>
              <a:gd name="T14" fmla="*/ 53172 w 2015614"/>
              <a:gd name="T15" fmla="*/ 127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4099" name="文本框 2"/>
          <p:cNvSpPr>
            <a:spLocks noChangeArrowheads="1"/>
          </p:cNvSpPr>
          <p:nvPr/>
        </p:nvSpPr>
        <p:spPr bwMode="auto">
          <a:xfrm>
            <a:off x="3588328" y="2431907"/>
            <a:ext cx="8135793"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7200" b="1" dirty="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PART </a:t>
            </a:r>
            <a:r>
              <a:rPr lang="en-US" altLang="zh-CN" sz="7200" b="1"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ONE</a:t>
            </a:r>
          </a:p>
          <a:p>
            <a:pPr eaLnBrk="1" hangingPunct="1">
              <a:lnSpc>
                <a:spcPct val="100000"/>
              </a:lnSpc>
              <a:spcBef>
                <a:spcPct val="0"/>
              </a:spcBef>
              <a:buFont typeface="Arial" panose="020B0604020202020204" pitchFamily="34" charset="0"/>
              <a:buNone/>
            </a:pPr>
            <a:r>
              <a:rPr lang="en-US" altLang="zh-CN" sz="4000" b="1" u="sng"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Requirements</a:t>
            </a:r>
            <a:r>
              <a:rPr lang="en-US" altLang="zh-CN" sz="4000" b="1"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of summary writing</a:t>
            </a:r>
            <a:endParaRPr lang="zh-CN" altLang="en-US" sz="4000" b="1" dirty="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endParaRPr>
          </a:p>
        </p:txBody>
      </p:sp>
      <p:grpSp>
        <p:nvGrpSpPr>
          <p:cNvPr id="4100" name="组合 3"/>
          <p:cNvGrpSpPr>
            <a:grpSpLocks/>
          </p:cNvGrpSpPr>
          <p:nvPr/>
        </p:nvGrpSpPr>
        <p:grpSpPr bwMode="auto">
          <a:xfrm rot="5400000">
            <a:off x="-4169592" y="591032"/>
            <a:ext cx="11514138" cy="5747374"/>
            <a:chOff x="0" y="0"/>
            <a:chExt cx="22838079" cy="13375101"/>
          </a:xfrm>
        </p:grpSpPr>
        <p:grpSp>
          <p:nvGrpSpPr>
            <p:cNvPr id="4103" name="花1"/>
            <p:cNvGrpSpPr>
              <a:grpSpLocks/>
            </p:cNvGrpSpPr>
            <p:nvPr/>
          </p:nvGrpSpPr>
          <p:grpSpPr bwMode="auto">
            <a:xfrm>
              <a:off x="7202181" y="7509015"/>
              <a:ext cx="8526317" cy="4848472"/>
              <a:chOff x="0" y="0"/>
              <a:chExt cx="8526317" cy="4848472"/>
            </a:xfrm>
          </p:grpSpPr>
          <p:sp>
            <p:nvSpPr>
              <p:cNvPr id="4138" name="任意多边形 39"/>
              <p:cNvSpPr>
                <a:spLocks noChangeArrowheads="1"/>
              </p:cNvSpPr>
              <p:nvPr/>
            </p:nvSpPr>
            <p:spPr bwMode="auto">
              <a:xfrm>
                <a:off x="3229072" y="0"/>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4139" name="任意多边形 40"/>
              <p:cNvSpPr>
                <a:spLocks noChangeArrowheads="1"/>
              </p:cNvSpPr>
              <p:nvPr/>
            </p:nvSpPr>
            <p:spPr bwMode="auto">
              <a:xfrm rot="-1737047">
                <a:off x="2179060" y="257122"/>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4140" name="任意多边形 41"/>
              <p:cNvSpPr>
                <a:spLocks noChangeArrowheads="1"/>
              </p:cNvSpPr>
              <p:nvPr/>
            </p:nvSpPr>
            <p:spPr bwMode="auto">
              <a:xfrm rot="1791145">
                <a:off x="4222810" y="219293"/>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4141" name="任意多边形 42"/>
              <p:cNvSpPr>
                <a:spLocks noChangeArrowheads="1"/>
              </p:cNvSpPr>
              <p:nvPr/>
            </p:nvSpPr>
            <p:spPr bwMode="auto">
              <a:xfrm rot="3361456">
                <a:off x="5057369" y="94846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4142" name="任意多边形 43"/>
              <p:cNvSpPr>
                <a:spLocks noChangeArrowheads="1"/>
              </p:cNvSpPr>
              <p:nvPr/>
            </p:nvSpPr>
            <p:spPr bwMode="auto">
              <a:xfrm rot="-3570273">
                <a:off x="1487840" y="94877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4143" name="任意多边形 44"/>
              <p:cNvSpPr>
                <a:spLocks noChangeArrowheads="1"/>
              </p:cNvSpPr>
              <p:nvPr/>
            </p:nvSpPr>
            <p:spPr bwMode="auto">
              <a:xfrm rot="4636883">
                <a:off x="5334531" y="165668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4144" name="任意多边形 45"/>
              <p:cNvSpPr>
                <a:spLocks noChangeArrowheads="1"/>
              </p:cNvSpPr>
              <p:nvPr/>
            </p:nvSpPr>
            <p:spPr bwMode="auto">
              <a:xfrm rot="-4621425">
                <a:off x="1176172" y="1648119"/>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grpSp>
          <p:nvGrpSpPr>
            <p:cNvPr id="4104" name="花2"/>
            <p:cNvGrpSpPr>
              <a:grpSpLocks/>
            </p:cNvGrpSpPr>
            <p:nvPr/>
          </p:nvGrpSpPr>
          <p:grpSpPr bwMode="auto">
            <a:xfrm>
              <a:off x="4953333" y="5453466"/>
              <a:ext cx="12996258" cy="7478907"/>
              <a:chOff x="0" y="0"/>
              <a:chExt cx="12996258" cy="7478907"/>
            </a:xfrm>
          </p:grpSpPr>
          <p:sp>
            <p:nvSpPr>
              <p:cNvPr id="4130" name="任意多边形 31"/>
              <p:cNvSpPr>
                <a:spLocks noChangeArrowheads="1"/>
              </p:cNvSpPr>
              <p:nvPr/>
            </p:nvSpPr>
            <p:spPr bwMode="auto">
              <a:xfrm rot="-861973">
                <a:off x="4521405" y="24568"/>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4131" name="任意多边形 32"/>
              <p:cNvSpPr>
                <a:spLocks noChangeArrowheads="1"/>
              </p:cNvSpPr>
              <p:nvPr/>
            </p:nvSpPr>
            <p:spPr bwMode="auto">
              <a:xfrm rot="852536">
                <a:off x="6126547" y="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4132" name="任意多边形 33"/>
              <p:cNvSpPr>
                <a:spLocks noChangeArrowheads="1"/>
              </p:cNvSpPr>
              <p:nvPr/>
            </p:nvSpPr>
            <p:spPr bwMode="auto">
              <a:xfrm rot="2517796">
                <a:off x="7568389" y="70660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4133" name="任意多边形 34"/>
              <p:cNvSpPr>
                <a:spLocks noChangeArrowheads="1"/>
              </p:cNvSpPr>
              <p:nvPr/>
            </p:nvSpPr>
            <p:spPr bwMode="auto">
              <a:xfrm rot="-2545862">
                <a:off x="3137550" y="74914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4134" name="任意多边形 35"/>
              <p:cNvSpPr>
                <a:spLocks noChangeArrowheads="1"/>
              </p:cNvSpPr>
              <p:nvPr/>
            </p:nvSpPr>
            <p:spPr bwMode="auto">
              <a:xfrm rot="-4040629">
                <a:off x="2237801" y="212818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4135" name="任意多边形 36"/>
              <p:cNvSpPr>
                <a:spLocks noChangeArrowheads="1"/>
              </p:cNvSpPr>
              <p:nvPr/>
            </p:nvSpPr>
            <p:spPr bwMode="auto">
              <a:xfrm rot="4135283">
                <a:off x="8404699" y="208867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4136" name="任意多边形 37"/>
              <p:cNvSpPr>
                <a:spLocks noChangeArrowheads="1"/>
              </p:cNvSpPr>
              <p:nvPr/>
            </p:nvSpPr>
            <p:spPr bwMode="auto">
              <a:xfrm rot="5400000">
                <a:off x="8578213" y="306086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EB3DC"/>
                  </a:gs>
                  <a:gs pos="7100">
                    <a:srgbClr val="9EB3DC"/>
                  </a:gs>
                  <a:gs pos="100000">
                    <a:srgbClr val="8E7BCB"/>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4137" name="任意多边形 38"/>
              <p:cNvSpPr>
                <a:spLocks noChangeArrowheads="1"/>
              </p:cNvSpPr>
              <p:nvPr/>
            </p:nvSpPr>
            <p:spPr bwMode="auto">
              <a:xfrm rot="-5227570">
                <a:off x="2098401" y="295721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DB0DB"/>
                  </a:gs>
                  <a:gs pos="10599">
                    <a:srgbClr val="9DB0DB"/>
                  </a:gs>
                  <a:gs pos="100000">
                    <a:srgbClr val="8D75C9"/>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grpSp>
          <p:nvGrpSpPr>
            <p:cNvPr id="4105" name="花3"/>
            <p:cNvGrpSpPr>
              <a:grpSpLocks/>
            </p:cNvGrpSpPr>
            <p:nvPr/>
          </p:nvGrpSpPr>
          <p:grpSpPr bwMode="auto">
            <a:xfrm>
              <a:off x="2198018" y="2547784"/>
              <a:ext cx="18624069" cy="10634847"/>
              <a:chOff x="0" y="0"/>
              <a:chExt cx="18624069" cy="10634847"/>
            </a:xfrm>
          </p:grpSpPr>
          <p:sp>
            <p:nvSpPr>
              <p:cNvPr id="4123" name="任意多边形 24"/>
              <p:cNvSpPr>
                <a:spLocks noChangeArrowheads="1"/>
              </p:cNvSpPr>
              <p:nvPr/>
            </p:nvSpPr>
            <p:spPr bwMode="auto">
              <a:xfrm rot="1690499">
                <a:off x="9672003" y="592094"/>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4124" name="任意多边形 25"/>
              <p:cNvSpPr>
                <a:spLocks noChangeArrowheads="1"/>
              </p:cNvSpPr>
              <p:nvPr/>
            </p:nvSpPr>
            <p:spPr bwMode="auto">
              <a:xfrm>
                <a:off x="7484067" y="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2CAB3"/>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4125" name="任意多边形 26"/>
              <p:cNvSpPr>
                <a:spLocks noChangeArrowheads="1"/>
              </p:cNvSpPr>
              <p:nvPr/>
            </p:nvSpPr>
            <p:spPr bwMode="auto">
              <a:xfrm rot="-1707563">
                <a:off x="5277014" y="59525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4126" name="任意多边形 27"/>
              <p:cNvSpPr>
                <a:spLocks noChangeArrowheads="1"/>
              </p:cNvSpPr>
              <p:nvPr/>
            </p:nvSpPr>
            <p:spPr bwMode="auto">
              <a:xfrm rot="3302765">
                <a:off x="11318194" y="2083217"/>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4127" name="任意多边形 28"/>
              <p:cNvSpPr>
                <a:spLocks noChangeArrowheads="1"/>
              </p:cNvSpPr>
              <p:nvPr/>
            </p:nvSpPr>
            <p:spPr bwMode="auto">
              <a:xfrm rot="-3463740">
                <a:off x="3817346" y="215419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4128" name="任意多边形 29"/>
              <p:cNvSpPr>
                <a:spLocks noChangeArrowheads="1"/>
              </p:cNvSpPr>
              <p:nvPr/>
            </p:nvSpPr>
            <p:spPr bwMode="auto">
              <a:xfrm rot="-4982836">
                <a:off x="2864283" y="4161941"/>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4129" name="任意多边形 30"/>
              <p:cNvSpPr>
                <a:spLocks noChangeArrowheads="1"/>
              </p:cNvSpPr>
              <p:nvPr/>
            </p:nvSpPr>
            <p:spPr bwMode="auto">
              <a:xfrm rot="5131814">
                <a:off x="12208442" y="421922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grpSp>
          <p:nvGrpSpPr>
            <p:cNvPr id="4106" name="花4"/>
            <p:cNvGrpSpPr>
              <a:grpSpLocks/>
            </p:cNvGrpSpPr>
            <p:nvPr/>
          </p:nvGrpSpPr>
          <p:grpSpPr bwMode="auto">
            <a:xfrm>
              <a:off x="0" y="0"/>
              <a:ext cx="22838079" cy="13375101"/>
              <a:chOff x="0" y="0"/>
              <a:chExt cx="22838079" cy="13375101"/>
            </a:xfrm>
          </p:grpSpPr>
          <p:sp>
            <p:nvSpPr>
              <p:cNvPr id="4117" name="任意多边形 18"/>
              <p:cNvSpPr>
                <a:spLocks noChangeArrowheads="1"/>
              </p:cNvSpPr>
              <p:nvPr/>
            </p:nvSpPr>
            <p:spPr bwMode="auto">
              <a:xfrm rot="-951352">
                <a:off x="7989869" y="8900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4118" name="任意多边形 19"/>
              <p:cNvSpPr>
                <a:spLocks noChangeArrowheads="1"/>
              </p:cNvSpPr>
              <p:nvPr/>
            </p:nvSpPr>
            <p:spPr bwMode="auto">
              <a:xfrm rot="1075034">
                <a:off x="11397066" y="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4119" name="任意多边形 20"/>
              <p:cNvSpPr>
                <a:spLocks noChangeArrowheads="1"/>
              </p:cNvSpPr>
              <p:nvPr/>
            </p:nvSpPr>
            <p:spPr bwMode="auto">
              <a:xfrm rot="2492382">
                <a:off x="13605991" y="1467639"/>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4120" name="任意多边形 21"/>
              <p:cNvSpPr>
                <a:spLocks noChangeArrowheads="1"/>
              </p:cNvSpPr>
              <p:nvPr/>
            </p:nvSpPr>
            <p:spPr bwMode="auto">
              <a:xfrm rot="-2651627">
                <a:off x="5559233" y="1467641"/>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4121" name="任意多边形 22"/>
              <p:cNvSpPr>
                <a:spLocks noChangeArrowheads="1"/>
              </p:cNvSpPr>
              <p:nvPr/>
            </p:nvSpPr>
            <p:spPr bwMode="auto">
              <a:xfrm rot="4080311">
                <a:off x="15091029" y="360301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4122" name="任意多边形 23"/>
              <p:cNvSpPr>
                <a:spLocks noChangeArrowheads="1"/>
              </p:cNvSpPr>
              <p:nvPr/>
            </p:nvSpPr>
            <p:spPr bwMode="auto">
              <a:xfrm rot="-4337950">
                <a:off x="4160410" y="4017565"/>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grpSp>
          <p:nvGrpSpPr>
            <p:cNvPr id="4107" name="组合 8"/>
            <p:cNvGrpSpPr>
              <a:grpSpLocks/>
            </p:cNvGrpSpPr>
            <p:nvPr/>
          </p:nvGrpSpPr>
          <p:grpSpPr bwMode="auto">
            <a:xfrm>
              <a:off x="8336499" y="8592907"/>
              <a:ext cx="6171429" cy="3725279"/>
              <a:chOff x="0" y="0"/>
              <a:chExt cx="6171429" cy="3725279"/>
            </a:xfrm>
          </p:grpSpPr>
          <p:sp>
            <p:nvSpPr>
              <p:cNvPr id="4108" name="任意多边形 9"/>
              <p:cNvSpPr>
                <a:spLocks noChangeArrowheads="1"/>
              </p:cNvSpPr>
              <p:nvPr/>
            </p:nvSpPr>
            <p:spPr bwMode="auto">
              <a:xfrm>
                <a:off x="2811727" y="0"/>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4109" name="任意多边形 10"/>
              <p:cNvSpPr>
                <a:spLocks noChangeArrowheads="1"/>
              </p:cNvSpPr>
              <p:nvPr/>
            </p:nvSpPr>
            <p:spPr bwMode="auto">
              <a:xfrm rot="1072922">
                <a:off x="3326377" y="99091"/>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4110" name="任意多边形 11"/>
              <p:cNvSpPr>
                <a:spLocks noChangeArrowheads="1"/>
              </p:cNvSpPr>
              <p:nvPr/>
            </p:nvSpPr>
            <p:spPr bwMode="auto">
              <a:xfrm rot="-1120856">
                <a:off x="2299552" y="120468"/>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4111" name="任意多边形 12"/>
              <p:cNvSpPr>
                <a:spLocks noChangeArrowheads="1"/>
              </p:cNvSpPr>
              <p:nvPr/>
            </p:nvSpPr>
            <p:spPr bwMode="auto">
              <a:xfrm rot="1888215">
                <a:off x="3688746" y="361657"/>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4112" name="任意多边形 13"/>
              <p:cNvSpPr>
                <a:spLocks noChangeArrowheads="1"/>
              </p:cNvSpPr>
              <p:nvPr/>
            </p:nvSpPr>
            <p:spPr bwMode="auto">
              <a:xfrm rot="-2097898">
                <a:off x="1905508" y="367332"/>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4113" name="任意多边形 14"/>
              <p:cNvSpPr>
                <a:spLocks noChangeArrowheads="1"/>
              </p:cNvSpPr>
              <p:nvPr/>
            </p:nvSpPr>
            <p:spPr bwMode="auto">
              <a:xfrm rot="2750473">
                <a:off x="3928352" y="629884"/>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4114" name="任意多边形 15"/>
              <p:cNvSpPr>
                <a:spLocks noChangeArrowheads="1"/>
              </p:cNvSpPr>
              <p:nvPr/>
            </p:nvSpPr>
            <p:spPr bwMode="auto">
              <a:xfrm rot="3552968">
                <a:off x="4194790" y="871489"/>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4115" name="任意多边形 16"/>
              <p:cNvSpPr>
                <a:spLocks noChangeArrowheads="1"/>
              </p:cNvSpPr>
              <p:nvPr/>
            </p:nvSpPr>
            <p:spPr bwMode="auto">
              <a:xfrm rot="-2984903">
                <a:off x="1577950" y="661526"/>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4116" name="任意多边形 17"/>
              <p:cNvSpPr>
                <a:spLocks noChangeArrowheads="1"/>
              </p:cNvSpPr>
              <p:nvPr/>
            </p:nvSpPr>
            <p:spPr bwMode="auto">
              <a:xfrm rot="-3649673">
                <a:off x="1381310" y="953545"/>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grpSp>
      <p:sp>
        <p:nvSpPr>
          <p:cNvPr id="4101" name="任意多边形 46"/>
          <p:cNvSpPr>
            <a:spLocks noChangeArrowheads="1"/>
          </p:cNvSpPr>
          <p:nvPr/>
        </p:nvSpPr>
        <p:spPr bwMode="auto">
          <a:xfrm rot="3325521">
            <a:off x="5817567" y="-1769681"/>
            <a:ext cx="1890713" cy="3166299"/>
          </a:xfrm>
          <a:custGeom>
            <a:avLst/>
            <a:gdLst>
              <a:gd name="T0" fmla="*/ 886776 w 2015614"/>
              <a:gd name="T1" fmla="*/ 0 h 4367958"/>
              <a:gd name="T2" fmla="*/ 1032369 w 2015614"/>
              <a:gd name="T3" fmla="*/ 78982 h 4367958"/>
              <a:gd name="T4" fmla="*/ 1773552 w 2015614"/>
              <a:gd name="T5" fmla="*/ 1147016 h 4367958"/>
              <a:gd name="T6" fmla="*/ 1032369 w 2015614"/>
              <a:gd name="T7" fmla="*/ 2215049 h 4367958"/>
              <a:gd name="T8" fmla="*/ 886776 w 2015614"/>
              <a:gd name="T9" fmla="*/ 2294031 h 4367958"/>
              <a:gd name="T10" fmla="*/ 741182 w 2015614"/>
              <a:gd name="T11" fmla="*/ 2215049 h 4367958"/>
              <a:gd name="T12" fmla="*/ 0 w 2015614"/>
              <a:gd name="T13" fmla="*/ 1147015 h 4367958"/>
              <a:gd name="T14" fmla="*/ 741182 w 2015614"/>
              <a:gd name="T15" fmla="*/ 7898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AF8F2">
              <a:alpha val="2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4102" name="任意多边形 47"/>
          <p:cNvSpPr>
            <a:spLocks noChangeArrowheads="1"/>
          </p:cNvSpPr>
          <p:nvPr/>
        </p:nvSpPr>
        <p:spPr bwMode="auto">
          <a:xfrm rot="6930194">
            <a:off x="9030620" y="5333589"/>
            <a:ext cx="1200150" cy="3166299"/>
          </a:xfrm>
          <a:custGeom>
            <a:avLst/>
            <a:gdLst>
              <a:gd name="T0" fmla="*/ 357301 w 2015614"/>
              <a:gd name="T1" fmla="*/ 0 h 4367958"/>
              <a:gd name="T2" fmla="*/ 415963 w 2015614"/>
              <a:gd name="T3" fmla="*/ 78982 h 4367958"/>
              <a:gd name="T4" fmla="*/ 714601 w 2015614"/>
              <a:gd name="T5" fmla="*/ 1147016 h 4367958"/>
              <a:gd name="T6" fmla="*/ 415963 w 2015614"/>
              <a:gd name="T7" fmla="*/ 2215049 h 4367958"/>
              <a:gd name="T8" fmla="*/ 357301 w 2015614"/>
              <a:gd name="T9" fmla="*/ 2294031 h 4367958"/>
              <a:gd name="T10" fmla="*/ 298638 w 2015614"/>
              <a:gd name="T11" fmla="*/ 2215049 h 4367958"/>
              <a:gd name="T12" fmla="*/ 0 w 2015614"/>
              <a:gd name="T13" fmla="*/ 1147015 h 4367958"/>
              <a:gd name="T14" fmla="*/ 298638 w 2015614"/>
              <a:gd name="T15" fmla="*/ 7898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3FADA">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2.jpg"/>
          <p:cNvPicPr>
            <a:picLocks noChangeAspect="1"/>
          </p:cNvPicPr>
          <p:nvPr/>
        </p:nvPicPr>
        <p:blipFill>
          <a:blip r:embed="rId2" cstate="print"/>
          <a:stretch>
            <a:fillRect/>
          </a:stretch>
        </p:blipFill>
        <p:spPr>
          <a:xfrm>
            <a:off x="860569" y="0"/>
            <a:ext cx="11085224" cy="6858000"/>
          </a:xfrm>
          <a:prstGeom prst="rect">
            <a:avLst/>
          </a:prstGeom>
        </p:spPr>
      </p:pic>
      <p:sp>
        <p:nvSpPr>
          <p:cNvPr id="12290" name="文本框 1"/>
          <p:cNvSpPr>
            <a:spLocks noChangeArrowheads="1"/>
          </p:cNvSpPr>
          <p:nvPr/>
        </p:nvSpPr>
        <p:spPr bwMode="auto">
          <a:xfrm>
            <a:off x="988517" y="618548"/>
            <a:ext cx="5068620"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b="1"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If you were the teacher…</a:t>
            </a:r>
            <a:endParaRPr lang="zh-CN" altLang="en-US"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 name="组合 2"/>
          <p:cNvGrpSpPr>
            <a:grpSpLocks/>
          </p:cNvGrpSpPr>
          <p:nvPr/>
        </p:nvGrpSpPr>
        <p:grpSpPr bwMode="auto">
          <a:xfrm>
            <a:off x="184198" y="234951"/>
            <a:ext cx="679627" cy="531813"/>
            <a:chOff x="0" y="0"/>
            <a:chExt cx="945409" cy="740056"/>
          </a:xfrm>
        </p:grpSpPr>
        <p:grpSp>
          <p:nvGrpSpPr>
            <p:cNvPr id="3" name="组合 3"/>
            <p:cNvGrpSpPr>
              <a:grpSpLocks/>
            </p:cNvGrpSpPr>
            <p:nvPr/>
          </p:nvGrpSpPr>
          <p:grpSpPr bwMode="auto">
            <a:xfrm>
              <a:off x="0" y="0"/>
              <a:ext cx="945409" cy="629359"/>
              <a:chOff x="0" y="0"/>
              <a:chExt cx="945409" cy="629359"/>
            </a:xfrm>
          </p:grpSpPr>
          <p:sp>
            <p:nvSpPr>
              <p:cNvPr id="12324" name="任意多边形 5"/>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2325" name="任意多边形 6"/>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12323" name="任意多边形 4"/>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grpSp>
        <p:nvGrpSpPr>
          <p:cNvPr id="4" name="组合 48"/>
          <p:cNvGrpSpPr>
            <a:grpSpLocks/>
          </p:cNvGrpSpPr>
          <p:nvPr/>
        </p:nvGrpSpPr>
        <p:grpSpPr bwMode="auto">
          <a:xfrm rot="-6979735">
            <a:off x="-992884" y="4636035"/>
            <a:ext cx="2733675" cy="1989656"/>
            <a:chOff x="0" y="0"/>
            <a:chExt cx="1204002" cy="875161"/>
          </a:xfrm>
        </p:grpSpPr>
        <p:sp>
          <p:nvSpPr>
            <p:cNvPr id="12320" name="任意多边形 49"/>
            <p:cNvSpPr>
              <a:spLocks noChangeArrowheads="1"/>
            </p:cNvSpPr>
            <p:nvPr/>
          </p:nvSpPr>
          <p:spPr bwMode="auto">
            <a:xfrm rot="10293356">
              <a:off x="40519" y="0"/>
              <a:ext cx="348706" cy="875161"/>
            </a:xfrm>
            <a:custGeom>
              <a:avLst/>
              <a:gdLst>
                <a:gd name="T0" fmla="*/ 30163 w 2015614"/>
                <a:gd name="T1" fmla="*/ 0 h 4367958"/>
                <a:gd name="T2" fmla="*/ 35116 w 2015614"/>
                <a:gd name="T3" fmla="*/ 6037 h 4367958"/>
                <a:gd name="T4" fmla="*/ 60327 w 2015614"/>
                <a:gd name="T5" fmla="*/ 87673 h 4367958"/>
                <a:gd name="T6" fmla="*/ 35116 w 2015614"/>
                <a:gd name="T7" fmla="*/ 169310 h 4367958"/>
                <a:gd name="T8" fmla="*/ 30163 w 2015614"/>
                <a:gd name="T9" fmla="*/ 175347 h 4367958"/>
                <a:gd name="T10" fmla="*/ 25211 w 2015614"/>
                <a:gd name="T11" fmla="*/ 169310 h 4367958"/>
                <a:gd name="T12" fmla="*/ 0 w 2015614"/>
                <a:gd name="T13" fmla="*/ 87673 h 4367958"/>
                <a:gd name="T14" fmla="*/ 25211 w 2015614"/>
                <a:gd name="T15" fmla="*/ 603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2321" name="任意多边形 50"/>
            <p:cNvSpPr>
              <a:spLocks noChangeArrowheads="1"/>
            </p:cNvSpPr>
            <p:nvPr/>
          </p:nvSpPr>
          <p:spPr bwMode="auto">
            <a:xfrm rot="7873660">
              <a:off x="362135" y="-195363"/>
              <a:ext cx="479732" cy="1204002"/>
            </a:xfrm>
            <a:custGeom>
              <a:avLst/>
              <a:gdLst>
                <a:gd name="T0" fmla="*/ 57090 w 2015614"/>
                <a:gd name="T1" fmla="*/ 0 h 4367958"/>
                <a:gd name="T2" fmla="*/ 66463 w 2015614"/>
                <a:gd name="T3" fmla="*/ 11426 h 4367958"/>
                <a:gd name="T4" fmla="*/ 114180 w 2015614"/>
                <a:gd name="T5" fmla="*/ 165938 h 4367958"/>
                <a:gd name="T6" fmla="*/ 66463 w 2015614"/>
                <a:gd name="T7" fmla="*/ 320450 h 4367958"/>
                <a:gd name="T8" fmla="*/ 57090 w 2015614"/>
                <a:gd name="T9" fmla="*/ 331876 h 4367958"/>
                <a:gd name="T10" fmla="*/ 47717 w 2015614"/>
                <a:gd name="T11" fmla="*/ 320450 h 4367958"/>
                <a:gd name="T12" fmla="*/ 0 w 2015614"/>
                <a:gd name="T13" fmla="*/ 165938 h 4367958"/>
                <a:gd name="T14" fmla="*/ 47717 w 2015614"/>
                <a:gd name="T15" fmla="*/ 1142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12293" name="任意多边形 51"/>
          <p:cNvSpPr>
            <a:spLocks noChangeArrowheads="1"/>
          </p:cNvSpPr>
          <p:nvPr/>
        </p:nvSpPr>
        <p:spPr bwMode="auto">
          <a:xfrm rot="-2591845">
            <a:off x="11736985" y="3129973"/>
            <a:ext cx="1513282" cy="2559050"/>
          </a:xfrm>
          <a:custGeom>
            <a:avLst/>
            <a:gdLst>
              <a:gd name="T0" fmla="*/ 567775 w 2015614"/>
              <a:gd name="T1" fmla="*/ 0 h 4367958"/>
              <a:gd name="T2" fmla="*/ 660994 w 2015614"/>
              <a:gd name="T3" fmla="*/ 51619 h 4367958"/>
              <a:gd name="T4" fmla="*/ 1135550 w 2015614"/>
              <a:gd name="T5" fmla="*/ 749634 h 4367958"/>
              <a:gd name="T6" fmla="*/ 660994 w 2015614"/>
              <a:gd name="T7" fmla="*/ 1447649 h 4367958"/>
              <a:gd name="T8" fmla="*/ 567776 w 2015614"/>
              <a:gd name="T9" fmla="*/ 1499267 h 4367958"/>
              <a:gd name="T10" fmla="*/ 474556 w 2015614"/>
              <a:gd name="T11" fmla="*/ 1447649 h 4367958"/>
              <a:gd name="T12" fmla="*/ 0 w 2015614"/>
              <a:gd name="T13" fmla="*/ 749633 h 4367958"/>
              <a:gd name="T14" fmla="*/ 474556 w 2015614"/>
              <a:gd name="T15" fmla="*/ 5161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pSp>
        <p:nvGrpSpPr>
          <p:cNvPr id="16386" name="组合 43"/>
          <p:cNvGrpSpPr>
            <a:grpSpLocks/>
          </p:cNvGrpSpPr>
          <p:nvPr/>
        </p:nvGrpSpPr>
        <p:grpSpPr bwMode="auto">
          <a:xfrm rot="10800000">
            <a:off x="-5532092" y="-2485304"/>
            <a:ext cx="22843723" cy="13374688"/>
            <a:chOff x="0" y="0"/>
            <a:chExt cx="22838079" cy="13375101"/>
          </a:xfrm>
        </p:grpSpPr>
        <p:grpSp>
          <p:nvGrpSpPr>
            <p:cNvPr id="16389" name="花1"/>
            <p:cNvGrpSpPr>
              <a:grpSpLocks/>
            </p:cNvGrpSpPr>
            <p:nvPr/>
          </p:nvGrpSpPr>
          <p:grpSpPr bwMode="auto">
            <a:xfrm>
              <a:off x="7202181" y="7509015"/>
              <a:ext cx="8526317" cy="4848472"/>
              <a:chOff x="0" y="0"/>
              <a:chExt cx="8526317" cy="4848472"/>
            </a:xfrm>
          </p:grpSpPr>
          <p:sp>
            <p:nvSpPr>
              <p:cNvPr id="16424" name="任意多边形 2"/>
              <p:cNvSpPr>
                <a:spLocks noChangeArrowheads="1"/>
              </p:cNvSpPr>
              <p:nvPr/>
            </p:nvSpPr>
            <p:spPr bwMode="auto">
              <a:xfrm>
                <a:off x="3229072" y="0"/>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6425" name="任意多边形 3"/>
              <p:cNvSpPr>
                <a:spLocks noChangeArrowheads="1"/>
              </p:cNvSpPr>
              <p:nvPr/>
            </p:nvSpPr>
            <p:spPr bwMode="auto">
              <a:xfrm rot="-1737047">
                <a:off x="2179060" y="257122"/>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6426" name="任意多边形 4"/>
              <p:cNvSpPr>
                <a:spLocks noChangeArrowheads="1"/>
              </p:cNvSpPr>
              <p:nvPr/>
            </p:nvSpPr>
            <p:spPr bwMode="auto">
              <a:xfrm rot="1791145">
                <a:off x="4222810" y="219293"/>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6427" name="任意多边形 5"/>
              <p:cNvSpPr>
                <a:spLocks noChangeArrowheads="1"/>
              </p:cNvSpPr>
              <p:nvPr/>
            </p:nvSpPr>
            <p:spPr bwMode="auto">
              <a:xfrm rot="3361456">
                <a:off x="5057369" y="94846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6428" name="任意多边形 6"/>
              <p:cNvSpPr>
                <a:spLocks noChangeArrowheads="1"/>
              </p:cNvSpPr>
              <p:nvPr/>
            </p:nvSpPr>
            <p:spPr bwMode="auto">
              <a:xfrm rot="-3570273">
                <a:off x="1487840" y="94877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6429" name="任意多边形 7"/>
              <p:cNvSpPr>
                <a:spLocks noChangeArrowheads="1"/>
              </p:cNvSpPr>
              <p:nvPr/>
            </p:nvSpPr>
            <p:spPr bwMode="auto">
              <a:xfrm rot="4636883">
                <a:off x="5334531" y="165668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6430" name="任意多边形 8"/>
              <p:cNvSpPr>
                <a:spLocks noChangeArrowheads="1"/>
              </p:cNvSpPr>
              <p:nvPr/>
            </p:nvSpPr>
            <p:spPr bwMode="auto">
              <a:xfrm rot="-4621425">
                <a:off x="1176172" y="1648119"/>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grpSp>
          <p:nvGrpSpPr>
            <p:cNvPr id="16390" name="花2"/>
            <p:cNvGrpSpPr>
              <a:grpSpLocks/>
            </p:cNvGrpSpPr>
            <p:nvPr/>
          </p:nvGrpSpPr>
          <p:grpSpPr bwMode="auto">
            <a:xfrm>
              <a:off x="4953333" y="5453466"/>
              <a:ext cx="12996258" cy="7478907"/>
              <a:chOff x="0" y="0"/>
              <a:chExt cx="12996258" cy="7478907"/>
            </a:xfrm>
          </p:grpSpPr>
          <p:sp>
            <p:nvSpPr>
              <p:cNvPr id="16416" name="任意多边形 10"/>
              <p:cNvSpPr>
                <a:spLocks noChangeArrowheads="1"/>
              </p:cNvSpPr>
              <p:nvPr/>
            </p:nvSpPr>
            <p:spPr bwMode="auto">
              <a:xfrm rot="-861973">
                <a:off x="4521405" y="24568"/>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6417" name="任意多边形 11"/>
              <p:cNvSpPr>
                <a:spLocks noChangeArrowheads="1"/>
              </p:cNvSpPr>
              <p:nvPr/>
            </p:nvSpPr>
            <p:spPr bwMode="auto">
              <a:xfrm rot="852536">
                <a:off x="6126547" y="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6418" name="任意多边形 12"/>
              <p:cNvSpPr>
                <a:spLocks noChangeArrowheads="1"/>
              </p:cNvSpPr>
              <p:nvPr/>
            </p:nvSpPr>
            <p:spPr bwMode="auto">
              <a:xfrm rot="2517796">
                <a:off x="7568389" y="70660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6419" name="任意多边形 13"/>
              <p:cNvSpPr>
                <a:spLocks noChangeArrowheads="1"/>
              </p:cNvSpPr>
              <p:nvPr/>
            </p:nvSpPr>
            <p:spPr bwMode="auto">
              <a:xfrm rot="-2545862">
                <a:off x="3137550" y="74914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6420" name="任意多边形 14"/>
              <p:cNvSpPr>
                <a:spLocks noChangeArrowheads="1"/>
              </p:cNvSpPr>
              <p:nvPr/>
            </p:nvSpPr>
            <p:spPr bwMode="auto">
              <a:xfrm rot="-4040629">
                <a:off x="2237801" y="212818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6421" name="任意多边形 15"/>
              <p:cNvSpPr>
                <a:spLocks noChangeArrowheads="1"/>
              </p:cNvSpPr>
              <p:nvPr/>
            </p:nvSpPr>
            <p:spPr bwMode="auto">
              <a:xfrm rot="4135283">
                <a:off x="8404699" y="208867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6422" name="任意多边形 16"/>
              <p:cNvSpPr>
                <a:spLocks noChangeArrowheads="1"/>
              </p:cNvSpPr>
              <p:nvPr/>
            </p:nvSpPr>
            <p:spPr bwMode="auto">
              <a:xfrm rot="5400000">
                <a:off x="8578213" y="306086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EB3DC"/>
                  </a:gs>
                  <a:gs pos="7100">
                    <a:srgbClr val="9EB3DC"/>
                  </a:gs>
                  <a:gs pos="100000">
                    <a:srgbClr val="8E7BCB"/>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6423" name="任意多边形 17"/>
              <p:cNvSpPr>
                <a:spLocks noChangeArrowheads="1"/>
              </p:cNvSpPr>
              <p:nvPr/>
            </p:nvSpPr>
            <p:spPr bwMode="auto">
              <a:xfrm rot="-5227570">
                <a:off x="2098401" y="295721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DB0DB"/>
                  </a:gs>
                  <a:gs pos="10599">
                    <a:srgbClr val="9DB0DB"/>
                  </a:gs>
                  <a:gs pos="100000">
                    <a:srgbClr val="8D75C9"/>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grpSp>
          <p:nvGrpSpPr>
            <p:cNvPr id="16391" name="花3"/>
            <p:cNvGrpSpPr>
              <a:grpSpLocks/>
            </p:cNvGrpSpPr>
            <p:nvPr/>
          </p:nvGrpSpPr>
          <p:grpSpPr bwMode="auto">
            <a:xfrm>
              <a:off x="2198018" y="2547784"/>
              <a:ext cx="18624069" cy="10634847"/>
              <a:chOff x="0" y="0"/>
              <a:chExt cx="18624069" cy="10634847"/>
            </a:xfrm>
          </p:grpSpPr>
          <p:sp>
            <p:nvSpPr>
              <p:cNvPr id="16409" name="任意多边形 19"/>
              <p:cNvSpPr>
                <a:spLocks noChangeArrowheads="1"/>
              </p:cNvSpPr>
              <p:nvPr/>
            </p:nvSpPr>
            <p:spPr bwMode="auto">
              <a:xfrm rot="1690499">
                <a:off x="9672003" y="592094"/>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6410" name="任意多边形 20"/>
              <p:cNvSpPr>
                <a:spLocks noChangeArrowheads="1"/>
              </p:cNvSpPr>
              <p:nvPr/>
            </p:nvSpPr>
            <p:spPr bwMode="auto">
              <a:xfrm>
                <a:off x="7484067" y="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2CAB3"/>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6411" name="任意多边形 21"/>
              <p:cNvSpPr>
                <a:spLocks noChangeArrowheads="1"/>
              </p:cNvSpPr>
              <p:nvPr/>
            </p:nvSpPr>
            <p:spPr bwMode="auto">
              <a:xfrm rot="-1707563">
                <a:off x="5277014" y="59525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6412" name="任意多边形 22"/>
              <p:cNvSpPr>
                <a:spLocks noChangeArrowheads="1"/>
              </p:cNvSpPr>
              <p:nvPr/>
            </p:nvSpPr>
            <p:spPr bwMode="auto">
              <a:xfrm rot="3302765">
                <a:off x="11318194" y="2083217"/>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6413" name="任意多边形 23"/>
              <p:cNvSpPr>
                <a:spLocks noChangeArrowheads="1"/>
              </p:cNvSpPr>
              <p:nvPr/>
            </p:nvSpPr>
            <p:spPr bwMode="auto">
              <a:xfrm rot="-3463740">
                <a:off x="3817346" y="215419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6414" name="任意多边形 24"/>
              <p:cNvSpPr>
                <a:spLocks noChangeArrowheads="1"/>
              </p:cNvSpPr>
              <p:nvPr/>
            </p:nvSpPr>
            <p:spPr bwMode="auto">
              <a:xfrm rot="-4982836">
                <a:off x="2864283" y="4161941"/>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6415" name="任意多边形 25"/>
              <p:cNvSpPr>
                <a:spLocks noChangeArrowheads="1"/>
              </p:cNvSpPr>
              <p:nvPr/>
            </p:nvSpPr>
            <p:spPr bwMode="auto">
              <a:xfrm rot="5131814">
                <a:off x="12208442" y="421922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grpSp>
          <p:nvGrpSpPr>
            <p:cNvPr id="16392" name="花4"/>
            <p:cNvGrpSpPr>
              <a:grpSpLocks/>
            </p:cNvGrpSpPr>
            <p:nvPr/>
          </p:nvGrpSpPr>
          <p:grpSpPr bwMode="auto">
            <a:xfrm>
              <a:off x="0" y="0"/>
              <a:ext cx="22838079" cy="13375101"/>
              <a:chOff x="0" y="0"/>
              <a:chExt cx="22838079" cy="13375101"/>
            </a:xfrm>
          </p:grpSpPr>
          <p:sp>
            <p:nvSpPr>
              <p:cNvPr id="16403" name="任意多边形 27"/>
              <p:cNvSpPr>
                <a:spLocks noChangeArrowheads="1"/>
              </p:cNvSpPr>
              <p:nvPr/>
            </p:nvSpPr>
            <p:spPr bwMode="auto">
              <a:xfrm rot="-951352">
                <a:off x="7989869" y="8900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6404" name="任意多边形 28"/>
              <p:cNvSpPr>
                <a:spLocks noChangeArrowheads="1"/>
              </p:cNvSpPr>
              <p:nvPr/>
            </p:nvSpPr>
            <p:spPr bwMode="auto">
              <a:xfrm rot="1075034">
                <a:off x="11397066" y="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6405" name="任意多边形 29"/>
              <p:cNvSpPr>
                <a:spLocks noChangeArrowheads="1"/>
              </p:cNvSpPr>
              <p:nvPr/>
            </p:nvSpPr>
            <p:spPr bwMode="auto">
              <a:xfrm rot="2492382">
                <a:off x="13605991" y="1467639"/>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6406" name="任意多边形 30"/>
              <p:cNvSpPr>
                <a:spLocks noChangeArrowheads="1"/>
              </p:cNvSpPr>
              <p:nvPr/>
            </p:nvSpPr>
            <p:spPr bwMode="auto">
              <a:xfrm rot="-2651627">
                <a:off x="5559233" y="1467641"/>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6407" name="任意多边形 31"/>
              <p:cNvSpPr>
                <a:spLocks noChangeArrowheads="1"/>
              </p:cNvSpPr>
              <p:nvPr/>
            </p:nvSpPr>
            <p:spPr bwMode="auto">
              <a:xfrm rot="4080311">
                <a:off x="15091029" y="360301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6408" name="任意多边形 32"/>
              <p:cNvSpPr>
                <a:spLocks noChangeArrowheads="1"/>
              </p:cNvSpPr>
              <p:nvPr/>
            </p:nvSpPr>
            <p:spPr bwMode="auto">
              <a:xfrm rot="-4337950">
                <a:off x="4160410" y="4017565"/>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grpSp>
          <p:nvGrpSpPr>
            <p:cNvPr id="16393" name="组合 33"/>
            <p:cNvGrpSpPr>
              <a:grpSpLocks/>
            </p:cNvGrpSpPr>
            <p:nvPr/>
          </p:nvGrpSpPr>
          <p:grpSpPr bwMode="auto">
            <a:xfrm>
              <a:off x="8336499" y="8592907"/>
              <a:ext cx="6171429" cy="3725279"/>
              <a:chOff x="0" y="0"/>
              <a:chExt cx="6171429" cy="3725279"/>
            </a:xfrm>
          </p:grpSpPr>
          <p:sp>
            <p:nvSpPr>
              <p:cNvPr id="16394" name="任意多边形 34"/>
              <p:cNvSpPr>
                <a:spLocks noChangeArrowheads="1"/>
              </p:cNvSpPr>
              <p:nvPr/>
            </p:nvSpPr>
            <p:spPr bwMode="auto">
              <a:xfrm>
                <a:off x="2811727" y="0"/>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6395" name="任意多边形 35"/>
              <p:cNvSpPr>
                <a:spLocks noChangeArrowheads="1"/>
              </p:cNvSpPr>
              <p:nvPr/>
            </p:nvSpPr>
            <p:spPr bwMode="auto">
              <a:xfrm rot="1072922">
                <a:off x="3326377" y="99091"/>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6396" name="任意多边形 36"/>
              <p:cNvSpPr>
                <a:spLocks noChangeArrowheads="1"/>
              </p:cNvSpPr>
              <p:nvPr/>
            </p:nvSpPr>
            <p:spPr bwMode="auto">
              <a:xfrm rot="-1120856">
                <a:off x="2299552" y="120468"/>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6397" name="任意多边形 37"/>
              <p:cNvSpPr>
                <a:spLocks noChangeArrowheads="1"/>
              </p:cNvSpPr>
              <p:nvPr/>
            </p:nvSpPr>
            <p:spPr bwMode="auto">
              <a:xfrm rot="1888215">
                <a:off x="3688746" y="361657"/>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6398" name="任意多边形 38"/>
              <p:cNvSpPr>
                <a:spLocks noChangeArrowheads="1"/>
              </p:cNvSpPr>
              <p:nvPr/>
            </p:nvSpPr>
            <p:spPr bwMode="auto">
              <a:xfrm rot="-2097898">
                <a:off x="1905508" y="367332"/>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6399" name="任意多边形 39"/>
              <p:cNvSpPr>
                <a:spLocks noChangeArrowheads="1"/>
              </p:cNvSpPr>
              <p:nvPr/>
            </p:nvSpPr>
            <p:spPr bwMode="auto">
              <a:xfrm rot="2750473">
                <a:off x="3928352" y="629884"/>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6400" name="任意多边形 40"/>
              <p:cNvSpPr>
                <a:spLocks noChangeArrowheads="1"/>
              </p:cNvSpPr>
              <p:nvPr/>
            </p:nvSpPr>
            <p:spPr bwMode="auto">
              <a:xfrm rot="3552968">
                <a:off x="4194790" y="871489"/>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6401" name="任意多边形 41"/>
              <p:cNvSpPr>
                <a:spLocks noChangeArrowheads="1"/>
              </p:cNvSpPr>
              <p:nvPr/>
            </p:nvSpPr>
            <p:spPr bwMode="auto">
              <a:xfrm rot="-2984903">
                <a:off x="1577950" y="661526"/>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6402" name="任意多边形 42"/>
              <p:cNvSpPr>
                <a:spLocks noChangeArrowheads="1"/>
              </p:cNvSpPr>
              <p:nvPr/>
            </p:nvSpPr>
            <p:spPr bwMode="auto">
              <a:xfrm rot="-3649673">
                <a:off x="1381310" y="953545"/>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grpSp>
      <p:sp>
        <p:nvSpPr>
          <p:cNvPr id="16387" name="文本框 44"/>
          <p:cNvSpPr>
            <a:spLocks noChangeArrowheads="1"/>
          </p:cNvSpPr>
          <p:nvPr/>
        </p:nvSpPr>
        <p:spPr bwMode="auto">
          <a:xfrm>
            <a:off x="3678481" y="2617789"/>
            <a:ext cx="5983258" cy="157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9600" b="1" dirty="0">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THANKS</a:t>
            </a:r>
            <a:endParaRPr lang="zh-CN" altLang="en-US" sz="9600" b="1" dirty="0">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gradFill rotWithShape="1">
          <a:gsLst>
            <a:gs pos="0">
              <a:srgbClr val="FFFFFF"/>
            </a:gs>
            <a:gs pos="100000">
              <a:srgbClr val="F2F2F2"/>
            </a:gs>
          </a:gsLst>
          <a:lin ang="18900000" scaled="1"/>
        </a:gradFill>
        <a:effectLst/>
      </p:bgPr>
    </p:bg>
    <p:spTree>
      <p:nvGrpSpPr>
        <p:cNvPr id="1" name=""/>
        <p:cNvGrpSpPr/>
        <p:nvPr/>
      </p:nvGrpSpPr>
      <p:grpSpPr>
        <a:xfrm>
          <a:off x="0" y="0"/>
          <a:ext cx="0" cy="0"/>
          <a:chOff x="0" y="0"/>
          <a:chExt cx="0" cy="0"/>
        </a:xfrm>
      </p:grpSpPr>
      <p:grpSp>
        <p:nvGrpSpPr>
          <p:cNvPr id="3074" name="组合 43"/>
          <p:cNvGrpSpPr>
            <a:grpSpLocks/>
          </p:cNvGrpSpPr>
          <p:nvPr/>
        </p:nvGrpSpPr>
        <p:grpSpPr bwMode="auto">
          <a:xfrm rot="-7619912">
            <a:off x="5369251" y="-340829"/>
            <a:ext cx="11515725" cy="4923111"/>
            <a:chOff x="0" y="0"/>
            <a:chExt cx="22838079" cy="13375101"/>
          </a:xfrm>
        </p:grpSpPr>
        <p:grpSp>
          <p:nvGrpSpPr>
            <p:cNvPr id="3099" name="花1"/>
            <p:cNvGrpSpPr>
              <a:grpSpLocks/>
            </p:cNvGrpSpPr>
            <p:nvPr/>
          </p:nvGrpSpPr>
          <p:grpSpPr bwMode="auto">
            <a:xfrm>
              <a:off x="7202181" y="7509015"/>
              <a:ext cx="8526317" cy="4848472"/>
              <a:chOff x="0" y="0"/>
              <a:chExt cx="8526317" cy="4848472"/>
            </a:xfrm>
          </p:grpSpPr>
          <p:sp>
            <p:nvSpPr>
              <p:cNvPr id="3134" name="任意多边形 2"/>
              <p:cNvSpPr>
                <a:spLocks noChangeArrowheads="1"/>
              </p:cNvSpPr>
              <p:nvPr/>
            </p:nvSpPr>
            <p:spPr bwMode="auto">
              <a:xfrm>
                <a:off x="3229072" y="0"/>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3135" name="任意多边形 3"/>
              <p:cNvSpPr>
                <a:spLocks noChangeArrowheads="1"/>
              </p:cNvSpPr>
              <p:nvPr/>
            </p:nvSpPr>
            <p:spPr bwMode="auto">
              <a:xfrm rot="-1737047">
                <a:off x="2179060" y="257122"/>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3136" name="任意多边形 4"/>
              <p:cNvSpPr>
                <a:spLocks noChangeArrowheads="1"/>
              </p:cNvSpPr>
              <p:nvPr/>
            </p:nvSpPr>
            <p:spPr bwMode="auto">
              <a:xfrm rot="1791145">
                <a:off x="4222810" y="219293"/>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3137" name="任意多边形 5"/>
              <p:cNvSpPr>
                <a:spLocks noChangeArrowheads="1"/>
              </p:cNvSpPr>
              <p:nvPr/>
            </p:nvSpPr>
            <p:spPr bwMode="auto">
              <a:xfrm rot="3361456">
                <a:off x="5057369" y="94846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3138" name="任意多边形 6"/>
              <p:cNvSpPr>
                <a:spLocks noChangeArrowheads="1"/>
              </p:cNvSpPr>
              <p:nvPr/>
            </p:nvSpPr>
            <p:spPr bwMode="auto">
              <a:xfrm rot="-3570273">
                <a:off x="1487840" y="94877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3139" name="任意多边形 7"/>
              <p:cNvSpPr>
                <a:spLocks noChangeArrowheads="1"/>
              </p:cNvSpPr>
              <p:nvPr/>
            </p:nvSpPr>
            <p:spPr bwMode="auto">
              <a:xfrm rot="4636883">
                <a:off x="5334531" y="165668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3140" name="任意多边形 8"/>
              <p:cNvSpPr>
                <a:spLocks noChangeArrowheads="1"/>
              </p:cNvSpPr>
              <p:nvPr/>
            </p:nvSpPr>
            <p:spPr bwMode="auto">
              <a:xfrm rot="-4621425">
                <a:off x="1176172" y="1648119"/>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grpSp>
          <p:nvGrpSpPr>
            <p:cNvPr id="3100" name="花2"/>
            <p:cNvGrpSpPr>
              <a:grpSpLocks/>
            </p:cNvGrpSpPr>
            <p:nvPr/>
          </p:nvGrpSpPr>
          <p:grpSpPr bwMode="auto">
            <a:xfrm>
              <a:off x="4953333" y="5453466"/>
              <a:ext cx="12996258" cy="7478907"/>
              <a:chOff x="0" y="0"/>
              <a:chExt cx="12996258" cy="7478907"/>
            </a:xfrm>
          </p:grpSpPr>
          <p:sp>
            <p:nvSpPr>
              <p:cNvPr id="3126" name="任意多边形 10"/>
              <p:cNvSpPr>
                <a:spLocks noChangeArrowheads="1"/>
              </p:cNvSpPr>
              <p:nvPr/>
            </p:nvSpPr>
            <p:spPr bwMode="auto">
              <a:xfrm rot="-861973">
                <a:off x="4521405" y="24568"/>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3127" name="任意多边形 11"/>
              <p:cNvSpPr>
                <a:spLocks noChangeArrowheads="1"/>
              </p:cNvSpPr>
              <p:nvPr/>
            </p:nvSpPr>
            <p:spPr bwMode="auto">
              <a:xfrm rot="852536">
                <a:off x="6126547" y="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3128" name="任意多边形 12"/>
              <p:cNvSpPr>
                <a:spLocks noChangeArrowheads="1"/>
              </p:cNvSpPr>
              <p:nvPr/>
            </p:nvSpPr>
            <p:spPr bwMode="auto">
              <a:xfrm rot="2517796">
                <a:off x="7568389" y="70660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3129" name="任意多边形 13"/>
              <p:cNvSpPr>
                <a:spLocks noChangeArrowheads="1"/>
              </p:cNvSpPr>
              <p:nvPr/>
            </p:nvSpPr>
            <p:spPr bwMode="auto">
              <a:xfrm rot="-2545862">
                <a:off x="3137550" y="74914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3130" name="任意多边形 14"/>
              <p:cNvSpPr>
                <a:spLocks noChangeArrowheads="1"/>
              </p:cNvSpPr>
              <p:nvPr/>
            </p:nvSpPr>
            <p:spPr bwMode="auto">
              <a:xfrm rot="-4040629">
                <a:off x="2237801" y="212818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3131" name="任意多边形 15"/>
              <p:cNvSpPr>
                <a:spLocks noChangeArrowheads="1"/>
              </p:cNvSpPr>
              <p:nvPr/>
            </p:nvSpPr>
            <p:spPr bwMode="auto">
              <a:xfrm rot="4135283">
                <a:off x="8404699" y="208867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3132" name="任意多边形 16"/>
              <p:cNvSpPr>
                <a:spLocks noChangeArrowheads="1"/>
              </p:cNvSpPr>
              <p:nvPr/>
            </p:nvSpPr>
            <p:spPr bwMode="auto">
              <a:xfrm rot="5400000">
                <a:off x="8578213" y="306086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EB3DC"/>
                  </a:gs>
                  <a:gs pos="7100">
                    <a:srgbClr val="9EB3DC"/>
                  </a:gs>
                  <a:gs pos="100000">
                    <a:srgbClr val="8E7BCB"/>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3133" name="任意多边形 17"/>
              <p:cNvSpPr>
                <a:spLocks noChangeArrowheads="1"/>
              </p:cNvSpPr>
              <p:nvPr/>
            </p:nvSpPr>
            <p:spPr bwMode="auto">
              <a:xfrm rot="-5227570">
                <a:off x="2098401" y="295721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DB0DB"/>
                  </a:gs>
                  <a:gs pos="10599">
                    <a:srgbClr val="9DB0DB"/>
                  </a:gs>
                  <a:gs pos="100000">
                    <a:srgbClr val="8D75C9"/>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grpSp>
          <p:nvGrpSpPr>
            <p:cNvPr id="3101" name="花3"/>
            <p:cNvGrpSpPr>
              <a:grpSpLocks/>
            </p:cNvGrpSpPr>
            <p:nvPr/>
          </p:nvGrpSpPr>
          <p:grpSpPr bwMode="auto">
            <a:xfrm>
              <a:off x="2198018" y="2547784"/>
              <a:ext cx="18624069" cy="10634847"/>
              <a:chOff x="0" y="0"/>
              <a:chExt cx="18624069" cy="10634847"/>
            </a:xfrm>
          </p:grpSpPr>
          <p:sp>
            <p:nvSpPr>
              <p:cNvPr id="3119" name="任意多边形 19"/>
              <p:cNvSpPr>
                <a:spLocks noChangeArrowheads="1"/>
              </p:cNvSpPr>
              <p:nvPr/>
            </p:nvSpPr>
            <p:spPr bwMode="auto">
              <a:xfrm rot="1690499">
                <a:off x="9672003" y="592094"/>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3120" name="任意多边形 20"/>
              <p:cNvSpPr>
                <a:spLocks noChangeArrowheads="1"/>
              </p:cNvSpPr>
              <p:nvPr/>
            </p:nvSpPr>
            <p:spPr bwMode="auto">
              <a:xfrm>
                <a:off x="7484067" y="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2CAB3"/>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3121" name="任意多边形 21"/>
              <p:cNvSpPr>
                <a:spLocks noChangeArrowheads="1"/>
              </p:cNvSpPr>
              <p:nvPr/>
            </p:nvSpPr>
            <p:spPr bwMode="auto">
              <a:xfrm rot="-1707563">
                <a:off x="5277014" y="59525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3122" name="任意多边形 22"/>
              <p:cNvSpPr>
                <a:spLocks noChangeArrowheads="1"/>
              </p:cNvSpPr>
              <p:nvPr/>
            </p:nvSpPr>
            <p:spPr bwMode="auto">
              <a:xfrm rot="3302765">
                <a:off x="11318194" y="2083217"/>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3123" name="任意多边形 23"/>
              <p:cNvSpPr>
                <a:spLocks noChangeArrowheads="1"/>
              </p:cNvSpPr>
              <p:nvPr/>
            </p:nvSpPr>
            <p:spPr bwMode="auto">
              <a:xfrm rot="-3463740">
                <a:off x="3817346" y="215419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3124" name="任意多边形 24"/>
              <p:cNvSpPr>
                <a:spLocks noChangeArrowheads="1"/>
              </p:cNvSpPr>
              <p:nvPr/>
            </p:nvSpPr>
            <p:spPr bwMode="auto">
              <a:xfrm rot="-4982836">
                <a:off x="2864283" y="4161941"/>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3125" name="任意多边形 25"/>
              <p:cNvSpPr>
                <a:spLocks noChangeArrowheads="1"/>
              </p:cNvSpPr>
              <p:nvPr/>
            </p:nvSpPr>
            <p:spPr bwMode="auto">
              <a:xfrm rot="5131814">
                <a:off x="12208442" y="421922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grpSp>
          <p:nvGrpSpPr>
            <p:cNvPr id="3102" name="花4"/>
            <p:cNvGrpSpPr>
              <a:grpSpLocks/>
            </p:cNvGrpSpPr>
            <p:nvPr/>
          </p:nvGrpSpPr>
          <p:grpSpPr bwMode="auto">
            <a:xfrm>
              <a:off x="0" y="0"/>
              <a:ext cx="22838079" cy="13375101"/>
              <a:chOff x="0" y="0"/>
              <a:chExt cx="22838079" cy="13375101"/>
            </a:xfrm>
          </p:grpSpPr>
          <p:sp>
            <p:nvSpPr>
              <p:cNvPr id="3113" name="任意多边形 27"/>
              <p:cNvSpPr>
                <a:spLocks noChangeArrowheads="1"/>
              </p:cNvSpPr>
              <p:nvPr/>
            </p:nvSpPr>
            <p:spPr bwMode="auto">
              <a:xfrm rot="-951352">
                <a:off x="7989869" y="8900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3114" name="任意多边形 28"/>
              <p:cNvSpPr>
                <a:spLocks noChangeArrowheads="1"/>
              </p:cNvSpPr>
              <p:nvPr/>
            </p:nvSpPr>
            <p:spPr bwMode="auto">
              <a:xfrm rot="1075034">
                <a:off x="11397066" y="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3115" name="任意多边形 29"/>
              <p:cNvSpPr>
                <a:spLocks noChangeArrowheads="1"/>
              </p:cNvSpPr>
              <p:nvPr/>
            </p:nvSpPr>
            <p:spPr bwMode="auto">
              <a:xfrm rot="2492382">
                <a:off x="13605991" y="1467639"/>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3116" name="任意多边形 30"/>
              <p:cNvSpPr>
                <a:spLocks noChangeArrowheads="1"/>
              </p:cNvSpPr>
              <p:nvPr/>
            </p:nvSpPr>
            <p:spPr bwMode="auto">
              <a:xfrm rot="-2651627">
                <a:off x="5559233" y="1467641"/>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3117" name="任意多边形 31"/>
              <p:cNvSpPr>
                <a:spLocks noChangeArrowheads="1"/>
              </p:cNvSpPr>
              <p:nvPr/>
            </p:nvSpPr>
            <p:spPr bwMode="auto">
              <a:xfrm rot="4080311">
                <a:off x="15091029" y="360301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3118" name="任意多边形 32"/>
              <p:cNvSpPr>
                <a:spLocks noChangeArrowheads="1"/>
              </p:cNvSpPr>
              <p:nvPr/>
            </p:nvSpPr>
            <p:spPr bwMode="auto">
              <a:xfrm rot="-4337950">
                <a:off x="4160410" y="4017565"/>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grpSp>
          <p:nvGrpSpPr>
            <p:cNvPr id="3103" name="组合 33"/>
            <p:cNvGrpSpPr>
              <a:grpSpLocks/>
            </p:cNvGrpSpPr>
            <p:nvPr/>
          </p:nvGrpSpPr>
          <p:grpSpPr bwMode="auto">
            <a:xfrm>
              <a:off x="8336499" y="8592907"/>
              <a:ext cx="6171429" cy="3725279"/>
              <a:chOff x="0" y="0"/>
              <a:chExt cx="6171429" cy="3725279"/>
            </a:xfrm>
          </p:grpSpPr>
          <p:sp>
            <p:nvSpPr>
              <p:cNvPr id="3104" name="任意多边形 34"/>
              <p:cNvSpPr>
                <a:spLocks noChangeArrowheads="1"/>
              </p:cNvSpPr>
              <p:nvPr/>
            </p:nvSpPr>
            <p:spPr bwMode="auto">
              <a:xfrm>
                <a:off x="2811727" y="0"/>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3105" name="任意多边形 35"/>
              <p:cNvSpPr>
                <a:spLocks noChangeArrowheads="1"/>
              </p:cNvSpPr>
              <p:nvPr/>
            </p:nvSpPr>
            <p:spPr bwMode="auto">
              <a:xfrm rot="1072922">
                <a:off x="3326377" y="99091"/>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3106" name="任意多边形 36"/>
              <p:cNvSpPr>
                <a:spLocks noChangeArrowheads="1"/>
              </p:cNvSpPr>
              <p:nvPr/>
            </p:nvSpPr>
            <p:spPr bwMode="auto">
              <a:xfrm rot="-1120856">
                <a:off x="2299552" y="120468"/>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3107" name="任意多边形 37"/>
              <p:cNvSpPr>
                <a:spLocks noChangeArrowheads="1"/>
              </p:cNvSpPr>
              <p:nvPr/>
            </p:nvSpPr>
            <p:spPr bwMode="auto">
              <a:xfrm rot="1888215">
                <a:off x="3688746" y="361657"/>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3108" name="任意多边形 38"/>
              <p:cNvSpPr>
                <a:spLocks noChangeArrowheads="1"/>
              </p:cNvSpPr>
              <p:nvPr/>
            </p:nvSpPr>
            <p:spPr bwMode="auto">
              <a:xfrm rot="-2097898">
                <a:off x="1905508" y="367332"/>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3109" name="任意多边形 39"/>
              <p:cNvSpPr>
                <a:spLocks noChangeArrowheads="1"/>
              </p:cNvSpPr>
              <p:nvPr/>
            </p:nvSpPr>
            <p:spPr bwMode="auto">
              <a:xfrm rot="2750473">
                <a:off x="3928352" y="629884"/>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3110" name="任意多边形 40"/>
              <p:cNvSpPr>
                <a:spLocks noChangeArrowheads="1"/>
              </p:cNvSpPr>
              <p:nvPr/>
            </p:nvSpPr>
            <p:spPr bwMode="auto">
              <a:xfrm rot="3552968">
                <a:off x="4194790" y="871489"/>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3111" name="任意多边形 41"/>
              <p:cNvSpPr>
                <a:spLocks noChangeArrowheads="1"/>
              </p:cNvSpPr>
              <p:nvPr/>
            </p:nvSpPr>
            <p:spPr bwMode="auto">
              <a:xfrm rot="-2984903">
                <a:off x="1577950" y="661526"/>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3112" name="任意多边形 42"/>
              <p:cNvSpPr>
                <a:spLocks noChangeArrowheads="1"/>
              </p:cNvSpPr>
              <p:nvPr/>
            </p:nvSpPr>
            <p:spPr bwMode="auto">
              <a:xfrm rot="-3649673">
                <a:off x="1381310" y="953545"/>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grpSp>
      <p:sp>
        <p:nvSpPr>
          <p:cNvPr id="3075" name="文本框 44"/>
          <p:cNvSpPr>
            <a:spLocks noChangeArrowheads="1"/>
          </p:cNvSpPr>
          <p:nvPr/>
        </p:nvSpPr>
        <p:spPr bwMode="auto">
          <a:xfrm>
            <a:off x="1142742" y="0"/>
            <a:ext cx="8984931"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6600" b="1"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The</a:t>
            </a:r>
            <a:r>
              <a:rPr lang="zh-CN" altLang="en-US" sz="6600" b="1"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a:t>
            </a:r>
            <a:r>
              <a:rPr lang="en-US" altLang="zh-CN" sz="6600" b="1" dirty="0" smtClean="0">
                <a:solidFill>
                  <a:srgbClr val="FF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Play</a:t>
            </a:r>
            <a:r>
              <a:rPr lang="zh-CN" altLang="en-US" sz="6600" b="1"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a:t>
            </a:r>
            <a:r>
              <a:rPr lang="en-US" altLang="zh-CN" sz="6600" b="1"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Steps</a:t>
            </a:r>
            <a:endParaRPr lang="zh-CN" altLang="en-US" sz="6600" b="1" dirty="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endParaRPr>
          </a:p>
        </p:txBody>
      </p:sp>
      <p:sp>
        <p:nvSpPr>
          <p:cNvPr id="3076" name="任意多边形 45"/>
          <p:cNvSpPr>
            <a:spLocks noChangeArrowheads="1"/>
          </p:cNvSpPr>
          <p:nvPr/>
        </p:nvSpPr>
        <p:spPr bwMode="auto">
          <a:xfrm rot="-3146483">
            <a:off x="293461" y="982323"/>
            <a:ext cx="366712" cy="920990"/>
          </a:xfrm>
          <a:custGeom>
            <a:avLst/>
            <a:gdLst>
              <a:gd name="T0" fmla="*/ 33359 w 2015614"/>
              <a:gd name="T1" fmla="*/ 0 h 4367958"/>
              <a:gd name="T2" fmla="*/ 38836 w 2015614"/>
              <a:gd name="T3" fmla="*/ 6682 h 4367958"/>
              <a:gd name="T4" fmla="*/ 66718 w 2015614"/>
              <a:gd name="T5" fmla="*/ 97045 h 4367958"/>
              <a:gd name="T6" fmla="*/ 38836 w 2015614"/>
              <a:gd name="T7" fmla="*/ 187408 h 4367958"/>
              <a:gd name="T8" fmla="*/ 33359 w 2015614"/>
              <a:gd name="T9" fmla="*/ 194091 h 4367958"/>
              <a:gd name="T10" fmla="*/ 27882 w 2015614"/>
              <a:gd name="T11" fmla="*/ 187408 h 4367958"/>
              <a:gd name="T12" fmla="*/ 0 w 2015614"/>
              <a:gd name="T13" fmla="*/ 97045 h 4367958"/>
              <a:gd name="T14" fmla="*/ 27882 w 2015614"/>
              <a:gd name="T15" fmla="*/ 668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sz="3600" dirty="0"/>
          </a:p>
        </p:txBody>
      </p:sp>
      <p:grpSp>
        <p:nvGrpSpPr>
          <p:cNvPr id="3077" name="组合 48"/>
          <p:cNvGrpSpPr>
            <a:grpSpLocks/>
          </p:cNvGrpSpPr>
          <p:nvPr/>
        </p:nvGrpSpPr>
        <p:grpSpPr bwMode="auto">
          <a:xfrm>
            <a:off x="93693" y="2192478"/>
            <a:ext cx="890819" cy="592138"/>
            <a:chOff x="0" y="0"/>
            <a:chExt cx="945409" cy="629359"/>
          </a:xfrm>
        </p:grpSpPr>
        <p:sp>
          <p:nvSpPr>
            <p:cNvPr id="3097" name="任意多边形 46"/>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sz="3600"/>
            </a:p>
          </p:txBody>
        </p:sp>
        <p:sp>
          <p:nvSpPr>
            <p:cNvPr id="3098" name="任意多边形 47"/>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sz="3600"/>
            </a:p>
          </p:txBody>
        </p:sp>
      </p:grpSp>
      <p:grpSp>
        <p:nvGrpSpPr>
          <p:cNvPr id="3078" name="组合 53"/>
          <p:cNvGrpSpPr>
            <a:grpSpLocks/>
          </p:cNvGrpSpPr>
          <p:nvPr/>
        </p:nvGrpSpPr>
        <p:grpSpPr bwMode="auto">
          <a:xfrm>
            <a:off x="91509" y="3272990"/>
            <a:ext cx="920990" cy="720725"/>
            <a:chOff x="0" y="0"/>
            <a:chExt cx="945409" cy="740056"/>
          </a:xfrm>
        </p:grpSpPr>
        <p:grpSp>
          <p:nvGrpSpPr>
            <p:cNvPr id="3093" name="组合 49"/>
            <p:cNvGrpSpPr>
              <a:grpSpLocks/>
            </p:cNvGrpSpPr>
            <p:nvPr/>
          </p:nvGrpSpPr>
          <p:grpSpPr bwMode="auto">
            <a:xfrm>
              <a:off x="0" y="0"/>
              <a:ext cx="945409" cy="629359"/>
              <a:chOff x="0" y="0"/>
              <a:chExt cx="945409" cy="629359"/>
            </a:xfrm>
          </p:grpSpPr>
          <p:sp>
            <p:nvSpPr>
              <p:cNvPr id="3095" name="任意多边形 50"/>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sz="3600"/>
              </a:p>
            </p:txBody>
          </p:sp>
          <p:sp>
            <p:nvSpPr>
              <p:cNvPr id="3096" name="任意多边形 51"/>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sz="3600"/>
              </a:p>
            </p:txBody>
          </p:sp>
        </p:grpSp>
        <p:sp>
          <p:nvSpPr>
            <p:cNvPr id="3094" name="任意多边形 52"/>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sz="3600"/>
            </a:p>
          </p:txBody>
        </p:sp>
      </p:grpSp>
      <p:grpSp>
        <p:nvGrpSpPr>
          <p:cNvPr id="3079" name="组合 60"/>
          <p:cNvGrpSpPr>
            <a:grpSpLocks/>
          </p:cNvGrpSpPr>
          <p:nvPr/>
        </p:nvGrpSpPr>
        <p:grpSpPr bwMode="auto">
          <a:xfrm>
            <a:off x="66698" y="4422628"/>
            <a:ext cx="820952" cy="758825"/>
            <a:chOff x="0" y="0"/>
            <a:chExt cx="821284" cy="758537"/>
          </a:xfrm>
        </p:grpSpPr>
        <p:grpSp>
          <p:nvGrpSpPr>
            <p:cNvPr id="3087" name="组合 54"/>
            <p:cNvGrpSpPr>
              <a:grpSpLocks/>
            </p:cNvGrpSpPr>
            <p:nvPr/>
          </p:nvGrpSpPr>
          <p:grpSpPr bwMode="auto">
            <a:xfrm>
              <a:off x="0" y="0"/>
              <a:ext cx="821284" cy="642892"/>
              <a:chOff x="0" y="0"/>
              <a:chExt cx="945409" cy="740056"/>
            </a:xfrm>
          </p:grpSpPr>
          <p:grpSp>
            <p:nvGrpSpPr>
              <p:cNvPr id="3089" name="组合 55"/>
              <p:cNvGrpSpPr>
                <a:grpSpLocks/>
              </p:cNvGrpSpPr>
              <p:nvPr/>
            </p:nvGrpSpPr>
            <p:grpSpPr bwMode="auto">
              <a:xfrm>
                <a:off x="0" y="0"/>
                <a:ext cx="945409" cy="629359"/>
                <a:chOff x="0" y="0"/>
                <a:chExt cx="945409" cy="629359"/>
              </a:xfrm>
            </p:grpSpPr>
            <p:sp>
              <p:nvSpPr>
                <p:cNvPr id="3091" name="任意多边形 57"/>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sz="3600"/>
                </a:p>
              </p:txBody>
            </p:sp>
            <p:sp>
              <p:nvSpPr>
                <p:cNvPr id="3092" name="任意多边形 58"/>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sz="3600"/>
                </a:p>
              </p:txBody>
            </p:sp>
          </p:grpSp>
          <p:sp>
            <p:nvSpPr>
              <p:cNvPr id="3090" name="任意多边形 56"/>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sz="3600"/>
              </a:p>
            </p:txBody>
          </p:sp>
        </p:grpSp>
        <p:sp>
          <p:nvSpPr>
            <p:cNvPr id="3088" name="任意多边形 59"/>
            <p:cNvSpPr>
              <a:spLocks noChangeArrowheads="1"/>
            </p:cNvSpPr>
            <p:nvPr/>
          </p:nvSpPr>
          <p:spPr bwMode="auto">
            <a:xfrm rot="-9094124">
              <a:off x="570556" y="384703"/>
              <a:ext cx="148954" cy="373834"/>
            </a:xfrm>
            <a:custGeom>
              <a:avLst/>
              <a:gdLst>
                <a:gd name="T0" fmla="*/ 5504 w 2015614"/>
                <a:gd name="T1" fmla="*/ 0 h 4367958"/>
                <a:gd name="T2" fmla="*/ 6408 w 2015614"/>
                <a:gd name="T3" fmla="*/ 1102 h 4367958"/>
                <a:gd name="T4" fmla="*/ 11008 w 2015614"/>
                <a:gd name="T5" fmla="*/ 15997 h 4367958"/>
                <a:gd name="T6" fmla="*/ 6408 w 2015614"/>
                <a:gd name="T7" fmla="*/ 30893 h 4367958"/>
                <a:gd name="T8" fmla="*/ 5504 w 2015614"/>
                <a:gd name="T9" fmla="*/ 31995 h 4367958"/>
                <a:gd name="T10" fmla="*/ 4600 w 2015614"/>
                <a:gd name="T11" fmla="*/ 30893 h 4367958"/>
                <a:gd name="T12" fmla="*/ 0 w 2015614"/>
                <a:gd name="T13" fmla="*/ 15997 h 4367958"/>
                <a:gd name="T14" fmla="*/ 4600 w 2015614"/>
                <a:gd name="T15" fmla="*/ 110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sz="3600"/>
            </a:p>
          </p:txBody>
        </p:sp>
      </p:grpSp>
      <p:sp>
        <p:nvSpPr>
          <p:cNvPr id="3080" name="文本框 61"/>
          <p:cNvSpPr>
            <a:spLocks noChangeArrowheads="1"/>
          </p:cNvSpPr>
          <p:nvPr/>
        </p:nvSpPr>
        <p:spPr bwMode="auto">
          <a:xfrm>
            <a:off x="1052944" y="1354570"/>
            <a:ext cx="1208116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sz="3600" b="1" dirty="0" smtClean="0">
                <a:solidFill>
                  <a:srgbClr val="595959"/>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Point out the main points</a:t>
            </a:r>
            <a:r>
              <a:rPr lang="zh-CN" altLang="en-US" sz="3600" b="1" dirty="0" smtClean="0">
                <a:solidFill>
                  <a:srgbClr val="595959"/>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a:t>
            </a:r>
            <a:r>
              <a:rPr lang="en-US" altLang="zh-CN" sz="3600" b="1" dirty="0" smtClean="0">
                <a:solidFill>
                  <a:srgbClr val="595959"/>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Step 1       </a:t>
            </a:r>
          </a:p>
        </p:txBody>
      </p:sp>
      <p:sp>
        <p:nvSpPr>
          <p:cNvPr id="3081" name="文本框 65"/>
          <p:cNvSpPr>
            <a:spLocks noChangeArrowheads="1"/>
          </p:cNvSpPr>
          <p:nvPr/>
        </p:nvSpPr>
        <p:spPr bwMode="auto">
          <a:xfrm>
            <a:off x="1044728" y="2382693"/>
            <a:ext cx="1173799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sz="3600" b="1" dirty="0" smtClean="0">
                <a:solidFill>
                  <a:srgbClr val="595959"/>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List the points in your own words   Step2                          </a:t>
            </a:r>
          </a:p>
        </p:txBody>
      </p:sp>
      <p:sp>
        <p:nvSpPr>
          <p:cNvPr id="3082" name="文本框 66"/>
          <p:cNvSpPr>
            <a:spLocks noChangeArrowheads="1"/>
          </p:cNvSpPr>
          <p:nvPr/>
        </p:nvSpPr>
        <p:spPr bwMode="auto">
          <a:xfrm>
            <a:off x="1017019" y="3396384"/>
            <a:ext cx="1190578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sz="3600" b="1" dirty="0" smtClean="0">
                <a:solidFill>
                  <a:srgbClr val="595959"/>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Analyze the structure </a:t>
            </a:r>
            <a:r>
              <a:rPr lang="zh-CN" altLang="en-US" sz="3600" b="1" dirty="0" smtClean="0">
                <a:solidFill>
                  <a:srgbClr val="595959"/>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a:t>
            </a:r>
            <a:r>
              <a:rPr lang="en-US" altLang="zh-CN" sz="3600" b="1" dirty="0" smtClean="0">
                <a:solidFill>
                  <a:srgbClr val="595959"/>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Step 3                              </a:t>
            </a:r>
          </a:p>
        </p:txBody>
      </p:sp>
      <p:sp>
        <p:nvSpPr>
          <p:cNvPr id="3084" name="任意多边形 68"/>
          <p:cNvSpPr>
            <a:spLocks noChangeArrowheads="1"/>
          </p:cNvSpPr>
          <p:nvPr/>
        </p:nvSpPr>
        <p:spPr bwMode="auto">
          <a:xfrm rot="-8260250">
            <a:off x="6022956" y="5754688"/>
            <a:ext cx="1327496" cy="2024062"/>
          </a:xfrm>
          <a:custGeom>
            <a:avLst/>
            <a:gdLst>
              <a:gd name="T0" fmla="*/ 436921 w 2015614"/>
              <a:gd name="T1" fmla="*/ 0 h 4367958"/>
              <a:gd name="T2" fmla="*/ 508656 w 2015614"/>
              <a:gd name="T3" fmla="*/ 32292 h 4367958"/>
              <a:gd name="T4" fmla="*/ 873841 w 2015614"/>
              <a:gd name="T5" fmla="*/ 468964 h 4367958"/>
              <a:gd name="T6" fmla="*/ 508656 w 2015614"/>
              <a:gd name="T7" fmla="*/ 905635 h 4367958"/>
              <a:gd name="T8" fmla="*/ 436921 w 2015614"/>
              <a:gd name="T9" fmla="*/ 937927 h 4367958"/>
              <a:gd name="T10" fmla="*/ 365186 w 2015614"/>
              <a:gd name="T11" fmla="*/ 905635 h 4367958"/>
              <a:gd name="T12" fmla="*/ 0 w 2015614"/>
              <a:gd name="T13" fmla="*/ 468964 h 4367958"/>
              <a:gd name="T14" fmla="*/ 365186 w 2015614"/>
              <a:gd name="T15" fmla="*/ 322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E3FBE8">
              <a:alpha val="5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3085" name="任意多边形 69"/>
          <p:cNvSpPr>
            <a:spLocks noChangeArrowheads="1"/>
          </p:cNvSpPr>
          <p:nvPr/>
        </p:nvSpPr>
        <p:spPr bwMode="auto">
          <a:xfrm rot="-9254031">
            <a:off x="10226163" y="5832475"/>
            <a:ext cx="417622" cy="1398588"/>
          </a:xfrm>
          <a:custGeom>
            <a:avLst/>
            <a:gdLst>
              <a:gd name="T0" fmla="*/ 43242 w 2015614"/>
              <a:gd name="T1" fmla="*/ 0 h 4367958"/>
              <a:gd name="T2" fmla="*/ 50341 w 2015614"/>
              <a:gd name="T3" fmla="*/ 15418 h 4367958"/>
              <a:gd name="T4" fmla="*/ 86483 w 2015614"/>
              <a:gd name="T5" fmla="*/ 223909 h 4367958"/>
              <a:gd name="T6" fmla="*/ 50341 w 2015614"/>
              <a:gd name="T7" fmla="*/ 432400 h 4367958"/>
              <a:gd name="T8" fmla="*/ 43242 w 2015614"/>
              <a:gd name="T9" fmla="*/ 447818 h 4367958"/>
              <a:gd name="T10" fmla="*/ 36142 w 2015614"/>
              <a:gd name="T11" fmla="*/ 432400 h 4367958"/>
              <a:gd name="T12" fmla="*/ 0 w 2015614"/>
              <a:gd name="T13" fmla="*/ 223909 h 4367958"/>
              <a:gd name="T14" fmla="*/ 36142 w 2015614"/>
              <a:gd name="T15" fmla="*/ 1541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7F5EF">
              <a:alpha val="5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3086" name="任意多边形 70"/>
          <p:cNvSpPr>
            <a:spLocks noChangeArrowheads="1"/>
          </p:cNvSpPr>
          <p:nvPr/>
        </p:nvSpPr>
        <p:spPr bwMode="auto">
          <a:xfrm rot="-4525829">
            <a:off x="6049301" y="-1458441"/>
            <a:ext cx="1109663" cy="2477145"/>
          </a:xfrm>
          <a:custGeom>
            <a:avLst/>
            <a:gdLst>
              <a:gd name="T0" fmla="*/ 305454 w 2015614"/>
              <a:gd name="T1" fmla="*/ 0 h 4367958"/>
              <a:gd name="T2" fmla="*/ 355604 w 2015614"/>
              <a:gd name="T3" fmla="*/ 48342 h 4367958"/>
              <a:gd name="T4" fmla="*/ 610907 w 2015614"/>
              <a:gd name="T5" fmla="*/ 702050 h 4367958"/>
              <a:gd name="T6" fmla="*/ 355604 w 2015614"/>
              <a:gd name="T7" fmla="*/ 1355758 h 4367958"/>
              <a:gd name="T8" fmla="*/ 305454 w 2015614"/>
              <a:gd name="T9" fmla="*/ 1404101 h 4367958"/>
              <a:gd name="T10" fmla="*/ 255303 w 2015614"/>
              <a:gd name="T11" fmla="*/ 1355758 h 4367958"/>
              <a:gd name="T12" fmla="*/ 0 w 2015614"/>
              <a:gd name="T13" fmla="*/ 702050 h 4367958"/>
              <a:gd name="T14" fmla="*/ 255303 w 2015614"/>
              <a:gd name="T15" fmla="*/ 4834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2F2F2">
              <a:alpha val="3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69" name="文本框 66"/>
          <p:cNvSpPr>
            <a:spLocks noChangeArrowheads="1"/>
          </p:cNvSpPr>
          <p:nvPr/>
        </p:nvSpPr>
        <p:spPr bwMode="auto">
          <a:xfrm>
            <a:off x="892329" y="4366201"/>
            <a:ext cx="13882021"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sz="3600" b="1" dirty="0" smtClean="0">
                <a:solidFill>
                  <a:srgbClr val="595959"/>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Yoke the sentences to a passage (about 60 words) </a:t>
            </a:r>
          </a:p>
          <a:p>
            <a:pPr eaLnBrk="1" hangingPunct="1">
              <a:lnSpc>
                <a:spcPct val="100000"/>
              </a:lnSpc>
              <a:spcBef>
                <a:spcPct val="0"/>
              </a:spcBef>
              <a:buNone/>
            </a:pPr>
            <a:r>
              <a:rPr lang="en-US" altLang="zh-CN" sz="3600" b="1" dirty="0" smtClean="0">
                <a:solidFill>
                  <a:srgbClr val="595959"/>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Step 4                              </a:t>
            </a:r>
          </a:p>
        </p:txBody>
      </p:sp>
      <p:sp>
        <p:nvSpPr>
          <p:cNvPr id="70" name="TextBox 69"/>
          <p:cNvSpPr txBox="1"/>
          <p:nvPr/>
        </p:nvSpPr>
        <p:spPr>
          <a:xfrm>
            <a:off x="1052944" y="1399310"/>
            <a:ext cx="482824" cy="646331"/>
          </a:xfrm>
          <a:prstGeom prst="rect">
            <a:avLst/>
          </a:prstGeom>
          <a:noFill/>
        </p:spPr>
        <p:txBody>
          <a:bodyPr wrap="none" rtlCol="0">
            <a:spAutoFit/>
          </a:bodyPr>
          <a:lstStyle/>
          <a:p>
            <a:r>
              <a:rPr lang="en-US" altLang="zh-CN" sz="3600" dirty="0" smtClean="0">
                <a:solidFill>
                  <a:srgbClr val="FF0000"/>
                </a:solidFill>
                <a:latin typeface="方正粗黑宋简体" pitchFamily="2" charset="-122"/>
                <a:ea typeface="方正粗黑宋简体" pitchFamily="2" charset="-122"/>
              </a:rPr>
              <a:t>P</a:t>
            </a:r>
            <a:endParaRPr lang="zh-CN" altLang="en-US" sz="3600" dirty="0">
              <a:solidFill>
                <a:srgbClr val="FF0000"/>
              </a:solidFill>
              <a:latin typeface="方正粗黑宋简体" pitchFamily="2" charset="-122"/>
              <a:ea typeface="方正粗黑宋简体" pitchFamily="2" charset="-122"/>
            </a:endParaRPr>
          </a:p>
        </p:txBody>
      </p:sp>
      <p:sp>
        <p:nvSpPr>
          <p:cNvPr id="71" name="TextBox 70"/>
          <p:cNvSpPr txBox="1"/>
          <p:nvPr/>
        </p:nvSpPr>
        <p:spPr>
          <a:xfrm>
            <a:off x="1011380" y="2424547"/>
            <a:ext cx="482824" cy="646331"/>
          </a:xfrm>
          <a:prstGeom prst="rect">
            <a:avLst/>
          </a:prstGeom>
          <a:noFill/>
        </p:spPr>
        <p:txBody>
          <a:bodyPr wrap="none" rtlCol="0">
            <a:spAutoFit/>
          </a:bodyPr>
          <a:lstStyle/>
          <a:p>
            <a:r>
              <a:rPr lang="en-US" altLang="zh-CN" sz="3600" dirty="0" smtClean="0">
                <a:solidFill>
                  <a:srgbClr val="FF0000"/>
                </a:solidFill>
                <a:latin typeface="方正粗黑宋简体" pitchFamily="2" charset="-122"/>
                <a:ea typeface="方正粗黑宋简体" pitchFamily="2" charset="-122"/>
              </a:rPr>
              <a:t>L</a:t>
            </a:r>
            <a:endParaRPr lang="zh-CN" altLang="en-US" sz="3600" dirty="0">
              <a:solidFill>
                <a:srgbClr val="FF0000"/>
              </a:solidFill>
              <a:latin typeface="方正粗黑宋简体" pitchFamily="2" charset="-122"/>
              <a:ea typeface="方正粗黑宋简体" pitchFamily="2" charset="-122"/>
            </a:endParaRPr>
          </a:p>
        </p:txBody>
      </p:sp>
      <p:sp>
        <p:nvSpPr>
          <p:cNvPr id="72" name="TextBox 71"/>
          <p:cNvSpPr txBox="1"/>
          <p:nvPr/>
        </p:nvSpPr>
        <p:spPr>
          <a:xfrm>
            <a:off x="969814" y="3463637"/>
            <a:ext cx="526106" cy="646331"/>
          </a:xfrm>
          <a:prstGeom prst="rect">
            <a:avLst/>
          </a:prstGeom>
          <a:noFill/>
        </p:spPr>
        <p:txBody>
          <a:bodyPr wrap="none" rtlCol="0">
            <a:spAutoFit/>
          </a:bodyPr>
          <a:lstStyle/>
          <a:p>
            <a:r>
              <a:rPr lang="en-US" altLang="zh-CN" sz="3600" dirty="0" smtClean="0">
                <a:solidFill>
                  <a:srgbClr val="FF0000"/>
                </a:solidFill>
                <a:latin typeface="方正粗黑宋简体" pitchFamily="2" charset="-122"/>
                <a:ea typeface="方正粗黑宋简体" pitchFamily="2" charset="-122"/>
              </a:rPr>
              <a:t>A</a:t>
            </a:r>
            <a:endParaRPr lang="zh-CN" altLang="en-US" sz="3600" dirty="0">
              <a:solidFill>
                <a:srgbClr val="FF0000"/>
              </a:solidFill>
              <a:latin typeface="方正粗黑宋简体" pitchFamily="2" charset="-122"/>
              <a:ea typeface="方正粗黑宋简体" pitchFamily="2" charset="-122"/>
            </a:endParaRPr>
          </a:p>
        </p:txBody>
      </p:sp>
      <p:sp>
        <p:nvSpPr>
          <p:cNvPr id="73" name="TextBox 72"/>
          <p:cNvSpPr txBox="1"/>
          <p:nvPr/>
        </p:nvSpPr>
        <p:spPr>
          <a:xfrm>
            <a:off x="845127" y="4405745"/>
            <a:ext cx="482824" cy="646331"/>
          </a:xfrm>
          <a:prstGeom prst="rect">
            <a:avLst/>
          </a:prstGeom>
          <a:noFill/>
        </p:spPr>
        <p:txBody>
          <a:bodyPr wrap="none" rtlCol="0">
            <a:spAutoFit/>
          </a:bodyPr>
          <a:lstStyle/>
          <a:p>
            <a:r>
              <a:rPr lang="en-US" altLang="zh-CN" sz="3600" dirty="0" smtClean="0">
                <a:solidFill>
                  <a:srgbClr val="FF0000"/>
                </a:solidFill>
                <a:latin typeface="方正粗黑宋简体" pitchFamily="2" charset="-122"/>
                <a:ea typeface="方正粗黑宋简体" pitchFamily="2" charset="-122"/>
              </a:rPr>
              <a:t>Y</a:t>
            </a:r>
            <a:endParaRPr lang="zh-CN" altLang="en-US" sz="3600" dirty="0">
              <a:solidFill>
                <a:srgbClr val="FF0000"/>
              </a:solidFill>
              <a:latin typeface="方正粗黑宋简体" pitchFamily="2" charset="-122"/>
              <a:ea typeface="方正粗黑宋简体" pitchFamily="2" charset="-122"/>
            </a:endParaRPr>
          </a:p>
        </p:txBody>
      </p:sp>
      <p:sp>
        <p:nvSpPr>
          <p:cNvPr id="74" name="五角星 73"/>
          <p:cNvSpPr/>
          <p:nvPr/>
        </p:nvSpPr>
        <p:spPr>
          <a:xfrm>
            <a:off x="0" y="202139"/>
            <a:ext cx="870373" cy="699135"/>
          </a:xfrm>
          <a:prstGeom prst="star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五角星 93"/>
          <p:cNvSpPr/>
          <p:nvPr/>
        </p:nvSpPr>
        <p:spPr>
          <a:xfrm>
            <a:off x="0" y="5549994"/>
            <a:ext cx="870373" cy="699135"/>
          </a:xfrm>
          <a:prstGeom prst="star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文本框 44"/>
          <p:cNvSpPr>
            <a:spLocks noChangeArrowheads="1"/>
          </p:cNvSpPr>
          <p:nvPr/>
        </p:nvSpPr>
        <p:spPr bwMode="auto">
          <a:xfrm>
            <a:off x="1184306" y="5389418"/>
            <a:ext cx="8984931"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6600" b="1"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The</a:t>
            </a:r>
            <a:r>
              <a:rPr lang="zh-CN" altLang="en-US" sz="6600" b="1"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a:t>
            </a:r>
            <a:r>
              <a:rPr lang="en-US" altLang="zh-CN" sz="6600" b="1" dirty="0" smtClean="0">
                <a:solidFill>
                  <a:srgbClr val="FF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Piano</a:t>
            </a:r>
            <a:r>
              <a:rPr lang="zh-CN" altLang="en-US" sz="6600" b="1"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a:t>
            </a:r>
            <a:r>
              <a:rPr lang="en-US" altLang="zh-CN" sz="6600" b="1"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Rule</a:t>
            </a:r>
            <a:endParaRPr lang="zh-CN" altLang="en-US" sz="6600" b="1" dirty="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blinds(horizontal)">
                                      <p:cBhvr>
                                        <p:cTn id="11" dur="500"/>
                                        <p:tgtEl>
                                          <p:spTgt spid="7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08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077"/>
                                        </p:tgtEl>
                                        <p:attrNameLst>
                                          <p:attrName>style.visibility</p:attrName>
                                        </p:attrNameLst>
                                      </p:cBhvr>
                                      <p:to>
                                        <p:strVal val="visible"/>
                                      </p:to>
                                    </p:set>
                                  </p:childTnLst>
                                </p:cTn>
                              </p:par>
                              <p:par>
                                <p:cTn id="20" presetID="3" presetClass="entr" presetSubtype="10" fill="hold" grpId="0"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blinds(horizontal)">
                                      <p:cBhvr>
                                        <p:cTn id="22" dur="500"/>
                                        <p:tgtEl>
                                          <p:spTgt spid="7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8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8"/>
                                        </p:tgtEl>
                                        <p:attrNameLst>
                                          <p:attrName>style.visibility</p:attrName>
                                        </p:attrNameLst>
                                      </p:cBhvr>
                                      <p:to>
                                        <p:strVal val="visible"/>
                                      </p:to>
                                    </p:set>
                                  </p:childTnLst>
                                </p:cTn>
                              </p:par>
                              <p:par>
                                <p:cTn id="31" presetID="3" presetClass="entr" presetSubtype="10"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blinds(horizontal)">
                                      <p:cBhvr>
                                        <p:cTn id="33" dur="500"/>
                                        <p:tgtEl>
                                          <p:spTgt spid="72"/>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08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07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69"/>
                                        </p:tgtEl>
                                        <p:attrNameLst>
                                          <p:attrName>style.visibility</p:attrName>
                                        </p:attrNameLst>
                                      </p:cBhvr>
                                      <p:to>
                                        <p:strVal val="visible"/>
                                      </p:to>
                                    </p:set>
                                  </p:childTnLst>
                                </p:cTn>
                              </p:par>
                              <p:par>
                                <p:cTn id="46" presetID="3" presetClass="entr" presetSubtype="10" fill="hold" grpId="0" nodeType="with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blinds(horizontal)">
                                      <p:cBhvr>
                                        <p:cTn id="48"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P spid="3080" grpId="0"/>
      <p:bldP spid="3081" grpId="0"/>
      <p:bldP spid="3082" grpId="0"/>
      <p:bldP spid="69" grpId="0"/>
      <p:bldP spid="70" grpId="0"/>
      <p:bldP spid="71" grpId="0"/>
      <p:bldP spid="72" grpId="0"/>
      <p:bldP spid="73" grpId="0"/>
    </p:bld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gradFill rotWithShape="1">
          <a:gsLst>
            <a:gs pos="0">
              <a:srgbClr val="FFFFFF"/>
            </a:gs>
            <a:gs pos="100000">
              <a:srgbClr val="F2F2F2"/>
            </a:gs>
          </a:gsLst>
          <a:lin ang="18900000" scaled="1"/>
        </a:gradFill>
        <a:effectLst/>
      </p:bgPr>
    </p:bg>
    <p:spTree>
      <p:nvGrpSpPr>
        <p:cNvPr id="1" name=""/>
        <p:cNvGrpSpPr/>
        <p:nvPr/>
      </p:nvGrpSpPr>
      <p:grpSpPr>
        <a:xfrm>
          <a:off x="0" y="0"/>
          <a:ext cx="0" cy="0"/>
          <a:chOff x="0" y="0"/>
          <a:chExt cx="0" cy="0"/>
        </a:xfrm>
      </p:grpSpPr>
      <p:grpSp>
        <p:nvGrpSpPr>
          <p:cNvPr id="7170" name="组合 1"/>
          <p:cNvGrpSpPr>
            <a:grpSpLocks/>
          </p:cNvGrpSpPr>
          <p:nvPr/>
        </p:nvGrpSpPr>
        <p:grpSpPr bwMode="auto">
          <a:xfrm rot="-5400000">
            <a:off x="4336920" y="145603"/>
            <a:ext cx="11515725" cy="6639820"/>
            <a:chOff x="0" y="0"/>
            <a:chExt cx="22838079" cy="13375101"/>
          </a:xfrm>
        </p:grpSpPr>
        <p:grpSp>
          <p:nvGrpSpPr>
            <p:cNvPr id="7178" name="花1"/>
            <p:cNvGrpSpPr>
              <a:grpSpLocks/>
            </p:cNvGrpSpPr>
            <p:nvPr/>
          </p:nvGrpSpPr>
          <p:grpSpPr bwMode="auto">
            <a:xfrm>
              <a:off x="7202181" y="7509015"/>
              <a:ext cx="8526317" cy="4848472"/>
              <a:chOff x="0" y="0"/>
              <a:chExt cx="8526317" cy="4848472"/>
            </a:xfrm>
          </p:grpSpPr>
          <p:sp>
            <p:nvSpPr>
              <p:cNvPr id="7213" name="任意多边形 37"/>
              <p:cNvSpPr>
                <a:spLocks noChangeArrowheads="1"/>
              </p:cNvSpPr>
              <p:nvPr/>
            </p:nvSpPr>
            <p:spPr bwMode="auto">
              <a:xfrm>
                <a:off x="3229072" y="0"/>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7214" name="任意多边形 38"/>
              <p:cNvSpPr>
                <a:spLocks noChangeArrowheads="1"/>
              </p:cNvSpPr>
              <p:nvPr/>
            </p:nvSpPr>
            <p:spPr bwMode="auto">
              <a:xfrm rot="-1737047">
                <a:off x="2179060" y="257122"/>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7215" name="任意多边形 39"/>
              <p:cNvSpPr>
                <a:spLocks noChangeArrowheads="1"/>
              </p:cNvSpPr>
              <p:nvPr/>
            </p:nvSpPr>
            <p:spPr bwMode="auto">
              <a:xfrm rot="1791145">
                <a:off x="4222810" y="219293"/>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7216" name="任意多边形 40"/>
              <p:cNvSpPr>
                <a:spLocks noChangeArrowheads="1"/>
              </p:cNvSpPr>
              <p:nvPr/>
            </p:nvSpPr>
            <p:spPr bwMode="auto">
              <a:xfrm rot="3361456">
                <a:off x="5057369" y="94846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7217" name="任意多边形 41"/>
              <p:cNvSpPr>
                <a:spLocks noChangeArrowheads="1"/>
              </p:cNvSpPr>
              <p:nvPr/>
            </p:nvSpPr>
            <p:spPr bwMode="auto">
              <a:xfrm rot="-3570273">
                <a:off x="1487840" y="94877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7218" name="任意多边形 42"/>
              <p:cNvSpPr>
                <a:spLocks noChangeArrowheads="1"/>
              </p:cNvSpPr>
              <p:nvPr/>
            </p:nvSpPr>
            <p:spPr bwMode="auto">
              <a:xfrm rot="4636883">
                <a:off x="5334531" y="165668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7219" name="任意多边形 43"/>
              <p:cNvSpPr>
                <a:spLocks noChangeArrowheads="1"/>
              </p:cNvSpPr>
              <p:nvPr/>
            </p:nvSpPr>
            <p:spPr bwMode="auto">
              <a:xfrm rot="-4621425">
                <a:off x="1176172" y="1648119"/>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grpSp>
          <p:nvGrpSpPr>
            <p:cNvPr id="7179" name="花2"/>
            <p:cNvGrpSpPr>
              <a:grpSpLocks/>
            </p:cNvGrpSpPr>
            <p:nvPr/>
          </p:nvGrpSpPr>
          <p:grpSpPr bwMode="auto">
            <a:xfrm>
              <a:off x="4953333" y="5453466"/>
              <a:ext cx="12996258" cy="7478907"/>
              <a:chOff x="0" y="0"/>
              <a:chExt cx="12996258" cy="7478907"/>
            </a:xfrm>
          </p:grpSpPr>
          <p:sp>
            <p:nvSpPr>
              <p:cNvPr id="7205" name="任意多边形 29"/>
              <p:cNvSpPr>
                <a:spLocks noChangeArrowheads="1"/>
              </p:cNvSpPr>
              <p:nvPr/>
            </p:nvSpPr>
            <p:spPr bwMode="auto">
              <a:xfrm rot="-861973">
                <a:off x="4521405" y="24568"/>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7206" name="任意多边形 30"/>
              <p:cNvSpPr>
                <a:spLocks noChangeArrowheads="1"/>
              </p:cNvSpPr>
              <p:nvPr/>
            </p:nvSpPr>
            <p:spPr bwMode="auto">
              <a:xfrm rot="852536">
                <a:off x="6126547" y="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7207" name="任意多边形 31"/>
              <p:cNvSpPr>
                <a:spLocks noChangeArrowheads="1"/>
              </p:cNvSpPr>
              <p:nvPr/>
            </p:nvSpPr>
            <p:spPr bwMode="auto">
              <a:xfrm rot="2517796">
                <a:off x="7568389" y="70660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7208" name="任意多边形 32"/>
              <p:cNvSpPr>
                <a:spLocks noChangeArrowheads="1"/>
              </p:cNvSpPr>
              <p:nvPr/>
            </p:nvSpPr>
            <p:spPr bwMode="auto">
              <a:xfrm rot="-2545862">
                <a:off x="3137550" y="74914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7209" name="任意多边形 33"/>
              <p:cNvSpPr>
                <a:spLocks noChangeArrowheads="1"/>
              </p:cNvSpPr>
              <p:nvPr/>
            </p:nvSpPr>
            <p:spPr bwMode="auto">
              <a:xfrm rot="-4040629">
                <a:off x="2237801" y="212818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7210" name="任意多边形 34"/>
              <p:cNvSpPr>
                <a:spLocks noChangeArrowheads="1"/>
              </p:cNvSpPr>
              <p:nvPr/>
            </p:nvSpPr>
            <p:spPr bwMode="auto">
              <a:xfrm rot="4135283">
                <a:off x="8404699" y="208867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7211" name="任意多边形 35"/>
              <p:cNvSpPr>
                <a:spLocks noChangeArrowheads="1"/>
              </p:cNvSpPr>
              <p:nvPr/>
            </p:nvSpPr>
            <p:spPr bwMode="auto">
              <a:xfrm rot="5400000">
                <a:off x="8578213" y="306086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EB3DC"/>
                  </a:gs>
                  <a:gs pos="7100">
                    <a:srgbClr val="9EB3DC"/>
                  </a:gs>
                  <a:gs pos="100000">
                    <a:srgbClr val="8E7BCB"/>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7212" name="任意多边形 36"/>
              <p:cNvSpPr>
                <a:spLocks noChangeArrowheads="1"/>
              </p:cNvSpPr>
              <p:nvPr/>
            </p:nvSpPr>
            <p:spPr bwMode="auto">
              <a:xfrm rot="-5227570">
                <a:off x="2098401" y="295721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DB0DB"/>
                  </a:gs>
                  <a:gs pos="10599">
                    <a:srgbClr val="9DB0DB"/>
                  </a:gs>
                  <a:gs pos="100000">
                    <a:srgbClr val="8D75C9"/>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grpSp>
          <p:nvGrpSpPr>
            <p:cNvPr id="7180" name="花3"/>
            <p:cNvGrpSpPr>
              <a:grpSpLocks/>
            </p:cNvGrpSpPr>
            <p:nvPr/>
          </p:nvGrpSpPr>
          <p:grpSpPr bwMode="auto">
            <a:xfrm>
              <a:off x="2198018" y="2547784"/>
              <a:ext cx="18624069" cy="10634847"/>
              <a:chOff x="0" y="0"/>
              <a:chExt cx="18624069" cy="10634847"/>
            </a:xfrm>
          </p:grpSpPr>
          <p:sp>
            <p:nvSpPr>
              <p:cNvPr id="7198" name="任意多边形 22"/>
              <p:cNvSpPr>
                <a:spLocks noChangeArrowheads="1"/>
              </p:cNvSpPr>
              <p:nvPr/>
            </p:nvSpPr>
            <p:spPr bwMode="auto">
              <a:xfrm rot="1690499">
                <a:off x="9672003" y="592094"/>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7199" name="任意多边形 23"/>
              <p:cNvSpPr>
                <a:spLocks noChangeArrowheads="1"/>
              </p:cNvSpPr>
              <p:nvPr/>
            </p:nvSpPr>
            <p:spPr bwMode="auto">
              <a:xfrm>
                <a:off x="7484067" y="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2CAB3"/>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7200" name="任意多边形 24"/>
              <p:cNvSpPr>
                <a:spLocks noChangeArrowheads="1"/>
              </p:cNvSpPr>
              <p:nvPr/>
            </p:nvSpPr>
            <p:spPr bwMode="auto">
              <a:xfrm rot="-1707563">
                <a:off x="5277014" y="59525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7201" name="任意多边形 25"/>
              <p:cNvSpPr>
                <a:spLocks noChangeArrowheads="1"/>
              </p:cNvSpPr>
              <p:nvPr/>
            </p:nvSpPr>
            <p:spPr bwMode="auto">
              <a:xfrm rot="3302765">
                <a:off x="11318194" y="2083217"/>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7202" name="任意多边形 26"/>
              <p:cNvSpPr>
                <a:spLocks noChangeArrowheads="1"/>
              </p:cNvSpPr>
              <p:nvPr/>
            </p:nvSpPr>
            <p:spPr bwMode="auto">
              <a:xfrm rot="-3463740">
                <a:off x="3817346" y="215419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7203" name="任意多边形 27"/>
              <p:cNvSpPr>
                <a:spLocks noChangeArrowheads="1"/>
              </p:cNvSpPr>
              <p:nvPr/>
            </p:nvSpPr>
            <p:spPr bwMode="auto">
              <a:xfrm rot="-4982836">
                <a:off x="2864283" y="4161941"/>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7204" name="任意多边形 28"/>
              <p:cNvSpPr>
                <a:spLocks noChangeArrowheads="1"/>
              </p:cNvSpPr>
              <p:nvPr/>
            </p:nvSpPr>
            <p:spPr bwMode="auto">
              <a:xfrm rot="5131814">
                <a:off x="12208442" y="421922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grpSp>
          <p:nvGrpSpPr>
            <p:cNvPr id="7181" name="花4"/>
            <p:cNvGrpSpPr>
              <a:grpSpLocks/>
            </p:cNvGrpSpPr>
            <p:nvPr/>
          </p:nvGrpSpPr>
          <p:grpSpPr bwMode="auto">
            <a:xfrm>
              <a:off x="0" y="0"/>
              <a:ext cx="22838079" cy="13375101"/>
              <a:chOff x="0" y="0"/>
              <a:chExt cx="22838079" cy="13375101"/>
            </a:xfrm>
          </p:grpSpPr>
          <p:sp>
            <p:nvSpPr>
              <p:cNvPr id="7192" name="任意多边形 16"/>
              <p:cNvSpPr>
                <a:spLocks noChangeArrowheads="1"/>
              </p:cNvSpPr>
              <p:nvPr/>
            </p:nvSpPr>
            <p:spPr bwMode="auto">
              <a:xfrm rot="-951352">
                <a:off x="7989869" y="8900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7193" name="任意多边形 17"/>
              <p:cNvSpPr>
                <a:spLocks noChangeArrowheads="1"/>
              </p:cNvSpPr>
              <p:nvPr/>
            </p:nvSpPr>
            <p:spPr bwMode="auto">
              <a:xfrm rot="1075034">
                <a:off x="11397066" y="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7194" name="任意多边形 18"/>
              <p:cNvSpPr>
                <a:spLocks noChangeArrowheads="1"/>
              </p:cNvSpPr>
              <p:nvPr/>
            </p:nvSpPr>
            <p:spPr bwMode="auto">
              <a:xfrm rot="2492382">
                <a:off x="13605991" y="1467639"/>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7195" name="任意多边形 19"/>
              <p:cNvSpPr>
                <a:spLocks noChangeArrowheads="1"/>
              </p:cNvSpPr>
              <p:nvPr/>
            </p:nvSpPr>
            <p:spPr bwMode="auto">
              <a:xfrm rot="-2651627">
                <a:off x="5559233" y="1467641"/>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7196" name="任意多边形 20"/>
              <p:cNvSpPr>
                <a:spLocks noChangeArrowheads="1"/>
              </p:cNvSpPr>
              <p:nvPr/>
            </p:nvSpPr>
            <p:spPr bwMode="auto">
              <a:xfrm rot="4080311">
                <a:off x="15091029" y="360301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7197" name="任意多边形 21"/>
              <p:cNvSpPr>
                <a:spLocks noChangeArrowheads="1"/>
              </p:cNvSpPr>
              <p:nvPr/>
            </p:nvSpPr>
            <p:spPr bwMode="auto">
              <a:xfrm rot="-4337950">
                <a:off x="4160410" y="4017565"/>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grpSp>
          <p:nvGrpSpPr>
            <p:cNvPr id="7182" name="组合 6"/>
            <p:cNvGrpSpPr>
              <a:grpSpLocks/>
            </p:cNvGrpSpPr>
            <p:nvPr/>
          </p:nvGrpSpPr>
          <p:grpSpPr bwMode="auto">
            <a:xfrm>
              <a:off x="8336499" y="8592907"/>
              <a:ext cx="6171429" cy="3725279"/>
              <a:chOff x="0" y="0"/>
              <a:chExt cx="6171429" cy="3725279"/>
            </a:xfrm>
          </p:grpSpPr>
          <p:sp>
            <p:nvSpPr>
              <p:cNvPr id="7183" name="任意多边形 7"/>
              <p:cNvSpPr>
                <a:spLocks noChangeArrowheads="1"/>
              </p:cNvSpPr>
              <p:nvPr/>
            </p:nvSpPr>
            <p:spPr bwMode="auto">
              <a:xfrm>
                <a:off x="2811727" y="0"/>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7184" name="任意多边形 8"/>
              <p:cNvSpPr>
                <a:spLocks noChangeArrowheads="1"/>
              </p:cNvSpPr>
              <p:nvPr/>
            </p:nvSpPr>
            <p:spPr bwMode="auto">
              <a:xfrm rot="1072922">
                <a:off x="3326377" y="99091"/>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7185" name="任意多边形 9"/>
              <p:cNvSpPr>
                <a:spLocks noChangeArrowheads="1"/>
              </p:cNvSpPr>
              <p:nvPr/>
            </p:nvSpPr>
            <p:spPr bwMode="auto">
              <a:xfrm rot="-1120856">
                <a:off x="2299552" y="120468"/>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7186" name="任意多边形 10"/>
              <p:cNvSpPr>
                <a:spLocks noChangeArrowheads="1"/>
              </p:cNvSpPr>
              <p:nvPr/>
            </p:nvSpPr>
            <p:spPr bwMode="auto">
              <a:xfrm rot="1888215">
                <a:off x="3688746" y="361657"/>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7187" name="任意多边形 11"/>
              <p:cNvSpPr>
                <a:spLocks noChangeArrowheads="1"/>
              </p:cNvSpPr>
              <p:nvPr/>
            </p:nvSpPr>
            <p:spPr bwMode="auto">
              <a:xfrm rot="-2097898">
                <a:off x="1905508" y="367332"/>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7188" name="任意多边形 12"/>
              <p:cNvSpPr>
                <a:spLocks noChangeArrowheads="1"/>
              </p:cNvSpPr>
              <p:nvPr/>
            </p:nvSpPr>
            <p:spPr bwMode="auto">
              <a:xfrm rot="2750473">
                <a:off x="3928352" y="629884"/>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7189" name="任意多边形 13"/>
              <p:cNvSpPr>
                <a:spLocks noChangeArrowheads="1"/>
              </p:cNvSpPr>
              <p:nvPr/>
            </p:nvSpPr>
            <p:spPr bwMode="auto">
              <a:xfrm rot="3552968">
                <a:off x="4194790" y="871489"/>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7190" name="任意多边形 14"/>
              <p:cNvSpPr>
                <a:spLocks noChangeArrowheads="1"/>
              </p:cNvSpPr>
              <p:nvPr/>
            </p:nvSpPr>
            <p:spPr bwMode="auto">
              <a:xfrm rot="-2984903">
                <a:off x="1577950" y="661526"/>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7191" name="任意多边形 15"/>
              <p:cNvSpPr>
                <a:spLocks noChangeArrowheads="1"/>
              </p:cNvSpPr>
              <p:nvPr/>
            </p:nvSpPr>
            <p:spPr bwMode="auto">
              <a:xfrm rot="-3649673">
                <a:off x="1381310" y="953545"/>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grpSp>
      <p:sp>
        <p:nvSpPr>
          <p:cNvPr id="7171" name="文本框 44"/>
          <p:cNvSpPr>
            <a:spLocks noChangeArrowheads="1"/>
          </p:cNvSpPr>
          <p:nvPr/>
        </p:nvSpPr>
        <p:spPr bwMode="auto">
          <a:xfrm>
            <a:off x="2099579" y="2575214"/>
            <a:ext cx="5899098"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7200" b="1" dirty="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PART TWO</a:t>
            </a:r>
            <a:endParaRPr lang="zh-CN" altLang="en-US" sz="7200" b="1" dirty="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endParaRPr>
          </a:p>
        </p:txBody>
      </p:sp>
      <p:grpSp>
        <p:nvGrpSpPr>
          <p:cNvPr id="7172" name="组合 45"/>
          <p:cNvGrpSpPr>
            <a:grpSpLocks/>
          </p:cNvGrpSpPr>
          <p:nvPr/>
        </p:nvGrpSpPr>
        <p:grpSpPr bwMode="auto">
          <a:xfrm>
            <a:off x="809836" y="2390776"/>
            <a:ext cx="1360842" cy="906463"/>
            <a:chOff x="0" y="0"/>
            <a:chExt cx="945409" cy="629359"/>
          </a:xfrm>
        </p:grpSpPr>
        <p:sp>
          <p:nvSpPr>
            <p:cNvPr id="7176" name="任意多边形 46"/>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7177" name="任意多边形 47"/>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7173" name="任意多边形 48"/>
          <p:cNvSpPr>
            <a:spLocks noChangeArrowheads="1"/>
          </p:cNvSpPr>
          <p:nvPr/>
        </p:nvSpPr>
        <p:spPr bwMode="auto">
          <a:xfrm rot="-2907618">
            <a:off x="5542016" y="-1497348"/>
            <a:ext cx="1511300" cy="2575596"/>
          </a:xfrm>
          <a:custGeom>
            <a:avLst/>
            <a:gdLst>
              <a:gd name="T0" fmla="*/ 566584 w 2015614"/>
              <a:gd name="T1" fmla="*/ 0 h 4367958"/>
              <a:gd name="T2" fmla="*/ 659607 w 2015614"/>
              <a:gd name="T3" fmla="*/ 52261 h 4367958"/>
              <a:gd name="T4" fmla="*/ 1133167 w 2015614"/>
              <a:gd name="T5" fmla="*/ 758963 h 4367958"/>
              <a:gd name="T6" fmla="*/ 659607 w 2015614"/>
              <a:gd name="T7" fmla="*/ 1465666 h 4367958"/>
              <a:gd name="T8" fmla="*/ 566584 w 2015614"/>
              <a:gd name="T9" fmla="*/ 1517926 h 4367958"/>
              <a:gd name="T10" fmla="*/ 473560 w 2015614"/>
              <a:gd name="T11" fmla="*/ 1465665 h 4367958"/>
              <a:gd name="T12" fmla="*/ 0 w 2015614"/>
              <a:gd name="T13" fmla="*/ 758963 h 4367958"/>
              <a:gd name="T14" fmla="*/ 473560 w 2015614"/>
              <a:gd name="T15" fmla="*/ 522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AF8F2">
              <a:alpha val="2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7174" name="任意多边形 49"/>
          <p:cNvSpPr>
            <a:spLocks noChangeArrowheads="1"/>
          </p:cNvSpPr>
          <p:nvPr/>
        </p:nvSpPr>
        <p:spPr bwMode="auto">
          <a:xfrm rot="-7373628">
            <a:off x="2701176" y="5465429"/>
            <a:ext cx="1030287" cy="2574007"/>
          </a:xfrm>
          <a:custGeom>
            <a:avLst/>
            <a:gdLst>
              <a:gd name="T0" fmla="*/ 263317 w 2015614"/>
              <a:gd name="T1" fmla="*/ 0 h 4367958"/>
              <a:gd name="T2" fmla="*/ 306549 w 2015614"/>
              <a:gd name="T3" fmla="*/ 52197 h 4367958"/>
              <a:gd name="T4" fmla="*/ 526634 w 2015614"/>
              <a:gd name="T5" fmla="*/ 758028 h 4367958"/>
              <a:gd name="T6" fmla="*/ 306549 w 2015614"/>
              <a:gd name="T7" fmla="*/ 1463858 h 4367958"/>
              <a:gd name="T8" fmla="*/ 263317 w 2015614"/>
              <a:gd name="T9" fmla="*/ 1516055 h 4367958"/>
              <a:gd name="T10" fmla="*/ 220085 w 2015614"/>
              <a:gd name="T11" fmla="*/ 1463858 h 4367958"/>
              <a:gd name="T12" fmla="*/ 0 w 2015614"/>
              <a:gd name="T13" fmla="*/ 758027 h 4367958"/>
              <a:gd name="T14" fmla="*/ 220085 w 2015614"/>
              <a:gd name="T15" fmla="*/ 5219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7175" name="文本框 50"/>
          <p:cNvSpPr>
            <a:spLocks noChangeArrowheads="1"/>
          </p:cNvSpPr>
          <p:nvPr/>
        </p:nvSpPr>
        <p:spPr bwMode="auto">
          <a:xfrm>
            <a:off x="1176063" y="3955473"/>
            <a:ext cx="9464228"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000" b="1" u="sng"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Further reading </a:t>
            </a:r>
            <a:r>
              <a:rPr lang="en-US" altLang="zh-CN" sz="4000" b="1"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of the passage</a:t>
            </a:r>
            <a:endParaRPr lang="zh-CN" altLang="en-US" sz="4000" b="1" dirty="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gradFill rotWithShape="1">
          <a:gsLst>
            <a:gs pos="0">
              <a:srgbClr val="FFFFFF"/>
            </a:gs>
            <a:gs pos="100000">
              <a:srgbClr val="F2F2F2"/>
            </a:gs>
          </a:gsLst>
          <a:lin ang="18900000" scaled="1"/>
        </a:gradFill>
        <a:effectLst/>
      </p:bgPr>
    </p:bg>
    <p:spTree>
      <p:nvGrpSpPr>
        <p:cNvPr id="1" name=""/>
        <p:cNvGrpSpPr/>
        <p:nvPr/>
      </p:nvGrpSpPr>
      <p:grpSpPr>
        <a:xfrm>
          <a:off x="0" y="0"/>
          <a:ext cx="0" cy="0"/>
          <a:chOff x="0" y="0"/>
          <a:chExt cx="0" cy="0"/>
        </a:xfrm>
      </p:grpSpPr>
      <p:sp>
        <p:nvSpPr>
          <p:cNvPr id="49" name="TextBox 48"/>
          <p:cNvSpPr txBox="1"/>
          <p:nvPr/>
        </p:nvSpPr>
        <p:spPr>
          <a:xfrm>
            <a:off x="9189224" y="5893014"/>
            <a:ext cx="3005951" cy="646331"/>
          </a:xfrm>
          <a:prstGeom prst="rect">
            <a:avLst/>
          </a:prstGeom>
          <a:solidFill>
            <a:srgbClr val="CCFFCC"/>
          </a:solidFill>
        </p:spPr>
        <p:txBody>
          <a:bodyPr wrap="none" rtlCol="0">
            <a:spAutoFit/>
          </a:bodyPr>
          <a:lstStyle/>
          <a:p>
            <a:r>
              <a:rPr lang="en-US" altLang="zh-CN" sz="3600" dirty="0" smtClean="0">
                <a:latin typeface="Times New Roman" pitchFamily="18" charset="0"/>
                <a:cs typeface="Times New Roman" pitchFamily="18" charset="0"/>
              </a:rPr>
              <a:t>not a rigid diet.</a:t>
            </a:r>
            <a:endParaRPr lang="zh-CN" altLang="en-US" sz="3600" dirty="0">
              <a:latin typeface="Times New Roman" pitchFamily="18" charset="0"/>
              <a:cs typeface="Times New Roman" pitchFamily="18" charset="0"/>
            </a:endParaRPr>
          </a:p>
        </p:txBody>
      </p:sp>
      <p:sp>
        <p:nvSpPr>
          <p:cNvPr id="11269" name="文本框 1"/>
          <p:cNvSpPr>
            <a:spLocks noChangeArrowheads="1"/>
          </p:cNvSpPr>
          <p:nvPr/>
        </p:nvSpPr>
        <p:spPr bwMode="auto">
          <a:xfrm>
            <a:off x="1736660" y="235527"/>
            <a:ext cx="6118868" cy="52322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b="1" dirty="0" smtClean="0">
                <a:solidFill>
                  <a:srgbClr val="000000"/>
                </a:solidFill>
                <a:latin typeface="Times New Roman" pitchFamily="18" charset="0"/>
                <a:ea typeface="微软雅黑" panose="020B0503020204020204" pitchFamily="34" charset="-122"/>
                <a:cs typeface="Times New Roman" pitchFamily="18" charset="0"/>
                <a:sym typeface="微软雅黑" panose="020B0503020204020204" pitchFamily="34" charset="-122"/>
              </a:rPr>
              <a:t>Step 1: Point out the key points.</a:t>
            </a:r>
          </a:p>
        </p:txBody>
      </p:sp>
      <p:grpSp>
        <p:nvGrpSpPr>
          <p:cNvPr id="11266" name="组合 50"/>
          <p:cNvGrpSpPr>
            <a:grpSpLocks/>
          </p:cNvGrpSpPr>
          <p:nvPr/>
        </p:nvGrpSpPr>
        <p:grpSpPr bwMode="auto">
          <a:xfrm rot="-6979735">
            <a:off x="-1366838" y="4830000"/>
            <a:ext cx="2733675" cy="1989656"/>
            <a:chOff x="0" y="0"/>
            <a:chExt cx="1204002" cy="875161"/>
          </a:xfrm>
        </p:grpSpPr>
        <p:sp>
          <p:nvSpPr>
            <p:cNvPr id="11279" name="任意多边形 51"/>
            <p:cNvSpPr>
              <a:spLocks noChangeArrowheads="1"/>
            </p:cNvSpPr>
            <p:nvPr/>
          </p:nvSpPr>
          <p:spPr bwMode="auto">
            <a:xfrm rot="10293356">
              <a:off x="40519" y="0"/>
              <a:ext cx="348706" cy="875161"/>
            </a:xfrm>
            <a:custGeom>
              <a:avLst/>
              <a:gdLst>
                <a:gd name="T0" fmla="*/ 30163 w 2015614"/>
                <a:gd name="T1" fmla="*/ 0 h 4367958"/>
                <a:gd name="T2" fmla="*/ 35116 w 2015614"/>
                <a:gd name="T3" fmla="*/ 6037 h 4367958"/>
                <a:gd name="T4" fmla="*/ 60327 w 2015614"/>
                <a:gd name="T5" fmla="*/ 87673 h 4367958"/>
                <a:gd name="T6" fmla="*/ 35116 w 2015614"/>
                <a:gd name="T7" fmla="*/ 169310 h 4367958"/>
                <a:gd name="T8" fmla="*/ 30163 w 2015614"/>
                <a:gd name="T9" fmla="*/ 175347 h 4367958"/>
                <a:gd name="T10" fmla="*/ 25211 w 2015614"/>
                <a:gd name="T11" fmla="*/ 169310 h 4367958"/>
                <a:gd name="T12" fmla="*/ 0 w 2015614"/>
                <a:gd name="T13" fmla="*/ 87673 h 4367958"/>
                <a:gd name="T14" fmla="*/ 25211 w 2015614"/>
                <a:gd name="T15" fmla="*/ 603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1280" name="任意多边形 52"/>
            <p:cNvSpPr>
              <a:spLocks noChangeArrowheads="1"/>
            </p:cNvSpPr>
            <p:nvPr/>
          </p:nvSpPr>
          <p:spPr bwMode="auto">
            <a:xfrm rot="7873660">
              <a:off x="362135" y="-195363"/>
              <a:ext cx="479732" cy="1204002"/>
            </a:xfrm>
            <a:custGeom>
              <a:avLst/>
              <a:gdLst>
                <a:gd name="T0" fmla="*/ 57090 w 2015614"/>
                <a:gd name="T1" fmla="*/ 0 h 4367958"/>
                <a:gd name="T2" fmla="*/ 66463 w 2015614"/>
                <a:gd name="T3" fmla="*/ 11426 h 4367958"/>
                <a:gd name="T4" fmla="*/ 114180 w 2015614"/>
                <a:gd name="T5" fmla="*/ 165938 h 4367958"/>
                <a:gd name="T6" fmla="*/ 66463 w 2015614"/>
                <a:gd name="T7" fmla="*/ 320450 h 4367958"/>
                <a:gd name="T8" fmla="*/ 57090 w 2015614"/>
                <a:gd name="T9" fmla="*/ 331876 h 4367958"/>
                <a:gd name="T10" fmla="*/ 47717 w 2015614"/>
                <a:gd name="T11" fmla="*/ 320450 h 4367958"/>
                <a:gd name="T12" fmla="*/ 0 w 2015614"/>
                <a:gd name="T13" fmla="*/ 165938 h 4367958"/>
                <a:gd name="T14" fmla="*/ 47717 w 2015614"/>
                <a:gd name="T15" fmla="*/ 1142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11267" name="任意多边形 53"/>
          <p:cNvSpPr>
            <a:spLocks noChangeArrowheads="1"/>
          </p:cNvSpPr>
          <p:nvPr/>
        </p:nvSpPr>
        <p:spPr bwMode="auto">
          <a:xfrm rot="-2591845">
            <a:off x="11682637" y="3157681"/>
            <a:ext cx="1513282" cy="2559050"/>
          </a:xfrm>
          <a:custGeom>
            <a:avLst/>
            <a:gdLst>
              <a:gd name="T0" fmla="*/ 567775 w 2015614"/>
              <a:gd name="T1" fmla="*/ 0 h 4367958"/>
              <a:gd name="T2" fmla="*/ 660994 w 2015614"/>
              <a:gd name="T3" fmla="*/ 51619 h 4367958"/>
              <a:gd name="T4" fmla="*/ 1135550 w 2015614"/>
              <a:gd name="T5" fmla="*/ 749634 h 4367958"/>
              <a:gd name="T6" fmla="*/ 660994 w 2015614"/>
              <a:gd name="T7" fmla="*/ 1447649 h 4367958"/>
              <a:gd name="T8" fmla="*/ 567776 w 2015614"/>
              <a:gd name="T9" fmla="*/ 1499267 h 4367958"/>
              <a:gd name="T10" fmla="*/ 474556 w 2015614"/>
              <a:gd name="T11" fmla="*/ 1447649 h 4367958"/>
              <a:gd name="T12" fmla="*/ 0 w 2015614"/>
              <a:gd name="T13" fmla="*/ 749633 h 4367958"/>
              <a:gd name="T14" fmla="*/ 474556 w 2015614"/>
              <a:gd name="T15" fmla="*/ 5161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1268" name="任意多边形 54"/>
          <p:cNvSpPr>
            <a:spLocks noChangeArrowheads="1"/>
          </p:cNvSpPr>
          <p:nvPr/>
        </p:nvSpPr>
        <p:spPr bwMode="auto">
          <a:xfrm rot="-7537663">
            <a:off x="8139906" y="-470024"/>
            <a:ext cx="473076" cy="940045"/>
          </a:xfrm>
          <a:custGeom>
            <a:avLst/>
            <a:gdLst>
              <a:gd name="T0" fmla="*/ 55517 w 2015614"/>
              <a:gd name="T1" fmla="*/ 0 h 4367958"/>
              <a:gd name="T2" fmla="*/ 64632 w 2015614"/>
              <a:gd name="T3" fmla="*/ 6962 h 4367958"/>
              <a:gd name="T4" fmla="*/ 111034 w 2015614"/>
              <a:gd name="T5" fmla="*/ 101103 h 4367958"/>
              <a:gd name="T6" fmla="*/ 64632 w 2015614"/>
              <a:gd name="T7" fmla="*/ 195244 h 4367958"/>
              <a:gd name="T8" fmla="*/ 55517 w 2015614"/>
              <a:gd name="T9" fmla="*/ 202205 h 4367958"/>
              <a:gd name="T10" fmla="*/ 46402 w 2015614"/>
              <a:gd name="T11" fmla="*/ 195243 h 4367958"/>
              <a:gd name="T12" fmla="*/ 0 w 2015614"/>
              <a:gd name="T13" fmla="*/ 101103 h 4367958"/>
              <a:gd name="T14" fmla="*/ 46402 w 2015614"/>
              <a:gd name="T15" fmla="*/ 696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nvGrpSpPr>
          <p:cNvPr id="11270" name="组合 5"/>
          <p:cNvGrpSpPr>
            <a:grpSpLocks/>
          </p:cNvGrpSpPr>
          <p:nvPr/>
        </p:nvGrpSpPr>
        <p:grpSpPr bwMode="auto">
          <a:xfrm>
            <a:off x="184198" y="1"/>
            <a:ext cx="1270529" cy="766764"/>
            <a:chOff x="0" y="0"/>
            <a:chExt cx="945409" cy="740056"/>
          </a:xfrm>
        </p:grpSpPr>
        <p:grpSp>
          <p:nvGrpSpPr>
            <p:cNvPr id="11275" name="组合 6"/>
            <p:cNvGrpSpPr>
              <a:grpSpLocks/>
            </p:cNvGrpSpPr>
            <p:nvPr/>
          </p:nvGrpSpPr>
          <p:grpSpPr bwMode="auto">
            <a:xfrm>
              <a:off x="0" y="0"/>
              <a:ext cx="945409" cy="629359"/>
              <a:chOff x="0" y="0"/>
              <a:chExt cx="945409" cy="629359"/>
            </a:xfrm>
          </p:grpSpPr>
          <p:sp>
            <p:nvSpPr>
              <p:cNvPr id="11277" name="任意多边形 8"/>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1278" name="任意多边形 9"/>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11276" name="任意多边形 7"/>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11271" name="文本框 4"/>
          <p:cNvSpPr>
            <a:spLocks noChangeArrowheads="1"/>
          </p:cNvSpPr>
          <p:nvPr/>
        </p:nvSpPr>
        <p:spPr bwMode="auto">
          <a:xfrm>
            <a:off x="554181" y="886692"/>
            <a:ext cx="10972800" cy="4965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ts val="3840"/>
              </a:lnSpc>
              <a:spcBef>
                <a:spcPct val="0"/>
              </a:spcBef>
              <a:buNone/>
            </a:pPr>
            <a:r>
              <a:rPr lang="en-US" altLang="zh-CN" sz="3200" b="1" dirty="0" smtClean="0">
                <a:solidFill>
                  <a:srgbClr val="000000"/>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       What is a plant-based diet? Is it just a fashionable new term for a “vegan (</a:t>
            </a:r>
            <a:r>
              <a:rPr lang="zh-CN" altLang="en-US" sz="2400" b="1" dirty="0" smtClean="0">
                <a:solidFill>
                  <a:srgbClr val="000000"/>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严格素食主义者</a:t>
            </a:r>
            <a:r>
              <a:rPr lang="en-US" altLang="zh-CN" sz="3200" b="1" dirty="0" smtClean="0">
                <a:solidFill>
                  <a:srgbClr val="000000"/>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 While there is no set definition, a plant-based way of eating focuses on consuming plant-sourced wholefoods (</a:t>
            </a:r>
            <a:r>
              <a:rPr lang="zh-CN" altLang="en-US" sz="2400" b="1" dirty="0" smtClean="0">
                <a:solidFill>
                  <a:srgbClr val="000000"/>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全天然食物</a:t>
            </a:r>
            <a:r>
              <a:rPr lang="en-US" altLang="zh-CN" sz="3200" b="1" dirty="0" smtClean="0">
                <a:solidFill>
                  <a:srgbClr val="000000"/>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 that are least processed in their original form, for example whole grains, fruits, vegetables, nuts and seeds. These are full of vitamins, minerals, and provide an abundance of nutrients for your body. Following a plant-based lifestyle doesn’t necessarily mean fully avoiding animal products like a vegan. For plant-based eaters, animal proteins can happily fit in with the lifestyle, yet they play more of a supporting role. Overall, “plant-based” is more of a broad and flexible way of thinking about nutrition rather than a rigid (</a:t>
            </a:r>
            <a:r>
              <a:rPr lang="zh-CN" altLang="en-US" sz="2400" b="1" dirty="0" smtClean="0">
                <a:solidFill>
                  <a:srgbClr val="000000"/>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严格的，不变的</a:t>
            </a:r>
            <a:r>
              <a:rPr lang="en-US" altLang="zh-CN" sz="3200" b="1" dirty="0" smtClean="0">
                <a:solidFill>
                  <a:srgbClr val="000000"/>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 diet. With a plant-based diet, the focus is on simple, nutritious wholefoods.</a:t>
            </a:r>
          </a:p>
        </p:txBody>
      </p:sp>
      <p:sp>
        <p:nvSpPr>
          <p:cNvPr id="17" name="TextBox 16"/>
          <p:cNvSpPr txBox="1"/>
          <p:nvPr/>
        </p:nvSpPr>
        <p:spPr>
          <a:xfrm>
            <a:off x="0" y="180109"/>
            <a:ext cx="1191352" cy="523220"/>
          </a:xfrm>
          <a:prstGeom prst="rect">
            <a:avLst/>
          </a:prstGeom>
          <a:noFill/>
        </p:spPr>
        <p:txBody>
          <a:bodyPr wrap="none" rtlCol="0">
            <a:spAutoFit/>
          </a:bodyPr>
          <a:lstStyle/>
          <a:p>
            <a:r>
              <a:rPr lang="en-US" altLang="zh-CN" sz="2800" b="1" dirty="0" smtClean="0">
                <a:latin typeface="Times New Roman" pitchFamily="18" charset="0"/>
                <a:ea typeface="微软雅黑" pitchFamily="34" charset="-122"/>
                <a:cs typeface="Times New Roman" pitchFamily="18" charset="0"/>
              </a:rPr>
              <a:t>Para.1</a:t>
            </a:r>
            <a:endParaRPr lang="zh-CN" altLang="en-US" sz="2800" b="1" dirty="0">
              <a:latin typeface="Times New Roman" pitchFamily="18" charset="0"/>
              <a:ea typeface="微软雅黑" pitchFamily="34" charset="-122"/>
              <a:cs typeface="Times New Roman" pitchFamily="18" charset="0"/>
            </a:endParaRPr>
          </a:p>
        </p:txBody>
      </p:sp>
      <p:cxnSp>
        <p:nvCxnSpPr>
          <p:cNvPr id="15" name="直接连接符 14">
            <a:extLst>
              <a:ext uri="{FF2B5EF4-FFF2-40B4-BE49-F238E27FC236}">
                <a16:creationId xmlns="" xmlns:a16="http://schemas.microsoft.com/office/drawing/2014/main" id="{00D4B820-4A47-40ED-B135-FE8E95A120BC}"/>
              </a:ext>
            </a:extLst>
          </p:cNvPr>
          <p:cNvCxnSpPr>
            <a:cxnSpLocks/>
          </p:cNvCxnSpPr>
          <p:nvPr/>
        </p:nvCxnSpPr>
        <p:spPr>
          <a:xfrm flipV="1">
            <a:off x="5541818" y="4779818"/>
            <a:ext cx="5846618" cy="13855"/>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 xmlns:a16="http://schemas.microsoft.com/office/drawing/2014/main" id="{00D4B820-4A47-40ED-B135-FE8E95A120BC}"/>
              </a:ext>
            </a:extLst>
          </p:cNvPr>
          <p:cNvCxnSpPr>
            <a:cxnSpLocks/>
          </p:cNvCxnSpPr>
          <p:nvPr/>
        </p:nvCxnSpPr>
        <p:spPr>
          <a:xfrm flipV="1">
            <a:off x="846130" y="5264727"/>
            <a:ext cx="10528452" cy="5361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 xmlns:a16="http://schemas.microsoft.com/office/drawing/2014/main" id="{00D4B820-4A47-40ED-B135-FE8E95A120BC}"/>
              </a:ext>
            </a:extLst>
          </p:cNvPr>
          <p:cNvCxnSpPr>
            <a:cxnSpLocks/>
          </p:cNvCxnSpPr>
          <p:nvPr/>
        </p:nvCxnSpPr>
        <p:spPr>
          <a:xfrm flipV="1">
            <a:off x="2036618" y="1856510"/>
            <a:ext cx="9379527" cy="4156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 xmlns:a16="http://schemas.microsoft.com/office/drawing/2014/main" id="{00D4B820-4A47-40ED-B135-FE8E95A120BC}"/>
              </a:ext>
            </a:extLst>
          </p:cNvPr>
          <p:cNvCxnSpPr>
            <a:cxnSpLocks/>
          </p:cNvCxnSpPr>
          <p:nvPr/>
        </p:nvCxnSpPr>
        <p:spPr>
          <a:xfrm flipV="1">
            <a:off x="846131" y="2355273"/>
            <a:ext cx="10486887" cy="5361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 xmlns:a16="http://schemas.microsoft.com/office/drawing/2014/main" id="{00D4B820-4A47-40ED-B135-FE8E95A120BC}"/>
              </a:ext>
            </a:extLst>
          </p:cNvPr>
          <p:cNvCxnSpPr>
            <a:cxnSpLocks/>
          </p:cNvCxnSpPr>
          <p:nvPr/>
        </p:nvCxnSpPr>
        <p:spPr>
          <a:xfrm flipV="1">
            <a:off x="859985" y="2798618"/>
            <a:ext cx="9253833" cy="39759"/>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矩形 30">
            <a:extLst>
              <a:ext uri="{FF2B5EF4-FFF2-40B4-BE49-F238E27FC236}">
                <a16:creationId xmlns="" xmlns:a16="http://schemas.microsoft.com/office/drawing/2014/main" id="{9BDD5DFC-A703-40CA-8477-832D6ED7BDB7}"/>
              </a:ext>
            </a:extLst>
          </p:cNvPr>
          <p:cNvSpPr/>
          <p:nvPr/>
        </p:nvSpPr>
        <p:spPr>
          <a:xfrm>
            <a:off x="6248400" y="1508606"/>
            <a:ext cx="5361709" cy="423598"/>
          </a:xfrm>
          <a:prstGeom prst="rect">
            <a:avLst/>
          </a:prstGeom>
          <a:solidFill>
            <a:srgbClr val="269A76">
              <a:alpha val="31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a:extLst>
              <a:ext uri="{FF2B5EF4-FFF2-40B4-BE49-F238E27FC236}">
                <a16:creationId xmlns="" xmlns:a16="http://schemas.microsoft.com/office/drawing/2014/main" id="{9BDD5DFC-A703-40CA-8477-832D6ED7BDB7}"/>
              </a:ext>
            </a:extLst>
          </p:cNvPr>
          <p:cNvSpPr/>
          <p:nvPr/>
        </p:nvSpPr>
        <p:spPr>
          <a:xfrm>
            <a:off x="595746" y="1993516"/>
            <a:ext cx="6650182" cy="423598"/>
          </a:xfrm>
          <a:prstGeom prst="rect">
            <a:avLst/>
          </a:prstGeom>
          <a:solidFill>
            <a:srgbClr val="269A76">
              <a:alpha val="31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 xmlns:a16="http://schemas.microsoft.com/office/drawing/2014/main" id="{9BDD5DFC-A703-40CA-8477-832D6ED7BDB7}"/>
              </a:ext>
            </a:extLst>
          </p:cNvPr>
          <p:cNvSpPr/>
          <p:nvPr/>
        </p:nvSpPr>
        <p:spPr>
          <a:xfrm>
            <a:off x="2549236" y="4821382"/>
            <a:ext cx="8950037" cy="560605"/>
          </a:xfrm>
          <a:prstGeom prst="rect">
            <a:avLst/>
          </a:prstGeom>
          <a:solidFill>
            <a:srgbClr val="269A76">
              <a:alpha val="31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0002981" y="1305031"/>
            <a:ext cx="1759527" cy="75069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38" name="椭圆 37"/>
          <p:cNvSpPr/>
          <p:nvPr/>
        </p:nvSpPr>
        <p:spPr>
          <a:xfrm>
            <a:off x="2008908" y="1814945"/>
            <a:ext cx="3643747" cy="7118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41" name="TextBox 40"/>
          <p:cNvSpPr txBox="1"/>
          <p:nvPr/>
        </p:nvSpPr>
        <p:spPr>
          <a:xfrm>
            <a:off x="-183077" y="5920723"/>
            <a:ext cx="9133113" cy="646331"/>
          </a:xfrm>
          <a:prstGeom prst="rect">
            <a:avLst/>
          </a:prstGeom>
          <a:solidFill>
            <a:srgbClr val="CCFFCC"/>
          </a:solidFill>
        </p:spPr>
        <p:txBody>
          <a:bodyPr wrap="square" rtlCol="0">
            <a:spAutoFit/>
          </a:bodyPr>
          <a:lstStyle/>
          <a:p>
            <a:r>
              <a:rPr lang="en-US" altLang="zh-CN" sz="3600" dirty="0" smtClean="0">
                <a:latin typeface="Times New Roman" pitchFamily="18" charset="0"/>
                <a:cs typeface="Times New Roman" pitchFamily="18" charset="0"/>
              </a:rPr>
              <a:t>…</a:t>
            </a:r>
            <a:r>
              <a:rPr lang="en-US" altLang="zh-CN" sz="3600" dirty="0" smtClean="0">
                <a:solidFill>
                  <a:srgbClr val="FF0000"/>
                </a:solidFill>
                <a:latin typeface="Times New Roman" pitchFamily="18" charset="0"/>
                <a:cs typeface="Times New Roman" pitchFamily="18" charset="0"/>
              </a:rPr>
              <a:t>focus on </a:t>
            </a:r>
            <a:r>
              <a:rPr lang="en-US" altLang="zh-CN" sz="3600" dirty="0" smtClean="0">
                <a:latin typeface="Times New Roman" pitchFamily="18" charset="0"/>
                <a:cs typeface="Times New Roman" pitchFamily="18" charset="0"/>
              </a:rPr>
              <a:t>nutritious plant-sourced </a:t>
            </a:r>
            <a:r>
              <a:rPr lang="en-US" altLang="zh-CN" sz="3600" dirty="0" err="1" smtClean="0">
                <a:latin typeface="Times New Roman" pitchFamily="18" charset="0"/>
                <a:cs typeface="Times New Roman" pitchFamily="18" charset="0"/>
              </a:rPr>
              <a:t>wholefoods</a:t>
            </a:r>
            <a:r>
              <a:rPr lang="en-US" altLang="zh-CN" sz="3600" dirty="0" smtClean="0">
                <a:latin typeface="Times New Roman" pitchFamily="18" charset="0"/>
                <a:cs typeface="Times New Roman" pitchFamily="18" charset="0"/>
              </a:rPr>
              <a:t>.</a:t>
            </a:r>
            <a:endParaRPr lang="zh-CN" altLang="en-US" sz="3600" dirty="0">
              <a:latin typeface="Times New Roman" pitchFamily="18" charset="0"/>
              <a:cs typeface="Times New Roman" pitchFamily="18" charset="0"/>
            </a:endParaRPr>
          </a:p>
        </p:txBody>
      </p:sp>
      <p:sp>
        <p:nvSpPr>
          <p:cNvPr id="43" name="TextBox 42"/>
          <p:cNvSpPr txBox="1"/>
          <p:nvPr/>
        </p:nvSpPr>
        <p:spPr>
          <a:xfrm>
            <a:off x="11270922" y="4406391"/>
            <a:ext cx="924253" cy="1938992"/>
          </a:xfrm>
          <a:prstGeom prst="rect">
            <a:avLst/>
          </a:prstGeom>
          <a:noFill/>
        </p:spPr>
        <p:txBody>
          <a:bodyPr wrap="square" rtlCol="0">
            <a:spAutoFit/>
          </a:bodyPr>
          <a:lstStyle/>
          <a:p>
            <a:r>
              <a:rPr lang="en-US" altLang="zh-CN" sz="12000" b="1" dirty="0" smtClean="0">
                <a:solidFill>
                  <a:srgbClr val="002060"/>
                </a:solidFill>
                <a:latin typeface="BatangChe" pitchFamily="49" charset="-127"/>
                <a:ea typeface="BatangChe" pitchFamily="49" charset="-127"/>
              </a:rPr>
              <a:t>?</a:t>
            </a:r>
            <a:endParaRPr lang="zh-CN" altLang="en-US" sz="12000" b="1" dirty="0">
              <a:solidFill>
                <a:srgbClr val="002060"/>
              </a:solidFill>
              <a:latin typeface="BatangChe" pitchFamily="49" charset="-127"/>
              <a:ea typeface="BatangChe" pitchFamily="49" charset="-127"/>
            </a:endParaRPr>
          </a:p>
        </p:txBody>
      </p:sp>
      <p:sp>
        <p:nvSpPr>
          <p:cNvPr id="33" name="TextBox 32"/>
          <p:cNvSpPr txBox="1"/>
          <p:nvPr/>
        </p:nvSpPr>
        <p:spPr>
          <a:xfrm>
            <a:off x="5389417" y="4239491"/>
            <a:ext cx="1072730" cy="584775"/>
          </a:xfrm>
          <a:prstGeom prst="rect">
            <a:avLst/>
          </a:prstGeom>
          <a:noFill/>
        </p:spPr>
        <p:txBody>
          <a:bodyPr wrap="none" rtlCol="0">
            <a:spAutoFit/>
          </a:bodyPr>
          <a:lstStyle/>
          <a:p>
            <a:r>
              <a:rPr lang="en-US" altLang="zh-CN" sz="3200" b="1" dirty="0" smtClean="0">
                <a:solidFill>
                  <a:srgbClr val="FF0000"/>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Overall</a:t>
            </a:r>
            <a:endParaRPr lang="zh-CN" altLang="en-US" dirty="0">
              <a:solidFill>
                <a:srgbClr val="FF0000"/>
              </a:solidFill>
            </a:endParaRPr>
          </a:p>
        </p:txBody>
      </p:sp>
      <p:sp>
        <p:nvSpPr>
          <p:cNvPr id="34" name="TextBox 33"/>
          <p:cNvSpPr txBox="1"/>
          <p:nvPr/>
        </p:nvSpPr>
        <p:spPr>
          <a:xfrm>
            <a:off x="1925781" y="1357746"/>
            <a:ext cx="915635" cy="584775"/>
          </a:xfrm>
          <a:prstGeom prst="rect">
            <a:avLst/>
          </a:prstGeom>
          <a:noFill/>
        </p:spPr>
        <p:txBody>
          <a:bodyPr wrap="none" rtlCol="0">
            <a:spAutoFit/>
          </a:bodyPr>
          <a:lstStyle/>
          <a:p>
            <a:r>
              <a:rPr lang="en-US" altLang="zh-CN" sz="3200" b="1" dirty="0" smtClean="0">
                <a:solidFill>
                  <a:srgbClr val="FF0000"/>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While</a:t>
            </a:r>
            <a:endParaRPr lang="zh-CN" altLang="en-US" dirty="0">
              <a:solidFill>
                <a:srgbClr val="FF0000"/>
              </a:solidFill>
            </a:endParaRPr>
          </a:p>
        </p:txBody>
      </p:sp>
      <p:sp>
        <p:nvSpPr>
          <p:cNvPr id="35" name="矩形 34">
            <a:extLst>
              <a:ext uri="{FF2B5EF4-FFF2-40B4-BE49-F238E27FC236}">
                <a16:creationId xmlns="" xmlns:a16="http://schemas.microsoft.com/office/drawing/2014/main" id="{9BDD5DFC-A703-40CA-8477-832D6ED7BDB7}"/>
              </a:ext>
            </a:extLst>
          </p:cNvPr>
          <p:cNvSpPr/>
          <p:nvPr/>
        </p:nvSpPr>
        <p:spPr>
          <a:xfrm>
            <a:off x="3726873" y="5417125"/>
            <a:ext cx="5749636" cy="380497"/>
          </a:xfrm>
          <a:prstGeom prst="rect">
            <a:avLst/>
          </a:prstGeom>
          <a:solidFill>
            <a:srgbClr val="269A76">
              <a:alpha val="31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箭头连接符 45"/>
          <p:cNvCxnSpPr/>
          <p:nvPr/>
        </p:nvCxnSpPr>
        <p:spPr bwMode="auto">
          <a:xfrm>
            <a:off x="4128655" y="2452255"/>
            <a:ext cx="886690" cy="2549236"/>
          </a:xfrm>
          <a:prstGeom prst="straightConnector1">
            <a:avLst/>
          </a:prstGeom>
          <a:ln>
            <a:headEnd type="arrow"/>
            <a:tailEnd type="arrow"/>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50" name="椭圆 49"/>
          <p:cNvSpPr/>
          <p:nvPr/>
        </p:nvSpPr>
        <p:spPr>
          <a:xfrm>
            <a:off x="5791200" y="4765963"/>
            <a:ext cx="5735781" cy="7118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51" name="椭圆 50"/>
          <p:cNvSpPr/>
          <p:nvPr/>
        </p:nvSpPr>
        <p:spPr>
          <a:xfrm>
            <a:off x="2507673" y="4724401"/>
            <a:ext cx="3338945" cy="6234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39" name="矩形 38">
            <a:extLst>
              <a:ext uri="{FF2B5EF4-FFF2-40B4-BE49-F238E27FC236}">
                <a16:creationId xmlns="" xmlns:a16="http://schemas.microsoft.com/office/drawing/2014/main" id="{9BDD5DFC-A703-40CA-8477-832D6ED7BDB7}"/>
              </a:ext>
            </a:extLst>
          </p:cNvPr>
          <p:cNvSpPr/>
          <p:nvPr/>
        </p:nvSpPr>
        <p:spPr>
          <a:xfrm>
            <a:off x="8631381" y="4294909"/>
            <a:ext cx="1177637" cy="560605"/>
          </a:xfrm>
          <a:prstGeom prst="rect">
            <a:avLst/>
          </a:prstGeom>
          <a:solidFill>
            <a:srgbClr val="269A76">
              <a:alpha val="31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8326582" y="4184074"/>
            <a:ext cx="1884218" cy="6234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42" name="加号 41"/>
          <p:cNvSpPr/>
          <p:nvPr/>
        </p:nvSpPr>
        <p:spPr bwMode="auto">
          <a:xfrm>
            <a:off x="8769928" y="6068290"/>
            <a:ext cx="401782" cy="387927"/>
          </a:xfrm>
          <a:prstGeom prst="mathPlus">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44" name="椭圆 43"/>
          <p:cNvSpPr/>
          <p:nvPr/>
        </p:nvSpPr>
        <p:spPr>
          <a:xfrm>
            <a:off x="9144001" y="5721927"/>
            <a:ext cx="3051174" cy="9698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down)">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down)">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down)">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down)">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46"/>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41"/>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50"/>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42"/>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44"/>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37" grpId="0" animBg="1"/>
      <p:bldP spid="38" grpId="0" animBg="1"/>
      <p:bldP spid="41" grpId="0" animBg="1"/>
      <p:bldP spid="43" grpId="0"/>
      <p:bldP spid="33" grpId="0"/>
      <p:bldP spid="34" grpId="0"/>
      <p:bldP spid="50" grpId="0" animBg="1"/>
      <p:bldP spid="51" grpId="0" animBg="1"/>
      <p:bldP spid="40" grpId="0" animBg="1"/>
      <p:bldP spid="42"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文本框 1"/>
          <p:cNvSpPr>
            <a:spLocks noChangeArrowheads="1"/>
          </p:cNvSpPr>
          <p:nvPr/>
        </p:nvSpPr>
        <p:spPr bwMode="auto">
          <a:xfrm>
            <a:off x="1736660" y="235527"/>
            <a:ext cx="6118868" cy="52322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b="1" dirty="0" smtClean="0">
                <a:solidFill>
                  <a:srgbClr val="000000"/>
                </a:solidFill>
                <a:latin typeface="Times New Roman" pitchFamily="18" charset="0"/>
                <a:ea typeface="微软雅黑" panose="020B0503020204020204" pitchFamily="34" charset="-122"/>
                <a:cs typeface="Times New Roman" pitchFamily="18" charset="0"/>
                <a:sym typeface="微软雅黑" panose="020B0503020204020204" pitchFamily="34" charset="-122"/>
              </a:rPr>
              <a:t>Step 1: Point out the key points.</a:t>
            </a:r>
          </a:p>
        </p:txBody>
      </p:sp>
      <p:grpSp>
        <p:nvGrpSpPr>
          <p:cNvPr id="2" name="组合 50"/>
          <p:cNvGrpSpPr>
            <a:grpSpLocks/>
          </p:cNvGrpSpPr>
          <p:nvPr/>
        </p:nvGrpSpPr>
        <p:grpSpPr bwMode="auto">
          <a:xfrm rot="-6979735">
            <a:off x="-1366838" y="4830000"/>
            <a:ext cx="2733675" cy="1989656"/>
            <a:chOff x="0" y="0"/>
            <a:chExt cx="1204002" cy="875161"/>
          </a:xfrm>
        </p:grpSpPr>
        <p:sp>
          <p:nvSpPr>
            <p:cNvPr id="11279" name="任意多边形 51"/>
            <p:cNvSpPr>
              <a:spLocks noChangeArrowheads="1"/>
            </p:cNvSpPr>
            <p:nvPr/>
          </p:nvSpPr>
          <p:spPr bwMode="auto">
            <a:xfrm rot="10293356">
              <a:off x="40519" y="0"/>
              <a:ext cx="348706" cy="875161"/>
            </a:xfrm>
            <a:custGeom>
              <a:avLst/>
              <a:gdLst>
                <a:gd name="T0" fmla="*/ 30163 w 2015614"/>
                <a:gd name="T1" fmla="*/ 0 h 4367958"/>
                <a:gd name="T2" fmla="*/ 35116 w 2015614"/>
                <a:gd name="T3" fmla="*/ 6037 h 4367958"/>
                <a:gd name="T4" fmla="*/ 60327 w 2015614"/>
                <a:gd name="T5" fmla="*/ 87673 h 4367958"/>
                <a:gd name="T6" fmla="*/ 35116 w 2015614"/>
                <a:gd name="T7" fmla="*/ 169310 h 4367958"/>
                <a:gd name="T8" fmla="*/ 30163 w 2015614"/>
                <a:gd name="T9" fmla="*/ 175347 h 4367958"/>
                <a:gd name="T10" fmla="*/ 25211 w 2015614"/>
                <a:gd name="T11" fmla="*/ 169310 h 4367958"/>
                <a:gd name="T12" fmla="*/ 0 w 2015614"/>
                <a:gd name="T13" fmla="*/ 87673 h 4367958"/>
                <a:gd name="T14" fmla="*/ 25211 w 2015614"/>
                <a:gd name="T15" fmla="*/ 603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1280" name="任意多边形 52"/>
            <p:cNvSpPr>
              <a:spLocks noChangeArrowheads="1"/>
            </p:cNvSpPr>
            <p:nvPr/>
          </p:nvSpPr>
          <p:spPr bwMode="auto">
            <a:xfrm rot="7873660">
              <a:off x="362135" y="-195363"/>
              <a:ext cx="479732" cy="1204002"/>
            </a:xfrm>
            <a:custGeom>
              <a:avLst/>
              <a:gdLst>
                <a:gd name="T0" fmla="*/ 57090 w 2015614"/>
                <a:gd name="T1" fmla="*/ 0 h 4367958"/>
                <a:gd name="T2" fmla="*/ 66463 w 2015614"/>
                <a:gd name="T3" fmla="*/ 11426 h 4367958"/>
                <a:gd name="T4" fmla="*/ 114180 w 2015614"/>
                <a:gd name="T5" fmla="*/ 165938 h 4367958"/>
                <a:gd name="T6" fmla="*/ 66463 w 2015614"/>
                <a:gd name="T7" fmla="*/ 320450 h 4367958"/>
                <a:gd name="T8" fmla="*/ 57090 w 2015614"/>
                <a:gd name="T9" fmla="*/ 331876 h 4367958"/>
                <a:gd name="T10" fmla="*/ 47717 w 2015614"/>
                <a:gd name="T11" fmla="*/ 320450 h 4367958"/>
                <a:gd name="T12" fmla="*/ 0 w 2015614"/>
                <a:gd name="T13" fmla="*/ 165938 h 4367958"/>
                <a:gd name="T14" fmla="*/ 47717 w 2015614"/>
                <a:gd name="T15" fmla="*/ 1142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11267" name="任意多边形 53"/>
          <p:cNvSpPr>
            <a:spLocks noChangeArrowheads="1"/>
          </p:cNvSpPr>
          <p:nvPr/>
        </p:nvSpPr>
        <p:spPr bwMode="auto">
          <a:xfrm rot="-2591845">
            <a:off x="11932020" y="3116117"/>
            <a:ext cx="1513282" cy="2559050"/>
          </a:xfrm>
          <a:custGeom>
            <a:avLst/>
            <a:gdLst>
              <a:gd name="T0" fmla="*/ 567775 w 2015614"/>
              <a:gd name="T1" fmla="*/ 0 h 4367958"/>
              <a:gd name="T2" fmla="*/ 660994 w 2015614"/>
              <a:gd name="T3" fmla="*/ 51619 h 4367958"/>
              <a:gd name="T4" fmla="*/ 1135550 w 2015614"/>
              <a:gd name="T5" fmla="*/ 749634 h 4367958"/>
              <a:gd name="T6" fmla="*/ 660994 w 2015614"/>
              <a:gd name="T7" fmla="*/ 1447649 h 4367958"/>
              <a:gd name="T8" fmla="*/ 567776 w 2015614"/>
              <a:gd name="T9" fmla="*/ 1499267 h 4367958"/>
              <a:gd name="T10" fmla="*/ 474556 w 2015614"/>
              <a:gd name="T11" fmla="*/ 1447649 h 4367958"/>
              <a:gd name="T12" fmla="*/ 0 w 2015614"/>
              <a:gd name="T13" fmla="*/ 749633 h 4367958"/>
              <a:gd name="T14" fmla="*/ 474556 w 2015614"/>
              <a:gd name="T15" fmla="*/ 5161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1268" name="任意多边形 54"/>
          <p:cNvSpPr>
            <a:spLocks noChangeArrowheads="1"/>
          </p:cNvSpPr>
          <p:nvPr/>
        </p:nvSpPr>
        <p:spPr bwMode="auto">
          <a:xfrm rot="-7537663">
            <a:off x="8139906" y="-470024"/>
            <a:ext cx="473076" cy="940045"/>
          </a:xfrm>
          <a:custGeom>
            <a:avLst/>
            <a:gdLst>
              <a:gd name="T0" fmla="*/ 55517 w 2015614"/>
              <a:gd name="T1" fmla="*/ 0 h 4367958"/>
              <a:gd name="T2" fmla="*/ 64632 w 2015614"/>
              <a:gd name="T3" fmla="*/ 6962 h 4367958"/>
              <a:gd name="T4" fmla="*/ 111034 w 2015614"/>
              <a:gd name="T5" fmla="*/ 101103 h 4367958"/>
              <a:gd name="T6" fmla="*/ 64632 w 2015614"/>
              <a:gd name="T7" fmla="*/ 195244 h 4367958"/>
              <a:gd name="T8" fmla="*/ 55517 w 2015614"/>
              <a:gd name="T9" fmla="*/ 202205 h 4367958"/>
              <a:gd name="T10" fmla="*/ 46402 w 2015614"/>
              <a:gd name="T11" fmla="*/ 195243 h 4367958"/>
              <a:gd name="T12" fmla="*/ 0 w 2015614"/>
              <a:gd name="T13" fmla="*/ 101103 h 4367958"/>
              <a:gd name="T14" fmla="*/ 46402 w 2015614"/>
              <a:gd name="T15" fmla="*/ 696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nvGrpSpPr>
          <p:cNvPr id="3" name="组合 5"/>
          <p:cNvGrpSpPr>
            <a:grpSpLocks/>
          </p:cNvGrpSpPr>
          <p:nvPr/>
        </p:nvGrpSpPr>
        <p:grpSpPr bwMode="auto">
          <a:xfrm>
            <a:off x="184198" y="1"/>
            <a:ext cx="1270529" cy="766764"/>
            <a:chOff x="0" y="0"/>
            <a:chExt cx="945409" cy="740056"/>
          </a:xfrm>
        </p:grpSpPr>
        <p:grpSp>
          <p:nvGrpSpPr>
            <p:cNvPr id="4" name="组合 6"/>
            <p:cNvGrpSpPr>
              <a:grpSpLocks/>
            </p:cNvGrpSpPr>
            <p:nvPr/>
          </p:nvGrpSpPr>
          <p:grpSpPr bwMode="auto">
            <a:xfrm>
              <a:off x="0" y="0"/>
              <a:ext cx="945409" cy="629359"/>
              <a:chOff x="0" y="0"/>
              <a:chExt cx="945409" cy="629359"/>
            </a:xfrm>
          </p:grpSpPr>
          <p:sp>
            <p:nvSpPr>
              <p:cNvPr id="11277" name="任意多边形 8"/>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1278" name="任意多边形 9"/>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11276" name="任意多边形 7"/>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11271" name="文本框 4"/>
          <p:cNvSpPr>
            <a:spLocks noChangeArrowheads="1"/>
          </p:cNvSpPr>
          <p:nvPr/>
        </p:nvSpPr>
        <p:spPr bwMode="auto">
          <a:xfrm>
            <a:off x="554181" y="886692"/>
            <a:ext cx="10972800" cy="4965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ts val="3840"/>
              </a:lnSpc>
              <a:spcBef>
                <a:spcPct val="0"/>
              </a:spcBef>
              <a:buNone/>
            </a:pPr>
            <a:r>
              <a:rPr lang="en-US" altLang="zh-CN" sz="3200" b="1" dirty="0" smtClean="0">
                <a:solidFill>
                  <a:schemeClr val="bg1">
                    <a:lumMod val="85000"/>
                  </a:schemeClr>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       What is a plant-based diet? Is it just a fashionable new term for a “vegan (</a:t>
            </a:r>
            <a:r>
              <a:rPr lang="zh-CN" altLang="en-US" sz="2400" b="1" dirty="0" smtClean="0">
                <a:solidFill>
                  <a:schemeClr val="bg1">
                    <a:lumMod val="85000"/>
                  </a:schemeClr>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严格素食主义者</a:t>
            </a:r>
            <a:r>
              <a:rPr lang="en-US" altLang="zh-CN" sz="3200" b="1" dirty="0" smtClean="0">
                <a:solidFill>
                  <a:schemeClr val="bg1">
                    <a:lumMod val="85000"/>
                  </a:schemeClr>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 While there is no set definition, a plant-based way of eating focuses on </a:t>
            </a:r>
            <a:r>
              <a:rPr lang="en-US" altLang="zh-CN" sz="3200" b="1" dirty="0" smtClean="0">
                <a:solidFill>
                  <a:schemeClr val="bg2"/>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consuming plant-sourced wholefoods (</a:t>
            </a:r>
            <a:r>
              <a:rPr lang="zh-CN" altLang="en-US" sz="2400" b="1" dirty="0" smtClean="0">
                <a:solidFill>
                  <a:schemeClr val="bg2"/>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全天然食物</a:t>
            </a:r>
            <a:r>
              <a:rPr lang="en-US" altLang="zh-CN" sz="3200" b="1" dirty="0" smtClean="0">
                <a:solidFill>
                  <a:schemeClr val="bg2"/>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 that are least processed in their original form, for example whole grains, fruits, vegetables, nuts and seeds. </a:t>
            </a:r>
            <a:r>
              <a:rPr lang="en-US" altLang="zh-CN" sz="3200" b="1" dirty="0" smtClean="0">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These are full of vitamins, minerals, and provide an abundance of nutrients for your body. Following a plant-based lifestyle doesn’t necessarily mean fully avoiding animal products like a vegan. For plant-based eaters, animal proteins can happily fit in with the lifestyle, yet they play more of a supporting role. </a:t>
            </a:r>
            <a:r>
              <a:rPr lang="en-US" altLang="zh-CN" sz="3200" b="1" dirty="0" smtClean="0">
                <a:solidFill>
                  <a:schemeClr val="bg1">
                    <a:lumMod val="85000"/>
                  </a:schemeClr>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Overall, “plant-based” is more of a broad and flexible way of thinking about nutrition rather than a rigid (</a:t>
            </a:r>
            <a:r>
              <a:rPr lang="zh-CN" altLang="en-US" sz="2400" b="1" dirty="0" smtClean="0">
                <a:solidFill>
                  <a:schemeClr val="bg1">
                    <a:lumMod val="85000"/>
                  </a:schemeClr>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严格的，不变的</a:t>
            </a:r>
            <a:r>
              <a:rPr lang="en-US" altLang="zh-CN" sz="3200" b="1" dirty="0" smtClean="0">
                <a:solidFill>
                  <a:schemeClr val="bg1">
                    <a:lumMod val="85000"/>
                  </a:schemeClr>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 diet. With a plant-based diet, the focus is on simple, nutritious wholefoods.</a:t>
            </a:r>
          </a:p>
        </p:txBody>
      </p:sp>
      <p:sp>
        <p:nvSpPr>
          <p:cNvPr id="17" name="TextBox 16"/>
          <p:cNvSpPr txBox="1"/>
          <p:nvPr/>
        </p:nvSpPr>
        <p:spPr>
          <a:xfrm>
            <a:off x="0" y="180109"/>
            <a:ext cx="1191352" cy="523220"/>
          </a:xfrm>
          <a:prstGeom prst="rect">
            <a:avLst/>
          </a:prstGeom>
          <a:noFill/>
        </p:spPr>
        <p:txBody>
          <a:bodyPr wrap="none" rtlCol="0">
            <a:spAutoFit/>
          </a:bodyPr>
          <a:lstStyle/>
          <a:p>
            <a:r>
              <a:rPr lang="en-US" altLang="zh-CN" sz="2800" b="1" dirty="0" smtClean="0">
                <a:latin typeface="Times New Roman" pitchFamily="18" charset="0"/>
                <a:ea typeface="微软雅黑" pitchFamily="34" charset="-122"/>
                <a:cs typeface="Times New Roman" pitchFamily="18" charset="0"/>
              </a:rPr>
              <a:t>Para.1</a:t>
            </a:r>
            <a:endParaRPr lang="zh-CN" altLang="en-US" sz="2800" b="1" dirty="0">
              <a:latin typeface="Times New Roman" pitchFamily="18" charset="0"/>
              <a:ea typeface="微软雅黑" pitchFamily="34" charset="-122"/>
              <a:cs typeface="Times New Roman" pitchFamily="18" charset="0"/>
            </a:endParaRPr>
          </a:p>
        </p:txBody>
      </p:sp>
      <p:sp>
        <p:nvSpPr>
          <p:cNvPr id="27" name="TextBox 26"/>
          <p:cNvSpPr txBox="1"/>
          <p:nvPr/>
        </p:nvSpPr>
        <p:spPr>
          <a:xfrm>
            <a:off x="-339026" y="5010550"/>
            <a:ext cx="12534201" cy="646331"/>
          </a:xfrm>
          <a:prstGeom prst="rect">
            <a:avLst/>
          </a:prstGeom>
          <a:solidFill>
            <a:srgbClr val="CCFFCC"/>
          </a:solidFill>
        </p:spPr>
        <p:txBody>
          <a:bodyPr wrap="none" rtlCol="0">
            <a:spAutoFit/>
          </a:bodyPr>
          <a:lstStyle/>
          <a:p>
            <a:r>
              <a:rPr lang="en-US" altLang="zh-CN" sz="3600" dirty="0" smtClean="0">
                <a:latin typeface="Times New Roman" pitchFamily="18" charset="0"/>
                <a:cs typeface="Times New Roman" pitchFamily="18" charset="0"/>
              </a:rPr>
              <a:t>…focus on nutritious plant-sourced </a:t>
            </a:r>
            <a:r>
              <a:rPr lang="en-US" altLang="zh-CN" sz="3600" dirty="0" err="1" smtClean="0">
                <a:latin typeface="Times New Roman" pitchFamily="18" charset="0"/>
                <a:cs typeface="Times New Roman" pitchFamily="18" charset="0"/>
              </a:rPr>
              <a:t>wholefoods</a:t>
            </a:r>
            <a:r>
              <a:rPr lang="en-US" altLang="zh-CN" sz="3600" dirty="0" smtClean="0">
                <a:latin typeface="Times New Roman" pitchFamily="18" charset="0"/>
                <a:cs typeface="Times New Roman" pitchFamily="18" charset="0"/>
              </a:rPr>
              <a:t> but not a rigid diet.</a:t>
            </a:r>
            <a:endParaRPr lang="zh-CN" altLang="en-US" sz="3600" dirty="0">
              <a:latin typeface="Times New Roman" pitchFamily="18" charset="0"/>
              <a:cs typeface="Times New Roman" pitchFamily="18" charset="0"/>
            </a:endParaRPr>
          </a:p>
        </p:txBody>
      </p:sp>
      <p:sp>
        <p:nvSpPr>
          <p:cNvPr id="40" name="椭圆 39"/>
          <p:cNvSpPr/>
          <p:nvPr/>
        </p:nvSpPr>
        <p:spPr>
          <a:xfrm>
            <a:off x="9240982" y="4876800"/>
            <a:ext cx="3134302" cy="9169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33" name="TextBox 32"/>
          <p:cNvSpPr txBox="1"/>
          <p:nvPr/>
        </p:nvSpPr>
        <p:spPr>
          <a:xfrm>
            <a:off x="11270922" y="3449779"/>
            <a:ext cx="924253" cy="1938992"/>
          </a:xfrm>
          <a:prstGeom prst="rect">
            <a:avLst/>
          </a:prstGeom>
          <a:noFill/>
        </p:spPr>
        <p:txBody>
          <a:bodyPr wrap="square" rtlCol="0">
            <a:spAutoFit/>
          </a:bodyPr>
          <a:lstStyle/>
          <a:p>
            <a:r>
              <a:rPr lang="en-US" altLang="zh-CN" sz="12000" b="1" dirty="0" smtClean="0">
                <a:solidFill>
                  <a:srgbClr val="002060"/>
                </a:solidFill>
                <a:latin typeface="BatangChe" pitchFamily="49" charset="-127"/>
                <a:ea typeface="BatangChe" pitchFamily="49" charset="-127"/>
              </a:rPr>
              <a:t>?</a:t>
            </a:r>
            <a:endParaRPr lang="zh-CN" altLang="en-US" sz="12000" b="1" dirty="0">
              <a:solidFill>
                <a:srgbClr val="002060"/>
              </a:solidFill>
              <a:latin typeface="BatangChe" pitchFamily="49" charset="-127"/>
              <a:ea typeface="BatangChe" pitchFamily="49" charset="-127"/>
            </a:endParaRPr>
          </a:p>
        </p:txBody>
      </p:sp>
      <p:sp>
        <p:nvSpPr>
          <p:cNvPr id="41" name="TextBox 40"/>
          <p:cNvSpPr txBox="1"/>
          <p:nvPr/>
        </p:nvSpPr>
        <p:spPr>
          <a:xfrm>
            <a:off x="505642" y="1343889"/>
            <a:ext cx="11392862" cy="646331"/>
          </a:xfrm>
          <a:prstGeom prst="rect">
            <a:avLst/>
          </a:prstGeom>
          <a:solidFill>
            <a:srgbClr val="CCFFCC"/>
          </a:solidFill>
        </p:spPr>
        <p:txBody>
          <a:bodyPr wrap="none" rtlCol="0">
            <a:spAutoFit/>
          </a:bodyPr>
          <a:lstStyle/>
          <a:p>
            <a:r>
              <a:rPr lang="en-US" altLang="zh-CN" sz="36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Animal proteins are also included but play a supporting </a:t>
            </a:r>
            <a:r>
              <a:rPr lang="en-US" altLang="zh-CN" sz="36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role.</a:t>
            </a:r>
            <a:endParaRPr lang="zh-CN" altLang="en-US" sz="3600" dirty="0">
              <a:latin typeface="Times New Roman" pitchFamily="18" charset="0"/>
              <a:cs typeface="Times New Roman" pitchFamily="18" charset="0"/>
            </a:endParaRPr>
          </a:p>
        </p:txBody>
      </p:sp>
      <p:sp>
        <p:nvSpPr>
          <p:cNvPr id="44" name="上箭头 43"/>
          <p:cNvSpPr/>
          <p:nvPr/>
        </p:nvSpPr>
        <p:spPr bwMode="auto">
          <a:xfrm>
            <a:off x="10723418" y="2105891"/>
            <a:ext cx="332509" cy="266866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cxnSp>
        <p:nvCxnSpPr>
          <p:cNvPr id="22" name="直接连接符 21"/>
          <p:cNvCxnSpPr/>
          <p:nvPr/>
        </p:nvCxnSpPr>
        <p:spPr>
          <a:xfrm flipV="1">
            <a:off x="3372838" y="3851564"/>
            <a:ext cx="7142762" cy="22982"/>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36619" y="4331746"/>
            <a:ext cx="1808763" cy="4727"/>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266946" y="4802801"/>
            <a:ext cx="4053199" cy="18581"/>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bwMode="auto">
          <a:xfrm flipV="1">
            <a:off x="4502727" y="2050473"/>
            <a:ext cx="1385455" cy="1759530"/>
          </a:xfrm>
          <a:prstGeom prst="straightConnector1">
            <a:avLst/>
          </a:prstGeom>
          <a:ln>
            <a:headEnd type="none" w="med" len="med"/>
            <a:tailEnd type="arrow"/>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cxnSp>
        <p:nvCxnSpPr>
          <p:cNvPr id="32" name="直接箭头连接符 31"/>
          <p:cNvCxnSpPr/>
          <p:nvPr/>
        </p:nvCxnSpPr>
        <p:spPr bwMode="auto">
          <a:xfrm flipV="1">
            <a:off x="5375563" y="2161309"/>
            <a:ext cx="623455" cy="2175166"/>
          </a:xfrm>
          <a:prstGeom prst="straightConnector1">
            <a:avLst/>
          </a:prstGeom>
          <a:ln>
            <a:headEnd type="none" w="med" len="med"/>
            <a:tailEnd type="arrow"/>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cxnSp>
        <p:nvCxnSpPr>
          <p:cNvPr id="34" name="直接箭头连接符 33"/>
          <p:cNvCxnSpPr/>
          <p:nvPr/>
        </p:nvCxnSpPr>
        <p:spPr bwMode="auto">
          <a:xfrm flipV="1">
            <a:off x="2618509" y="2161309"/>
            <a:ext cx="3048000" cy="2576946"/>
          </a:xfrm>
          <a:prstGeom prst="straightConnector1">
            <a:avLst/>
          </a:prstGeom>
          <a:ln>
            <a:headEnd type="none" w="med" len="med"/>
            <a:tailEnd type="arrow"/>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文本框 1"/>
          <p:cNvSpPr>
            <a:spLocks noChangeArrowheads="1"/>
          </p:cNvSpPr>
          <p:nvPr/>
        </p:nvSpPr>
        <p:spPr bwMode="auto">
          <a:xfrm>
            <a:off x="1736660" y="235527"/>
            <a:ext cx="7795268" cy="52322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b="1" dirty="0" smtClean="0">
                <a:solidFill>
                  <a:srgbClr val="000000"/>
                </a:solidFill>
                <a:latin typeface="Times New Roman" pitchFamily="18" charset="0"/>
                <a:ea typeface="微软雅黑" panose="020B0503020204020204" pitchFamily="34" charset="-122"/>
                <a:cs typeface="Times New Roman" pitchFamily="18" charset="0"/>
                <a:sym typeface="微软雅黑" panose="020B0503020204020204" pitchFamily="34" charset="-122"/>
              </a:rPr>
              <a:t>Step 2: List the points in your own words .</a:t>
            </a:r>
          </a:p>
        </p:txBody>
      </p:sp>
      <p:grpSp>
        <p:nvGrpSpPr>
          <p:cNvPr id="2" name="组合 50"/>
          <p:cNvGrpSpPr>
            <a:grpSpLocks/>
          </p:cNvGrpSpPr>
          <p:nvPr/>
        </p:nvGrpSpPr>
        <p:grpSpPr bwMode="auto">
          <a:xfrm rot="-6979735">
            <a:off x="-1366838" y="4830000"/>
            <a:ext cx="2733675" cy="1989656"/>
            <a:chOff x="0" y="0"/>
            <a:chExt cx="1204002" cy="875161"/>
          </a:xfrm>
        </p:grpSpPr>
        <p:sp>
          <p:nvSpPr>
            <p:cNvPr id="11279" name="任意多边形 51"/>
            <p:cNvSpPr>
              <a:spLocks noChangeArrowheads="1"/>
            </p:cNvSpPr>
            <p:nvPr/>
          </p:nvSpPr>
          <p:spPr bwMode="auto">
            <a:xfrm rot="10293356">
              <a:off x="40519" y="0"/>
              <a:ext cx="348706" cy="875161"/>
            </a:xfrm>
            <a:custGeom>
              <a:avLst/>
              <a:gdLst>
                <a:gd name="T0" fmla="*/ 30163 w 2015614"/>
                <a:gd name="T1" fmla="*/ 0 h 4367958"/>
                <a:gd name="T2" fmla="*/ 35116 w 2015614"/>
                <a:gd name="T3" fmla="*/ 6037 h 4367958"/>
                <a:gd name="T4" fmla="*/ 60327 w 2015614"/>
                <a:gd name="T5" fmla="*/ 87673 h 4367958"/>
                <a:gd name="T6" fmla="*/ 35116 w 2015614"/>
                <a:gd name="T7" fmla="*/ 169310 h 4367958"/>
                <a:gd name="T8" fmla="*/ 30163 w 2015614"/>
                <a:gd name="T9" fmla="*/ 175347 h 4367958"/>
                <a:gd name="T10" fmla="*/ 25211 w 2015614"/>
                <a:gd name="T11" fmla="*/ 169310 h 4367958"/>
                <a:gd name="T12" fmla="*/ 0 w 2015614"/>
                <a:gd name="T13" fmla="*/ 87673 h 4367958"/>
                <a:gd name="T14" fmla="*/ 25211 w 2015614"/>
                <a:gd name="T15" fmla="*/ 603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1280" name="任意多边形 52"/>
            <p:cNvSpPr>
              <a:spLocks noChangeArrowheads="1"/>
            </p:cNvSpPr>
            <p:nvPr/>
          </p:nvSpPr>
          <p:spPr bwMode="auto">
            <a:xfrm rot="7873660">
              <a:off x="362135" y="-195363"/>
              <a:ext cx="479732" cy="1204002"/>
            </a:xfrm>
            <a:custGeom>
              <a:avLst/>
              <a:gdLst>
                <a:gd name="T0" fmla="*/ 57090 w 2015614"/>
                <a:gd name="T1" fmla="*/ 0 h 4367958"/>
                <a:gd name="T2" fmla="*/ 66463 w 2015614"/>
                <a:gd name="T3" fmla="*/ 11426 h 4367958"/>
                <a:gd name="T4" fmla="*/ 114180 w 2015614"/>
                <a:gd name="T5" fmla="*/ 165938 h 4367958"/>
                <a:gd name="T6" fmla="*/ 66463 w 2015614"/>
                <a:gd name="T7" fmla="*/ 320450 h 4367958"/>
                <a:gd name="T8" fmla="*/ 57090 w 2015614"/>
                <a:gd name="T9" fmla="*/ 331876 h 4367958"/>
                <a:gd name="T10" fmla="*/ 47717 w 2015614"/>
                <a:gd name="T11" fmla="*/ 320450 h 4367958"/>
                <a:gd name="T12" fmla="*/ 0 w 2015614"/>
                <a:gd name="T13" fmla="*/ 165938 h 4367958"/>
                <a:gd name="T14" fmla="*/ 47717 w 2015614"/>
                <a:gd name="T15" fmla="*/ 1142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11267" name="任意多边形 53"/>
          <p:cNvSpPr>
            <a:spLocks noChangeArrowheads="1"/>
          </p:cNvSpPr>
          <p:nvPr/>
        </p:nvSpPr>
        <p:spPr bwMode="auto">
          <a:xfrm rot="-2591845">
            <a:off x="11932020" y="3116117"/>
            <a:ext cx="1513282" cy="2559050"/>
          </a:xfrm>
          <a:custGeom>
            <a:avLst/>
            <a:gdLst>
              <a:gd name="T0" fmla="*/ 567775 w 2015614"/>
              <a:gd name="T1" fmla="*/ 0 h 4367958"/>
              <a:gd name="T2" fmla="*/ 660994 w 2015614"/>
              <a:gd name="T3" fmla="*/ 51619 h 4367958"/>
              <a:gd name="T4" fmla="*/ 1135550 w 2015614"/>
              <a:gd name="T5" fmla="*/ 749634 h 4367958"/>
              <a:gd name="T6" fmla="*/ 660994 w 2015614"/>
              <a:gd name="T7" fmla="*/ 1447649 h 4367958"/>
              <a:gd name="T8" fmla="*/ 567776 w 2015614"/>
              <a:gd name="T9" fmla="*/ 1499267 h 4367958"/>
              <a:gd name="T10" fmla="*/ 474556 w 2015614"/>
              <a:gd name="T11" fmla="*/ 1447649 h 4367958"/>
              <a:gd name="T12" fmla="*/ 0 w 2015614"/>
              <a:gd name="T13" fmla="*/ 749633 h 4367958"/>
              <a:gd name="T14" fmla="*/ 474556 w 2015614"/>
              <a:gd name="T15" fmla="*/ 5161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1268" name="任意多边形 54"/>
          <p:cNvSpPr>
            <a:spLocks noChangeArrowheads="1"/>
          </p:cNvSpPr>
          <p:nvPr/>
        </p:nvSpPr>
        <p:spPr bwMode="auto">
          <a:xfrm rot="-7537663">
            <a:off x="8139906" y="-470024"/>
            <a:ext cx="473076" cy="940045"/>
          </a:xfrm>
          <a:custGeom>
            <a:avLst/>
            <a:gdLst>
              <a:gd name="T0" fmla="*/ 55517 w 2015614"/>
              <a:gd name="T1" fmla="*/ 0 h 4367958"/>
              <a:gd name="T2" fmla="*/ 64632 w 2015614"/>
              <a:gd name="T3" fmla="*/ 6962 h 4367958"/>
              <a:gd name="T4" fmla="*/ 111034 w 2015614"/>
              <a:gd name="T5" fmla="*/ 101103 h 4367958"/>
              <a:gd name="T6" fmla="*/ 64632 w 2015614"/>
              <a:gd name="T7" fmla="*/ 195244 h 4367958"/>
              <a:gd name="T8" fmla="*/ 55517 w 2015614"/>
              <a:gd name="T9" fmla="*/ 202205 h 4367958"/>
              <a:gd name="T10" fmla="*/ 46402 w 2015614"/>
              <a:gd name="T11" fmla="*/ 195243 h 4367958"/>
              <a:gd name="T12" fmla="*/ 0 w 2015614"/>
              <a:gd name="T13" fmla="*/ 101103 h 4367958"/>
              <a:gd name="T14" fmla="*/ 46402 w 2015614"/>
              <a:gd name="T15" fmla="*/ 696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nvGrpSpPr>
          <p:cNvPr id="3" name="组合 5"/>
          <p:cNvGrpSpPr>
            <a:grpSpLocks/>
          </p:cNvGrpSpPr>
          <p:nvPr/>
        </p:nvGrpSpPr>
        <p:grpSpPr bwMode="auto">
          <a:xfrm>
            <a:off x="184198" y="1"/>
            <a:ext cx="1270529" cy="766764"/>
            <a:chOff x="0" y="0"/>
            <a:chExt cx="945409" cy="740056"/>
          </a:xfrm>
        </p:grpSpPr>
        <p:grpSp>
          <p:nvGrpSpPr>
            <p:cNvPr id="4" name="组合 6"/>
            <p:cNvGrpSpPr>
              <a:grpSpLocks/>
            </p:cNvGrpSpPr>
            <p:nvPr/>
          </p:nvGrpSpPr>
          <p:grpSpPr bwMode="auto">
            <a:xfrm>
              <a:off x="0" y="0"/>
              <a:ext cx="945409" cy="629359"/>
              <a:chOff x="0" y="0"/>
              <a:chExt cx="945409" cy="629359"/>
            </a:xfrm>
          </p:grpSpPr>
          <p:sp>
            <p:nvSpPr>
              <p:cNvPr id="11277" name="任意多边形 8"/>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1278" name="任意多边形 9"/>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11276" name="任意多边形 7"/>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11271" name="文本框 4"/>
          <p:cNvSpPr>
            <a:spLocks noChangeArrowheads="1"/>
          </p:cNvSpPr>
          <p:nvPr/>
        </p:nvSpPr>
        <p:spPr bwMode="auto">
          <a:xfrm>
            <a:off x="554181" y="886692"/>
            <a:ext cx="10972800" cy="4965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ts val="3840"/>
              </a:lnSpc>
              <a:spcBef>
                <a:spcPct val="0"/>
              </a:spcBef>
              <a:buNone/>
            </a:pPr>
            <a:r>
              <a:rPr lang="en-US" altLang="zh-CN" sz="3200" b="1" dirty="0" smtClean="0">
                <a:solidFill>
                  <a:schemeClr val="bg1"/>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       What is a plant-based diet? Is it just a fashionable new term for a “vegan (</a:t>
            </a:r>
            <a:r>
              <a:rPr lang="zh-CN" altLang="en-US" sz="2400" b="1" dirty="0" smtClean="0">
                <a:solidFill>
                  <a:schemeClr val="bg1"/>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严格素食主义者</a:t>
            </a:r>
            <a:r>
              <a:rPr lang="en-US" altLang="zh-CN" sz="3200" b="1" dirty="0" smtClean="0">
                <a:solidFill>
                  <a:schemeClr val="bg1"/>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 While there is no set definition, a plant-based way of eating focuses on consuming plant-sourced wholefoods (</a:t>
            </a:r>
            <a:r>
              <a:rPr lang="zh-CN" altLang="en-US" sz="2400" b="1" dirty="0" smtClean="0">
                <a:solidFill>
                  <a:schemeClr val="bg1"/>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全天然食物</a:t>
            </a:r>
            <a:r>
              <a:rPr lang="en-US" altLang="zh-CN" sz="3200" b="1" dirty="0" smtClean="0">
                <a:solidFill>
                  <a:schemeClr val="bg1"/>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 that are least processed in their original form, for example whole grains, fruits, vegetables, nuts and seeds. These are full of vitamins, minerals, and provide an abundance of nutrients for your body. Following a plant-based lifestyle doesn’t necessarily mean fully avoiding animal products like a vegan. For plant-based eaters, animal proteins can happily fit in with the lifestyle, yet they play more of a supporting role. Overall, “plant-based” is more of a broad and flexible way of thinking about nutrition rather than a rigid (</a:t>
            </a:r>
            <a:r>
              <a:rPr lang="zh-CN" altLang="en-US" sz="2400" b="1" dirty="0" smtClean="0">
                <a:solidFill>
                  <a:schemeClr val="bg1"/>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严格的，不变的</a:t>
            </a:r>
            <a:r>
              <a:rPr lang="en-US" altLang="zh-CN" sz="3200" b="1" dirty="0" smtClean="0">
                <a:solidFill>
                  <a:schemeClr val="bg1"/>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 diet. With a plant-based diet, the focus is on simple, nutritious wholefoods.</a:t>
            </a:r>
          </a:p>
        </p:txBody>
      </p:sp>
      <p:sp>
        <p:nvSpPr>
          <p:cNvPr id="17" name="TextBox 16"/>
          <p:cNvSpPr txBox="1"/>
          <p:nvPr/>
        </p:nvSpPr>
        <p:spPr>
          <a:xfrm>
            <a:off x="0" y="180109"/>
            <a:ext cx="1191352" cy="523220"/>
          </a:xfrm>
          <a:prstGeom prst="rect">
            <a:avLst/>
          </a:prstGeom>
          <a:noFill/>
        </p:spPr>
        <p:txBody>
          <a:bodyPr wrap="none" rtlCol="0">
            <a:spAutoFit/>
          </a:bodyPr>
          <a:lstStyle/>
          <a:p>
            <a:r>
              <a:rPr lang="en-US" altLang="zh-CN" sz="2800" b="1" dirty="0" smtClean="0">
                <a:latin typeface="Times New Roman" pitchFamily="18" charset="0"/>
                <a:ea typeface="微软雅黑" pitchFamily="34" charset="-122"/>
                <a:cs typeface="Times New Roman" pitchFamily="18" charset="0"/>
              </a:rPr>
              <a:t>Para.1</a:t>
            </a:r>
            <a:endParaRPr lang="zh-CN" altLang="en-US" sz="2800" b="1" dirty="0">
              <a:latin typeface="Times New Roman" pitchFamily="18" charset="0"/>
              <a:ea typeface="微软雅黑" pitchFamily="34" charset="-122"/>
              <a:cs typeface="Times New Roman" pitchFamily="18" charset="0"/>
            </a:endParaRPr>
          </a:p>
        </p:txBody>
      </p:sp>
      <p:sp>
        <p:nvSpPr>
          <p:cNvPr id="27" name="TextBox 26"/>
          <p:cNvSpPr txBox="1"/>
          <p:nvPr/>
        </p:nvSpPr>
        <p:spPr>
          <a:xfrm>
            <a:off x="789711" y="992731"/>
            <a:ext cx="8643713" cy="584775"/>
          </a:xfrm>
          <a:prstGeom prst="rect">
            <a:avLst/>
          </a:prstGeom>
          <a:solidFill>
            <a:srgbClr val="CCFFCC"/>
          </a:solidFill>
        </p:spPr>
        <p:txBody>
          <a:bodyPr wrap="none" rtlCol="0">
            <a:spAutoFit/>
          </a:bodyPr>
          <a:lstStyle/>
          <a:p>
            <a:r>
              <a:rPr lang="en-US" altLang="zh-CN" sz="3200" dirty="0" smtClean="0">
                <a:latin typeface="Times New Roman" pitchFamily="18" charset="0"/>
                <a:cs typeface="Times New Roman" pitchFamily="18" charset="0"/>
              </a:rPr>
              <a:t>…focus on nutritious plant-sourced </a:t>
            </a:r>
            <a:r>
              <a:rPr lang="en-US" altLang="zh-CN" sz="3200" dirty="0" err="1" smtClean="0">
                <a:latin typeface="Times New Roman" pitchFamily="18" charset="0"/>
                <a:cs typeface="Times New Roman" pitchFamily="18" charset="0"/>
              </a:rPr>
              <a:t>wholefoods</a:t>
            </a:r>
            <a:r>
              <a:rPr lang="en-US" altLang="zh-CN" sz="3200" dirty="0" smtClean="0">
                <a:latin typeface="Times New Roman" pitchFamily="18" charset="0"/>
                <a:cs typeface="Times New Roman" pitchFamily="18" charset="0"/>
              </a:rPr>
              <a:t> ....</a:t>
            </a:r>
            <a:endParaRPr lang="zh-CN" altLang="en-US" sz="3200" dirty="0">
              <a:latin typeface="Times New Roman" pitchFamily="18" charset="0"/>
              <a:cs typeface="Times New Roman" pitchFamily="18" charset="0"/>
            </a:endParaRPr>
          </a:p>
        </p:txBody>
      </p:sp>
      <p:sp>
        <p:nvSpPr>
          <p:cNvPr id="22" name="TextBox 21"/>
          <p:cNvSpPr txBox="1"/>
          <p:nvPr/>
        </p:nvSpPr>
        <p:spPr>
          <a:xfrm>
            <a:off x="0" y="5038959"/>
            <a:ext cx="12444432" cy="1569660"/>
          </a:xfrm>
          <a:prstGeom prst="rect">
            <a:avLst/>
          </a:prstGeom>
          <a:noFill/>
        </p:spPr>
        <p:txBody>
          <a:bodyPr wrap="none" rtlCol="0">
            <a:spAutoFit/>
          </a:bodyPr>
          <a:lstStyle/>
          <a:p>
            <a:pPr marL="514350" indent="-514350"/>
            <a:r>
              <a:rPr lang="en-US" altLang="zh-CN" sz="32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3. A </a:t>
            </a:r>
            <a:r>
              <a:rPr lang="en-US" altLang="zh-CN" sz="32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plant-based diet </a:t>
            </a:r>
            <a:r>
              <a:rPr lang="en-US" altLang="zh-CN" sz="3200" u="sng" dirty="0" smtClean="0">
                <a:solidFill>
                  <a:srgbClr val="FF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centers on </a:t>
            </a:r>
            <a:r>
              <a:rPr lang="en-US" altLang="zh-CN" sz="3200" u="sng"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nutritious </a:t>
            </a:r>
            <a:r>
              <a:rPr lang="en-US" altLang="zh-CN" sz="3200" u="sng" dirty="0" err="1"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wholefoods</a:t>
            </a:r>
            <a:r>
              <a:rPr lang="en-US" altLang="zh-CN" sz="3200" u="sng"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coming from </a:t>
            </a:r>
          </a:p>
          <a:p>
            <a:pPr marL="514350" indent="-514350"/>
            <a:r>
              <a:rPr lang="en-US" altLang="zh-CN" sz="32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a:t>
            </a:r>
            <a:r>
              <a:rPr lang="en-US" altLang="zh-CN" sz="3200" u="sng"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plant sources</a:t>
            </a:r>
            <a:r>
              <a:rPr lang="en-US" altLang="zh-CN" sz="32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a:t>
            </a:r>
            <a:r>
              <a:rPr lang="en-US" altLang="zh-CN" sz="3200" dirty="0" smtClean="0">
                <a:solidFill>
                  <a:srgbClr val="FF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with</a:t>
            </a:r>
            <a:r>
              <a:rPr lang="en-US" altLang="zh-CN" sz="32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a:t>
            </a:r>
            <a:r>
              <a:rPr lang="en-US" altLang="zh-CN" sz="3200" u="sng"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animal proteins serving </a:t>
            </a:r>
            <a:r>
              <a:rPr lang="en-US" altLang="zh-CN" sz="3200" u="sng" dirty="0" smtClean="0">
                <a:solidFill>
                  <a:srgbClr val="FF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as complements/supplements</a:t>
            </a:r>
            <a:r>
              <a:rPr lang="en-US" altLang="zh-CN" sz="3200" u="sng"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a:t>
            </a:r>
          </a:p>
          <a:p>
            <a:pPr marL="514350" indent="-514350"/>
            <a:r>
              <a:rPr lang="en-US" altLang="zh-CN" sz="32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a:t>
            </a:r>
            <a:r>
              <a:rPr lang="zh-CN" altLang="en-US" sz="32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（补充）</a:t>
            </a:r>
            <a:endParaRPr lang="zh-CN" altLang="en-US" sz="3200" dirty="0"/>
          </a:p>
        </p:txBody>
      </p:sp>
      <p:sp>
        <p:nvSpPr>
          <p:cNvPr id="18" name="TextBox 17"/>
          <p:cNvSpPr txBox="1"/>
          <p:nvPr/>
        </p:nvSpPr>
        <p:spPr>
          <a:xfrm>
            <a:off x="507360" y="1759523"/>
            <a:ext cx="10046340" cy="584775"/>
          </a:xfrm>
          <a:prstGeom prst="rect">
            <a:avLst/>
          </a:prstGeom>
          <a:solidFill>
            <a:srgbClr val="CCFFCC"/>
          </a:solidFill>
        </p:spPr>
        <p:txBody>
          <a:bodyPr wrap="none" rtlCol="0">
            <a:spAutoFit/>
          </a:bodyPr>
          <a:lstStyle/>
          <a:p>
            <a:r>
              <a:rPr lang="en-US" altLang="zh-CN" sz="32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Animal proteins are also included but play a supporting role</a:t>
            </a:r>
            <a:endParaRPr lang="zh-CN" altLang="en-US" sz="3200" dirty="0">
              <a:latin typeface="Times New Roman" pitchFamily="18" charset="0"/>
              <a:cs typeface="Times New Roman" pitchFamily="18" charset="0"/>
            </a:endParaRPr>
          </a:p>
        </p:txBody>
      </p:sp>
      <p:sp>
        <p:nvSpPr>
          <p:cNvPr id="20" name="TextBox 19"/>
          <p:cNvSpPr txBox="1"/>
          <p:nvPr/>
        </p:nvSpPr>
        <p:spPr>
          <a:xfrm>
            <a:off x="0" y="2493819"/>
            <a:ext cx="11940705" cy="1077218"/>
          </a:xfrm>
          <a:prstGeom prst="rect">
            <a:avLst/>
          </a:prstGeom>
          <a:noFill/>
        </p:spPr>
        <p:txBody>
          <a:bodyPr wrap="none" rtlCol="0">
            <a:spAutoFit/>
          </a:bodyPr>
          <a:lstStyle/>
          <a:p>
            <a:pPr marL="514350" indent="-514350"/>
            <a:r>
              <a:rPr lang="en-US" altLang="zh-CN" sz="32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1. </a:t>
            </a:r>
            <a:r>
              <a:rPr lang="en-US" altLang="zh-CN" sz="32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A plant-based diet </a:t>
            </a:r>
            <a:r>
              <a:rPr lang="en-US" altLang="zh-CN" sz="3200" u="sng" dirty="0" smtClean="0">
                <a:solidFill>
                  <a:srgbClr val="FF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mainly considers </a:t>
            </a:r>
            <a:r>
              <a:rPr lang="en-US" altLang="zh-CN" sz="3200" u="sng"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plant-sourced </a:t>
            </a:r>
            <a:r>
              <a:rPr lang="en-US" altLang="zh-CN" sz="3200" u="sng" dirty="0" err="1"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wholefoods</a:t>
            </a:r>
            <a:r>
              <a:rPr lang="en-US" altLang="zh-CN" sz="3200" u="sng"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a:t>
            </a:r>
            <a:r>
              <a:rPr lang="en-US" altLang="zh-CN" sz="32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but the</a:t>
            </a:r>
          </a:p>
          <a:p>
            <a:pPr marL="514350" indent="-514350"/>
            <a:r>
              <a:rPr lang="en-US" altLang="zh-CN" sz="32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a:t>
            </a:r>
            <a:r>
              <a:rPr lang="en-US" altLang="zh-CN" sz="3200" u="sng"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animal proteins </a:t>
            </a:r>
            <a:r>
              <a:rPr lang="en-US" altLang="zh-CN" sz="3200" dirty="0" smtClean="0">
                <a:solidFill>
                  <a:srgbClr val="FF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are also needed</a:t>
            </a:r>
            <a:r>
              <a:rPr lang="en-US" altLang="zh-CN" sz="32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a:t>
            </a:r>
            <a:endParaRPr lang="zh-CN" altLang="en-US" sz="3200" dirty="0"/>
          </a:p>
        </p:txBody>
      </p:sp>
      <p:sp>
        <p:nvSpPr>
          <p:cNvPr id="21" name="TextBox 20"/>
          <p:cNvSpPr txBox="1"/>
          <p:nvPr/>
        </p:nvSpPr>
        <p:spPr>
          <a:xfrm>
            <a:off x="0" y="3782292"/>
            <a:ext cx="12315807" cy="1077218"/>
          </a:xfrm>
          <a:prstGeom prst="rect">
            <a:avLst/>
          </a:prstGeom>
          <a:noFill/>
        </p:spPr>
        <p:txBody>
          <a:bodyPr wrap="none" rtlCol="0">
            <a:spAutoFit/>
          </a:bodyPr>
          <a:lstStyle/>
          <a:p>
            <a:pPr marL="514350" indent="-514350"/>
            <a:r>
              <a:rPr lang="en-US" altLang="zh-CN" sz="32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2. </a:t>
            </a:r>
            <a:r>
              <a:rPr lang="en-US" altLang="zh-CN" sz="32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A plant-based diet </a:t>
            </a:r>
            <a:r>
              <a:rPr lang="en-US" altLang="zh-CN" sz="3200" dirty="0" smtClean="0">
                <a:solidFill>
                  <a:srgbClr val="FF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not only </a:t>
            </a:r>
            <a:r>
              <a:rPr lang="en-US" altLang="zh-CN" sz="3200" u="sng"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centers on plant-sourced </a:t>
            </a:r>
            <a:r>
              <a:rPr lang="en-US" altLang="zh-CN" sz="3200" u="sng" dirty="0" err="1"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wholefoods</a:t>
            </a:r>
            <a:r>
              <a:rPr lang="en-US" altLang="zh-CN" sz="3200" u="sng"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 </a:t>
            </a:r>
            <a:r>
              <a:rPr lang="en-US" altLang="zh-CN" sz="3200" dirty="0" smtClean="0">
                <a:solidFill>
                  <a:srgbClr val="FF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but</a:t>
            </a:r>
            <a:r>
              <a:rPr lang="en-US" altLang="zh-CN" sz="32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it</a:t>
            </a:r>
          </a:p>
          <a:p>
            <a:pPr marL="514350" indent="-514350"/>
            <a:r>
              <a:rPr lang="en-US" altLang="zh-CN" sz="32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a:t>
            </a:r>
            <a:r>
              <a:rPr lang="en-US" altLang="zh-CN" sz="3200" dirty="0" smtClean="0">
                <a:solidFill>
                  <a:srgbClr val="FF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also </a:t>
            </a:r>
            <a:r>
              <a:rPr lang="en-US" altLang="zh-CN" sz="3200"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needs </a:t>
            </a:r>
            <a:r>
              <a:rPr lang="en-US" altLang="zh-CN" sz="3200" u="sng" dirty="0" smtClean="0">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some animal products like animal proteins.</a:t>
            </a:r>
            <a:endParaRPr lang="zh-CN" altLang="en-US" sz="3200"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文本框 1"/>
          <p:cNvSpPr>
            <a:spLocks noChangeArrowheads="1"/>
          </p:cNvSpPr>
          <p:nvPr/>
        </p:nvSpPr>
        <p:spPr bwMode="auto">
          <a:xfrm>
            <a:off x="1736660" y="235527"/>
            <a:ext cx="6118868" cy="52322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b="1" dirty="0" smtClean="0">
                <a:solidFill>
                  <a:srgbClr val="000000"/>
                </a:solidFill>
                <a:latin typeface="Times New Roman" pitchFamily="18" charset="0"/>
                <a:ea typeface="微软雅黑" panose="020B0503020204020204" pitchFamily="34" charset="-122"/>
                <a:cs typeface="Times New Roman" pitchFamily="18" charset="0"/>
                <a:sym typeface="微软雅黑" panose="020B0503020204020204" pitchFamily="34" charset="-122"/>
              </a:rPr>
              <a:t>Step 1: Point out the key points.</a:t>
            </a:r>
          </a:p>
        </p:txBody>
      </p:sp>
      <p:grpSp>
        <p:nvGrpSpPr>
          <p:cNvPr id="2" name="组合 50"/>
          <p:cNvGrpSpPr>
            <a:grpSpLocks/>
          </p:cNvGrpSpPr>
          <p:nvPr/>
        </p:nvGrpSpPr>
        <p:grpSpPr bwMode="auto">
          <a:xfrm rot="-6979735">
            <a:off x="-1366838" y="4830000"/>
            <a:ext cx="2733675" cy="1989656"/>
            <a:chOff x="0" y="0"/>
            <a:chExt cx="1204002" cy="875161"/>
          </a:xfrm>
        </p:grpSpPr>
        <p:sp>
          <p:nvSpPr>
            <p:cNvPr id="11279" name="任意多边形 51"/>
            <p:cNvSpPr>
              <a:spLocks noChangeArrowheads="1"/>
            </p:cNvSpPr>
            <p:nvPr/>
          </p:nvSpPr>
          <p:spPr bwMode="auto">
            <a:xfrm rot="10293356">
              <a:off x="40519" y="0"/>
              <a:ext cx="348706" cy="875161"/>
            </a:xfrm>
            <a:custGeom>
              <a:avLst/>
              <a:gdLst>
                <a:gd name="T0" fmla="*/ 30163 w 2015614"/>
                <a:gd name="T1" fmla="*/ 0 h 4367958"/>
                <a:gd name="T2" fmla="*/ 35116 w 2015614"/>
                <a:gd name="T3" fmla="*/ 6037 h 4367958"/>
                <a:gd name="T4" fmla="*/ 60327 w 2015614"/>
                <a:gd name="T5" fmla="*/ 87673 h 4367958"/>
                <a:gd name="T6" fmla="*/ 35116 w 2015614"/>
                <a:gd name="T7" fmla="*/ 169310 h 4367958"/>
                <a:gd name="T8" fmla="*/ 30163 w 2015614"/>
                <a:gd name="T9" fmla="*/ 175347 h 4367958"/>
                <a:gd name="T10" fmla="*/ 25211 w 2015614"/>
                <a:gd name="T11" fmla="*/ 169310 h 4367958"/>
                <a:gd name="T12" fmla="*/ 0 w 2015614"/>
                <a:gd name="T13" fmla="*/ 87673 h 4367958"/>
                <a:gd name="T14" fmla="*/ 25211 w 2015614"/>
                <a:gd name="T15" fmla="*/ 603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1280" name="任意多边形 52"/>
            <p:cNvSpPr>
              <a:spLocks noChangeArrowheads="1"/>
            </p:cNvSpPr>
            <p:nvPr/>
          </p:nvSpPr>
          <p:spPr bwMode="auto">
            <a:xfrm rot="7873660">
              <a:off x="362135" y="-195363"/>
              <a:ext cx="479732" cy="1204002"/>
            </a:xfrm>
            <a:custGeom>
              <a:avLst/>
              <a:gdLst>
                <a:gd name="T0" fmla="*/ 57090 w 2015614"/>
                <a:gd name="T1" fmla="*/ 0 h 4367958"/>
                <a:gd name="T2" fmla="*/ 66463 w 2015614"/>
                <a:gd name="T3" fmla="*/ 11426 h 4367958"/>
                <a:gd name="T4" fmla="*/ 114180 w 2015614"/>
                <a:gd name="T5" fmla="*/ 165938 h 4367958"/>
                <a:gd name="T6" fmla="*/ 66463 w 2015614"/>
                <a:gd name="T7" fmla="*/ 320450 h 4367958"/>
                <a:gd name="T8" fmla="*/ 57090 w 2015614"/>
                <a:gd name="T9" fmla="*/ 331876 h 4367958"/>
                <a:gd name="T10" fmla="*/ 47717 w 2015614"/>
                <a:gd name="T11" fmla="*/ 320450 h 4367958"/>
                <a:gd name="T12" fmla="*/ 0 w 2015614"/>
                <a:gd name="T13" fmla="*/ 165938 h 4367958"/>
                <a:gd name="T14" fmla="*/ 47717 w 2015614"/>
                <a:gd name="T15" fmla="*/ 1142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11267" name="任意多边形 53"/>
          <p:cNvSpPr>
            <a:spLocks noChangeArrowheads="1"/>
          </p:cNvSpPr>
          <p:nvPr/>
        </p:nvSpPr>
        <p:spPr bwMode="auto">
          <a:xfrm rot="-2591845">
            <a:off x="11682637" y="3157681"/>
            <a:ext cx="1513282" cy="2559050"/>
          </a:xfrm>
          <a:custGeom>
            <a:avLst/>
            <a:gdLst>
              <a:gd name="T0" fmla="*/ 567775 w 2015614"/>
              <a:gd name="T1" fmla="*/ 0 h 4367958"/>
              <a:gd name="T2" fmla="*/ 660994 w 2015614"/>
              <a:gd name="T3" fmla="*/ 51619 h 4367958"/>
              <a:gd name="T4" fmla="*/ 1135550 w 2015614"/>
              <a:gd name="T5" fmla="*/ 749634 h 4367958"/>
              <a:gd name="T6" fmla="*/ 660994 w 2015614"/>
              <a:gd name="T7" fmla="*/ 1447649 h 4367958"/>
              <a:gd name="T8" fmla="*/ 567776 w 2015614"/>
              <a:gd name="T9" fmla="*/ 1499267 h 4367958"/>
              <a:gd name="T10" fmla="*/ 474556 w 2015614"/>
              <a:gd name="T11" fmla="*/ 1447649 h 4367958"/>
              <a:gd name="T12" fmla="*/ 0 w 2015614"/>
              <a:gd name="T13" fmla="*/ 749633 h 4367958"/>
              <a:gd name="T14" fmla="*/ 474556 w 2015614"/>
              <a:gd name="T15" fmla="*/ 5161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1268" name="任意多边形 54"/>
          <p:cNvSpPr>
            <a:spLocks noChangeArrowheads="1"/>
          </p:cNvSpPr>
          <p:nvPr/>
        </p:nvSpPr>
        <p:spPr bwMode="auto">
          <a:xfrm rot="-7537663">
            <a:off x="8139906" y="-470024"/>
            <a:ext cx="473076" cy="940045"/>
          </a:xfrm>
          <a:custGeom>
            <a:avLst/>
            <a:gdLst>
              <a:gd name="T0" fmla="*/ 55517 w 2015614"/>
              <a:gd name="T1" fmla="*/ 0 h 4367958"/>
              <a:gd name="T2" fmla="*/ 64632 w 2015614"/>
              <a:gd name="T3" fmla="*/ 6962 h 4367958"/>
              <a:gd name="T4" fmla="*/ 111034 w 2015614"/>
              <a:gd name="T5" fmla="*/ 101103 h 4367958"/>
              <a:gd name="T6" fmla="*/ 64632 w 2015614"/>
              <a:gd name="T7" fmla="*/ 195244 h 4367958"/>
              <a:gd name="T8" fmla="*/ 55517 w 2015614"/>
              <a:gd name="T9" fmla="*/ 202205 h 4367958"/>
              <a:gd name="T10" fmla="*/ 46402 w 2015614"/>
              <a:gd name="T11" fmla="*/ 195243 h 4367958"/>
              <a:gd name="T12" fmla="*/ 0 w 2015614"/>
              <a:gd name="T13" fmla="*/ 101103 h 4367958"/>
              <a:gd name="T14" fmla="*/ 46402 w 2015614"/>
              <a:gd name="T15" fmla="*/ 696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nvGrpSpPr>
          <p:cNvPr id="3" name="组合 5"/>
          <p:cNvGrpSpPr>
            <a:grpSpLocks/>
          </p:cNvGrpSpPr>
          <p:nvPr/>
        </p:nvGrpSpPr>
        <p:grpSpPr bwMode="auto">
          <a:xfrm>
            <a:off x="184198" y="1"/>
            <a:ext cx="1270529" cy="766764"/>
            <a:chOff x="0" y="0"/>
            <a:chExt cx="945409" cy="740056"/>
          </a:xfrm>
        </p:grpSpPr>
        <p:grpSp>
          <p:nvGrpSpPr>
            <p:cNvPr id="4" name="组合 6"/>
            <p:cNvGrpSpPr>
              <a:grpSpLocks/>
            </p:cNvGrpSpPr>
            <p:nvPr/>
          </p:nvGrpSpPr>
          <p:grpSpPr bwMode="auto">
            <a:xfrm>
              <a:off x="0" y="0"/>
              <a:ext cx="945409" cy="629359"/>
              <a:chOff x="0" y="0"/>
              <a:chExt cx="945409" cy="629359"/>
            </a:xfrm>
          </p:grpSpPr>
          <p:sp>
            <p:nvSpPr>
              <p:cNvPr id="11277" name="任意多边形 8"/>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1278" name="任意多边形 9"/>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11276" name="任意多边形 7"/>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11271" name="文本框 4"/>
          <p:cNvSpPr>
            <a:spLocks noChangeArrowheads="1"/>
          </p:cNvSpPr>
          <p:nvPr/>
        </p:nvSpPr>
        <p:spPr bwMode="auto">
          <a:xfrm>
            <a:off x="100155" y="1385456"/>
            <a:ext cx="12095020" cy="3016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ts val="3840"/>
              </a:lnSpc>
              <a:spcBef>
                <a:spcPct val="0"/>
              </a:spcBef>
              <a:buNone/>
            </a:pPr>
            <a:r>
              <a:rPr lang="en-US" altLang="zh-CN" sz="3200" b="1" dirty="0" smtClean="0">
                <a:solidFill>
                  <a:srgbClr val="000000"/>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       Why people start following a plant-based diet? One of the main reasons is the health benefits. Now, more so than ever, research is showing how eating more plants and less meat can positively affect health. Particularly, a plant-based lifestyle has been linked to heart health. In a study of more than 10, 000 adults published in the Journal of the American Heart Association, it was shown that those who followed a more plant-based diet had a 16 percent lower risk of having cardiovascular (</a:t>
            </a:r>
            <a:r>
              <a:rPr lang="zh-CN" altLang="en-US" sz="2400" b="1" dirty="0" smtClean="0">
                <a:solidFill>
                  <a:srgbClr val="000000"/>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心血管的</a:t>
            </a:r>
            <a:r>
              <a:rPr lang="en-US" altLang="zh-CN" sz="3200" b="1" dirty="0" smtClean="0">
                <a:solidFill>
                  <a:srgbClr val="000000"/>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 disease and a 32 percent lower risk of dying of cardiovascular disease.</a:t>
            </a:r>
          </a:p>
        </p:txBody>
      </p:sp>
      <p:sp>
        <p:nvSpPr>
          <p:cNvPr id="17" name="TextBox 16"/>
          <p:cNvSpPr txBox="1"/>
          <p:nvPr/>
        </p:nvSpPr>
        <p:spPr>
          <a:xfrm>
            <a:off x="0" y="180109"/>
            <a:ext cx="1191352" cy="523220"/>
          </a:xfrm>
          <a:prstGeom prst="rect">
            <a:avLst/>
          </a:prstGeom>
          <a:noFill/>
        </p:spPr>
        <p:txBody>
          <a:bodyPr wrap="none" rtlCol="0">
            <a:spAutoFit/>
          </a:bodyPr>
          <a:lstStyle/>
          <a:p>
            <a:r>
              <a:rPr lang="en-US" altLang="zh-CN" sz="2800" b="1" dirty="0" smtClean="0">
                <a:latin typeface="Times New Roman" pitchFamily="18" charset="0"/>
                <a:ea typeface="微软雅黑" pitchFamily="34" charset="-122"/>
                <a:cs typeface="Times New Roman" pitchFamily="18" charset="0"/>
              </a:rPr>
              <a:t>Para.2</a:t>
            </a:r>
            <a:endParaRPr lang="zh-CN" altLang="en-US" sz="2800" b="1" dirty="0">
              <a:latin typeface="Times New Roman" pitchFamily="18" charset="0"/>
              <a:ea typeface="微软雅黑" pitchFamily="34" charset="-122"/>
              <a:cs typeface="Times New Roman" pitchFamily="18" charset="0"/>
            </a:endParaRPr>
          </a:p>
        </p:txBody>
      </p:sp>
      <p:cxnSp>
        <p:nvCxnSpPr>
          <p:cNvPr id="39" name="直接连接符 38">
            <a:extLst>
              <a:ext uri="{FF2B5EF4-FFF2-40B4-BE49-F238E27FC236}">
                <a16:creationId xmlns="" xmlns:a16="http://schemas.microsoft.com/office/drawing/2014/main" id="{00D4B820-4A47-40ED-B135-FE8E95A120BC}"/>
              </a:ext>
            </a:extLst>
          </p:cNvPr>
          <p:cNvCxnSpPr>
            <a:cxnSpLocks/>
          </p:cNvCxnSpPr>
          <p:nvPr/>
        </p:nvCxnSpPr>
        <p:spPr>
          <a:xfrm flipV="1">
            <a:off x="6456218" y="1939637"/>
            <a:ext cx="5738957" cy="1"/>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773381" y="2327564"/>
            <a:ext cx="1632178" cy="584775"/>
          </a:xfrm>
          <a:prstGeom prst="rect">
            <a:avLst/>
          </a:prstGeom>
          <a:noFill/>
        </p:spPr>
        <p:txBody>
          <a:bodyPr wrap="none" rtlCol="0">
            <a:spAutoFit/>
          </a:bodyPr>
          <a:lstStyle/>
          <a:p>
            <a:r>
              <a:rPr lang="en-US" altLang="zh-CN" sz="3200" b="1" dirty="0" smtClean="0">
                <a:solidFill>
                  <a:srgbClr val="FF0000"/>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Particularly</a:t>
            </a:r>
            <a:endParaRPr lang="zh-CN" altLang="en-US" dirty="0">
              <a:solidFill>
                <a:srgbClr val="FF0000"/>
              </a:solidFill>
            </a:endParaRPr>
          </a:p>
        </p:txBody>
      </p:sp>
      <p:sp>
        <p:nvSpPr>
          <p:cNvPr id="45" name="椭圆 44"/>
          <p:cNvSpPr/>
          <p:nvPr/>
        </p:nvSpPr>
        <p:spPr>
          <a:xfrm>
            <a:off x="10141526" y="1427017"/>
            <a:ext cx="2053649" cy="6511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47" name="椭圆 46"/>
          <p:cNvSpPr/>
          <p:nvPr/>
        </p:nvSpPr>
        <p:spPr>
          <a:xfrm>
            <a:off x="8700655" y="2424545"/>
            <a:ext cx="1787236" cy="5680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cxnSp>
        <p:nvCxnSpPr>
          <p:cNvPr id="20" name="直接箭头连接符 19"/>
          <p:cNvCxnSpPr/>
          <p:nvPr/>
        </p:nvCxnSpPr>
        <p:spPr bwMode="auto">
          <a:xfrm>
            <a:off x="9379527" y="2964873"/>
            <a:ext cx="1149928" cy="637309"/>
          </a:xfrm>
          <a:prstGeom prst="straightConnector1">
            <a:avLst/>
          </a:prstGeom>
          <a:ln>
            <a:headEnd type="none" w="med" len="med"/>
            <a:tailEnd type="arrow"/>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cxnSp>
        <p:nvCxnSpPr>
          <p:cNvPr id="23" name="直接连接符 22"/>
          <p:cNvCxnSpPr/>
          <p:nvPr/>
        </p:nvCxnSpPr>
        <p:spPr>
          <a:xfrm flipV="1">
            <a:off x="9551965" y="3851564"/>
            <a:ext cx="2643210" cy="22982"/>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227856" y="4322618"/>
            <a:ext cx="4274871" cy="22983"/>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0"/>
          <p:cNvGrpSpPr>
            <a:grpSpLocks/>
          </p:cNvGrpSpPr>
          <p:nvPr/>
        </p:nvGrpSpPr>
        <p:grpSpPr bwMode="auto">
          <a:xfrm rot="-6979735">
            <a:off x="-1366838" y="4830000"/>
            <a:ext cx="2733675" cy="1989656"/>
            <a:chOff x="0" y="0"/>
            <a:chExt cx="1204002" cy="875161"/>
          </a:xfrm>
        </p:grpSpPr>
        <p:sp>
          <p:nvSpPr>
            <p:cNvPr id="11279" name="任意多边形 51"/>
            <p:cNvSpPr>
              <a:spLocks noChangeArrowheads="1"/>
            </p:cNvSpPr>
            <p:nvPr/>
          </p:nvSpPr>
          <p:spPr bwMode="auto">
            <a:xfrm rot="10293356">
              <a:off x="40519" y="0"/>
              <a:ext cx="348706" cy="875161"/>
            </a:xfrm>
            <a:custGeom>
              <a:avLst/>
              <a:gdLst>
                <a:gd name="T0" fmla="*/ 30163 w 2015614"/>
                <a:gd name="T1" fmla="*/ 0 h 4367958"/>
                <a:gd name="T2" fmla="*/ 35116 w 2015614"/>
                <a:gd name="T3" fmla="*/ 6037 h 4367958"/>
                <a:gd name="T4" fmla="*/ 60327 w 2015614"/>
                <a:gd name="T5" fmla="*/ 87673 h 4367958"/>
                <a:gd name="T6" fmla="*/ 35116 w 2015614"/>
                <a:gd name="T7" fmla="*/ 169310 h 4367958"/>
                <a:gd name="T8" fmla="*/ 30163 w 2015614"/>
                <a:gd name="T9" fmla="*/ 175347 h 4367958"/>
                <a:gd name="T10" fmla="*/ 25211 w 2015614"/>
                <a:gd name="T11" fmla="*/ 169310 h 4367958"/>
                <a:gd name="T12" fmla="*/ 0 w 2015614"/>
                <a:gd name="T13" fmla="*/ 87673 h 4367958"/>
                <a:gd name="T14" fmla="*/ 25211 w 2015614"/>
                <a:gd name="T15" fmla="*/ 603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1280" name="任意多边形 52"/>
            <p:cNvSpPr>
              <a:spLocks noChangeArrowheads="1"/>
            </p:cNvSpPr>
            <p:nvPr/>
          </p:nvSpPr>
          <p:spPr bwMode="auto">
            <a:xfrm rot="7873660">
              <a:off x="362135" y="-195363"/>
              <a:ext cx="479732" cy="1204002"/>
            </a:xfrm>
            <a:custGeom>
              <a:avLst/>
              <a:gdLst>
                <a:gd name="T0" fmla="*/ 57090 w 2015614"/>
                <a:gd name="T1" fmla="*/ 0 h 4367958"/>
                <a:gd name="T2" fmla="*/ 66463 w 2015614"/>
                <a:gd name="T3" fmla="*/ 11426 h 4367958"/>
                <a:gd name="T4" fmla="*/ 114180 w 2015614"/>
                <a:gd name="T5" fmla="*/ 165938 h 4367958"/>
                <a:gd name="T6" fmla="*/ 66463 w 2015614"/>
                <a:gd name="T7" fmla="*/ 320450 h 4367958"/>
                <a:gd name="T8" fmla="*/ 57090 w 2015614"/>
                <a:gd name="T9" fmla="*/ 331876 h 4367958"/>
                <a:gd name="T10" fmla="*/ 47717 w 2015614"/>
                <a:gd name="T11" fmla="*/ 320450 h 4367958"/>
                <a:gd name="T12" fmla="*/ 0 w 2015614"/>
                <a:gd name="T13" fmla="*/ 165938 h 4367958"/>
                <a:gd name="T14" fmla="*/ 47717 w 2015614"/>
                <a:gd name="T15" fmla="*/ 1142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11267" name="任意多边形 53"/>
          <p:cNvSpPr>
            <a:spLocks noChangeArrowheads="1"/>
          </p:cNvSpPr>
          <p:nvPr/>
        </p:nvSpPr>
        <p:spPr bwMode="auto">
          <a:xfrm rot="-2591845">
            <a:off x="11682637" y="3157681"/>
            <a:ext cx="1513282" cy="2559050"/>
          </a:xfrm>
          <a:custGeom>
            <a:avLst/>
            <a:gdLst>
              <a:gd name="T0" fmla="*/ 567775 w 2015614"/>
              <a:gd name="T1" fmla="*/ 0 h 4367958"/>
              <a:gd name="T2" fmla="*/ 660994 w 2015614"/>
              <a:gd name="T3" fmla="*/ 51619 h 4367958"/>
              <a:gd name="T4" fmla="*/ 1135550 w 2015614"/>
              <a:gd name="T5" fmla="*/ 749634 h 4367958"/>
              <a:gd name="T6" fmla="*/ 660994 w 2015614"/>
              <a:gd name="T7" fmla="*/ 1447649 h 4367958"/>
              <a:gd name="T8" fmla="*/ 567776 w 2015614"/>
              <a:gd name="T9" fmla="*/ 1499267 h 4367958"/>
              <a:gd name="T10" fmla="*/ 474556 w 2015614"/>
              <a:gd name="T11" fmla="*/ 1447649 h 4367958"/>
              <a:gd name="T12" fmla="*/ 0 w 2015614"/>
              <a:gd name="T13" fmla="*/ 749633 h 4367958"/>
              <a:gd name="T14" fmla="*/ 474556 w 2015614"/>
              <a:gd name="T15" fmla="*/ 5161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1268" name="任意多边形 54"/>
          <p:cNvSpPr>
            <a:spLocks noChangeArrowheads="1"/>
          </p:cNvSpPr>
          <p:nvPr/>
        </p:nvSpPr>
        <p:spPr bwMode="auto">
          <a:xfrm rot="-7537663">
            <a:off x="8139906" y="-470024"/>
            <a:ext cx="473076" cy="940045"/>
          </a:xfrm>
          <a:custGeom>
            <a:avLst/>
            <a:gdLst>
              <a:gd name="T0" fmla="*/ 55517 w 2015614"/>
              <a:gd name="T1" fmla="*/ 0 h 4367958"/>
              <a:gd name="T2" fmla="*/ 64632 w 2015614"/>
              <a:gd name="T3" fmla="*/ 6962 h 4367958"/>
              <a:gd name="T4" fmla="*/ 111034 w 2015614"/>
              <a:gd name="T5" fmla="*/ 101103 h 4367958"/>
              <a:gd name="T6" fmla="*/ 64632 w 2015614"/>
              <a:gd name="T7" fmla="*/ 195244 h 4367958"/>
              <a:gd name="T8" fmla="*/ 55517 w 2015614"/>
              <a:gd name="T9" fmla="*/ 202205 h 4367958"/>
              <a:gd name="T10" fmla="*/ 46402 w 2015614"/>
              <a:gd name="T11" fmla="*/ 195243 h 4367958"/>
              <a:gd name="T12" fmla="*/ 0 w 2015614"/>
              <a:gd name="T13" fmla="*/ 101103 h 4367958"/>
              <a:gd name="T14" fmla="*/ 46402 w 2015614"/>
              <a:gd name="T15" fmla="*/ 696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nvGrpSpPr>
          <p:cNvPr id="3" name="组合 5"/>
          <p:cNvGrpSpPr>
            <a:grpSpLocks/>
          </p:cNvGrpSpPr>
          <p:nvPr/>
        </p:nvGrpSpPr>
        <p:grpSpPr bwMode="auto">
          <a:xfrm>
            <a:off x="184198" y="1"/>
            <a:ext cx="1270529" cy="766764"/>
            <a:chOff x="0" y="0"/>
            <a:chExt cx="945409" cy="740056"/>
          </a:xfrm>
        </p:grpSpPr>
        <p:grpSp>
          <p:nvGrpSpPr>
            <p:cNvPr id="4" name="组合 6"/>
            <p:cNvGrpSpPr>
              <a:grpSpLocks/>
            </p:cNvGrpSpPr>
            <p:nvPr/>
          </p:nvGrpSpPr>
          <p:grpSpPr bwMode="auto">
            <a:xfrm>
              <a:off x="0" y="0"/>
              <a:ext cx="945409" cy="629359"/>
              <a:chOff x="0" y="0"/>
              <a:chExt cx="945409" cy="629359"/>
            </a:xfrm>
          </p:grpSpPr>
          <p:sp>
            <p:nvSpPr>
              <p:cNvPr id="11277" name="任意多边形 8"/>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1278" name="任意多边形 9"/>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11276" name="任意多边形 7"/>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grpSp>
      <p:sp>
        <p:nvSpPr>
          <p:cNvPr id="11271" name="文本框 4"/>
          <p:cNvSpPr>
            <a:spLocks noChangeArrowheads="1"/>
          </p:cNvSpPr>
          <p:nvPr/>
        </p:nvSpPr>
        <p:spPr bwMode="auto">
          <a:xfrm>
            <a:off x="100155" y="914402"/>
            <a:ext cx="12095020" cy="3016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ts val="3840"/>
              </a:lnSpc>
              <a:spcBef>
                <a:spcPct val="0"/>
              </a:spcBef>
              <a:buNone/>
            </a:pPr>
            <a:r>
              <a:rPr lang="en-US" altLang="zh-CN" sz="3200" b="1" dirty="0" smtClean="0">
                <a:solidFill>
                  <a:srgbClr val="000000"/>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      </a:t>
            </a:r>
            <a:r>
              <a:rPr lang="en-US" altLang="zh-CN" sz="3200" b="1" dirty="0" smtClean="0">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 Why </a:t>
            </a:r>
            <a:r>
              <a:rPr lang="en-US" altLang="zh-CN" sz="3200" b="1" dirty="0" smtClean="0">
                <a:solidFill>
                  <a:schemeClr val="bg2">
                    <a:lumMod val="75000"/>
                  </a:schemeClr>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people </a:t>
            </a:r>
            <a:r>
              <a:rPr lang="en-US" altLang="zh-CN" sz="3200" b="1" dirty="0" smtClean="0">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start following a plant-based diet</a:t>
            </a:r>
            <a:r>
              <a:rPr lang="en-US" altLang="zh-CN" sz="3200" b="1" dirty="0" smtClean="0">
                <a:solidFill>
                  <a:schemeClr val="bg2">
                    <a:lumMod val="75000"/>
                  </a:schemeClr>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 One of the main reasons is the </a:t>
            </a:r>
            <a:r>
              <a:rPr lang="en-US" altLang="zh-CN" sz="3200" b="1" dirty="0" smtClean="0">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health benefits</a:t>
            </a:r>
            <a:r>
              <a:rPr lang="en-US" altLang="zh-CN" sz="3200" b="1" dirty="0" smtClean="0">
                <a:solidFill>
                  <a:schemeClr val="bg2">
                    <a:lumMod val="75000"/>
                  </a:schemeClr>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 Now, more so than ever, research is showing how eating more plants and less meat can positively affect health. Particularly, a plant-based lifestyle has been linked to </a:t>
            </a:r>
            <a:r>
              <a:rPr lang="en-US" altLang="zh-CN" sz="3200" b="1" dirty="0" smtClean="0">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heart health. </a:t>
            </a:r>
            <a:r>
              <a:rPr lang="en-US" altLang="zh-CN" sz="3200" b="1" dirty="0" smtClean="0">
                <a:solidFill>
                  <a:schemeClr val="bg2">
                    <a:lumMod val="75000"/>
                  </a:schemeClr>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In a study of more than 10, 000 adults published in the Journal of the American Heart Association, it was shown that those who followed a more plant-based diet had a 16 percent </a:t>
            </a:r>
            <a:r>
              <a:rPr lang="en-US" altLang="zh-CN" sz="3200" b="1" dirty="0" smtClean="0">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lower risk of having cardiovascular (</a:t>
            </a:r>
            <a:r>
              <a:rPr lang="zh-CN" altLang="en-US" sz="2400" b="1" dirty="0" smtClean="0">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心血管的</a:t>
            </a:r>
            <a:r>
              <a:rPr lang="en-US" altLang="zh-CN" sz="3200" b="1" dirty="0" smtClean="0">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 disease </a:t>
            </a:r>
            <a:r>
              <a:rPr lang="en-US" altLang="zh-CN" sz="3200" b="1" dirty="0" smtClean="0">
                <a:solidFill>
                  <a:schemeClr val="bg2">
                    <a:lumMod val="75000"/>
                  </a:schemeClr>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and a 32 percent lower risk of dying of cardiovascular disease.</a:t>
            </a:r>
          </a:p>
        </p:txBody>
      </p:sp>
      <p:sp>
        <p:nvSpPr>
          <p:cNvPr id="17" name="TextBox 16"/>
          <p:cNvSpPr txBox="1"/>
          <p:nvPr/>
        </p:nvSpPr>
        <p:spPr>
          <a:xfrm>
            <a:off x="0" y="180109"/>
            <a:ext cx="1191352" cy="523220"/>
          </a:xfrm>
          <a:prstGeom prst="rect">
            <a:avLst/>
          </a:prstGeom>
          <a:noFill/>
        </p:spPr>
        <p:txBody>
          <a:bodyPr wrap="none" rtlCol="0">
            <a:spAutoFit/>
          </a:bodyPr>
          <a:lstStyle/>
          <a:p>
            <a:r>
              <a:rPr lang="en-US" altLang="zh-CN" sz="2800" b="1" dirty="0" smtClean="0">
                <a:latin typeface="Times New Roman" pitchFamily="18" charset="0"/>
                <a:ea typeface="微软雅黑" pitchFamily="34" charset="-122"/>
                <a:cs typeface="Times New Roman" pitchFamily="18" charset="0"/>
              </a:rPr>
              <a:t>Para.2</a:t>
            </a:r>
            <a:endParaRPr lang="zh-CN" altLang="en-US" sz="2800" b="1" dirty="0">
              <a:latin typeface="Times New Roman" pitchFamily="18" charset="0"/>
              <a:ea typeface="微软雅黑" pitchFamily="34" charset="-122"/>
              <a:cs typeface="Times New Roman" pitchFamily="18" charset="0"/>
            </a:endParaRPr>
          </a:p>
        </p:txBody>
      </p:sp>
      <p:sp>
        <p:nvSpPr>
          <p:cNvPr id="44" name="TextBox 43"/>
          <p:cNvSpPr txBox="1"/>
          <p:nvPr/>
        </p:nvSpPr>
        <p:spPr>
          <a:xfrm>
            <a:off x="1814946" y="1856509"/>
            <a:ext cx="1632178" cy="584775"/>
          </a:xfrm>
          <a:prstGeom prst="rect">
            <a:avLst/>
          </a:prstGeom>
          <a:noFill/>
        </p:spPr>
        <p:txBody>
          <a:bodyPr wrap="none" rtlCol="0">
            <a:spAutoFit/>
          </a:bodyPr>
          <a:lstStyle/>
          <a:p>
            <a:r>
              <a:rPr lang="en-US" altLang="zh-CN" sz="3200" b="1" dirty="0" smtClean="0">
                <a:solidFill>
                  <a:srgbClr val="FF0000"/>
                </a:solidFill>
                <a:latin typeface="Gabriola" pitchFamily="82" charset="0"/>
                <a:ea typeface="方正兰亭细黑_GBK" panose="02000000000000000000" pitchFamily="2" charset="-122"/>
                <a:cs typeface="Times New Roman" pitchFamily="18" charset="0"/>
                <a:sym typeface="方正兰亭超细黑简体" panose="02000000000000000000" pitchFamily="2" charset="-122"/>
              </a:rPr>
              <a:t>Particularly</a:t>
            </a:r>
            <a:endParaRPr lang="zh-CN" altLang="en-US" dirty="0">
              <a:solidFill>
                <a:srgbClr val="FF0000"/>
              </a:solidFill>
            </a:endParaRPr>
          </a:p>
        </p:txBody>
      </p:sp>
      <p:sp>
        <p:nvSpPr>
          <p:cNvPr id="45" name="椭圆 44"/>
          <p:cNvSpPr/>
          <p:nvPr/>
        </p:nvSpPr>
        <p:spPr>
          <a:xfrm>
            <a:off x="10141526" y="914399"/>
            <a:ext cx="2053649" cy="6511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47" name="椭圆 46"/>
          <p:cNvSpPr/>
          <p:nvPr/>
        </p:nvSpPr>
        <p:spPr>
          <a:xfrm>
            <a:off x="9559637" y="2895599"/>
            <a:ext cx="1787236" cy="5680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20" name="文本框 1"/>
          <p:cNvSpPr>
            <a:spLocks noChangeArrowheads="1"/>
          </p:cNvSpPr>
          <p:nvPr/>
        </p:nvSpPr>
        <p:spPr bwMode="auto">
          <a:xfrm>
            <a:off x="1611970" y="290945"/>
            <a:ext cx="7795268" cy="52322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b="1" dirty="0" smtClean="0">
                <a:solidFill>
                  <a:srgbClr val="000000"/>
                </a:solidFill>
                <a:latin typeface="Times New Roman" pitchFamily="18" charset="0"/>
                <a:ea typeface="微软雅黑" panose="020B0503020204020204" pitchFamily="34" charset="-122"/>
                <a:cs typeface="Times New Roman" pitchFamily="18" charset="0"/>
                <a:sym typeface="微软雅黑" panose="020B0503020204020204" pitchFamily="34" charset="-122"/>
              </a:rPr>
              <a:t>Step 2: List the points in your own words .</a:t>
            </a:r>
          </a:p>
        </p:txBody>
      </p:sp>
      <p:sp>
        <p:nvSpPr>
          <p:cNvPr id="21" name="TextBox 20"/>
          <p:cNvSpPr txBox="1"/>
          <p:nvPr/>
        </p:nvSpPr>
        <p:spPr>
          <a:xfrm>
            <a:off x="0" y="4087091"/>
            <a:ext cx="11727891" cy="1077218"/>
          </a:xfrm>
          <a:prstGeom prst="rect">
            <a:avLst/>
          </a:prstGeom>
          <a:noFill/>
        </p:spPr>
        <p:txBody>
          <a:bodyPr wrap="none" rtlCol="0">
            <a:spAutoFit/>
          </a:bodyPr>
          <a:lstStyle/>
          <a:p>
            <a:pPr marL="514350" indent="-514350">
              <a:buAutoNum type="arabicPeriod"/>
            </a:pPr>
            <a:r>
              <a:rPr lang="en-US" altLang="zh-CN" sz="3200"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Research has shown a plant-based lifestyle </a:t>
            </a:r>
            <a:r>
              <a:rPr lang="en-US" altLang="zh-CN" sz="3200" u="sng" dirty="0" smtClean="0">
                <a:solidFill>
                  <a:srgbClr val="FF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is conducive to keeping </a:t>
            </a:r>
          </a:p>
          <a:p>
            <a:pPr marL="514350" indent="-514350"/>
            <a:r>
              <a:rPr lang="en-US" altLang="zh-CN" sz="3200" dirty="0" smtClean="0">
                <a:solidFill>
                  <a:srgbClr val="FF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a:t>
            </a:r>
            <a:r>
              <a:rPr lang="en-US" altLang="zh-CN" sz="3200" u="sng" dirty="0" smtClean="0">
                <a:solidFill>
                  <a:srgbClr val="FF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healthy</a:t>
            </a:r>
            <a:r>
              <a:rPr lang="en-US" altLang="zh-CN" sz="3200"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a:t>
            </a:r>
            <a:r>
              <a:rPr lang="en-US" altLang="zh-CN" sz="3200" u="sng" dirty="0" smtClean="0">
                <a:solidFill>
                  <a:srgbClr val="FF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especially</a:t>
            </a:r>
            <a:r>
              <a:rPr lang="en-US" altLang="zh-CN" sz="3200" u="sng"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a:t>
            </a:r>
            <a:r>
              <a:rPr lang="en-US" altLang="zh-CN" sz="3200" u="sng" dirty="0" smtClean="0">
                <a:solidFill>
                  <a:srgbClr val="FF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reducing the risk of </a:t>
            </a:r>
            <a:r>
              <a:rPr lang="en-US" altLang="zh-CN" sz="3200" u="sng"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cardiovascular disease.</a:t>
            </a:r>
            <a:endParaRPr lang="zh-CN" altLang="en-US" u="sng" dirty="0"/>
          </a:p>
        </p:txBody>
      </p:sp>
      <p:sp>
        <p:nvSpPr>
          <p:cNvPr id="19" name="TextBox 18"/>
          <p:cNvSpPr txBox="1"/>
          <p:nvPr/>
        </p:nvSpPr>
        <p:spPr>
          <a:xfrm>
            <a:off x="0" y="5250873"/>
            <a:ext cx="12272912" cy="1077218"/>
          </a:xfrm>
          <a:prstGeom prst="rect">
            <a:avLst/>
          </a:prstGeom>
          <a:noFill/>
        </p:spPr>
        <p:txBody>
          <a:bodyPr wrap="none" rtlCol="0">
            <a:spAutoFit/>
          </a:bodyPr>
          <a:lstStyle/>
          <a:p>
            <a:pPr marL="514350" indent="-514350"/>
            <a:r>
              <a:rPr lang="en-US" altLang="zh-CN" sz="3200"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2. </a:t>
            </a:r>
            <a:r>
              <a:rPr lang="en-US" altLang="zh-CN" sz="3200" dirty="0" smtClean="0">
                <a:solidFill>
                  <a:srgbClr val="FF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One of the major reasons </a:t>
            </a:r>
            <a:r>
              <a:rPr lang="en-US" altLang="zh-CN" sz="3200"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why people follow a plant-based diet </a:t>
            </a:r>
            <a:r>
              <a:rPr lang="en-US" altLang="zh-CN" sz="3200" dirty="0" smtClean="0">
                <a:solidFill>
                  <a:srgbClr val="FF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is that </a:t>
            </a:r>
          </a:p>
          <a:p>
            <a:pPr marL="514350" indent="-514350"/>
            <a:r>
              <a:rPr lang="en-US" altLang="zh-CN" sz="3200"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it </a:t>
            </a:r>
            <a:r>
              <a:rPr lang="en-US" altLang="zh-CN" sz="3200" u="sng" dirty="0" smtClean="0">
                <a:solidFill>
                  <a:srgbClr val="FF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benefits</a:t>
            </a:r>
            <a:r>
              <a:rPr lang="en-US" altLang="zh-CN" sz="3200" u="sng"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our health</a:t>
            </a:r>
            <a:r>
              <a:rPr lang="en-US" altLang="zh-CN" sz="3200"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a:t>
            </a:r>
            <a:r>
              <a:rPr lang="en-US" altLang="zh-CN" sz="3200" u="sng"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especially </a:t>
            </a:r>
            <a:r>
              <a:rPr lang="en-US" altLang="zh-CN" sz="3200" u="sng" dirty="0" smtClean="0">
                <a:solidFill>
                  <a:srgbClr val="FF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decreasing</a:t>
            </a:r>
            <a:r>
              <a:rPr lang="en-US" altLang="zh-CN" sz="3200" u="sng"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 the rate of the heart disease</a:t>
            </a:r>
            <a:r>
              <a:rPr lang="en-US" altLang="zh-CN" sz="3200" dirty="0" smtClean="0">
                <a:solidFill>
                  <a:srgbClr val="000000"/>
                </a:solidFill>
                <a:latin typeface="Times New Roman" pitchFamily="18" charset="0"/>
                <a:ea typeface="方正兰亭细黑_GBK" panose="02000000000000000000" pitchFamily="2" charset="-122"/>
                <a:cs typeface="Times New Roman" pitchFamily="18" charset="0"/>
                <a:sym typeface="方正兰亭超细黑简体" panose="02000000000000000000" pitchFamily="2" charset="-122"/>
              </a:rPr>
              <a:t>.</a:t>
            </a:r>
            <a:endParaRPr lang="zh-CN" altLang="en-US" u="sng" dirty="0"/>
          </a:p>
        </p:txBody>
      </p:sp>
      <p:cxnSp>
        <p:nvCxnSpPr>
          <p:cNvPr id="22" name="直接箭头连接符 21"/>
          <p:cNvCxnSpPr>
            <a:endCxn id="47" idx="1"/>
          </p:cNvCxnSpPr>
          <p:nvPr/>
        </p:nvCxnSpPr>
        <p:spPr bwMode="auto">
          <a:xfrm>
            <a:off x="9268692" y="2313709"/>
            <a:ext cx="552680" cy="665077"/>
          </a:xfrm>
          <a:prstGeom prst="straightConnector1">
            <a:avLst/>
          </a:prstGeom>
          <a:ln>
            <a:headEnd type="none" w="med" len="med"/>
            <a:tailEnd type="arrow"/>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9" grpId="0"/>
    </p:bldLst>
  </p:timing>
</p:sld>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741</TotalTime>
  <Pages>0</Pages>
  <Words>1200</Words>
  <Characters>0</Characters>
  <Application>Microsoft Office PowerPoint</Application>
  <DocSecurity>0</DocSecurity>
  <PresentationFormat>自定义</PresentationFormat>
  <Lines>0</Lines>
  <Paragraphs>110</Paragraphs>
  <Slides>21</Slides>
  <Notes>0</Notes>
  <HiddenSlides>0</HiddenSlides>
  <MMClips>0</MMClips>
  <ScaleCrop>false</ScaleCrop>
  <HeadingPairs>
    <vt:vector size="4" baseType="variant">
      <vt:variant>
        <vt:lpstr>主题</vt:lpstr>
      </vt:variant>
      <vt:variant>
        <vt:i4>1</vt:i4>
      </vt:variant>
      <vt:variant>
        <vt:lpstr>幻灯片标题</vt:lpstr>
      </vt:variant>
      <vt:variant>
        <vt:i4>21</vt:i4>
      </vt:variant>
    </vt:vector>
  </HeadingPairs>
  <TitlesOfParts>
    <vt:vector size="22"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vector>
  </TitlesOfParts>
  <Manager/>
  <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PPTS</dc:title>
  <dc:subject>PPTS</dc:subject>
  <dc:creator>PPTS</dc:creator>
  <cp:keywords>****.taobao.com</cp:keywords>
  <dc:description>****.taobao.com</dc:description>
  <cp:lastModifiedBy>Administrator</cp:lastModifiedBy>
  <cp:revision>178</cp:revision>
  <dcterms:created xsi:type="dcterms:W3CDTF">2015-03-01T01:28:00Z</dcterms:created>
  <dcterms:modified xsi:type="dcterms:W3CDTF">2020-06-01T01:29:12Z</dcterms:modified>
  <cp:category>****.taobao.com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2052-9.1.0.5113</vt:lpwstr>
  </property>
</Properties>
</file>