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18" r:id="rId3"/>
    <p:sldId id="256" r:id="rId4"/>
    <p:sldId id="298" r:id="rId5"/>
    <p:sldId id="257" r:id="rId6"/>
    <p:sldId id="258" r:id="rId7"/>
    <p:sldId id="259" r:id="rId8"/>
    <p:sldId id="260" r:id="rId9"/>
    <p:sldId id="282" r:id="rId10"/>
    <p:sldId id="284" r:id="rId11"/>
    <p:sldId id="283" r:id="rId12"/>
    <p:sldId id="261" r:id="rId13"/>
    <p:sldId id="263" r:id="rId14"/>
    <p:sldId id="262" r:id="rId15"/>
    <p:sldId id="285" r:id="rId16"/>
    <p:sldId id="286" r:id="rId17"/>
    <p:sldId id="288" r:id="rId18"/>
    <p:sldId id="287" r:id="rId19"/>
    <p:sldId id="264" r:id="rId20"/>
    <p:sldId id="266" r:id="rId21"/>
    <p:sldId id="267" r:id="rId22"/>
    <p:sldId id="268" r:id="rId23"/>
    <p:sldId id="269" r:id="rId2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686"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85C3C951-5221-478E-9113-3E34FD027015}" type="doc">
      <dgm:prSet loTypeId="urn:microsoft.com/office/officeart/2005/8/layout/pyramid2" loCatId="pyramid" qsTypeId="urn:microsoft.com/office/officeart/2005/8/quickstyle/simple1" qsCatId="simple" csTypeId="urn:microsoft.com/office/officeart/2005/8/colors/accent1_2" csCatId="accent1" phldr="1"/>
      <dgm:spPr/>
    </dgm:pt>
    <dgm:pt modelId="{11C302E0-0C0D-4C50-8219-79958C4A0307}">
      <dgm:prSet phldrT="[文本]"/>
      <dgm:spPr/>
      <dgm:t>
        <a:bodyPr/>
        <a:lstStyle/>
        <a:p>
          <a:r>
            <a:rPr lang="en-US" altLang="zh-CN" b="1" dirty="0" smtClean="0">
              <a:solidFill>
                <a:srgbClr val="00B050"/>
              </a:solidFill>
            </a:rPr>
            <a:t>?</a:t>
          </a:r>
          <a:endParaRPr lang="zh-CN" altLang="en-US" b="1" dirty="0">
            <a:solidFill>
              <a:srgbClr val="00B050"/>
            </a:solidFill>
          </a:endParaRPr>
        </a:p>
      </dgm:t>
    </dgm:pt>
    <dgm:pt modelId="{7ED35FAA-882B-409A-828E-E8C1B39D6AC5}" cxnId="{26C80F6A-64DD-48DA-92D2-2DADA272975E}" type="parTrans">
      <dgm:prSet/>
      <dgm:spPr/>
      <dgm:t>
        <a:bodyPr/>
        <a:lstStyle/>
        <a:p>
          <a:endParaRPr lang="zh-CN" altLang="en-US"/>
        </a:p>
      </dgm:t>
    </dgm:pt>
    <dgm:pt modelId="{BE8207EE-7370-48D3-A45C-B664E89C9769}" cxnId="{26C80F6A-64DD-48DA-92D2-2DADA272975E}" type="sibTrans">
      <dgm:prSet/>
      <dgm:spPr/>
      <dgm:t>
        <a:bodyPr/>
        <a:lstStyle/>
        <a:p>
          <a:endParaRPr lang="zh-CN" altLang="en-US"/>
        </a:p>
      </dgm:t>
    </dgm:pt>
    <dgm:pt modelId="{DCAEE763-66FF-4EA0-8096-B83AFC719396}">
      <dgm:prSet phldrT="[文本]"/>
      <dgm:spPr/>
      <dgm:t>
        <a:bodyPr/>
        <a:lstStyle/>
        <a:p>
          <a:r>
            <a:rPr lang="en-US" altLang="zh-CN" b="1" dirty="0" smtClean="0">
              <a:solidFill>
                <a:srgbClr val="00B050"/>
              </a:solidFill>
            </a:rPr>
            <a:t>seek for help</a:t>
          </a:r>
          <a:endParaRPr lang="zh-CN" altLang="en-US" b="1" dirty="0">
            <a:solidFill>
              <a:srgbClr val="00B050"/>
            </a:solidFill>
          </a:endParaRPr>
        </a:p>
      </dgm:t>
    </dgm:pt>
    <dgm:pt modelId="{4FC6339E-221B-45A0-AF70-855AF3383946}" cxnId="{C1F58B6F-AB34-4296-B13A-D97A3775CE47}" type="parTrans">
      <dgm:prSet/>
      <dgm:spPr/>
      <dgm:t>
        <a:bodyPr/>
        <a:lstStyle/>
        <a:p>
          <a:endParaRPr lang="zh-CN" altLang="en-US"/>
        </a:p>
      </dgm:t>
    </dgm:pt>
    <dgm:pt modelId="{2AC457A6-D0F2-4F09-9685-BABC6D9D85F6}" cxnId="{C1F58B6F-AB34-4296-B13A-D97A3775CE47}" type="sibTrans">
      <dgm:prSet/>
      <dgm:spPr/>
      <dgm:t>
        <a:bodyPr/>
        <a:lstStyle/>
        <a:p>
          <a:endParaRPr lang="zh-CN" altLang="en-US"/>
        </a:p>
      </dgm:t>
    </dgm:pt>
    <dgm:pt modelId="{39F03728-A465-418B-9612-3284B242E592}">
      <dgm:prSet phldrT="[文本]"/>
      <dgm:spPr/>
      <dgm:t>
        <a:bodyPr/>
        <a:lstStyle/>
        <a:p>
          <a:r>
            <a:rPr lang="en-US" altLang="zh-CN" b="1" dirty="0" smtClean="0">
              <a:solidFill>
                <a:srgbClr val="00B050"/>
              </a:solidFill>
            </a:rPr>
            <a:t>trouble</a:t>
          </a:r>
          <a:endParaRPr lang="zh-CN" altLang="en-US" b="1" dirty="0">
            <a:solidFill>
              <a:srgbClr val="00B050"/>
            </a:solidFill>
          </a:endParaRPr>
        </a:p>
      </dgm:t>
    </dgm:pt>
    <dgm:pt modelId="{6446445A-ECCD-4079-B913-CC6926AEBBDE}" cxnId="{B385CC79-8575-4B4A-B216-05DBC6EDCA9F}" type="parTrans">
      <dgm:prSet/>
      <dgm:spPr/>
      <dgm:t>
        <a:bodyPr/>
        <a:lstStyle/>
        <a:p>
          <a:endParaRPr lang="zh-CN" altLang="en-US"/>
        </a:p>
      </dgm:t>
    </dgm:pt>
    <dgm:pt modelId="{DA10BC2F-6559-4606-910C-74545BF65C3A}" cxnId="{B385CC79-8575-4B4A-B216-05DBC6EDCA9F}" type="sibTrans">
      <dgm:prSet/>
      <dgm:spPr/>
      <dgm:t>
        <a:bodyPr/>
        <a:lstStyle/>
        <a:p>
          <a:endParaRPr lang="zh-CN" altLang="en-US"/>
        </a:p>
      </dgm:t>
    </dgm:pt>
    <dgm:pt modelId="{D9CC330C-04F6-4DDE-B08D-6E131F34F398}" type="pres">
      <dgm:prSet presAssocID="{85C3C951-5221-478E-9113-3E34FD027015}" presName="compositeShape" presStyleCnt="0">
        <dgm:presLayoutVars>
          <dgm:dir/>
          <dgm:resizeHandles/>
        </dgm:presLayoutVars>
      </dgm:prSet>
      <dgm:spPr/>
    </dgm:pt>
    <dgm:pt modelId="{0D73E23D-D388-4470-9E60-ABCE04AA2871}" type="pres">
      <dgm:prSet presAssocID="{85C3C951-5221-478E-9113-3E34FD027015}" presName="pyramid" presStyleLbl="node1" presStyleIdx="0" presStyleCnt="1" custLinFactNeighborX="66359" custLinFactNeighborY="16335"/>
      <dgm:spPr/>
    </dgm:pt>
    <dgm:pt modelId="{2B6D08C9-3FEF-4D6A-9653-AAAB892A42FF}" type="pres">
      <dgm:prSet presAssocID="{85C3C951-5221-478E-9113-3E34FD027015}" presName="theList" presStyleCnt="0"/>
      <dgm:spPr/>
    </dgm:pt>
    <dgm:pt modelId="{EB22C0C3-FD6B-4365-935A-DCCB9CDEE58B}" type="pres">
      <dgm:prSet presAssocID="{11C302E0-0C0D-4C50-8219-79958C4A0307}" presName="aNode" presStyleLbl="fgAcc1" presStyleIdx="0" presStyleCnt="3">
        <dgm:presLayoutVars>
          <dgm:bulletEnabled val="1"/>
        </dgm:presLayoutVars>
      </dgm:prSet>
      <dgm:spPr/>
    </dgm:pt>
    <dgm:pt modelId="{B04B0235-C01C-4E30-9C1C-8CE17D7C12FE}" type="pres">
      <dgm:prSet presAssocID="{11C302E0-0C0D-4C50-8219-79958C4A0307}" presName="aSpace" presStyleCnt="0"/>
      <dgm:spPr/>
    </dgm:pt>
    <dgm:pt modelId="{8CFE10A3-0EC2-4E93-A710-E904C375E235}" type="pres">
      <dgm:prSet presAssocID="{DCAEE763-66FF-4EA0-8096-B83AFC719396}" presName="aNode" presStyleLbl="fgAcc1" presStyleIdx="1" presStyleCnt="3">
        <dgm:presLayoutVars>
          <dgm:bulletEnabled val="1"/>
        </dgm:presLayoutVars>
      </dgm:prSet>
      <dgm:spPr/>
    </dgm:pt>
    <dgm:pt modelId="{14230E36-3AEF-4FF0-BBC8-026C9C8DDE56}" type="pres">
      <dgm:prSet presAssocID="{DCAEE763-66FF-4EA0-8096-B83AFC719396}" presName="aSpace" presStyleCnt="0"/>
      <dgm:spPr/>
    </dgm:pt>
    <dgm:pt modelId="{A859BCC0-AEFE-4275-906B-DF12FD15DB67}" type="pres">
      <dgm:prSet presAssocID="{39F03728-A465-418B-9612-3284B242E592}" presName="aNode" presStyleLbl="fgAcc1" presStyleIdx="2" presStyleCnt="3">
        <dgm:presLayoutVars>
          <dgm:bulletEnabled val="1"/>
        </dgm:presLayoutVars>
      </dgm:prSet>
      <dgm:spPr/>
    </dgm:pt>
    <dgm:pt modelId="{C5B14FAA-4DA0-4DC4-8888-8A2CFB7B2BDA}" type="pres">
      <dgm:prSet presAssocID="{39F03728-A465-418B-9612-3284B242E592}" presName="aSpace" presStyleCnt="0"/>
      <dgm:spPr/>
    </dgm:pt>
  </dgm:ptLst>
  <dgm:cxnLst>
    <dgm:cxn modelId="{B385CC79-8575-4B4A-B216-05DBC6EDCA9F}" srcId="{85C3C951-5221-478E-9113-3E34FD027015}" destId="{39F03728-A465-418B-9612-3284B242E592}" srcOrd="2" destOrd="0" parTransId="{6446445A-ECCD-4079-B913-CC6926AEBBDE}" sibTransId="{DA10BC2F-6559-4606-910C-74545BF65C3A}"/>
    <dgm:cxn modelId="{C1F58B6F-AB34-4296-B13A-D97A3775CE47}" srcId="{85C3C951-5221-478E-9113-3E34FD027015}" destId="{DCAEE763-66FF-4EA0-8096-B83AFC719396}" srcOrd="1" destOrd="0" parTransId="{4FC6339E-221B-45A0-AF70-855AF3383946}" sibTransId="{2AC457A6-D0F2-4F09-9685-BABC6D9D85F6}"/>
    <dgm:cxn modelId="{5F9B71A1-5266-4E8B-8211-D78E93F4C28C}" type="presOf" srcId="{39F03728-A465-418B-9612-3284B242E592}" destId="{A859BCC0-AEFE-4275-906B-DF12FD15DB67}" srcOrd="0" destOrd="0" presId="urn:microsoft.com/office/officeart/2005/8/layout/pyramid2"/>
    <dgm:cxn modelId="{D138C94A-D690-45B0-A28D-73443C7E58EC}" type="presOf" srcId="{85C3C951-5221-478E-9113-3E34FD027015}" destId="{D9CC330C-04F6-4DDE-B08D-6E131F34F398}" srcOrd="0" destOrd="0" presId="urn:microsoft.com/office/officeart/2005/8/layout/pyramid2"/>
    <dgm:cxn modelId="{7810A462-ED34-4B51-832C-ED9BDA2AF4F7}" type="presOf" srcId="{11C302E0-0C0D-4C50-8219-79958C4A0307}" destId="{EB22C0C3-FD6B-4365-935A-DCCB9CDEE58B}" srcOrd="0" destOrd="0" presId="urn:microsoft.com/office/officeart/2005/8/layout/pyramid2"/>
    <dgm:cxn modelId="{26C80F6A-64DD-48DA-92D2-2DADA272975E}" srcId="{85C3C951-5221-478E-9113-3E34FD027015}" destId="{11C302E0-0C0D-4C50-8219-79958C4A0307}" srcOrd="0" destOrd="0" parTransId="{7ED35FAA-882B-409A-828E-E8C1B39D6AC5}" sibTransId="{BE8207EE-7370-48D3-A45C-B664E89C9769}"/>
    <dgm:cxn modelId="{7B9D4D58-5701-46DD-B864-0A2430957B21}" type="presOf" srcId="{DCAEE763-66FF-4EA0-8096-B83AFC719396}" destId="{8CFE10A3-0EC2-4E93-A710-E904C375E235}" srcOrd="0" destOrd="0" presId="urn:microsoft.com/office/officeart/2005/8/layout/pyramid2"/>
    <dgm:cxn modelId="{45FFFCE7-F822-4645-91CB-39E195848A84}" type="presParOf" srcId="{D9CC330C-04F6-4DDE-B08D-6E131F34F398}" destId="{0D73E23D-D388-4470-9E60-ABCE04AA2871}" srcOrd="0" destOrd="0" presId="urn:microsoft.com/office/officeart/2005/8/layout/pyramid2"/>
    <dgm:cxn modelId="{11F59857-A2EC-4A90-A0F5-0F65A112695D}" type="presParOf" srcId="{D9CC330C-04F6-4DDE-B08D-6E131F34F398}" destId="{2B6D08C9-3FEF-4D6A-9653-AAAB892A42FF}" srcOrd="1" destOrd="0" presId="urn:microsoft.com/office/officeart/2005/8/layout/pyramid2"/>
    <dgm:cxn modelId="{51FBC278-D112-4E41-8CF2-DA9A0FF750C7}" type="presParOf" srcId="{2B6D08C9-3FEF-4D6A-9653-AAAB892A42FF}" destId="{EB22C0C3-FD6B-4365-935A-DCCB9CDEE58B}" srcOrd="0" destOrd="0" presId="urn:microsoft.com/office/officeart/2005/8/layout/pyramid2"/>
    <dgm:cxn modelId="{B0B29D85-5D95-4397-B5BD-9A0576B4085C}" type="presParOf" srcId="{2B6D08C9-3FEF-4D6A-9653-AAAB892A42FF}" destId="{B04B0235-C01C-4E30-9C1C-8CE17D7C12FE}" srcOrd="1" destOrd="0" presId="urn:microsoft.com/office/officeart/2005/8/layout/pyramid2"/>
    <dgm:cxn modelId="{74EC1E1F-F38F-42DA-B7A6-9EACB0BF2D27}" type="presParOf" srcId="{2B6D08C9-3FEF-4D6A-9653-AAAB892A42FF}" destId="{8CFE10A3-0EC2-4E93-A710-E904C375E235}" srcOrd="2" destOrd="0" presId="urn:microsoft.com/office/officeart/2005/8/layout/pyramid2"/>
    <dgm:cxn modelId="{7C1F4B5F-BABC-457D-8648-E1053A8CAF3E}" type="presParOf" srcId="{2B6D08C9-3FEF-4D6A-9653-AAAB892A42FF}" destId="{14230E36-3AEF-4FF0-BBC8-026C9C8DDE56}" srcOrd="3" destOrd="0" presId="urn:microsoft.com/office/officeart/2005/8/layout/pyramid2"/>
    <dgm:cxn modelId="{0494A33D-FFCD-46EA-A869-F86B0D1CF725}" type="presParOf" srcId="{2B6D08C9-3FEF-4D6A-9653-AAAB892A42FF}" destId="{A859BCC0-AEFE-4275-906B-DF12FD15DB67}" srcOrd="4" destOrd="0" presId="urn:microsoft.com/office/officeart/2005/8/layout/pyramid2"/>
    <dgm:cxn modelId="{839E109E-A9DA-44EC-8CFB-A9E4262AAA4F}" type="presParOf" srcId="{2B6D08C9-3FEF-4D6A-9653-AAAB892A42FF}" destId="{C5B14FAA-4DA0-4DC4-8888-8A2CFB7B2BDA}" srcOrd="5" destOrd="0" presId="urn:microsoft.com/office/officeart/2005/8/layout/pyramid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12E3E7-C316-462B-953F-519E4AA574E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zh-CN" altLang="en-US"/>
        </a:p>
      </dgm:t>
    </dgm:pt>
    <dgm:pt modelId="{9FAC72A6-6C3D-4F4A-B8C7-D5CB4D36DF65}">
      <dgm:prSet phldrT="[文本]" phldr="0" custT="0"/>
      <dgm:spPr/>
      <dgm:t>
        <a:bodyPr vert="horz" wrap="square"/>
        <a:p>
          <a:pPr>
            <a:lnSpc>
              <a:spcPct val="100000"/>
            </a:lnSpc>
            <a:spcBef>
              <a:spcPct val="0"/>
            </a:spcBef>
            <a:spcAft>
              <a:spcPct val="35000"/>
            </a:spcAft>
          </a:pPr>
          <a:r>
            <a:rPr lang="en-US" altLang="zh-CN" dirty="0" smtClean="0"/>
            <a:t>Enjoy the beautiful nature/worry about...</a:t>
          </a:r>
          <a:r>
            <a:rPr lang="zh-CN" altLang="en-US" dirty="0"/>
            <a:t/>
          </a:r>
          <a:endParaRPr lang="zh-CN" altLang="en-US" dirty="0"/>
        </a:p>
      </dgm:t>
    </dgm:pt>
    <dgm:pt modelId="{5F8E27C8-01DA-4F74-A094-B2C78AE3A25E}" cxnId="{15C99CD0-53FD-4DD5-95F7-E8F7E265A498}" type="parTrans">
      <dgm:prSet/>
      <dgm:spPr/>
      <dgm:t>
        <a:bodyPr/>
        <a:lstStyle/>
        <a:p>
          <a:endParaRPr lang="zh-CN" altLang="en-US"/>
        </a:p>
      </dgm:t>
    </dgm:pt>
    <dgm:pt modelId="{3F20C1DC-85E9-4C76-8C35-BC639B5FF50E}" cxnId="{15C99CD0-53FD-4DD5-95F7-E8F7E265A498}" type="sibTrans">
      <dgm:prSet/>
      <dgm:spPr/>
      <dgm:t>
        <a:bodyPr/>
        <a:lstStyle/>
        <a:p>
          <a:endParaRPr lang="zh-CN" altLang="en-US"/>
        </a:p>
      </dgm:t>
    </dgm:pt>
    <dgm:pt modelId="{C5CF86FB-A4F7-4BE8-ABF7-C5A5A8BAA250}">
      <dgm:prSet phldrT="[文本]"/>
      <dgm:spPr/>
      <dgm:t>
        <a:bodyPr/>
        <a:lstStyle/>
        <a:p>
          <a:r>
            <a:rPr lang="en-US" altLang="zh-CN" dirty="0" smtClean="0"/>
            <a:t>Encourage and comfort each other</a:t>
          </a:r>
          <a:endParaRPr lang="zh-CN" altLang="en-US" dirty="0"/>
        </a:p>
      </dgm:t>
    </dgm:pt>
    <dgm:pt modelId="{7A322E2F-EC5F-4459-BC60-716D4BC4C6DD}" cxnId="{A4202509-0400-4587-91FA-941F02AC07B9}" type="parTrans">
      <dgm:prSet/>
      <dgm:spPr/>
      <dgm:t>
        <a:bodyPr/>
        <a:lstStyle/>
        <a:p>
          <a:endParaRPr lang="zh-CN" altLang="en-US"/>
        </a:p>
      </dgm:t>
    </dgm:pt>
    <dgm:pt modelId="{D572D64E-C178-484F-A7E3-09F5B01D429E}" cxnId="{A4202509-0400-4587-91FA-941F02AC07B9}" type="sibTrans">
      <dgm:prSet/>
      <dgm:spPr/>
      <dgm:t>
        <a:bodyPr/>
        <a:lstStyle/>
        <a:p>
          <a:endParaRPr lang="zh-CN" altLang="en-US"/>
        </a:p>
      </dgm:t>
    </dgm:pt>
    <dgm:pt modelId="{207FB3C6-BCB7-4EA4-B9E1-8E63A07D0E24}">
      <dgm:prSet phldrT="[文本]"/>
      <dgm:spPr/>
      <dgm:t>
        <a:bodyPr/>
        <a:lstStyle/>
        <a:p>
          <a:r>
            <a:rPr lang="en-US" altLang="zh-CN" dirty="0" smtClean="0"/>
            <a:t>Wish for a lucky tomorrow</a:t>
          </a:r>
          <a:endParaRPr lang="zh-CN" altLang="en-US" dirty="0"/>
        </a:p>
      </dgm:t>
    </dgm:pt>
    <dgm:pt modelId="{167A03C1-C613-4FD2-B3FF-4180044B8421}" cxnId="{F352EFE2-B4A9-46E0-B4E8-F1406FA677D5}" type="parTrans">
      <dgm:prSet/>
      <dgm:spPr/>
      <dgm:t>
        <a:bodyPr/>
        <a:lstStyle/>
        <a:p>
          <a:endParaRPr lang="zh-CN" altLang="en-US"/>
        </a:p>
      </dgm:t>
    </dgm:pt>
    <dgm:pt modelId="{7ED93B2D-B760-4E04-93F9-D70C293CC1BA}" cxnId="{F352EFE2-B4A9-46E0-B4E8-F1406FA677D5}" type="sibTrans">
      <dgm:prSet/>
      <dgm:spPr/>
      <dgm:t>
        <a:bodyPr/>
        <a:lstStyle/>
        <a:p>
          <a:endParaRPr lang="zh-CN" altLang="en-US"/>
        </a:p>
      </dgm:t>
    </dgm:pt>
    <dgm:pt modelId="{E8938482-B773-4F5A-B898-8B7645AC20DB}" type="pres">
      <dgm:prSet presAssocID="{9C12E3E7-C316-462B-953F-519E4AA574ED}" presName="linear" presStyleCnt="0">
        <dgm:presLayoutVars>
          <dgm:dir/>
          <dgm:animLvl val="lvl"/>
          <dgm:resizeHandles val="exact"/>
        </dgm:presLayoutVars>
      </dgm:prSet>
      <dgm:spPr/>
    </dgm:pt>
    <dgm:pt modelId="{822CD942-E206-4E50-BBE5-407669DB6A97}" type="pres">
      <dgm:prSet presAssocID="{9FAC72A6-6C3D-4F4A-B8C7-D5CB4D36DF65}" presName="parentLin" presStyleCnt="0"/>
      <dgm:spPr/>
    </dgm:pt>
    <dgm:pt modelId="{61CD536B-1A04-462C-B06C-073E43F92B80}" type="pres">
      <dgm:prSet presAssocID="{9FAC72A6-6C3D-4F4A-B8C7-D5CB4D36DF65}" presName="parentLeftMargin" presStyleCnt="0"/>
      <dgm:spPr/>
    </dgm:pt>
    <dgm:pt modelId="{E44DFCB0-9588-4456-BBF7-B4F56C7926D3}" type="pres">
      <dgm:prSet presAssocID="{9FAC72A6-6C3D-4F4A-B8C7-D5CB4D36DF65}" presName="parentText" presStyleLbl="node1" presStyleIdx="0" presStyleCnt="3">
        <dgm:presLayoutVars>
          <dgm:chMax val="0"/>
          <dgm:bulletEnabled val="1"/>
        </dgm:presLayoutVars>
      </dgm:prSet>
      <dgm:spPr/>
      <dgm:t>
        <a:bodyPr/>
        <a:lstStyle/>
        <a:p>
          <a:endParaRPr lang="zh-CN" altLang="en-US"/>
        </a:p>
      </dgm:t>
    </dgm:pt>
    <dgm:pt modelId="{74FB38C7-CC0A-4962-9D1B-B40D987B33C3}" type="pres">
      <dgm:prSet presAssocID="{9FAC72A6-6C3D-4F4A-B8C7-D5CB4D36DF65}" presName="negativeSpace" presStyleCnt="0"/>
      <dgm:spPr/>
    </dgm:pt>
    <dgm:pt modelId="{24DBF003-B021-4D6D-B720-EF2B732154E4}" type="pres">
      <dgm:prSet presAssocID="{9FAC72A6-6C3D-4F4A-B8C7-D5CB4D36DF65}" presName="childText" presStyleLbl="conFgAcc1" presStyleIdx="0" presStyleCnt="3">
        <dgm:presLayoutVars>
          <dgm:bulletEnabled val="1"/>
        </dgm:presLayoutVars>
      </dgm:prSet>
      <dgm:spPr/>
    </dgm:pt>
    <dgm:pt modelId="{7032BB5C-5CBB-4179-860C-AA93443EB684}" type="pres">
      <dgm:prSet presAssocID="{3F20C1DC-85E9-4C76-8C35-BC639B5FF50E}" presName="spaceBetweenRectangles" presStyleCnt="0"/>
      <dgm:spPr/>
    </dgm:pt>
    <dgm:pt modelId="{B2E130FC-8D70-4D5C-B719-EBBE10C26744}" type="pres">
      <dgm:prSet presAssocID="{C5CF86FB-A4F7-4BE8-ABF7-C5A5A8BAA250}" presName="parentLin" presStyleCnt="0"/>
      <dgm:spPr/>
    </dgm:pt>
    <dgm:pt modelId="{D993A613-9CF9-4254-BFFB-59957D1AEC89}" type="pres">
      <dgm:prSet presAssocID="{C5CF86FB-A4F7-4BE8-ABF7-C5A5A8BAA250}" presName="parentLeftMargin" presStyleCnt="0"/>
      <dgm:spPr/>
    </dgm:pt>
    <dgm:pt modelId="{8EB0C21E-EBF3-46C5-B950-A37BFAD0D91B}" type="pres">
      <dgm:prSet presAssocID="{C5CF86FB-A4F7-4BE8-ABF7-C5A5A8BAA250}" presName="parentText" presStyleLbl="node1" presStyleIdx="1" presStyleCnt="3">
        <dgm:presLayoutVars>
          <dgm:chMax val="0"/>
          <dgm:bulletEnabled val="1"/>
        </dgm:presLayoutVars>
      </dgm:prSet>
      <dgm:spPr/>
      <dgm:t>
        <a:bodyPr/>
        <a:lstStyle/>
        <a:p>
          <a:endParaRPr lang="zh-CN" altLang="en-US"/>
        </a:p>
      </dgm:t>
    </dgm:pt>
    <dgm:pt modelId="{57FF1DC4-A5BD-4D56-8180-9B69BBAC2497}" type="pres">
      <dgm:prSet presAssocID="{C5CF86FB-A4F7-4BE8-ABF7-C5A5A8BAA250}" presName="negativeSpace" presStyleCnt="0"/>
      <dgm:spPr/>
    </dgm:pt>
    <dgm:pt modelId="{5225F578-3EEF-4379-A49E-429583403BEE}" type="pres">
      <dgm:prSet presAssocID="{C5CF86FB-A4F7-4BE8-ABF7-C5A5A8BAA250}" presName="childText" presStyleLbl="conFgAcc1" presStyleIdx="1" presStyleCnt="3">
        <dgm:presLayoutVars>
          <dgm:bulletEnabled val="1"/>
        </dgm:presLayoutVars>
      </dgm:prSet>
      <dgm:spPr/>
    </dgm:pt>
    <dgm:pt modelId="{A72B6559-3491-4263-AD86-0BA1EE80CCB0}" type="pres">
      <dgm:prSet presAssocID="{D572D64E-C178-484F-A7E3-09F5B01D429E}" presName="spaceBetweenRectangles" presStyleCnt="0"/>
      <dgm:spPr/>
    </dgm:pt>
    <dgm:pt modelId="{5DEE1A55-B7BF-4517-95F4-3C8633E403AE}" type="pres">
      <dgm:prSet presAssocID="{207FB3C6-BCB7-4EA4-B9E1-8E63A07D0E24}" presName="parentLin" presStyleCnt="0"/>
      <dgm:spPr/>
    </dgm:pt>
    <dgm:pt modelId="{9BC6DA76-3BEE-4B54-ACAF-D0193DC28E4D}" type="pres">
      <dgm:prSet presAssocID="{207FB3C6-BCB7-4EA4-B9E1-8E63A07D0E24}" presName="parentLeftMargin" presStyleCnt="0"/>
      <dgm:spPr/>
    </dgm:pt>
    <dgm:pt modelId="{45DE3D56-4E69-49B2-9E97-EB3EBC0FFEBF}" type="pres">
      <dgm:prSet presAssocID="{207FB3C6-BCB7-4EA4-B9E1-8E63A07D0E24}" presName="parentText" presStyleLbl="node1" presStyleIdx="2" presStyleCnt="3">
        <dgm:presLayoutVars>
          <dgm:chMax val="0"/>
          <dgm:bulletEnabled val="1"/>
        </dgm:presLayoutVars>
      </dgm:prSet>
      <dgm:spPr/>
    </dgm:pt>
    <dgm:pt modelId="{5E24E48C-7078-4FC5-95DF-08D689FEE82C}" type="pres">
      <dgm:prSet presAssocID="{207FB3C6-BCB7-4EA4-B9E1-8E63A07D0E24}" presName="negativeSpace" presStyleCnt="0"/>
      <dgm:spPr/>
    </dgm:pt>
    <dgm:pt modelId="{97DDC70E-8518-42E7-B1D1-52B6CD097A68}" type="pres">
      <dgm:prSet presAssocID="{207FB3C6-BCB7-4EA4-B9E1-8E63A07D0E24}" presName="childText" presStyleLbl="conFgAcc1" presStyleIdx="2" presStyleCnt="3">
        <dgm:presLayoutVars>
          <dgm:bulletEnabled val="1"/>
        </dgm:presLayoutVars>
      </dgm:prSet>
      <dgm:spPr/>
    </dgm:pt>
  </dgm:ptLst>
  <dgm:cxnLst>
    <dgm:cxn modelId="{15C99CD0-53FD-4DD5-95F7-E8F7E265A498}" srcId="{9C12E3E7-C316-462B-953F-519E4AA574ED}" destId="{9FAC72A6-6C3D-4F4A-B8C7-D5CB4D36DF65}" srcOrd="0" destOrd="0" parTransId="{5F8E27C8-01DA-4F74-A094-B2C78AE3A25E}" sibTransId="{3F20C1DC-85E9-4C76-8C35-BC639B5FF50E}"/>
    <dgm:cxn modelId="{A4202509-0400-4587-91FA-941F02AC07B9}" srcId="{9C12E3E7-C316-462B-953F-519E4AA574ED}" destId="{C5CF86FB-A4F7-4BE8-ABF7-C5A5A8BAA250}" srcOrd="1" destOrd="0" parTransId="{7A322E2F-EC5F-4459-BC60-716D4BC4C6DD}" sibTransId="{D572D64E-C178-484F-A7E3-09F5B01D429E}"/>
    <dgm:cxn modelId="{F352EFE2-B4A9-46E0-B4E8-F1406FA677D5}" srcId="{9C12E3E7-C316-462B-953F-519E4AA574ED}" destId="{207FB3C6-BCB7-4EA4-B9E1-8E63A07D0E24}" srcOrd="2" destOrd="0" parTransId="{167A03C1-C613-4FD2-B3FF-4180044B8421}" sibTransId="{7ED93B2D-B760-4E04-93F9-D70C293CC1BA}"/>
    <dgm:cxn modelId="{9E4E7486-2DCC-48D8-877E-7002A04E6D20}" type="presOf" srcId="{9C12E3E7-C316-462B-953F-519E4AA574ED}" destId="{E8938482-B773-4F5A-B898-8B7645AC20DB}" srcOrd="0" destOrd="0" presId="urn:microsoft.com/office/officeart/2005/8/layout/list1"/>
    <dgm:cxn modelId="{B74D1B22-670C-4A9D-965E-A94CA5793501}" type="presParOf" srcId="{E8938482-B773-4F5A-B898-8B7645AC20DB}" destId="{822CD942-E206-4E50-BBE5-407669DB6A97}" srcOrd="0" destOrd="0" presId="urn:microsoft.com/office/officeart/2005/8/layout/list1"/>
    <dgm:cxn modelId="{A7480B1E-C50E-47E5-A943-D76C260BF44D}" type="presParOf" srcId="{822CD942-E206-4E50-BBE5-407669DB6A97}" destId="{61CD536B-1A04-462C-B06C-073E43F92B80}" srcOrd="0" destOrd="0" presId="urn:microsoft.com/office/officeart/2005/8/layout/list1"/>
    <dgm:cxn modelId="{4B4977A9-6447-47CA-AE35-DBBA37709BDC}" type="presOf" srcId="{9FAC72A6-6C3D-4F4A-B8C7-D5CB4D36DF65}" destId="{61CD536B-1A04-462C-B06C-073E43F92B80}" srcOrd="0" destOrd="0" presId="urn:microsoft.com/office/officeart/2005/8/layout/list1"/>
    <dgm:cxn modelId="{F0657AA4-D082-43C8-92F3-F2C0030D8AC5}" type="presParOf" srcId="{822CD942-E206-4E50-BBE5-407669DB6A97}" destId="{E44DFCB0-9588-4456-BBF7-B4F56C7926D3}" srcOrd="1" destOrd="0" presId="urn:microsoft.com/office/officeart/2005/8/layout/list1"/>
    <dgm:cxn modelId="{78D65BC6-C1EE-4F82-83B8-1A894854109C}" type="presOf" srcId="{9FAC72A6-6C3D-4F4A-B8C7-D5CB4D36DF65}" destId="{E44DFCB0-9588-4456-BBF7-B4F56C7926D3}" srcOrd="0" destOrd="0" presId="urn:microsoft.com/office/officeart/2005/8/layout/list1"/>
    <dgm:cxn modelId="{FFDE5B5E-3D1F-4343-8021-4BC345668D8F}" type="presParOf" srcId="{E8938482-B773-4F5A-B898-8B7645AC20DB}" destId="{74FB38C7-CC0A-4962-9D1B-B40D987B33C3}" srcOrd="1" destOrd="0" presId="urn:microsoft.com/office/officeart/2005/8/layout/list1"/>
    <dgm:cxn modelId="{CD4154EA-2C75-4F17-9AC2-CEACF2E1F376}" type="presParOf" srcId="{E8938482-B773-4F5A-B898-8B7645AC20DB}" destId="{24DBF003-B021-4D6D-B720-EF2B732154E4}" srcOrd="2" destOrd="0" presId="urn:microsoft.com/office/officeart/2005/8/layout/list1"/>
    <dgm:cxn modelId="{C8122891-7043-4D6A-ABCE-30EC283406EE}" type="presParOf" srcId="{E8938482-B773-4F5A-B898-8B7645AC20DB}" destId="{7032BB5C-5CBB-4179-860C-AA93443EB684}" srcOrd="3" destOrd="0" presId="urn:microsoft.com/office/officeart/2005/8/layout/list1"/>
    <dgm:cxn modelId="{12259CFB-E6C2-4E55-81E8-0AF4C188AC61}" type="presParOf" srcId="{E8938482-B773-4F5A-B898-8B7645AC20DB}" destId="{B2E130FC-8D70-4D5C-B719-EBBE10C26744}" srcOrd="4" destOrd="0" presId="urn:microsoft.com/office/officeart/2005/8/layout/list1"/>
    <dgm:cxn modelId="{ED870790-FA67-4796-B72F-5ADEC4E9737E}" type="presParOf" srcId="{B2E130FC-8D70-4D5C-B719-EBBE10C26744}" destId="{D993A613-9CF9-4254-BFFB-59957D1AEC89}" srcOrd="0" destOrd="4" presId="urn:microsoft.com/office/officeart/2005/8/layout/list1"/>
    <dgm:cxn modelId="{90EC8944-560C-48D2-B486-BEE9C36014FC}" type="presOf" srcId="{C5CF86FB-A4F7-4BE8-ABF7-C5A5A8BAA250}" destId="{D993A613-9CF9-4254-BFFB-59957D1AEC89}" srcOrd="0" destOrd="0" presId="urn:microsoft.com/office/officeart/2005/8/layout/list1"/>
    <dgm:cxn modelId="{CBACDC7B-9571-4B96-9738-F055C6BF64FB}" type="presParOf" srcId="{B2E130FC-8D70-4D5C-B719-EBBE10C26744}" destId="{8EB0C21E-EBF3-46C5-B950-A37BFAD0D91B}" srcOrd="1" destOrd="4" presId="urn:microsoft.com/office/officeart/2005/8/layout/list1"/>
    <dgm:cxn modelId="{AAD184B2-D1F5-46EC-A5E3-6B5B066BE401}" type="presOf" srcId="{C5CF86FB-A4F7-4BE8-ABF7-C5A5A8BAA250}" destId="{8EB0C21E-EBF3-46C5-B950-A37BFAD0D91B}" srcOrd="0" destOrd="0" presId="urn:microsoft.com/office/officeart/2005/8/layout/list1"/>
    <dgm:cxn modelId="{92535C65-4DF7-419E-8203-92586FA1FEF9}" type="presParOf" srcId="{E8938482-B773-4F5A-B898-8B7645AC20DB}" destId="{57FF1DC4-A5BD-4D56-8180-9B69BBAC2497}" srcOrd="5" destOrd="0" presId="urn:microsoft.com/office/officeart/2005/8/layout/list1"/>
    <dgm:cxn modelId="{A024BC3D-0AA0-4D9A-9A25-85175D6E849E}" type="presParOf" srcId="{E8938482-B773-4F5A-B898-8B7645AC20DB}" destId="{5225F578-3EEF-4379-A49E-429583403BEE}" srcOrd="6" destOrd="0" presId="urn:microsoft.com/office/officeart/2005/8/layout/list1"/>
    <dgm:cxn modelId="{35E99F6A-FB8F-4D4A-A191-9A51060EDA0D}" type="presParOf" srcId="{E8938482-B773-4F5A-B898-8B7645AC20DB}" destId="{A72B6559-3491-4263-AD86-0BA1EE80CCB0}" srcOrd="7" destOrd="0" presId="urn:microsoft.com/office/officeart/2005/8/layout/list1"/>
    <dgm:cxn modelId="{314F4177-D96B-42E1-9FEF-526A1ACA283E}" type="presParOf" srcId="{E8938482-B773-4F5A-B898-8B7645AC20DB}" destId="{5DEE1A55-B7BF-4517-95F4-3C8633E403AE}" srcOrd="8" destOrd="0" presId="urn:microsoft.com/office/officeart/2005/8/layout/list1"/>
    <dgm:cxn modelId="{AC33716A-50EB-4057-8FCC-81153D2086CB}" type="presParOf" srcId="{5DEE1A55-B7BF-4517-95F4-3C8633E403AE}" destId="{9BC6DA76-3BEE-4B54-ACAF-D0193DC28E4D}" srcOrd="0" destOrd="8" presId="urn:microsoft.com/office/officeart/2005/8/layout/list1"/>
    <dgm:cxn modelId="{7A5F1979-18F5-40D0-B72D-4FA7A46DAB0C}" type="presOf" srcId="{207FB3C6-BCB7-4EA4-B9E1-8E63A07D0E24}" destId="{9BC6DA76-3BEE-4B54-ACAF-D0193DC28E4D}" srcOrd="0" destOrd="0" presId="urn:microsoft.com/office/officeart/2005/8/layout/list1"/>
    <dgm:cxn modelId="{E4603343-869F-44AF-B69F-791939AAABE7}" type="presParOf" srcId="{5DEE1A55-B7BF-4517-95F4-3C8633E403AE}" destId="{45DE3D56-4E69-49B2-9E97-EB3EBC0FFEBF}" srcOrd="1" destOrd="8" presId="urn:microsoft.com/office/officeart/2005/8/layout/list1"/>
    <dgm:cxn modelId="{D97CC25E-4B33-4BEC-8A9E-26368AC8E41F}" type="presOf" srcId="{207FB3C6-BCB7-4EA4-B9E1-8E63A07D0E24}" destId="{45DE3D56-4E69-49B2-9E97-EB3EBC0FFEBF}" srcOrd="0" destOrd="0" presId="urn:microsoft.com/office/officeart/2005/8/layout/list1"/>
    <dgm:cxn modelId="{8771CDA8-D811-416C-BEF3-83788A5702A7}" type="presParOf" srcId="{E8938482-B773-4F5A-B898-8B7645AC20DB}" destId="{5E24E48C-7078-4FC5-95DF-08D689FEE82C}" srcOrd="9" destOrd="0" presId="urn:microsoft.com/office/officeart/2005/8/layout/list1"/>
    <dgm:cxn modelId="{EB3F808D-C64C-41EC-A8D2-8B16CF8AA96F}" type="presParOf" srcId="{E8938482-B773-4F5A-B898-8B7645AC20DB}" destId="{97DDC70E-8518-42E7-B1D1-52B6CD097A68}" srcOrd="10"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C12E3E7-C316-462B-953F-519E4AA574ED}" type="doc">
      <dgm:prSet loTypeId="list" loCatId="list" qsTypeId="urn:microsoft.com/office/officeart/2005/8/quickstyle/simple1" qsCatId="simple" csTypeId="urn:microsoft.com/office/officeart/2005/8/colors/accent1_2" csCatId="accent1" phldr="1"/>
      <dgm:spPr/>
      <dgm:t>
        <a:bodyPr/>
        <a:lstStyle/>
        <a:p>
          <a:endParaRPr lang="zh-CN" altLang="en-US"/>
        </a:p>
      </dgm:t>
    </dgm:pt>
    <dgm:pt modelId="{9FAC72A6-6C3D-4F4A-B8C7-D5CB4D36DF65}">
      <dgm:prSet phldrT="[文本]" phldr="0" custT="0"/>
      <dgm:spPr/>
      <dgm:t>
        <a:bodyPr vert="horz" wrap="square"/>
        <a:p>
          <a:pPr>
            <a:lnSpc>
              <a:spcPct val="100000"/>
            </a:lnSpc>
            <a:spcBef>
              <a:spcPct val="0"/>
            </a:spcBef>
            <a:spcAft>
              <a:spcPct val="35000"/>
            </a:spcAft>
          </a:pPr>
          <a:r>
            <a:rPr lang="en-US" altLang="zh-CN" dirty="0" smtClean="0"/>
            <a:t>Enjoy the beautiful nature/worry about...</a:t>
          </a:r>
          <a:r>
            <a:rPr lang="zh-CN" altLang="en-US" dirty="0"/>
            <a:t/>
          </a:r>
          <a:endParaRPr lang="zh-CN" altLang="en-US" dirty="0"/>
        </a:p>
      </dgm:t>
    </dgm:pt>
    <dgm:pt modelId="{5F8E27C8-01DA-4F74-A094-B2C78AE3A25E}" cxnId="{22BFC8B8-4A33-40F4-AC8B-0F6A5CC34979}" type="parTrans">
      <dgm:prSet/>
      <dgm:spPr/>
      <dgm:t>
        <a:bodyPr/>
        <a:lstStyle/>
        <a:p>
          <a:endParaRPr lang="zh-CN" altLang="en-US"/>
        </a:p>
      </dgm:t>
    </dgm:pt>
    <dgm:pt modelId="{3F20C1DC-85E9-4C76-8C35-BC639B5FF50E}" cxnId="{22BFC8B8-4A33-40F4-AC8B-0F6A5CC34979}" type="sibTrans">
      <dgm:prSet/>
      <dgm:spPr/>
      <dgm:t>
        <a:bodyPr/>
        <a:lstStyle/>
        <a:p>
          <a:endParaRPr lang="zh-CN" altLang="en-US"/>
        </a:p>
      </dgm:t>
    </dgm:pt>
    <dgm:pt modelId="{C5CF86FB-A4F7-4BE8-ABF7-C5A5A8BAA250}">
      <dgm:prSet phldrT="[文本]"/>
      <dgm:spPr/>
      <dgm:t>
        <a:bodyPr/>
        <a:lstStyle/>
        <a:p>
          <a:r>
            <a:rPr lang="en-US" altLang="zh-CN" dirty="0" smtClean="0"/>
            <a:t>Encourage and comfort each other</a:t>
          </a:r>
          <a:endParaRPr lang="zh-CN" altLang="en-US" dirty="0"/>
        </a:p>
      </dgm:t>
    </dgm:pt>
    <dgm:pt modelId="{7A322E2F-EC5F-4459-BC60-716D4BC4C6DD}" cxnId="{6D70E7BE-DEFA-454A-8F9F-25D50BF95502}" type="parTrans">
      <dgm:prSet/>
      <dgm:spPr/>
      <dgm:t>
        <a:bodyPr/>
        <a:lstStyle/>
        <a:p>
          <a:endParaRPr lang="zh-CN" altLang="en-US"/>
        </a:p>
      </dgm:t>
    </dgm:pt>
    <dgm:pt modelId="{D572D64E-C178-484F-A7E3-09F5B01D429E}" cxnId="{6D70E7BE-DEFA-454A-8F9F-25D50BF95502}" type="sibTrans">
      <dgm:prSet/>
      <dgm:spPr/>
      <dgm:t>
        <a:bodyPr/>
        <a:lstStyle/>
        <a:p>
          <a:endParaRPr lang="zh-CN" altLang="en-US"/>
        </a:p>
      </dgm:t>
    </dgm:pt>
    <dgm:pt modelId="{207FB3C6-BCB7-4EA4-B9E1-8E63A07D0E24}">
      <dgm:prSet phldrT="[文本]" phldr="0" custT="0"/>
      <dgm:spPr/>
      <dgm:t>
        <a:bodyPr vert="horz" wrap="square"/>
        <a:p>
          <a:pPr eaLnBrk="1" fontAlgn="auto" latinLnBrk="0" hangingPunct="1">
            <a:lnSpc>
              <a:spcPts val="2280"/>
            </a:lnSpc>
            <a:spcBef>
              <a:spcPct val="0"/>
            </a:spcBef>
            <a:spcAft>
              <a:spcPts val="0"/>
            </a:spcAft>
          </a:pPr>
          <a:r>
            <a:rPr lang="en-US" dirty="0" smtClean="0"/>
            <a:t>M</a:t>
          </a:r>
          <a:r>
            <a:rPr lang="en-US" dirty="0" smtClean="0"/>
            <a:t>iss the helicopter</a:t>
          </a:r>
          <a:r>
            <a:rPr lang="en-US" dirty="0" smtClean="0"/>
            <a:t/>
          </a:r>
          <a:endParaRPr lang="en-US" dirty="0" smtClean="0"/>
        </a:p>
        <a:p>
          <a:pPr eaLnBrk="1" fontAlgn="auto" latinLnBrk="0" hangingPunct="1">
            <a:lnSpc>
              <a:spcPts val="2280"/>
            </a:lnSpc>
            <a:spcBef>
              <a:spcPct val="0"/>
            </a:spcBef>
            <a:spcAft>
              <a:spcPts val="0"/>
            </a:spcAft>
          </a:pPr>
          <a:r>
            <a:rPr lang="en-US" dirty="0" smtClean="0"/>
            <a:t>How to spend the night?</a:t>
          </a:r>
          <a:r>
            <a:rPr lang="en-US" dirty="0" smtClean="0"/>
            <a:t/>
          </a:r>
          <a:endParaRPr lang="en-US" dirty="0" smtClean="0"/>
        </a:p>
      </dgm:t>
    </dgm:pt>
    <dgm:pt modelId="{167A03C1-C613-4FD2-B3FF-4180044B8421}" cxnId="{F58D50B5-0F56-49FC-A450-DAC11539678A}" type="parTrans">
      <dgm:prSet/>
      <dgm:spPr/>
      <dgm:t>
        <a:bodyPr/>
        <a:lstStyle/>
        <a:p>
          <a:endParaRPr lang="zh-CN" altLang="en-US"/>
        </a:p>
      </dgm:t>
    </dgm:pt>
    <dgm:pt modelId="{7ED93B2D-B760-4E04-93F9-D70C293CC1BA}" cxnId="{F58D50B5-0F56-49FC-A450-DAC11539678A}" type="sibTrans">
      <dgm:prSet/>
      <dgm:spPr/>
      <dgm:t>
        <a:bodyPr/>
        <a:lstStyle/>
        <a:p>
          <a:endParaRPr lang="zh-CN" altLang="en-US"/>
        </a:p>
      </dgm:t>
    </dgm:pt>
    <dgm:pt modelId="{E8938482-B773-4F5A-B898-8B7645AC20DB}" type="pres">
      <dgm:prSet presAssocID="{9C12E3E7-C316-462B-953F-519E4AA574ED}" presName="linear" presStyleCnt="0">
        <dgm:presLayoutVars>
          <dgm:dir/>
          <dgm:animLvl val="lvl"/>
          <dgm:resizeHandles val="exact"/>
        </dgm:presLayoutVars>
      </dgm:prSet>
      <dgm:spPr/>
    </dgm:pt>
    <dgm:pt modelId="{822CD942-E206-4E50-BBE5-407669DB6A97}" type="pres">
      <dgm:prSet presAssocID="{9FAC72A6-6C3D-4F4A-B8C7-D5CB4D36DF65}" presName="parentLin" presStyleCnt="0"/>
      <dgm:spPr/>
    </dgm:pt>
    <dgm:pt modelId="{61CD536B-1A04-462C-B06C-073E43F92B80}" type="pres">
      <dgm:prSet presAssocID="{9FAC72A6-6C3D-4F4A-B8C7-D5CB4D36DF65}" presName="parentLeftMargin" presStyleCnt="0"/>
      <dgm:spPr/>
    </dgm:pt>
    <dgm:pt modelId="{E44DFCB0-9588-4456-BBF7-B4F56C7926D3}" type="pres">
      <dgm:prSet presAssocID="{9FAC72A6-6C3D-4F4A-B8C7-D5CB4D36DF65}" presName="parentText" presStyleLbl="node1" presStyleIdx="0" presStyleCnt="3">
        <dgm:presLayoutVars>
          <dgm:chMax val="0"/>
          <dgm:bulletEnabled val="1"/>
        </dgm:presLayoutVars>
      </dgm:prSet>
      <dgm:spPr/>
      <dgm:t>
        <a:bodyPr/>
        <a:lstStyle/>
        <a:p>
          <a:endParaRPr lang="zh-CN" altLang="en-US"/>
        </a:p>
      </dgm:t>
    </dgm:pt>
    <dgm:pt modelId="{74FB38C7-CC0A-4962-9D1B-B40D987B33C3}" type="pres">
      <dgm:prSet presAssocID="{9FAC72A6-6C3D-4F4A-B8C7-D5CB4D36DF65}" presName="negativeSpace" presStyleCnt="0"/>
      <dgm:spPr/>
    </dgm:pt>
    <dgm:pt modelId="{24DBF003-B021-4D6D-B720-EF2B732154E4}" type="pres">
      <dgm:prSet presAssocID="{9FAC72A6-6C3D-4F4A-B8C7-D5CB4D36DF65}" presName="childText" presStyleLbl="conFgAcc1" presStyleIdx="0" presStyleCnt="3">
        <dgm:presLayoutVars>
          <dgm:bulletEnabled val="1"/>
        </dgm:presLayoutVars>
      </dgm:prSet>
      <dgm:spPr/>
    </dgm:pt>
    <dgm:pt modelId="{7032BB5C-5CBB-4179-860C-AA93443EB684}" type="pres">
      <dgm:prSet presAssocID="{3F20C1DC-85E9-4C76-8C35-BC639B5FF50E}" presName="spaceBetweenRectangles" presStyleCnt="0"/>
      <dgm:spPr/>
    </dgm:pt>
    <dgm:pt modelId="{B2E130FC-8D70-4D5C-B719-EBBE10C26744}" type="pres">
      <dgm:prSet presAssocID="{C5CF86FB-A4F7-4BE8-ABF7-C5A5A8BAA250}" presName="parentLin" presStyleCnt="0"/>
      <dgm:spPr/>
    </dgm:pt>
    <dgm:pt modelId="{D993A613-9CF9-4254-BFFB-59957D1AEC89}" type="pres">
      <dgm:prSet presAssocID="{C5CF86FB-A4F7-4BE8-ABF7-C5A5A8BAA250}" presName="parentLeftMargin" presStyleCnt="0"/>
      <dgm:spPr/>
    </dgm:pt>
    <dgm:pt modelId="{8EB0C21E-EBF3-46C5-B950-A37BFAD0D91B}" type="pres">
      <dgm:prSet presAssocID="{C5CF86FB-A4F7-4BE8-ABF7-C5A5A8BAA250}" presName="parentText" presStyleLbl="node1" presStyleIdx="1" presStyleCnt="3">
        <dgm:presLayoutVars>
          <dgm:chMax val="0"/>
          <dgm:bulletEnabled val="1"/>
        </dgm:presLayoutVars>
      </dgm:prSet>
      <dgm:spPr/>
      <dgm:t>
        <a:bodyPr/>
        <a:lstStyle/>
        <a:p>
          <a:endParaRPr lang="zh-CN" altLang="en-US"/>
        </a:p>
      </dgm:t>
    </dgm:pt>
    <dgm:pt modelId="{57FF1DC4-A5BD-4D56-8180-9B69BBAC2497}" type="pres">
      <dgm:prSet presAssocID="{C5CF86FB-A4F7-4BE8-ABF7-C5A5A8BAA250}" presName="negativeSpace" presStyleCnt="0"/>
      <dgm:spPr/>
    </dgm:pt>
    <dgm:pt modelId="{5225F578-3EEF-4379-A49E-429583403BEE}" type="pres">
      <dgm:prSet presAssocID="{C5CF86FB-A4F7-4BE8-ABF7-C5A5A8BAA250}" presName="childText" presStyleLbl="conFgAcc1" presStyleIdx="1" presStyleCnt="3">
        <dgm:presLayoutVars>
          <dgm:bulletEnabled val="1"/>
        </dgm:presLayoutVars>
      </dgm:prSet>
      <dgm:spPr/>
    </dgm:pt>
    <dgm:pt modelId="{A72B6559-3491-4263-AD86-0BA1EE80CCB0}" type="pres">
      <dgm:prSet presAssocID="{D572D64E-C178-484F-A7E3-09F5B01D429E}" presName="spaceBetweenRectangles" presStyleCnt="0"/>
      <dgm:spPr/>
    </dgm:pt>
    <dgm:pt modelId="{5DEE1A55-B7BF-4517-95F4-3C8633E403AE}" type="pres">
      <dgm:prSet presAssocID="{207FB3C6-BCB7-4EA4-B9E1-8E63A07D0E24}" presName="parentLin" presStyleCnt="0"/>
      <dgm:spPr/>
    </dgm:pt>
    <dgm:pt modelId="{9BC6DA76-3BEE-4B54-ACAF-D0193DC28E4D}" type="pres">
      <dgm:prSet presAssocID="{207FB3C6-BCB7-4EA4-B9E1-8E63A07D0E24}" presName="parentLeftMargin" presStyleCnt="0"/>
      <dgm:spPr/>
    </dgm:pt>
    <dgm:pt modelId="{45DE3D56-4E69-49B2-9E97-EB3EBC0FFEBF}" type="pres">
      <dgm:prSet presAssocID="{207FB3C6-BCB7-4EA4-B9E1-8E63A07D0E24}" presName="parentText" presStyleLbl="node1" presStyleIdx="2" presStyleCnt="3">
        <dgm:presLayoutVars>
          <dgm:chMax val="0"/>
          <dgm:bulletEnabled val="1"/>
        </dgm:presLayoutVars>
      </dgm:prSet>
      <dgm:spPr/>
    </dgm:pt>
    <dgm:pt modelId="{5E24E48C-7078-4FC5-95DF-08D689FEE82C}" type="pres">
      <dgm:prSet presAssocID="{207FB3C6-BCB7-4EA4-B9E1-8E63A07D0E24}" presName="negativeSpace" presStyleCnt="0"/>
      <dgm:spPr/>
    </dgm:pt>
    <dgm:pt modelId="{97DDC70E-8518-42E7-B1D1-52B6CD097A68}" type="pres">
      <dgm:prSet presAssocID="{207FB3C6-BCB7-4EA4-B9E1-8E63A07D0E24}" presName="childText" presStyleLbl="conFgAcc1" presStyleIdx="2" presStyleCnt="3">
        <dgm:presLayoutVars>
          <dgm:bulletEnabled val="1"/>
        </dgm:presLayoutVars>
      </dgm:prSet>
      <dgm:spPr/>
    </dgm:pt>
  </dgm:ptLst>
  <dgm:cxnLst>
    <dgm:cxn modelId="{22BFC8B8-4A33-40F4-AC8B-0F6A5CC34979}" srcId="{9C12E3E7-C316-462B-953F-519E4AA574ED}" destId="{9FAC72A6-6C3D-4F4A-B8C7-D5CB4D36DF65}" srcOrd="0" destOrd="0" parTransId="{5F8E27C8-01DA-4F74-A094-B2C78AE3A25E}" sibTransId="{3F20C1DC-85E9-4C76-8C35-BC639B5FF50E}"/>
    <dgm:cxn modelId="{6D70E7BE-DEFA-454A-8F9F-25D50BF95502}" srcId="{9C12E3E7-C316-462B-953F-519E4AA574ED}" destId="{C5CF86FB-A4F7-4BE8-ABF7-C5A5A8BAA250}" srcOrd="1" destOrd="0" parTransId="{7A322E2F-EC5F-4459-BC60-716D4BC4C6DD}" sibTransId="{D572D64E-C178-484F-A7E3-09F5B01D429E}"/>
    <dgm:cxn modelId="{F58D50B5-0F56-49FC-A450-DAC11539678A}" srcId="{9C12E3E7-C316-462B-953F-519E4AA574ED}" destId="{207FB3C6-BCB7-4EA4-B9E1-8E63A07D0E24}" srcOrd="2" destOrd="0" parTransId="{167A03C1-C613-4FD2-B3FF-4180044B8421}" sibTransId="{7ED93B2D-B760-4E04-93F9-D70C293CC1BA}"/>
    <dgm:cxn modelId="{BF3EF04B-A073-4829-8928-CDD30836AB0B}" type="presOf" srcId="{9C12E3E7-C316-462B-953F-519E4AA574ED}" destId="{E8938482-B773-4F5A-B898-8B7645AC20DB}" srcOrd="0" destOrd="0" presId="urn:microsoft.com/office/officeart/2005/8/layout/list1"/>
    <dgm:cxn modelId="{B4A0541A-20EF-41F7-B283-0BB610FDAB6F}" type="presParOf" srcId="{E8938482-B773-4F5A-B898-8B7645AC20DB}" destId="{822CD942-E206-4E50-BBE5-407669DB6A97}" srcOrd="0" destOrd="0" presId="urn:microsoft.com/office/officeart/2005/8/layout/list1"/>
    <dgm:cxn modelId="{03BA3823-6CBA-4409-80BB-9522590E3D42}" type="presParOf" srcId="{822CD942-E206-4E50-BBE5-407669DB6A97}" destId="{61CD536B-1A04-462C-B06C-073E43F92B80}" srcOrd="0" destOrd="0" presId="urn:microsoft.com/office/officeart/2005/8/layout/list1"/>
    <dgm:cxn modelId="{FB2A9876-6083-480B-A418-28858180BF82}" type="presOf" srcId="{9FAC72A6-6C3D-4F4A-B8C7-D5CB4D36DF65}" destId="{61CD536B-1A04-462C-B06C-073E43F92B80}" srcOrd="0" destOrd="0" presId="urn:microsoft.com/office/officeart/2005/8/layout/list1"/>
    <dgm:cxn modelId="{1C76D608-31D9-442C-8512-4106ACB9EFDE}" type="presParOf" srcId="{822CD942-E206-4E50-BBE5-407669DB6A97}" destId="{E44DFCB0-9588-4456-BBF7-B4F56C7926D3}" srcOrd="1" destOrd="0" presId="urn:microsoft.com/office/officeart/2005/8/layout/list1"/>
    <dgm:cxn modelId="{D228EE15-5EF1-41A5-BEA9-72FF4E57934F}" type="presOf" srcId="{9FAC72A6-6C3D-4F4A-B8C7-D5CB4D36DF65}" destId="{E44DFCB0-9588-4456-BBF7-B4F56C7926D3}" srcOrd="0" destOrd="0" presId="urn:microsoft.com/office/officeart/2005/8/layout/list1"/>
    <dgm:cxn modelId="{B0CF1A89-BDCC-482E-AC8F-96FD620E09E2}" type="presParOf" srcId="{E8938482-B773-4F5A-B898-8B7645AC20DB}" destId="{74FB38C7-CC0A-4962-9D1B-B40D987B33C3}" srcOrd="1" destOrd="0" presId="urn:microsoft.com/office/officeart/2005/8/layout/list1"/>
    <dgm:cxn modelId="{6981CEB5-7CEF-4787-91AA-64AFA38899C9}" type="presParOf" srcId="{E8938482-B773-4F5A-B898-8B7645AC20DB}" destId="{24DBF003-B021-4D6D-B720-EF2B732154E4}" srcOrd="2" destOrd="0" presId="urn:microsoft.com/office/officeart/2005/8/layout/list1"/>
    <dgm:cxn modelId="{696B4213-C6AD-4806-808C-5EB5E02628CF}" type="presParOf" srcId="{E8938482-B773-4F5A-B898-8B7645AC20DB}" destId="{7032BB5C-5CBB-4179-860C-AA93443EB684}" srcOrd="3" destOrd="0" presId="urn:microsoft.com/office/officeart/2005/8/layout/list1"/>
    <dgm:cxn modelId="{572DE935-EDA0-4B42-9C5C-19FC40D8BC5C}" type="presParOf" srcId="{E8938482-B773-4F5A-B898-8B7645AC20DB}" destId="{B2E130FC-8D70-4D5C-B719-EBBE10C26744}" srcOrd="4" destOrd="0" presId="urn:microsoft.com/office/officeart/2005/8/layout/list1"/>
    <dgm:cxn modelId="{463F6C3E-5EDB-47F2-9282-62B3BEF63C0D}" type="presParOf" srcId="{B2E130FC-8D70-4D5C-B719-EBBE10C26744}" destId="{D993A613-9CF9-4254-BFFB-59957D1AEC89}" srcOrd="0" destOrd="4" presId="urn:microsoft.com/office/officeart/2005/8/layout/list1"/>
    <dgm:cxn modelId="{7BD4FF35-5E8C-4B08-8FC3-A7FF92BAA2B8}" type="presOf" srcId="{C5CF86FB-A4F7-4BE8-ABF7-C5A5A8BAA250}" destId="{D993A613-9CF9-4254-BFFB-59957D1AEC89}" srcOrd="0" destOrd="0" presId="urn:microsoft.com/office/officeart/2005/8/layout/list1"/>
    <dgm:cxn modelId="{E0B1669E-C94D-40DD-830A-397501DF33BC}" type="presParOf" srcId="{B2E130FC-8D70-4D5C-B719-EBBE10C26744}" destId="{8EB0C21E-EBF3-46C5-B950-A37BFAD0D91B}" srcOrd="1" destOrd="4" presId="urn:microsoft.com/office/officeart/2005/8/layout/list1"/>
    <dgm:cxn modelId="{B5388EB2-D5D4-458F-AFC0-177CB8FC3BEF}" type="presOf" srcId="{C5CF86FB-A4F7-4BE8-ABF7-C5A5A8BAA250}" destId="{8EB0C21E-EBF3-46C5-B950-A37BFAD0D91B}" srcOrd="0" destOrd="0" presId="urn:microsoft.com/office/officeart/2005/8/layout/list1"/>
    <dgm:cxn modelId="{840E4130-96A1-4ADF-9998-70C64A476E09}" type="presParOf" srcId="{E8938482-B773-4F5A-B898-8B7645AC20DB}" destId="{57FF1DC4-A5BD-4D56-8180-9B69BBAC2497}" srcOrd="5" destOrd="0" presId="urn:microsoft.com/office/officeart/2005/8/layout/list1"/>
    <dgm:cxn modelId="{D8ABA0B8-D3A7-4683-A64B-67CED795CBCE}" type="presParOf" srcId="{E8938482-B773-4F5A-B898-8B7645AC20DB}" destId="{5225F578-3EEF-4379-A49E-429583403BEE}" srcOrd="6" destOrd="0" presId="urn:microsoft.com/office/officeart/2005/8/layout/list1"/>
    <dgm:cxn modelId="{8492A845-6D83-4F12-8284-2C3CB1801B38}" type="presParOf" srcId="{E8938482-B773-4F5A-B898-8B7645AC20DB}" destId="{A72B6559-3491-4263-AD86-0BA1EE80CCB0}" srcOrd="7" destOrd="0" presId="urn:microsoft.com/office/officeart/2005/8/layout/list1"/>
    <dgm:cxn modelId="{506401B8-7770-42EE-A03D-76548CD25D95}" type="presParOf" srcId="{E8938482-B773-4F5A-B898-8B7645AC20DB}" destId="{5DEE1A55-B7BF-4517-95F4-3C8633E403AE}" srcOrd="8" destOrd="0" presId="urn:microsoft.com/office/officeart/2005/8/layout/list1"/>
    <dgm:cxn modelId="{D3F30712-B8B0-40FB-A1D9-AB790A2D9DBF}" type="presParOf" srcId="{5DEE1A55-B7BF-4517-95F4-3C8633E403AE}" destId="{9BC6DA76-3BEE-4B54-ACAF-D0193DC28E4D}" srcOrd="0" destOrd="8" presId="urn:microsoft.com/office/officeart/2005/8/layout/list1"/>
    <dgm:cxn modelId="{9C6D1C6A-4A9C-43BA-8C20-E44B46A11431}" type="presOf" srcId="{207FB3C6-BCB7-4EA4-B9E1-8E63A07D0E24}" destId="{9BC6DA76-3BEE-4B54-ACAF-D0193DC28E4D}" srcOrd="0" destOrd="0" presId="urn:microsoft.com/office/officeart/2005/8/layout/list1"/>
    <dgm:cxn modelId="{E453CE56-BC1D-4F2F-9BB0-08660A95CDC0}" type="presParOf" srcId="{5DEE1A55-B7BF-4517-95F4-3C8633E403AE}" destId="{45DE3D56-4E69-49B2-9E97-EB3EBC0FFEBF}" srcOrd="1" destOrd="8" presId="urn:microsoft.com/office/officeart/2005/8/layout/list1"/>
    <dgm:cxn modelId="{D65A181E-40C8-4B10-B11D-A3BC26B3941C}" type="presOf" srcId="{207FB3C6-BCB7-4EA4-B9E1-8E63A07D0E24}" destId="{45DE3D56-4E69-49B2-9E97-EB3EBC0FFEBF}" srcOrd="0" destOrd="0" presId="urn:microsoft.com/office/officeart/2005/8/layout/list1"/>
    <dgm:cxn modelId="{AB9DC637-27EA-4050-A202-5B4767A1E493}" type="presParOf" srcId="{E8938482-B773-4F5A-B898-8B7645AC20DB}" destId="{5E24E48C-7078-4FC5-95DF-08D689FEE82C}" srcOrd="9" destOrd="0" presId="urn:microsoft.com/office/officeart/2005/8/layout/list1"/>
    <dgm:cxn modelId="{4C137B2E-7B20-4F9F-AEBD-A686B3DA6206}" type="presParOf" srcId="{E8938482-B773-4F5A-B898-8B7645AC20DB}" destId="{97DDC70E-8518-42E7-B1D1-52B6CD097A68}" srcOrd="10" destOrd="0" presId="urn:microsoft.com/office/officeart/2005/8/layout/list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C12E3E7-C316-462B-953F-519E4AA574E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zh-CN" altLang="en-US"/>
        </a:p>
      </dgm:t>
    </dgm:pt>
    <dgm:pt modelId="{9FAC72A6-6C3D-4F4A-B8C7-D5CB4D36DF65}">
      <dgm:prSet phldrT="[文本]" phldr="0" custT="1"/>
      <dgm:spPr/>
      <dgm:t>
        <a:bodyPr vert="horz" wrap="square"/>
        <a:p>
          <a:pPr>
            <a:lnSpc>
              <a:spcPct val="100000"/>
            </a:lnSpc>
            <a:spcBef>
              <a:spcPct val="0"/>
            </a:spcBef>
            <a:spcAft>
              <a:spcPct val="35000"/>
            </a:spcAft>
          </a:pPr>
          <a:r>
            <a:rPr lang="en-US" altLang="zh-CN" sz="2400" dirty="0" smtClean="0"/>
            <a:t>Excitement at the sight of the helicopter again</a:t>
          </a:r>
          <a:r>
            <a:rPr lang="en-US" altLang="zh-CN" sz="2400" dirty="0" smtClean="0"/>
            <a:t/>
          </a:r>
          <a:endParaRPr lang="en-US" altLang="zh-CN" sz="2400" dirty="0" smtClean="0"/>
        </a:p>
      </dgm:t>
    </dgm:pt>
    <dgm:pt modelId="{5F8E27C8-01DA-4F74-A094-B2C78AE3A25E}" cxnId="{EFEB8646-73CA-4039-81B0-477A51CFEAD7}" type="parTrans">
      <dgm:prSet/>
      <dgm:spPr/>
      <dgm:t>
        <a:bodyPr/>
        <a:lstStyle/>
        <a:p>
          <a:endParaRPr lang="zh-CN" altLang="en-US"/>
        </a:p>
      </dgm:t>
    </dgm:pt>
    <dgm:pt modelId="{3F20C1DC-85E9-4C76-8C35-BC639B5FF50E}" cxnId="{EFEB8646-73CA-4039-81B0-477A51CFEAD7}" type="sibTrans">
      <dgm:prSet/>
      <dgm:spPr/>
      <dgm:t>
        <a:bodyPr/>
        <a:lstStyle/>
        <a:p>
          <a:endParaRPr lang="zh-CN" altLang="en-US"/>
        </a:p>
      </dgm:t>
    </dgm:pt>
    <dgm:pt modelId="{C5CF86FB-A4F7-4BE8-ABF7-C5A5A8BAA250}">
      <dgm:prSet phldrT="[文本]" phldr="0" custT="1"/>
      <dgm:spPr/>
      <dgm:t>
        <a:bodyPr vert="horz" wrap="square"/>
        <a:p>
          <a:pPr>
            <a:lnSpc>
              <a:spcPct val="100000"/>
            </a:lnSpc>
            <a:spcBef>
              <a:spcPct val="0"/>
            </a:spcBef>
            <a:spcAft>
              <a:spcPct val="35000"/>
            </a:spcAft>
          </a:pPr>
          <a:r>
            <a:rPr lang="en-US" altLang="zh-CN" sz="2400" dirty="0" smtClean="0"/>
            <a:t>How to attract the attention of the helicopter</a:t>
          </a:r>
          <a:r>
            <a:rPr lang="en-US" altLang="zh-CN" sz="2400" dirty="0" smtClean="0"/>
            <a:t/>
          </a:r>
          <a:endParaRPr lang="en-US" altLang="zh-CN" sz="2400" dirty="0" smtClean="0"/>
        </a:p>
      </dgm:t>
    </dgm:pt>
    <dgm:pt modelId="{7A322E2F-EC5F-4459-BC60-716D4BC4C6DD}" cxnId="{4E403809-A9F1-4B0C-88E4-07CA057E0E95}" type="parTrans">
      <dgm:prSet/>
      <dgm:spPr/>
      <dgm:t>
        <a:bodyPr/>
        <a:lstStyle/>
        <a:p>
          <a:endParaRPr lang="zh-CN" altLang="en-US"/>
        </a:p>
      </dgm:t>
    </dgm:pt>
    <dgm:pt modelId="{D572D64E-C178-484F-A7E3-09F5B01D429E}" cxnId="{4E403809-A9F1-4B0C-88E4-07CA057E0E95}" type="sibTrans">
      <dgm:prSet/>
      <dgm:spPr/>
      <dgm:t>
        <a:bodyPr/>
        <a:lstStyle/>
        <a:p>
          <a:endParaRPr lang="zh-CN" altLang="en-US"/>
        </a:p>
      </dgm:t>
    </dgm:pt>
    <dgm:pt modelId="{207FB3C6-BCB7-4EA4-B9E1-8E63A07D0E24}">
      <dgm:prSet phldrT="[文本]" phldr="0" custT="1"/>
      <dgm:spPr/>
      <dgm:t>
        <a:bodyPr vert="horz" wrap="square"/>
        <a:p>
          <a:pPr>
            <a:lnSpc>
              <a:spcPct val="100000"/>
            </a:lnSpc>
            <a:spcBef>
              <a:spcPct val="0"/>
            </a:spcBef>
            <a:spcAft>
              <a:spcPct val="35000"/>
            </a:spcAft>
          </a:pPr>
          <a:r>
            <a:rPr lang="en-US" altLang="zh-CN" sz="2400" dirty="0"/>
            <a:t>Their reflction on the adventure</a:t>
          </a:r>
          <a:endParaRPr lang="en-US" altLang="zh-CN" sz="2400" dirty="0"/>
        </a:p>
      </dgm:t>
    </dgm:pt>
    <dgm:pt modelId="{167A03C1-C613-4FD2-B3FF-4180044B8421}" cxnId="{D40C9027-B993-4258-913C-217DC0075C7D}" type="parTrans">
      <dgm:prSet/>
      <dgm:spPr/>
      <dgm:t>
        <a:bodyPr/>
        <a:lstStyle/>
        <a:p>
          <a:endParaRPr lang="zh-CN" altLang="en-US"/>
        </a:p>
      </dgm:t>
    </dgm:pt>
    <dgm:pt modelId="{7ED93B2D-B760-4E04-93F9-D70C293CC1BA}" cxnId="{D40C9027-B993-4258-913C-217DC0075C7D}" type="sibTrans">
      <dgm:prSet/>
      <dgm:spPr/>
      <dgm:t>
        <a:bodyPr/>
        <a:lstStyle/>
        <a:p>
          <a:endParaRPr lang="zh-CN" altLang="en-US"/>
        </a:p>
      </dgm:t>
    </dgm:pt>
    <dgm:pt modelId="{E8938482-B773-4F5A-B898-8B7645AC20DB}" type="pres">
      <dgm:prSet presAssocID="{9C12E3E7-C316-462B-953F-519E4AA574ED}" presName="linear" presStyleCnt="0">
        <dgm:presLayoutVars>
          <dgm:dir/>
          <dgm:animLvl val="lvl"/>
          <dgm:resizeHandles val="exact"/>
        </dgm:presLayoutVars>
      </dgm:prSet>
      <dgm:spPr/>
    </dgm:pt>
    <dgm:pt modelId="{822CD942-E206-4E50-BBE5-407669DB6A97}" type="pres">
      <dgm:prSet presAssocID="{9FAC72A6-6C3D-4F4A-B8C7-D5CB4D36DF65}" presName="parentLin" presStyleCnt="0"/>
      <dgm:spPr/>
    </dgm:pt>
    <dgm:pt modelId="{61CD536B-1A04-462C-B06C-073E43F92B80}" type="pres">
      <dgm:prSet presAssocID="{9FAC72A6-6C3D-4F4A-B8C7-D5CB4D36DF65}" presName="parentLeftMargin" presStyleCnt="0"/>
      <dgm:spPr/>
    </dgm:pt>
    <dgm:pt modelId="{E44DFCB0-9588-4456-BBF7-B4F56C7926D3}" type="pres">
      <dgm:prSet presAssocID="{9FAC72A6-6C3D-4F4A-B8C7-D5CB4D36DF65}" presName="parentText" presStyleLbl="node1" presStyleIdx="0" presStyleCnt="3">
        <dgm:presLayoutVars>
          <dgm:chMax val="0"/>
          <dgm:bulletEnabled val="1"/>
        </dgm:presLayoutVars>
      </dgm:prSet>
      <dgm:spPr/>
      <dgm:t>
        <a:bodyPr/>
        <a:lstStyle/>
        <a:p>
          <a:endParaRPr lang="zh-CN" altLang="en-US"/>
        </a:p>
      </dgm:t>
    </dgm:pt>
    <dgm:pt modelId="{74FB38C7-CC0A-4962-9D1B-B40D987B33C3}" type="pres">
      <dgm:prSet presAssocID="{9FAC72A6-6C3D-4F4A-B8C7-D5CB4D36DF65}" presName="negativeSpace" presStyleCnt="0"/>
      <dgm:spPr/>
    </dgm:pt>
    <dgm:pt modelId="{24DBF003-B021-4D6D-B720-EF2B732154E4}" type="pres">
      <dgm:prSet presAssocID="{9FAC72A6-6C3D-4F4A-B8C7-D5CB4D36DF65}" presName="childText" presStyleLbl="conFgAcc1" presStyleIdx="0" presStyleCnt="3" custLinFactY="-22765" custLinFactNeighborX="4527" custLinFactNeighborY="-100000">
        <dgm:presLayoutVars>
          <dgm:bulletEnabled val="1"/>
        </dgm:presLayoutVars>
      </dgm:prSet>
      <dgm:spPr/>
    </dgm:pt>
    <dgm:pt modelId="{7032BB5C-5CBB-4179-860C-AA93443EB684}" type="pres">
      <dgm:prSet presAssocID="{3F20C1DC-85E9-4C76-8C35-BC639B5FF50E}" presName="spaceBetweenRectangles" presStyleCnt="0"/>
      <dgm:spPr/>
    </dgm:pt>
    <dgm:pt modelId="{B2E130FC-8D70-4D5C-B719-EBBE10C26744}" type="pres">
      <dgm:prSet presAssocID="{C5CF86FB-A4F7-4BE8-ABF7-C5A5A8BAA250}" presName="parentLin" presStyleCnt="0"/>
      <dgm:spPr/>
    </dgm:pt>
    <dgm:pt modelId="{D993A613-9CF9-4254-BFFB-59957D1AEC89}" type="pres">
      <dgm:prSet presAssocID="{C5CF86FB-A4F7-4BE8-ABF7-C5A5A8BAA250}" presName="parentLeftMargin" presStyleCnt="0"/>
      <dgm:spPr/>
    </dgm:pt>
    <dgm:pt modelId="{8EB0C21E-EBF3-46C5-B950-A37BFAD0D91B}" type="pres">
      <dgm:prSet presAssocID="{C5CF86FB-A4F7-4BE8-ABF7-C5A5A8BAA250}" presName="parentText" presStyleLbl="node1" presStyleIdx="1" presStyleCnt="3">
        <dgm:presLayoutVars>
          <dgm:chMax val="0"/>
          <dgm:bulletEnabled val="1"/>
        </dgm:presLayoutVars>
      </dgm:prSet>
      <dgm:spPr/>
      <dgm:t>
        <a:bodyPr/>
        <a:lstStyle/>
        <a:p>
          <a:endParaRPr lang="zh-CN" altLang="en-US"/>
        </a:p>
      </dgm:t>
    </dgm:pt>
    <dgm:pt modelId="{57FF1DC4-A5BD-4D56-8180-9B69BBAC2497}" type="pres">
      <dgm:prSet presAssocID="{C5CF86FB-A4F7-4BE8-ABF7-C5A5A8BAA250}" presName="negativeSpace" presStyleCnt="0"/>
      <dgm:spPr/>
    </dgm:pt>
    <dgm:pt modelId="{5225F578-3EEF-4379-A49E-429583403BEE}" type="pres">
      <dgm:prSet presAssocID="{C5CF86FB-A4F7-4BE8-ABF7-C5A5A8BAA250}" presName="childText" presStyleLbl="conFgAcc1" presStyleIdx="1" presStyleCnt="3">
        <dgm:presLayoutVars>
          <dgm:bulletEnabled val="1"/>
        </dgm:presLayoutVars>
      </dgm:prSet>
      <dgm:spPr/>
    </dgm:pt>
    <dgm:pt modelId="{A72B6559-3491-4263-AD86-0BA1EE80CCB0}" type="pres">
      <dgm:prSet presAssocID="{D572D64E-C178-484F-A7E3-09F5B01D429E}" presName="spaceBetweenRectangles" presStyleCnt="0"/>
      <dgm:spPr/>
    </dgm:pt>
    <dgm:pt modelId="{5DEE1A55-B7BF-4517-95F4-3C8633E403AE}" type="pres">
      <dgm:prSet presAssocID="{207FB3C6-BCB7-4EA4-B9E1-8E63A07D0E24}" presName="parentLin" presStyleCnt="0"/>
      <dgm:spPr/>
    </dgm:pt>
    <dgm:pt modelId="{9BC6DA76-3BEE-4B54-ACAF-D0193DC28E4D}" type="pres">
      <dgm:prSet presAssocID="{207FB3C6-BCB7-4EA4-B9E1-8E63A07D0E24}" presName="parentLeftMargin" presStyleCnt="0"/>
      <dgm:spPr/>
    </dgm:pt>
    <dgm:pt modelId="{45DE3D56-4E69-49B2-9E97-EB3EBC0FFEBF}" type="pres">
      <dgm:prSet presAssocID="{207FB3C6-BCB7-4EA4-B9E1-8E63A07D0E24}" presName="parentText" presStyleLbl="node1" presStyleIdx="2" presStyleCnt="3" custScaleX="77041" custScaleY="168839" custLinFactNeighborX="-10714" custLinFactNeighborY="17363">
        <dgm:presLayoutVars>
          <dgm:chMax val="0"/>
          <dgm:bulletEnabled val="1"/>
        </dgm:presLayoutVars>
      </dgm:prSet>
      <dgm:spPr/>
      <dgm:t>
        <a:bodyPr/>
        <a:lstStyle/>
        <a:p>
          <a:endParaRPr lang="zh-CN" altLang="en-US"/>
        </a:p>
      </dgm:t>
    </dgm:pt>
    <dgm:pt modelId="{5E24E48C-7078-4FC5-95DF-08D689FEE82C}" type="pres">
      <dgm:prSet presAssocID="{207FB3C6-BCB7-4EA4-B9E1-8E63A07D0E24}" presName="negativeSpace" presStyleCnt="0"/>
      <dgm:spPr/>
    </dgm:pt>
    <dgm:pt modelId="{97DDC70E-8518-42E7-B1D1-52B6CD097A68}" type="pres">
      <dgm:prSet presAssocID="{207FB3C6-BCB7-4EA4-B9E1-8E63A07D0E24}" presName="childText" presStyleLbl="conFgAcc1" presStyleIdx="2" presStyleCnt="3">
        <dgm:presLayoutVars>
          <dgm:bulletEnabled val="1"/>
        </dgm:presLayoutVars>
      </dgm:prSet>
      <dgm:spPr/>
    </dgm:pt>
  </dgm:ptLst>
  <dgm:cxnLst>
    <dgm:cxn modelId="{EFEB8646-73CA-4039-81B0-477A51CFEAD7}" srcId="{9C12E3E7-C316-462B-953F-519E4AA574ED}" destId="{9FAC72A6-6C3D-4F4A-B8C7-D5CB4D36DF65}" srcOrd="0" destOrd="0" parTransId="{5F8E27C8-01DA-4F74-A094-B2C78AE3A25E}" sibTransId="{3F20C1DC-85E9-4C76-8C35-BC639B5FF50E}"/>
    <dgm:cxn modelId="{4E403809-A9F1-4B0C-88E4-07CA057E0E95}" srcId="{9C12E3E7-C316-462B-953F-519E4AA574ED}" destId="{C5CF86FB-A4F7-4BE8-ABF7-C5A5A8BAA250}" srcOrd="1" destOrd="0" parTransId="{7A322E2F-EC5F-4459-BC60-716D4BC4C6DD}" sibTransId="{D572D64E-C178-484F-A7E3-09F5B01D429E}"/>
    <dgm:cxn modelId="{D40C9027-B993-4258-913C-217DC0075C7D}" srcId="{9C12E3E7-C316-462B-953F-519E4AA574ED}" destId="{207FB3C6-BCB7-4EA4-B9E1-8E63A07D0E24}" srcOrd="2" destOrd="0" parTransId="{167A03C1-C613-4FD2-B3FF-4180044B8421}" sibTransId="{7ED93B2D-B760-4E04-93F9-D70C293CC1BA}"/>
    <dgm:cxn modelId="{FE3917E9-1987-4A4C-9DAD-C63A9F1C8F9A}" type="presOf" srcId="{9C12E3E7-C316-462B-953F-519E4AA574ED}" destId="{E8938482-B773-4F5A-B898-8B7645AC20DB}" srcOrd="0" destOrd="0" presId="urn:microsoft.com/office/officeart/2005/8/layout/list1"/>
    <dgm:cxn modelId="{93768692-CFAA-489B-9D25-B2054F6AD5D9}" type="presParOf" srcId="{E8938482-B773-4F5A-B898-8B7645AC20DB}" destId="{822CD942-E206-4E50-BBE5-407669DB6A97}" srcOrd="0" destOrd="0" presId="urn:microsoft.com/office/officeart/2005/8/layout/list1"/>
    <dgm:cxn modelId="{ED8E2D72-8014-4A78-A44B-9B18A7EF30E3}" type="presParOf" srcId="{822CD942-E206-4E50-BBE5-407669DB6A97}" destId="{61CD536B-1A04-462C-B06C-073E43F92B80}" srcOrd="0" destOrd="0" presId="urn:microsoft.com/office/officeart/2005/8/layout/list1"/>
    <dgm:cxn modelId="{9A253BD9-62A6-4730-B579-8A52159130D7}" type="presOf" srcId="{9FAC72A6-6C3D-4F4A-B8C7-D5CB4D36DF65}" destId="{61CD536B-1A04-462C-B06C-073E43F92B80}" srcOrd="0" destOrd="0" presId="urn:microsoft.com/office/officeart/2005/8/layout/list1"/>
    <dgm:cxn modelId="{21C9BDFC-AE8E-43B7-B384-5007602639D8}" type="presParOf" srcId="{822CD942-E206-4E50-BBE5-407669DB6A97}" destId="{E44DFCB0-9588-4456-BBF7-B4F56C7926D3}" srcOrd="1" destOrd="0" presId="urn:microsoft.com/office/officeart/2005/8/layout/list1"/>
    <dgm:cxn modelId="{A7D364EE-FB36-4F53-ACAA-41A4739EA4B2}" type="presOf" srcId="{9FAC72A6-6C3D-4F4A-B8C7-D5CB4D36DF65}" destId="{E44DFCB0-9588-4456-BBF7-B4F56C7926D3}" srcOrd="0" destOrd="0" presId="urn:microsoft.com/office/officeart/2005/8/layout/list1"/>
    <dgm:cxn modelId="{0F62501F-12E3-4F82-9805-C066901D66F2}" type="presParOf" srcId="{E8938482-B773-4F5A-B898-8B7645AC20DB}" destId="{74FB38C7-CC0A-4962-9D1B-B40D987B33C3}" srcOrd="1" destOrd="0" presId="urn:microsoft.com/office/officeart/2005/8/layout/list1"/>
    <dgm:cxn modelId="{105DCD49-9F43-4E79-8774-7940D7C8C4B8}" type="presParOf" srcId="{E8938482-B773-4F5A-B898-8B7645AC20DB}" destId="{24DBF003-B021-4D6D-B720-EF2B732154E4}" srcOrd="2" destOrd="0" presId="urn:microsoft.com/office/officeart/2005/8/layout/list1"/>
    <dgm:cxn modelId="{574F9800-7423-46A5-B5BC-9B918B374364}" type="presParOf" srcId="{E8938482-B773-4F5A-B898-8B7645AC20DB}" destId="{7032BB5C-5CBB-4179-860C-AA93443EB684}" srcOrd="3" destOrd="0" presId="urn:microsoft.com/office/officeart/2005/8/layout/list1"/>
    <dgm:cxn modelId="{BB8DCB10-A582-4D14-8EEB-89E243717237}" type="presParOf" srcId="{E8938482-B773-4F5A-B898-8B7645AC20DB}" destId="{B2E130FC-8D70-4D5C-B719-EBBE10C26744}" srcOrd="4" destOrd="0" presId="urn:microsoft.com/office/officeart/2005/8/layout/list1"/>
    <dgm:cxn modelId="{FBA80FC5-EB3F-4F98-B037-D7B724D79343}" type="presParOf" srcId="{B2E130FC-8D70-4D5C-B719-EBBE10C26744}" destId="{D993A613-9CF9-4254-BFFB-59957D1AEC89}" srcOrd="0" destOrd="4" presId="urn:microsoft.com/office/officeart/2005/8/layout/list1"/>
    <dgm:cxn modelId="{58B68033-BDB8-4D18-804C-E5D87621A9E2}" type="presOf" srcId="{C5CF86FB-A4F7-4BE8-ABF7-C5A5A8BAA250}" destId="{D993A613-9CF9-4254-BFFB-59957D1AEC89}" srcOrd="0" destOrd="0" presId="urn:microsoft.com/office/officeart/2005/8/layout/list1"/>
    <dgm:cxn modelId="{6C5DA4E1-ED84-4089-AC45-855F08BAE2A8}" type="presParOf" srcId="{B2E130FC-8D70-4D5C-B719-EBBE10C26744}" destId="{8EB0C21E-EBF3-46C5-B950-A37BFAD0D91B}" srcOrd="1" destOrd="4" presId="urn:microsoft.com/office/officeart/2005/8/layout/list1"/>
    <dgm:cxn modelId="{BB459BE6-CA30-4CFC-8689-0560A9C84BF8}" type="presOf" srcId="{C5CF86FB-A4F7-4BE8-ABF7-C5A5A8BAA250}" destId="{8EB0C21E-EBF3-46C5-B950-A37BFAD0D91B}" srcOrd="0" destOrd="0" presId="urn:microsoft.com/office/officeart/2005/8/layout/list1"/>
    <dgm:cxn modelId="{4B7C1F54-1722-451A-B35E-BB2504BA8529}" type="presParOf" srcId="{E8938482-B773-4F5A-B898-8B7645AC20DB}" destId="{57FF1DC4-A5BD-4D56-8180-9B69BBAC2497}" srcOrd="5" destOrd="0" presId="urn:microsoft.com/office/officeart/2005/8/layout/list1"/>
    <dgm:cxn modelId="{37BE98B6-7556-4C96-B4FD-2FA15630B704}" type="presParOf" srcId="{E8938482-B773-4F5A-B898-8B7645AC20DB}" destId="{5225F578-3EEF-4379-A49E-429583403BEE}" srcOrd="6" destOrd="0" presId="urn:microsoft.com/office/officeart/2005/8/layout/list1"/>
    <dgm:cxn modelId="{0099067C-6D27-441F-997A-8914C1C4EC0C}" type="presParOf" srcId="{E8938482-B773-4F5A-B898-8B7645AC20DB}" destId="{A72B6559-3491-4263-AD86-0BA1EE80CCB0}" srcOrd="7" destOrd="0" presId="urn:microsoft.com/office/officeart/2005/8/layout/list1"/>
    <dgm:cxn modelId="{13B671F0-B757-4D5C-B290-E6C730FEA597}" type="presParOf" srcId="{E8938482-B773-4F5A-B898-8B7645AC20DB}" destId="{5DEE1A55-B7BF-4517-95F4-3C8633E403AE}" srcOrd="8" destOrd="0" presId="urn:microsoft.com/office/officeart/2005/8/layout/list1"/>
    <dgm:cxn modelId="{CE9B578E-52FA-4D98-B6D6-B4E4F4A52A8E}" type="presParOf" srcId="{5DEE1A55-B7BF-4517-95F4-3C8633E403AE}" destId="{9BC6DA76-3BEE-4B54-ACAF-D0193DC28E4D}" srcOrd="0" destOrd="8" presId="urn:microsoft.com/office/officeart/2005/8/layout/list1"/>
    <dgm:cxn modelId="{6C17CCDB-1E8F-4B86-84A9-98C209198743}" type="presOf" srcId="{207FB3C6-BCB7-4EA4-B9E1-8E63A07D0E24}" destId="{9BC6DA76-3BEE-4B54-ACAF-D0193DC28E4D}" srcOrd="0" destOrd="0" presId="urn:microsoft.com/office/officeart/2005/8/layout/list1"/>
    <dgm:cxn modelId="{AF7E6278-9806-4C20-827D-3939897D78B7}" type="presParOf" srcId="{5DEE1A55-B7BF-4517-95F4-3C8633E403AE}" destId="{45DE3D56-4E69-49B2-9E97-EB3EBC0FFEBF}" srcOrd="1" destOrd="8" presId="urn:microsoft.com/office/officeart/2005/8/layout/list1"/>
    <dgm:cxn modelId="{FC805ED6-5AC8-4DCA-97EA-A01668B88DB1}" type="presOf" srcId="{207FB3C6-BCB7-4EA4-B9E1-8E63A07D0E24}" destId="{45DE3D56-4E69-49B2-9E97-EB3EBC0FFEBF}" srcOrd="0" destOrd="0" presId="urn:microsoft.com/office/officeart/2005/8/layout/list1"/>
    <dgm:cxn modelId="{3C2BF686-7FB7-419C-8620-8A93E70FE978}" type="presParOf" srcId="{E8938482-B773-4F5A-B898-8B7645AC20DB}" destId="{5E24E48C-7078-4FC5-95DF-08D689FEE82C}" srcOrd="9" destOrd="0" presId="urn:microsoft.com/office/officeart/2005/8/layout/list1"/>
    <dgm:cxn modelId="{3AE1B675-7FFC-4518-A366-CF2811AC5E9B}" type="presParOf" srcId="{E8938482-B773-4F5A-B898-8B7645AC20DB}" destId="{97DDC70E-8518-42E7-B1D1-52B6CD097A68}" srcOrd="10"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C17AC7E-86BD-483B-A390-FDA1ED0B0F50}" type="doc">
      <dgm:prSet loTypeId="urn:microsoft.com/office/officeart/2009/layout/CircleArrowProcess" loCatId="cycle" qsTypeId="urn:microsoft.com/office/officeart/2005/8/quickstyle/simple3" qsCatId="simple" csTypeId="urn:microsoft.com/office/officeart/2005/8/colors/accent1_2" csCatId="accent1" phldr="1"/>
      <dgm:spPr/>
      <dgm:t>
        <a:bodyPr/>
        <a:lstStyle/>
        <a:p>
          <a:endParaRPr lang="zh-CN" altLang="en-US"/>
        </a:p>
      </dgm:t>
    </dgm:pt>
    <dgm:pt modelId="{CA5DFF3A-65BF-4E45-A1CC-95EA2521AF6A}">
      <dgm:prSet phldrT="[文本]" custT="1"/>
      <dgm:spPr/>
      <dgm:t>
        <a:bodyPr/>
        <a:lstStyle/>
        <a:p>
          <a:r>
            <a:rPr lang="en-US" altLang="zh-CN" sz="2800" b="1" smtClean="0">
              <a:solidFill>
                <a:schemeClr val="accent6">
                  <a:lumMod val="75000"/>
                </a:schemeClr>
              </a:solidFill>
            </a:rPr>
            <a:t>shout </a:t>
          </a:r>
          <a:r>
            <a:rPr lang="en-US" altLang="zh-CN" sz="2800" b="1" dirty="0" smtClean="0">
              <a:solidFill>
                <a:schemeClr val="accent6">
                  <a:lumMod val="75000"/>
                </a:schemeClr>
              </a:solidFill>
            </a:rPr>
            <a:t>loudly</a:t>
          </a:r>
          <a:endParaRPr lang="zh-CN" altLang="en-US" sz="2800" b="1" dirty="0">
            <a:solidFill>
              <a:schemeClr val="accent6">
                <a:lumMod val="75000"/>
              </a:schemeClr>
            </a:solidFill>
          </a:endParaRPr>
        </a:p>
      </dgm:t>
    </dgm:pt>
    <dgm:pt modelId="{D4E3A37D-A74A-4984-8424-C9A07B7264F0}" cxnId="{A8A38491-8088-4723-83D7-8263B81EB0CF}" type="parTrans">
      <dgm:prSet/>
      <dgm:spPr/>
      <dgm:t>
        <a:bodyPr/>
        <a:lstStyle/>
        <a:p>
          <a:endParaRPr lang="zh-CN" altLang="en-US"/>
        </a:p>
      </dgm:t>
    </dgm:pt>
    <dgm:pt modelId="{FF824ECF-21EE-416B-B740-C8B3F94633A9}" cxnId="{A8A38491-8088-4723-83D7-8263B81EB0CF}" type="sibTrans">
      <dgm:prSet/>
      <dgm:spPr/>
      <dgm:t>
        <a:bodyPr/>
        <a:lstStyle/>
        <a:p>
          <a:endParaRPr lang="zh-CN" altLang="en-US"/>
        </a:p>
      </dgm:t>
    </dgm:pt>
    <dgm:pt modelId="{D62088E8-8D43-4A39-B0C0-AB5E0DA43083}">
      <dgm:prSet phldrT="[文本]" phldr="0" custT="1"/>
      <dgm:spPr/>
      <dgm:t>
        <a:bodyPr vert="horz" wrap="square"/>
        <a:p>
          <a:pPr>
            <a:lnSpc>
              <a:spcPct val="100000"/>
            </a:lnSpc>
            <a:spcBef>
              <a:spcPct val="0"/>
            </a:spcBef>
            <a:spcAft>
              <a:spcPct val="35000"/>
            </a:spcAft>
          </a:pPr>
          <a:r>
            <a:rPr lang="en-US" altLang="zh-CN" sz="2800" b="1" dirty="0" smtClean="0">
              <a:solidFill>
                <a:schemeClr val="accent6">
                  <a:lumMod val="75000"/>
                </a:schemeClr>
              </a:solidFill>
            </a:rPr>
            <a:t>wave their clothe  s</a:t>
          </a:r>
          <a:r>
            <a:rPr lang="zh-CN" altLang="en-US" sz="2800" b="1" dirty="0">
              <a:solidFill>
                <a:schemeClr val="accent6">
                  <a:lumMod val="75000"/>
                </a:schemeClr>
              </a:solidFill>
            </a:rPr>
            <a:t/>
          </a:r>
          <a:endParaRPr lang="zh-CN" altLang="en-US" sz="2800" b="1" dirty="0">
            <a:solidFill>
              <a:schemeClr val="accent6">
                <a:lumMod val="75000"/>
              </a:schemeClr>
            </a:solidFill>
          </a:endParaRPr>
        </a:p>
      </dgm:t>
    </dgm:pt>
    <dgm:pt modelId="{79231FD2-7F38-43DB-85C1-B12463AFE349}" cxnId="{B0B3569D-8BDA-4056-97FA-00BF06032393}" type="parTrans">
      <dgm:prSet/>
      <dgm:spPr/>
      <dgm:t>
        <a:bodyPr/>
        <a:lstStyle/>
        <a:p>
          <a:endParaRPr lang="zh-CN" altLang="en-US"/>
        </a:p>
      </dgm:t>
    </dgm:pt>
    <dgm:pt modelId="{91DDFCAA-297B-4C33-A40C-1C2F5B2AE32F}" cxnId="{B0B3569D-8BDA-4056-97FA-00BF06032393}" type="sibTrans">
      <dgm:prSet/>
      <dgm:spPr/>
      <dgm:t>
        <a:bodyPr/>
        <a:lstStyle/>
        <a:p>
          <a:endParaRPr lang="zh-CN" altLang="en-US"/>
        </a:p>
      </dgm:t>
    </dgm:pt>
    <dgm:pt modelId="{FC737E22-C552-4915-BC60-838EA293467B}">
      <dgm:prSet phldrT="[文本]" custT="1"/>
      <dgm:spPr/>
      <dgm:t>
        <a:bodyPr/>
        <a:lstStyle/>
        <a:p>
          <a:r>
            <a:rPr lang="en-US" altLang="zh-CN" sz="2800" b="1" dirty="0" smtClean="0">
              <a:solidFill>
                <a:schemeClr val="accent6">
                  <a:lumMod val="75000"/>
                </a:schemeClr>
              </a:solidFill>
            </a:rPr>
            <a:t>make a </a:t>
          </a:r>
          <a:r>
            <a:rPr lang="en-US" altLang="zh-CN" sz="2800" b="1" dirty="0" smtClean="0">
              <a:solidFill>
                <a:srgbClr val="FF0000"/>
              </a:solidFill>
            </a:rPr>
            <a:t>SOS</a:t>
          </a:r>
          <a:r>
            <a:rPr lang="en-US" altLang="zh-CN" sz="2800" b="1" dirty="0" smtClean="0">
              <a:solidFill>
                <a:schemeClr val="accent6">
                  <a:lumMod val="75000"/>
                </a:schemeClr>
              </a:solidFill>
            </a:rPr>
            <a:t> </a:t>
          </a:r>
          <a:endParaRPr lang="zh-CN" altLang="en-US" sz="2800" b="1" dirty="0">
            <a:solidFill>
              <a:schemeClr val="accent6">
                <a:lumMod val="75000"/>
              </a:schemeClr>
            </a:solidFill>
          </a:endParaRPr>
        </a:p>
      </dgm:t>
    </dgm:pt>
    <dgm:pt modelId="{5D9AEB17-FB4F-44B1-B473-F4BDE0154BB3}" cxnId="{226B7D22-BA62-4FC7-86BE-11078FB7C2F7}" type="parTrans">
      <dgm:prSet/>
      <dgm:spPr/>
      <dgm:t>
        <a:bodyPr/>
        <a:lstStyle/>
        <a:p>
          <a:endParaRPr lang="zh-CN" altLang="en-US"/>
        </a:p>
      </dgm:t>
    </dgm:pt>
    <dgm:pt modelId="{999F2D53-C194-44C2-94BB-2E5990FA0710}" cxnId="{226B7D22-BA62-4FC7-86BE-11078FB7C2F7}" type="sibTrans">
      <dgm:prSet/>
      <dgm:spPr/>
      <dgm:t>
        <a:bodyPr/>
        <a:lstStyle/>
        <a:p>
          <a:endParaRPr lang="zh-CN" altLang="en-US"/>
        </a:p>
      </dgm:t>
    </dgm:pt>
    <dgm:pt modelId="{83D19F4E-809B-4D84-9C3C-F07103CC31C8}" type="pres">
      <dgm:prSet presAssocID="{EC17AC7E-86BD-483B-A390-FDA1ED0B0F50}" presName="Name0" presStyleCnt="0">
        <dgm:presLayoutVars>
          <dgm:chMax val="7"/>
          <dgm:chPref val="7"/>
          <dgm:dir/>
          <dgm:animLvl val="lvl"/>
        </dgm:presLayoutVars>
      </dgm:prSet>
      <dgm:spPr/>
    </dgm:pt>
    <dgm:pt modelId="{71C15608-40EC-4373-B582-B0A578AEF350}" type="pres">
      <dgm:prSet presAssocID="{CA5DFF3A-65BF-4E45-A1CC-95EA2521AF6A}" presName="Accent1" presStyleCnt="0"/>
      <dgm:spPr/>
    </dgm:pt>
    <dgm:pt modelId="{0E04820E-7F4F-4C55-8328-1219A6223B5A}" type="pres">
      <dgm:prSet presAssocID="{CA5DFF3A-65BF-4E45-A1CC-95EA2521AF6A}" presName="Accent" presStyleLbl="node1" presStyleIdx="0" presStyleCnt="3"/>
      <dgm:spPr/>
    </dgm:pt>
    <dgm:pt modelId="{A1B7451C-0252-4AB2-B30D-4913150763C7}" type="pres">
      <dgm:prSet presAssocID="{CA5DFF3A-65BF-4E45-A1CC-95EA2521AF6A}" presName="Parent1" presStyleLbl="revTx" presStyleIdx="0" presStyleCnt="3">
        <dgm:presLayoutVars>
          <dgm:chMax val="1"/>
          <dgm:chPref val="1"/>
          <dgm:bulletEnabled val="1"/>
        </dgm:presLayoutVars>
      </dgm:prSet>
      <dgm:spPr/>
    </dgm:pt>
    <dgm:pt modelId="{B889E033-CE62-4DF4-B291-C872E82013C1}" type="pres">
      <dgm:prSet presAssocID="{D62088E8-8D43-4A39-B0C0-AB5E0DA43083}" presName="Accent2" presStyleCnt="0"/>
      <dgm:spPr/>
    </dgm:pt>
    <dgm:pt modelId="{ED2C137D-2E23-400E-804F-DDC03529B98D}" type="pres">
      <dgm:prSet presAssocID="{D62088E8-8D43-4A39-B0C0-AB5E0DA43083}" presName="Accent" presStyleLbl="node1" presStyleIdx="1" presStyleCnt="3"/>
      <dgm:spPr/>
    </dgm:pt>
    <dgm:pt modelId="{71BA6CF4-8C9D-4350-B674-85D09363BBFD}" type="pres">
      <dgm:prSet presAssocID="{D62088E8-8D43-4A39-B0C0-AB5E0DA43083}" presName="Parent2" presStyleLbl="revTx" presStyleIdx="1" presStyleCnt="3" custScaleX="178122">
        <dgm:presLayoutVars>
          <dgm:chMax val="1"/>
          <dgm:chPref val="1"/>
          <dgm:bulletEnabled val="1"/>
        </dgm:presLayoutVars>
      </dgm:prSet>
      <dgm:spPr/>
      <dgm:t>
        <a:bodyPr/>
        <a:lstStyle/>
        <a:p>
          <a:endParaRPr lang="zh-CN" altLang="en-US"/>
        </a:p>
      </dgm:t>
    </dgm:pt>
    <dgm:pt modelId="{EB668AB5-2A76-4B58-B62C-8F19F6F5101C}" type="pres">
      <dgm:prSet presAssocID="{FC737E22-C552-4915-BC60-838EA293467B}" presName="Accent3" presStyleCnt="0"/>
      <dgm:spPr/>
    </dgm:pt>
    <dgm:pt modelId="{52A1BC73-C3F0-4825-8A15-5A72BDA5DA7B}" type="pres">
      <dgm:prSet presAssocID="{FC737E22-C552-4915-BC60-838EA293467B}" presName="Accent" presStyleLbl="node1" presStyleIdx="2" presStyleCnt="3"/>
      <dgm:spPr/>
    </dgm:pt>
    <dgm:pt modelId="{A4A56A60-8985-40BB-A921-EBB2054993F2}" type="pres">
      <dgm:prSet presAssocID="{FC737E22-C552-4915-BC60-838EA293467B}" presName="Parent3" presStyleLbl="revTx" presStyleIdx="2" presStyleCnt="3">
        <dgm:presLayoutVars>
          <dgm:chMax val="1"/>
          <dgm:chPref val="1"/>
          <dgm:bulletEnabled val="1"/>
        </dgm:presLayoutVars>
      </dgm:prSet>
      <dgm:spPr/>
    </dgm:pt>
  </dgm:ptLst>
  <dgm:cxnLst>
    <dgm:cxn modelId="{A8A38491-8088-4723-83D7-8263B81EB0CF}" srcId="{EC17AC7E-86BD-483B-A390-FDA1ED0B0F50}" destId="{CA5DFF3A-65BF-4E45-A1CC-95EA2521AF6A}" srcOrd="0" destOrd="0" parTransId="{D4E3A37D-A74A-4984-8424-C9A07B7264F0}" sibTransId="{FF824ECF-21EE-416B-B740-C8B3F94633A9}"/>
    <dgm:cxn modelId="{B0B3569D-8BDA-4056-97FA-00BF06032393}" srcId="{EC17AC7E-86BD-483B-A390-FDA1ED0B0F50}" destId="{D62088E8-8D43-4A39-B0C0-AB5E0DA43083}" srcOrd="1" destOrd="0" parTransId="{79231FD2-7F38-43DB-85C1-B12463AFE349}" sibTransId="{91DDFCAA-297B-4C33-A40C-1C2F5B2AE32F}"/>
    <dgm:cxn modelId="{226B7D22-BA62-4FC7-86BE-11078FB7C2F7}" srcId="{EC17AC7E-86BD-483B-A390-FDA1ED0B0F50}" destId="{FC737E22-C552-4915-BC60-838EA293467B}" srcOrd="2" destOrd="0" parTransId="{5D9AEB17-FB4F-44B1-B473-F4BDE0154BB3}" sibTransId="{999F2D53-C194-44C2-94BB-2E5990FA0710}"/>
    <dgm:cxn modelId="{534B6321-0D44-4097-93C3-7236C41AD451}" type="presOf" srcId="{EC17AC7E-86BD-483B-A390-FDA1ED0B0F50}" destId="{83D19F4E-809B-4D84-9C3C-F07103CC31C8}" srcOrd="0" destOrd="0" presId="urn:microsoft.com/office/officeart/2009/layout/CircleArrowProcess"/>
    <dgm:cxn modelId="{B92F87D2-E749-4271-8ED4-10046986D858}" type="presParOf" srcId="{83D19F4E-809B-4D84-9C3C-F07103CC31C8}" destId="{71C15608-40EC-4373-B582-B0A578AEF350}" srcOrd="0" destOrd="0" presId="urn:microsoft.com/office/officeart/2009/layout/CircleArrowProcess"/>
    <dgm:cxn modelId="{B6817964-2F9F-46D4-9CAE-8A76FE890387}" type="presParOf" srcId="{71C15608-40EC-4373-B582-B0A578AEF350}" destId="{0E04820E-7F4F-4C55-8328-1219A6223B5A}" srcOrd="0" destOrd="0" presId="urn:microsoft.com/office/officeart/2009/layout/CircleArrowProcess"/>
    <dgm:cxn modelId="{4306D32D-080E-40EC-8944-5D8542A3E55B}" type="presParOf" srcId="{83D19F4E-809B-4D84-9C3C-F07103CC31C8}" destId="{A1B7451C-0252-4AB2-B30D-4913150763C7}" srcOrd="1" destOrd="0" presId="urn:microsoft.com/office/officeart/2009/layout/CircleArrowProcess"/>
    <dgm:cxn modelId="{0F18CE2F-C9DE-4DF0-9EE6-758CE0EB5648}" type="presOf" srcId="{CA5DFF3A-65BF-4E45-A1CC-95EA2521AF6A}" destId="{A1B7451C-0252-4AB2-B30D-4913150763C7}" srcOrd="0" destOrd="0" presId="urn:microsoft.com/office/officeart/2009/layout/CircleArrowProcess"/>
    <dgm:cxn modelId="{8233BFD3-B07A-4814-8B15-E2E2210A69D7}" type="presParOf" srcId="{83D19F4E-809B-4D84-9C3C-F07103CC31C8}" destId="{B889E033-CE62-4DF4-B291-C872E82013C1}" srcOrd="2" destOrd="0" presId="urn:microsoft.com/office/officeart/2009/layout/CircleArrowProcess"/>
    <dgm:cxn modelId="{95EB1A38-A33D-42E2-9E7D-528A1941556C}" type="presParOf" srcId="{B889E033-CE62-4DF4-B291-C872E82013C1}" destId="{ED2C137D-2E23-400E-804F-DDC03529B98D}" srcOrd="0" destOrd="2" presId="urn:microsoft.com/office/officeart/2009/layout/CircleArrowProcess"/>
    <dgm:cxn modelId="{FDB04ABB-756A-43E8-BDF8-A67DFDB5B331}" type="presParOf" srcId="{83D19F4E-809B-4D84-9C3C-F07103CC31C8}" destId="{71BA6CF4-8C9D-4350-B674-85D09363BBFD}" srcOrd="3" destOrd="0" presId="urn:microsoft.com/office/officeart/2009/layout/CircleArrowProcess"/>
    <dgm:cxn modelId="{11597BBC-76A5-4911-85C0-63DF2F0D7B0A}" type="presOf" srcId="{D62088E8-8D43-4A39-B0C0-AB5E0DA43083}" destId="{71BA6CF4-8C9D-4350-B674-85D09363BBFD}" srcOrd="0" destOrd="0" presId="urn:microsoft.com/office/officeart/2009/layout/CircleArrowProcess"/>
    <dgm:cxn modelId="{EBCFD283-5FC6-4627-89DD-30E5649BB412}" type="presParOf" srcId="{83D19F4E-809B-4D84-9C3C-F07103CC31C8}" destId="{EB668AB5-2A76-4B58-B62C-8F19F6F5101C}" srcOrd="4" destOrd="0" presId="urn:microsoft.com/office/officeart/2009/layout/CircleArrowProcess"/>
    <dgm:cxn modelId="{7C77F807-2478-4527-9306-639B0A745C23}" type="presParOf" srcId="{EB668AB5-2A76-4B58-B62C-8F19F6F5101C}" destId="{52A1BC73-C3F0-4825-8A15-5A72BDA5DA7B}" srcOrd="0" destOrd="4" presId="urn:microsoft.com/office/officeart/2009/layout/CircleArrowProcess"/>
    <dgm:cxn modelId="{7F0536A4-432D-4EE1-8BA6-0D621CD8982B}" type="presParOf" srcId="{83D19F4E-809B-4D84-9C3C-F07103CC31C8}" destId="{A4A56A60-8985-40BB-A921-EBB2054993F2}" srcOrd="5" destOrd="0" presId="urn:microsoft.com/office/officeart/2009/layout/CircleArrowProcess"/>
    <dgm:cxn modelId="{C55FE4DB-38CE-4066-8353-DE37038CCE7B}" type="presOf" srcId="{FC737E22-C552-4915-BC60-838EA293467B}" destId="{A4A56A60-8985-40BB-A921-EBB2054993F2}" srcOrd="0" destOrd="0" presId="urn:microsoft.com/office/officeart/2009/layout/CircleArrowProcess"/>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73E23D-D388-4470-9E60-ABCE04AA2871}">
      <dsp:nvSpPr>
        <dsp:cNvPr id="0" name=""/>
        <dsp:cNvSpPr/>
      </dsp:nvSpPr>
      <dsp:spPr>
        <a:xfrm>
          <a:off x="2032000" y="0"/>
          <a:ext cx="4064000" cy="406400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22C0C3-FD6B-4365-935A-DCCB9CDEE58B}">
      <dsp:nvSpPr>
        <dsp:cNvPr id="0" name=""/>
        <dsp:cNvSpPr/>
      </dsp:nvSpPr>
      <dsp:spPr>
        <a:xfrm>
          <a:off x="2743199" y="408582"/>
          <a:ext cx="2641600" cy="96202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altLang="zh-CN" sz="3300" b="1" kern="1200" dirty="0" smtClean="0">
              <a:solidFill>
                <a:srgbClr val="00B050"/>
              </a:solidFill>
            </a:rPr>
            <a:t>?</a:t>
          </a:r>
          <a:endParaRPr lang="zh-CN" altLang="en-US" sz="3300" b="1" kern="1200" dirty="0">
            <a:solidFill>
              <a:srgbClr val="00B050"/>
            </a:solidFill>
          </a:endParaRPr>
        </a:p>
      </dsp:txBody>
      <dsp:txXfrm>
        <a:off x="2790161" y="455544"/>
        <a:ext cx="2547676" cy="868101"/>
      </dsp:txXfrm>
    </dsp:sp>
    <dsp:sp modelId="{8CFE10A3-0EC2-4E93-A710-E904C375E235}">
      <dsp:nvSpPr>
        <dsp:cNvPr id="0" name=""/>
        <dsp:cNvSpPr/>
      </dsp:nvSpPr>
      <dsp:spPr>
        <a:xfrm>
          <a:off x="2743199" y="1490860"/>
          <a:ext cx="2641600" cy="96202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altLang="zh-CN" sz="3300" b="1" kern="1200" dirty="0" smtClean="0">
              <a:solidFill>
                <a:srgbClr val="00B050"/>
              </a:solidFill>
            </a:rPr>
            <a:t>seek for help</a:t>
          </a:r>
          <a:endParaRPr lang="zh-CN" altLang="en-US" sz="3300" b="1" kern="1200" dirty="0">
            <a:solidFill>
              <a:srgbClr val="00B050"/>
            </a:solidFill>
          </a:endParaRPr>
        </a:p>
      </dsp:txBody>
      <dsp:txXfrm>
        <a:off x="2790161" y="1537822"/>
        <a:ext cx="2547676" cy="868101"/>
      </dsp:txXfrm>
    </dsp:sp>
    <dsp:sp modelId="{A859BCC0-AEFE-4275-906B-DF12FD15DB67}">
      <dsp:nvSpPr>
        <dsp:cNvPr id="0" name=""/>
        <dsp:cNvSpPr/>
      </dsp:nvSpPr>
      <dsp:spPr>
        <a:xfrm>
          <a:off x="2743199" y="2573139"/>
          <a:ext cx="2641600" cy="962025"/>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altLang="zh-CN" sz="3300" b="1" kern="1200" dirty="0" smtClean="0">
              <a:solidFill>
                <a:srgbClr val="00B050"/>
              </a:solidFill>
            </a:rPr>
            <a:t>trouble</a:t>
          </a:r>
          <a:endParaRPr lang="zh-CN" altLang="en-US" sz="3300" b="1" kern="1200" dirty="0">
            <a:solidFill>
              <a:srgbClr val="00B050"/>
            </a:solidFill>
          </a:endParaRPr>
        </a:p>
      </dsp:txBody>
      <dsp:txXfrm>
        <a:off x="2790161" y="2620101"/>
        <a:ext cx="2547676" cy="8681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DBF003-B021-4D6D-B720-EF2B732154E4}">
      <dsp:nvSpPr>
        <dsp:cNvPr id="0" name=""/>
        <dsp:cNvSpPr/>
      </dsp:nvSpPr>
      <dsp:spPr>
        <a:xfrm>
          <a:off x="0" y="615759"/>
          <a:ext cx="8064896" cy="705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4DFCB0-9588-4456-BBF7-B4F56C7926D3}">
      <dsp:nvSpPr>
        <dsp:cNvPr id="0" name=""/>
        <dsp:cNvSpPr/>
      </dsp:nvSpPr>
      <dsp:spPr>
        <a:xfrm>
          <a:off x="403244" y="202479"/>
          <a:ext cx="5645427" cy="826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84" tIns="0" rIns="213384" bIns="0" numCol="1" spcCol="1270" anchor="ctr" anchorCtr="0">
          <a:noAutofit/>
        </a:bodyPr>
        <a:lstStyle/>
        <a:p>
          <a:pPr lvl="0" algn="l" defTabSz="1244600">
            <a:lnSpc>
              <a:spcPct val="90000"/>
            </a:lnSpc>
            <a:spcBef>
              <a:spcPct val="0"/>
            </a:spcBef>
            <a:spcAft>
              <a:spcPct val="35000"/>
            </a:spcAft>
          </a:pPr>
          <a:r>
            <a:rPr lang="en-US" altLang="zh-CN" sz="2800" kern="1200" dirty="0" smtClean="0"/>
            <a:t>Enjoy the beautiful nature</a:t>
          </a:r>
          <a:endParaRPr lang="zh-CN" altLang="en-US" sz="2800" kern="1200" dirty="0"/>
        </a:p>
      </dsp:txBody>
      <dsp:txXfrm>
        <a:off x="443593" y="242828"/>
        <a:ext cx="5564729" cy="745862"/>
      </dsp:txXfrm>
    </dsp:sp>
    <dsp:sp modelId="{5225F578-3EEF-4379-A49E-429583403BEE}">
      <dsp:nvSpPr>
        <dsp:cNvPr id="0" name=""/>
        <dsp:cNvSpPr/>
      </dsp:nvSpPr>
      <dsp:spPr>
        <a:xfrm>
          <a:off x="0" y="1885840"/>
          <a:ext cx="8064896" cy="705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B0C21E-EBF3-46C5-B950-A37BFAD0D91B}">
      <dsp:nvSpPr>
        <dsp:cNvPr id="0" name=""/>
        <dsp:cNvSpPr/>
      </dsp:nvSpPr>
      <dsp:spPr>
        <a:xfrm>
          <a:off x="403244" y="1472559"/>
          <a:ext cx="5645427" cy="826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84" tIns="0" rIns="213384" bIns="0" numCol="1" spcCol="1270" anchor="ctr" anchorCtr="0">
          <a:noAutofit/>
        </a:bodyPr>
        <a:lstStyle/>
        <a:p>
          <a:pPr lvl="0" algn="l" defTabSz="1244600">
            <a:lnSpc>
              <a:spcPct val="90000"/>
            </a:lnSpc>
            <a:spcBef>
              <a:spcPct val="0"/>
            </a:spcBef>
            <a:spcAft>
              <a:spcPct val="35000"/>
            </a:spcAft>
          </a:pPr>
          <a:r>
            <a:rPr lang="en-US" altLang="zh-CN" sz="2800" kern="1200" dirty="0" smtClean="0"/>
            <a:t>Encourage and comfort each other</a:t>
          </a:r>
          <a:endParaRPr lang="zh-CN" altLang="en-US" sz="2800" kern="1200" dirty="0"/>
        </a:p>
      </dsp:txBody>
      <dsp:txXfrm>
        <a:off x="443593" y="1512908"/>
        <a:ext cx="5564729" cy="745862"/>
      </dsp:txXfrm>
    </dsp:sp>
    <dsp:sp modelId="{97DDC70E-8518-42E7-B1D1-52B6CD097A68}">
      <dsp:nvSpPr>
        <dsp:cNvPr id="0" name=""/>
        <dsp:cNvSpPr/>
      </dsp:nvSpPr>
      <dsp:spPr>
        <a:xfrm>
          <a:off x="0" y="3155920"/>
          <a:ext cx="8064896" cy="705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5DE3D56-4E69-49B2-9E97-EB3EBC0FFEBF}">
      <dsp:nvSpPr>
        <dsp:cNvPr id="0" name=""/>
        <dsp:cNvSpPr/>
      </dsp:nvSpPr>
      <dsp:spPr>
        <a:xfrm>
          <a:off x="403244" y="2742640"/>
          <a:ext cx="5645427" cy="826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84" tIns="0" rIns="213384" bIns="0" numCol="1" spcCol="1270" anchor="ctr" anchorCtr="0">
          <a:noAutofit/>
        </a:bodyPr>
        <a:lstStyle/>
        <a:p>
          <a:pPr lvl="0" algn="l" defTabSz="1244600">
            <a:lnSpc>
              <a:spcPct val="90000"/>
            </a:lnSpc>
            <a:spcBef>
              <a:spcPct val="0"/>
            </a:spcBef>
            <a:spcAft>
              <a:spcPct val="35000"/>
            </a:spcAft>
          </a:pPr>
          <a:r>
            <a:rPr lang="en-US" altLang="zh-CN" sz="2800" kern="1200" dirty="0" smtClean="0"/>
            <a:t>Wish for a lucky tomorrow</a:t>
          </a:r>
          <a:endParaRPr lang="zh-CN" altLang="en-US" sz="2800" kern="1200" dirty="0"/>
        </a:p>
      </dsp:txBody>
      <dsp:txXfrm>
        <a:off x="443593" y="2782989"/>
        <a:ext cx="5564729" cy="7458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DBF003-B021-4D6D-B720-EF2B732154E4}">
      <dsp:nvSpPr>
        <dsp:cNvPr id="0" name=""/>
        <dsp:cNvSpPr/>
      </dsp:nvSpPr>
      <dsp:spPr>
        <a:xfrm>
          <a:off x="0" y="615759"/>
          <a:ext cx="8064896" cy="705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4DFCB0-9588-4456-BBF7-B4F56C7926D3}">
      <dsp:nvSpPr>
        <dsp:cNvPr id="0" name=""/>
        <dsp:cNvSpPr/>
      </dsp:nvSpPr>
      <dsp:spPr>
        <a:xfrm>
          <a:off x="403244" y="202479"/>
          <a:ext cx="5645427" cy="826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84" tIns="0" rIns="213384" bIns="0" numCol="1" spcCol="1270" anchor="ctr" anchorCtr="0">
          <a:noAutofit/>
        </a:bodyPr>
        <a:lstStyle/>
        <a:p>
          <a:pPr lvl="0" algn="l" defTabSz="1244600">
            <a:lnSpc>
              <a:spcPct val="90000"/>
            </a:lnSpc>
            <a:spcBef>
              <a:spcPct val="0"/>
            </a:spcBef>
            <a:spcAft>
              <a:spcPct val="35000"/>
            </a:spcAft>
          </a:pPr>
          <a:r>
            <a:rPr lang="en-US" altLang="zh-CN" sz="2800" kern="1200" dirty="0" smtClean="0"/>
            <a:t>Enjoy the beautiful nature</a:t>
          </a:r>
          <a:endParaRPr lang="zh-CN" altLang="en-US" sz="2800" kern="1200" dirty="0"/>
        </a:p>
      </dsp:txBody>
      <dsp:txXfrm>
        <a:off x="443593" y="242828"/>
        <a:ext cx="5564729" cy="745862"/>
      </dsp:txXfrm>
    </dsp:sp>
    <dsp:sp modelId="{5225F578-3EEF-4379-A49E-429583403BEE}">
      <dsp:nvSpPr>
        <dsp:cNvPr id="0" name=""/>
        <dsp:cNvSpPr/>
      </dsp:nvSpPr>
      <dsp:spPr>
        <a:xfrm>
          <a:off x="0" y="1885840"/>
          <a:ext cx="8064896" cy="705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B0C21E-EBF3-46C5-B950-A37BFAD0D91B}">
      <dsp:nvSpPr>
        <dsp:cNvPr id="0" name=""/>
        <dsp:cNvSpPr/>
      </dsp:nvSpPr>
      <dsp:spPr>
        <a:xfrm>
          <a:off x="403244" y="1472559"/>
          <a:ext cx="5645427" cy="826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84" tIns="0" rIns="213384" bIns="0" numCol="1" spcCol="1270" anchor="ctr" anchorCtr="0">
          <a:noAutofit/>
        </a:bodyPr>
        <a:lstStyle/>
        <a:p>
          <a:pPr lvl="0" algn="l" defTabSz="1244600">
            <a:lnSpc>
              <a:spcPct val="90000"/>
            </a:lnSpc>
            <a:spcBef>
              <a:spcPct val="0"/>
            </a:spcBef>
            <a:spcAft>
              <a:spcPct val="35000"/>
            </a:spcAft>
          </a:pPr>
          <a:r>
            <a:rPr lang="en-US" altLang="zh-CN" sz="2800" kern="1200" dirty="0" smtClean="0"/>
            <a:t>Encourage and comfort each other</a:t>
          </a:r>
          <a:endParaRPr lang="zh-CN" altLang="en-US" sz="2800" kern="1200" dirty="0"/>
        </a:p>
      </dsp:txBody>
      <dsp:txXfrm>
        <a:off x="443593" y="1512908"/>
        <a:ext cx="5564729" cy="745862"/>
      </dsp:txXfrm>
    </dsp:sp>
    <dsp:sp modelId="{97DDC70E-8518-42E7-B1D1-52B6CD097A68}">
      <dsp:nvSpPr>
        <dsp:cNvPr id="0" name=""/>
        <dsp:cNvSpPr/>
      </dsp:nvSpPr>
      <dsp:spPr>
        <a:xfrm>
          <a:off x="0" y="3155920"/>
          <a:ext cx="8064896" cy="705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5DE3D56-4E69-49B2-9E97-EB3EBC0FFEBF}">
      <dsp:nvSpPr>
        <dsp:cNvPr id="0" name=""/>
        <dsp:cNvSpPr/>
      </dsp:nvSpPr>
      <dsp:spPr>
        <a:xfrm>
          <a:off x="403244" y="2742640"/>
          <a:ext cx="5645427" cy="826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84" tIns="0" rIns="213384" bIns="0" numCol="1" spcCol="1270" anchor="ctr" anchorCtr="0">
          <a:noAutofit/>
        </a:bodyPr>
        <a:lstStyle/>
        <a:p>
          <a:pPr lvl="0" algn="l" defTabSz="1244600">
            <a:lnSpc>
              <a:spcPct val="90000"/>
            </a:lnSpc>
            <a:spcBef>
              <a:spcPct val="0"/>
            </a:spcBef>
            <a:spcAft>
              <a:spcPct val="35000"/>
            </a:spcAft>
          </a:pPr>
          <a:r>
            <a:rPr lang="en-US" altLang="zh-CN" sz="2800" kern="1200" dirty="0" smtClean="0"/>
            <a:t>Wish for a lucky tomorrow</a:t>
          </a:r>
          <a:endParaRPr lang="zh-CN" altLang="en-US" sz="2800" kern="1200" dirty="0"/>
        </a:p>
      </dsp:txBody>
      <dsp:txXfrm>
        <a:off x="443593" y="2782989"/>
        <a:ext cx="5564729" cy="74586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DBF003-B021-4D6D-B720-EF2B732154E4}">
      <dsp:nvSpPr>
        <dsp:cNvPr id="0" name=""/>
        <dsp:cNvSpPr/>
      </dsp:nvSpPr>
      <dsp:spPr>
        <a:xfrm>
          <a:off x="0" y="306942"/>
          <a:ext cx="8064896" cy="604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4DFCB0-9588-4456-BBF7-B4F56C7926D3}">
      <dsp:nvSpPr>
        <dsp:cNvPr id="0" name=""/>
        <dsp:cNvSpPr/>
      </dsp:nvSpPr>
      <dsp:spPr>
        <a:xfrm>
          <a:off x="403244" y="219984"/>
          <a:ext cx="5645427" cy="7084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84" tIns="0" rIns="213384" bIns="0" numCol="1" spcCol="1270" anchor="ctr" anchorCtr="0">
          <a:noAutofit/>
        </a:bodyPr>
        <a:lstStyle/>
        <a:p>
          <a:pPr lvl="0" algn="l" defTabSz="1066800">
            <a:lnSpc>
              <a:spcPct val="90000"/>
            </a:lnSpc>
            <a:spcBef>
              <a:spcPct val="0"/>
            </a:spcBef>
            <a:spcAft>
              <a:spcPct val="35000"/>
            </a:spcAft>
          </a:pPr>
          <a:r>
            <a:rPr lang="en-US" altLang="zh-CN" sz="2400" kern="1200" dirty="0" smtClean="0"/>
            <a:t>Excitement at the sight of the helicopter</a:t>
          </a:r>
          <a:endParaRPr lang="zh-CN" altLang="en-US" sz="2400" kern="1200" dirty="0"/>
        </a:p>
      </dsp:txBody>
      <dsp:txXfrm>
        <a:off x="437829" y="254569"/>
        <a:ext cx="5576257" cy="639310"/>
      </dsp:txXfrm>
    </dsp:sp>
    <dsp:sp modelId="{5225F578-3EEF-4379-A49E-429583403BEE}">
      <dsp:nvSpPr>
        <dsp:cNvPr id="0" name=""/>
        <dsp:cNvSpPr/>
      </dsp:nvSpPr>
      <dsp:spPr>
        <a:xfrm>
          <a:off x="0" y="1662864"/>
          <a:ext cx="8064896" cy="604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B0C21E-EBF3-46C5-B950-A37BFAD0D91B}">
      <dsp:nvSpPr>
        <dsp:cNvPr id="0" name=""/>
        <dsp:cNvSpPr/>
      </dsp:nvSpPr>
      <dsp:spPr>
        <a:xfrm>
          <a:off x="403244" y="1308624"/>
          <a:ext cx="5645427" cy="7084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84" tIns="0" rIns="213384" bIns="0" numCol="1" spcCol="1270" anchor="ctr" anchorCtr="0">
          <a:noAutofit/>
        </a:bodyPr>
        <a:lstStyle/>
        <a:p>
          <a:pPr lvl="0" algn="l" defTabSz="1066800">
            <a:lnSpc>
              <a:spcPct val="90000"/>
            </a:lnSpc>
            <a:spcBef>
              <a:spcPct val="0"/>
            </a:spcBef>
            <a:spcAft>
              <a:spcPct val="35000"/>
            </a:spcAft>
          </a:pPr>
          <a:r>
            <a:rPr lang="en-US" altLang="zh-CN" sz="2400" kern="1200" dirty="0" smtClean="0"/>
            <a:t>How to be rescued</a:t>
          </a:r>
          <a:endParaRPr lang="zh-CN" altLang="en-US" sz="2400" kern="1200" dirty="0"/>
        </a:p>
      </dsp:txBody>
      <dsp:txXfrm>
        <a:off x="437829" y="1343209"/>
        <a:ext cx="5576257" cy="639310"/>
      </dsp:txXfrm>
    </dsp:sp>
    <dsp:sp modelId="{97DDC70E-8518-42E7-B1D1-52B6CD097A68}">
      <dsp:nvSpPr>
        <dsp:cNvPr id="0" name=""/>
        <dsp:cNvSpPr/>
      </dsp:nvSpPr>
      <dsp:spPr>
        <a:xfrm>
          <a:off x="0" y="3239215"/>
          <a:ext cx="8064896" cy="604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5DE3D56-4E69-49B2-9E97-EB3EBC0FFEBF}">
      <dsp:nvSpPr>
        <dsp:cNvPr id="0" name=""/>
        <dsp:cNvSpPr/>
      </dsp:nvSpPr>
      <dsp:spPr>
        <a:xfrm>
          <a:off x="360041" y="2520278"/>
          <a:ext cx="4349293" cy="119619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84" tIns="0" rIns="213384" bIns="0" numCol="1" spcCol="1270" anchor="ctr" anchorCtr="0">
          <a:noAutofit/>
        </a:bodyPr>
        <a:lstStyle/>
        <a:p>
          <a:pPr lvl="0" algn="l" defTabSz="1066800">
            <a:lnSpc>
              <a:spcPct val="90000"/>
            </a:lnSpc>
            <a:spcBef>
              <a:spcPct val="0"/>
            </a:spcBef>
            <a:spcAft>
              <a:spcPct val="35000"/>
            </a:spcAft>
          </a:pPr>
          <a:endParaRPr lang="en-US" altLang="zh-CN" sz="2400" kern="1200" dirty="0" smtClean="0"/>
        </a:p>
        <a:p>
          <a:pPr lvl="0" algn="l" defTabSz="1066800">
            <a:lnSpc>
              <a:spcPct val="90000"/>
            </a:lnSpc>
            <a:spcBef>
              <a:spcPct val="0"/>
            </a:spcBef>
            <a:spcAft>
              <a:spcPct val="35000"/>
            </a:spcAft>
          </a:pPr>
          <a:r>
            <a:rPr lang="en-US" altLang="zh-CN" sz="2400" kern="1200" dirty="0" smtClean="0"/>
            <a:t>How to attract the attention of the helicopter</a:t>
          </a:r>
        </a:p>
        <a:p>
          <a:pPr lvl="0" algn="l" defTabSz="1066800">
            <a:lnSpc>
              <a:spcPct val="90000"/>
            </a:lnSpc>
            <a:spcBef>
              <a:spcPct val="0"/>
            </a:spcBef>
            <a:spcAft>
              <a:spcPct val="35000"/>
            </a:spcAft>
          </a:pPr>
          <a:endParaRPr lang="zh-CN" altLang="en-US" sz="2400" kern="1200" dirty="0"/>
        </a:p>
      </dsp:txBody>
      <dsp:txXfrm>
        <a:off x="418434" y="2578671"/>
        <a:ext cx="4232507" cy="107940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04820E-7F4F-4C55-8328-1219A6223B5A}">
      <dsp:nvSpPr>
        <dsp:cNvPr id="0" name=""/>
        <dsp:cNvSpPr/>
      </dsp:nvSpPr>
      <dsp:spPr>
        <a:xfrm>
          <a:off x="2341595" y="0"/>
          <a:ext cx="1956111" cy="1956409"/>
        </a:xfrm>
        <a:prstGeom prst="circularArrow">
          <a:avLst>
            <a:gd name="adj1" fmla="val 10980"/>
            <a:gd name="adj2" fmla="val 1142322"/>
            <a:gd name="adj3" fmla="val 4500000"/>
            <a:gd name="adj4" fmla="val 10800000"/>
            <a:gd name="adj5" fmla="val 125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A1B7451C-0252-4AB2-B30D-4913150763C7}">
      <dsp:nvSpPr>
        <dsp:cNvPr id="0" name=""/>
        <dsp:cNvSpPr/>
      </dsp:nvSpPr>
      <dsp:spPr>
        <a:xfrm>
          <a:off x="2773960" y="706323"/>
          <a:ext cx="1086973"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smtClean="0">
              <a:solidFill>
                <a:schemeClr val="accent6">
                  <a:lumMod val="75000"/>
                </a:schemeClr>
              </a:solidFill>
            </a:rPr>
            <a:t>shout </a:t>
          </a:r>
          <a:r>
            <a:rPr lang="en-US" altLang="zh-CN" sz="2800" b="1" kern="1200" dirty="0" smtClean="0">
              <a:solidFill>
                <a:schemeClr val="accent6">
                  <a:lumMod val="75000"/>
                </a:schemeClr>
              </a:solidFill>
            </a:rPr>
            <a:t>loudly</a:t>
          </a:r>
          <a:endParaRPr lang="zh-CN" altLang="en-US" sz="2800" b="1" kern="1200" dirty="0">
            <a:solidFill>
              <a:schemeClr val="accent6">
                <a:lumMod val="75000"/>
              </a:schemeClr>
            </a:solidFill>
          </a:endParaRPr>
        </a:p>
      </dsp:txBody>
      <dsp:txXfrm>
        <a:off x="2773960" y="706323"/>
        <a:ext cx="1086973" cy="543356"/>
      </dsp:txXfrm>
    </dsp:sp>
    <dsp:sp modelId="{ED2C137D-2E23-400E-804F-DDC03529B98D}">
      <dsp:nvSpPr>
        <dsp:cNvPr id="0" name=""/>
        <dsp:cNvSpPr/>
      </dsp:nvSpPr>
      <dsp:spPr>
        <a:xfrm>
          <a:off x="1798292" y="1124102"/>
          <a:ext cx="1956111" cy="1956409"/>
        </a:xfrm>
        <a:prstGeom prst="leftCircularArrow">
          <a:avLst>
            <a:gd name="adj1" fmla="val 10980"/>
            <a:gd name="adj2" fmla="val 1142322"/>
            <a:gd name="adj3" fmla="val 6300000"/>
            <a:gd name="adj4" fmla="val 18900000"/>
            <a:gd name="adj5" fmla="val 1250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71BA6CF4-8C9D-4350-B674-85D09363BBFD}">
      <dsp:nvSpPr>
        <dsp:cNvPr id="0" name=""/>
        <dsp:cNvSpPr/>
      </dsp:nvSpPr>
      <dsp:spPr>
        <a:xfrm>
          <a:off x="1808278" y="1836927"/>
          <a:ext cx="1936139"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smtClean="0">
              <a:solidFill>
                <a:schemeClr val="accent6">
                  <a:lumMod val="75000"/>
                </a:schemeClr>
              </a:solidFill>
            </a:rPr>
            <a:t>wave their clothes</a:t>
          </a:r>
          <a:endParaRPr lang="zh-CN" altLang="en-US" sz="2800" b="1" kern="1200" dirty="0">
            <a:solidFill>
              <a:schemeClr val="accent6">
                <a:lumMod val="75000"/>
              </a:schemeClr>
            </a:solidFill>
          </a:endParaRPr>
        </a:p>
      </dsp:txBody>
      <dsp:txXfrm>
        <a:off x="1808278" y="1836927"/>
        <a:ext cx="1936139" cy="543356"/>
      </dsp:txXfrm>
    </dsp:sp>
    <dsp:sp modelId="{52A1BC73-C3F0-4825-8A15-5A72BDA5DA7B}">
      <dsp:nvSpPr>
        <dsp:cNvPr id="0" name=""/>
        <dsp:cNvSpPr/>
      </dsp:nvSpPr>
      <dsp:spPr>
        <a:xfrm>
          <a:off x="2480819" y="2382723"/>
          <a:ext cx="1680603" cy="1681276"/>
        </a:xfrm>
        <a:prstGeom prst="blockArc">
          <a:avLst>
            <a:gd name="adj1" fmla="val 13500000"/>
            <a:gd name="adj2" fmla="val 10800000"/>
            <a:gd name="adj3" fmla="val 12740"/>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A4A56A60-8985-40BB-A921-EBB2054993F2}">
      <dsp:nvSpPr>
        <dsp:cNvPr id="0" name=""/>
        <dsp:cNvSpPr/>
      </dsp:nvSpPr>
      <dsp:spPr>
        <a:xfrm>
          <a:off x="2776532" y="2969158"/>
          <a:ext cx="1086973"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altLang="zh-CN" sz="2800" b="1" kern="1200" dirty="0" smtClean="0">
              <a:solidFill>
                <a:schemeClr val="accent6">
                  <a:lumMod val="75000"/>
                </a:schemeClr>
              </a:solidFill>
            </a:rPr>
            <a:t>make a </a:t>
          </a:r>
          <a:r>
            <a:rPr lang="en-US" altLang="zh-CN" sz="2800" b="1" kern="1200" dirty="0" smtClean="0">
              <a:solidFill>
                <a:srgbClr val="FF0000"/>
              </a:solidFill>
            </a:rPr>
            <a:t>SOS</a:t>
          </a:r>
          <a:r>
            <a:rPr lang="en-US" altLang="zh-CN" sz="2800" b="1" kern="1200" dirty="0" smtClean="0">
              <a:solidFill>
                <a:schemeClr val="accent6">
                  <a:lumMod val="75000"/>
                </a:schemeClr>
              </a:solidFill>
            </a:rPr>
            <a:t> </a:t>
          </a:r>
          <a:endParaRPr lang="zh-CN" altLang="en-US" sz="2800" b="1" kern="1200" dirty="0">
            <a:solidFill>
              <a:schemeClr val="accent6">
                <a:lumMod val="75000"/>
              </a:schemeClr>
            </a:solidFill>
          </a:endParaRPr>
        </a:p>
      </dsp:txBody>
      <dsp:txXfrm>
        <a:off x="2776532" y="2969158"/>
        <a:ext cx="1086973" cy="543356"/>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varLst>
      <dgm:dir/>
      <dgm:resizeHandles/>
    </dgm:varLst>
    <dgm:alg type="composite"/>
    <dgm:shape xmlns:r="http://schemas.openxmlformats.org/officeDocument/2006/relationships" r:blip="">
      <dgm:adjLst/>
    </dgm:shape>
    <dgm:presOf/>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rSet qsTypeId="urn:microsoft.com/office/officeart/2005/8/quickstyle/simple5"/>
        </dgm:pt>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parTxLTRAlign" val="l"/>
              <dgm:param type="stBulletLvl" val="1"/>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parTxLTRAlign" val="l"/>
              <dgm:param type="stBulletLvl" val="1"/>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parTxLTRAlign" val="l"/>
              <dgm:param type="stBulletLvl" val="1"/>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parTxLTRAlign" val="l"/>
              <dgm:param type="stBulletLvl" val="1"/>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parTxLTRAlign" val="l"/>
              <dgm:param type="stBulletLvl" val="1"/>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parTxLTRAlign" val="l"/>
              <dgm:param type="stBulletLvl" val="1"/>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parTxLTRAlign" val="l"/>
              <dgm:param type="stBulletLvl" val="1"/>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alignNode1">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1">
        <a:scrgbClr r="0" g="0" b="0"/>
      </a:effectRef>
      <a:fontRef idx="minor"/>
    </dgm:style>
  </dgm:styleLbl>
  <dgm:styleLbl name="bg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callout">
    <dgm:scene3d>
      <a:camera prst="orthographicFront"/>
      <a:lightRig rig="threePt" dir="t"/>
    </dgm:scene3d>
    <dgm:txPr/>
    <dgm:style>
      <a:lnRef idx="1">
        <a:scrgbClr r="0" g="0" b="0"/>
      </a:lnRef>
      <a:fillRef idx="2">
        <a:scrgbClr r="0" g="0" b="0"/>
      </a:fillRef>
      <a:effectRef idx="1">
        <a:scrgbClr r="0" g="0" b="0"/>
      </a:effectRef>
      <a:fontRef idx="minor"/>
    </dgm:style>
  </dgm:styleLbl>
  <dgm:styleLbl name="con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1">
        <a:scrgbClr r="0" g="0" b="0"/>
      </a:effectRef>
      <a:fontRef idx="minor"/>
    </dgm:style>
  </dgm:styleLbl>
  <dgm:styleLbl name="fgAcc0">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1">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1">
        <a:scrgbClr r="0" g="0" b="0"/>
      </a:lnRef>
      <a:fillRef idx="1">
        <a:scrgbClr r="0" g="0" b="0"/>
      </a:fillRef>
      <a:effectRef idx="1">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fg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txPr/>
    <dgm:style>
      <a:lnRef idx="1">
        <a:scrgbClr r="0" g="0" b="0"/>
      </a:lnRef>
      <a:fillRef idx="2">
        <a:scrgbClr r="0" g="0" b="0"/>
      </a:fillRef>
      <a:effectRef idx="1">
        <a:scrgbClr r="0" g="0" b="0"/>
      </a:effectRef>
      <a:fontRef idx="minor">
        <a:schemeClr val="dk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2">
        <a:scrgbClr r="0" g="0" b="0"/>
      </a:fillRef>
      <a:effectRef idx="1">
        <a:scrgbClr r="0" g="0" b="0"/>
      </a:effectRef>
      <a:fontRef idx="minor">
        <a:schemeClr val="dk1"/>
      </a:fontRef>
    </dgm:style>
  </dgm:styleLbl>
  <dgm:styleLbl name="solid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1">
        <a:scrgbClr r="0" g="0" b="0"/>
      </a:lnRef>
      <a:fillRef idx="2">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92D5A5A-5D69-4171-A823-A8169889CF2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9A2B38D-C3CA-4D31-BB7C-17CCD1ED4294}"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92D5A5A-5D69-4171-A823-A8169889CF2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9A2B38D-C3CA-4D31-BB7C-17CCD1ED4294}"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92D5A5A-5D69-4171-A823-A8169889CF2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9A2B38D-C3CA-4D31-BB7C-17CCD1ED429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92D5A5A-5D69-4171-A823-A8169889CF2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9A2B38D-C3CA-4D31-BB7C-17CCD1ED429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592D5A5A-5D69-4171-A823-A8169889CF2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9A2B38D-C3CA-4D31-BB7C-17CCD1ED429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92D5A5A-5D69-4171-A823-A8169889CF2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9A2B38D-C3CA-4D31-BB7C-17CCD1ED429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92D5A5A-5D69-4171-A823-A8169889CF2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9A2B38D-C3CA-4D31-BB7C-17CCD1ED429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92D5A5A-5D69-4171-A823-A8169889CF2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9A2B38D-C3CA-4D31-BB7C-17CCD1ED429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92D5A5A-5D69-4171-A823-A8169889CF2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9A2B38D-C3CA-4D31-BB7C-17CCD1ED429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92D5A5A-5D69-4171-A823-A8169889CF2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9A2B38D-C3CA-4D31-BB7C-17CCD1ED4294}"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92D5A5A-5D69-4171-A823-A8169889CF2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9A2B38D-C3CA-4D31-BB7C-17CCD1ED429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2D5A5A-5D69-4171-A823-A8169889CF25}"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A2B38D-C3CA-4D31-BB7C-17CCD1ED4294}"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5259705" y="36830"/>
            <a:ext cx="3867150" cy="125158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15.xml.rels><?xml version="1.0" encoding="UTF-8" standalone="yes"?>
<Relationships xmlns="http://schemas.openxmlformats.org/package/2006/relationships"><Relationship Id="rId9" Type="http://schemas.openxmlformats.org/officeDocument/2006/relationships/diagramColors" Target="../diagrams/colors3.xml"/><Relationship Id="rId8" Type="http://schemas.openxmlformats.org/officeDocument/2006/relationships/diagramQuickStyle" Target="../diagrams/quickStyle3.xml"/><Relationship Id="rId7" Type="http://schemas.openxmlformats.org/officeDocument/2006/relationships/diagramLayout" Target="../diagrams/layout3.xml"/><Relationship Id="rId6" Type="http://schemas.openxmlformats.org/officeDocument/2006/relationships/diagramData" Target="../diagrams/data3.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1" Type="http://schemas.openxmlformats.org/officeDocument/2006/relationships/slideLayout" Target="../slideLayouts/slideLayout7.xml"/><Relationship Id="rId10" Type="http://schemas.microsoft.com/office/2007/relationships/diagramDrawing" Target="../diagrams/drawing3.xml"/><Relationship Id="rId1" Type="http://schemas.openxmlformats.org/officeDocument/2006/relationships/diagramData" Target="../diagrams/data2.xml"/></Relationships>
</file>

<file path=ppt/slides/_rels/slide16.xml.rels><?xml version="1.0" encoding="UTF-8" standalone="yes"?>
<Relationships xmlns="http://schemas.openxmlformats.org/package/2006/relationships"><Relationship Id="rId9" Type="http://schemas.openxmlformats.org/officeDocument/2006/relationships/diagramQuickStyle" Target="../diagrams/quickStyle5.xml"/><Relationship Id="rId8" Type="http://schemas.openxmlformats.org/officeDocument/2006/relationships/diagramLayout" Target="../diagrams/layout5.xml"/><Relationship Id="rId7" Type="http://schemas.openxmlformats.org/officeDocument/2006/relationships/diagramData" Target="../diagrams/data5.xml"/><Relationship Id="rId6" Type="http://schemas.openxmlformats.org/officeDocument/2006/relationships/image" Target="../media/image9.jpeg"/><Relationship Id="rId5" Type="http://schemas.microsoft.com/office/2007/relationships/diagramDrawing" Target="../diagrams/drawing4.xml"/><Relationship Id="rId4" Type="http://schemas.openxmlformats.org/officeDocument/2006/relationships/diagramColors" Target="../diagrams/colors4.xml"/><Relationship Id="rId3" Type="http://schemas.openxmlformats.org/officeDocument/2006/relationships/diagramQuickStyle" Target="../diagrams/quickStyle4.xml"/><Relationship Id="rId2" Type="http://schemas.openxmlformats.org/officeDocument/2006/relationships/diagramLayout" Target="../diagrams/layout4.xml"/><Relationship Id="rId12" Type="http://schemas.openxmlformats.org/officeDocument/2006/relationships/slideLayout" Target="../slideLayouts/slideLayout7.xml"/><Relationship Id="rId11" Type="http://schemas.microsoft.com/office/2007/relationships/diagramDrawing" Target="../diagrams/drawing5.xml"/><Relationship Id="rId10" Type="http://schemas.openxmlformats.org/officeDocument/2006/relationships/diagramColors" Target="../diagrams/colors5.xml"/><Relationship Id="rId1" Type="http://schemas.openxmlformats.org/officeDocument/2006/relationships/diagramData" Target="../diagrams/data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0.jpe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1.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1792129"/>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256270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2069783"/>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6439864" y="2429654"/>
            <a:ext cx="2790056" cy="3168352"/>
          </a:xfrm>
          <a:prstGeom prst="rect">
            <a:avLst/>
          </a:prstGeom>
        </p:spPr>
      </p:pic>
      <p:sp>
        <p:nvSpPr>
          <p:cNvPr id="4" name="TextBox 3"/>
          <p:cNvSpPr txBox="1"/>
          <p:nvPr/>
        </p:nvSpPr>
        <p:spPr>
          <a:xfrm>
            <a:off x="107504" y="476672"/>
            <a:ext cx="4536503" cy="5139869"/>
          </a:xfrm>
          <a:prstGeom prst="rect">
            <a:avLst/>
          </a:prstGeom>
          <a:solidFill>
            <a:schemeClr val="bg2">
              <a:lumMod val="50000"/>
            </a:schemeClr>
          </a:solidFill>
        </p:spPr>
        <p:txBody>
          <a:bodyPr wrap="square" rtlCol="0">
            <a:spAutoFit/>
          </a:bodyPr>
          <a:lstStyle/>
          <a:p>
            <a:r>
              <a:rPr lang="en-US" altLang="zh-CN" sz="4000" b="1" dirty="0" smtClean="0">
                <a:solidFill>
                  <a:schemeClr val="accent6"/>
                </a:solidFill>
                <a:latin typeface="Times New Roman" panose="02020603050405020304" pitchFamily="18" charset="0"/>
                <a:cs typeface="Times New Roman" panose="02020603050405020304" pitchFamily="18" charset="0"/>
              </a:rPr>
              <a:t>Summary:</a:t>
            </a:r>
            <a:endParaRPr lang="en-US" altLang="zh-CN" sz="4000" b="1" dirty="0" smtClean="0">
              <a:solidFill>
                <a:schemeClr val="accent6"/>
              </a:solidFill>
              <a:latin typeface="Times New Roman" panose="02020603050405020304" pitchFamily="18" charset="0"/>
              <a:cs typeface="Times New Roman" panose="02020603050405020304" pitchFamily="18" charset="0"/>
            </a:endParaRPr>
          </a:p>
          <a:p>
            <a:pPr algn="just"/>
            <a:r>
              <a:rPr lang="en-US" altLang="zh-CN" sz="3200" dirty="0" smtClean="0">
                <a:solidFill>
                  <a:schemeClr val="bg1"/>
                </a:solidFill>
                <a:latin typeface="Times New Roman" panose="02020603050405020304" pitchFamily="18" charset="0"/>
                <a:cs typeface="Times New Roman" panose="02020603050405020304" pitchFamily="18" charset="0"/>
              </a:rPr>
              <a:t>The </a:t>
            </a:r>
            <a:r>
              <a:rPr lang="en-US" altLang="zh-CN" sz="3200" dirty="0" err="1" smtClean="0">
                <a:solidFill>
                  <a:schemeClr val="bg1"/>
                </a:solidFill>
                <a:latin typeface="Times New Roman" panose="02020603050405020304" pitchFamily="18" charset="0"/>
                <a:cs typeface="Times New Roman" panose="02020603050405020304" pitchFamily="18" charset="0"/>
              </a:rPr>
              <a:t>Whitsons</a:t>
            </a:r>
            <a:r>
              <a:rPr lang="en-US" altLang="zh-CN" sz="3200" dirty="0" smtClean="0">
                <a:solidFill>
                  <a:schemeClr val="bg1"/>
                </a:solidFill>
                <a:latin typeface="Times New Roman" panose="02020603050405020304" pitchFamily="18" charset="0"/>
                <a:cs typeface="Times New Roman" panose="02020603050405020304" pitchFamily="18" charset="0"/>
              </a:rPr>
              <a:t> went to a valley for a trip. But different from what used to be, they got in trouble.  To seek for help, they tried different ways , but whether they could be rescued still remained to be seen.</a:t>
            </a:r>
            <a:endParaRPr lang="zh-CN" altLang="en-US" sz="3200" dirty="0">
              <a:solidFill>
                <a:schemeClr val="bg1"/>
              </a:solidFill>
              <a:latin typeface="Times New Roman" panose="02020603050405020304" pitchFamily="18" charset="0"/>
              <a:cs typeface="Times New Roman" panose="02020603050405020304" pitchFamily="18" charset="0"/>
            </a:endParaRPr>
          </a:p>
        </p:txBody>
      </p:sp>
      <p:pic>
        <p:nvPicPr>
          <p:cNvPr id="5" name="图片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73476" y="116632"/>
            <a:ext cx="2678446" cy="3573016"/>
          </a:xfrm>
          <a:prstGeom prst="rect">
            <a:avLst/>
          </a:prstGeom>
          <a:scene3d>
            <a:camera prst="orthographicFront">
              <a:rot lat="0" lon="0" rev="20399999"/>
            </a:camera>
            <a:lightRig rig="threePt" dir="t"/>
          </a:scene3d>
        </p:spPr>
      </p:pic>
      <p:pic>
        <p:nvPicPr>
          <p:cNvPr id="7" name="图片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41987" y="4320397"/>
            <a:ext cx="3384285" cy="2592288"/>
          </a:xfrm>
          <a:prstGeom prst="rect">
            <a:avLst/>
          </a:prstGeom>
          <a:scene3d>
            <a:camera prst="orthographicFront">
              <a:rot lat="423181" lon="18873681" rev="21173557"/>
            </a:camera>
            <a:lightRig rig="threePt" dir="t"/>
          </a:scene3d>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179512" y="984508"/>
            <a:ext cx="8784976" cy="1445260"/>
          </a:xfrm>
          <a:prstGeom prst="rect">
            <a:avLst/>
          </a:prstGeom>
          <a:ln w="9525">
            <a:solidFill>
              <a:schemeClr val="tx1"/>
            </a:solidFill>
          </a:ln>
        </p:spPr>
        <p:txBody>
          <a:bodyPr wrap="square">
            <a:spAutoFit/>
          </a:bodyPr>
          <a:lstStyle/>
          <a:p>
            <a:r>
              <a:rPr lang="zh-CN" altLang="en-US" sz="3200" b="1" dirty="0">
                <a:solidFill>
                  <a:srgbClr val="00B0F0"/>
                </a:solidFill>
                <a:latin typeface="Times New Roman" panose="02020603050405020304" pitchFamily="18" charset="0"/>
                <a:cs typeface="Times New Roman" panose="02020603050405020304" pitchFamily="18" charset="0"/>
              </a:rPr>
              <a:t>已给提示词汇</a:t>
            </a:r>
            <a:r>
              <a:rPr lang="en-US" altLang="zh-CN" sz="3200" b="1" dirty="0">
                <a:solidFill>
                  <a:srgbClr val="00B0F0"/>
                </a:solidFill>
                <a:latin typeface="Times New Roman" panose="02020603050405020304" pitchFamily="18" charset="0"/>
                <a:cs typeface="Times New Roman" panose="02020603050405020304" pitchFamily="18" charset="0"/>
              </a:rPr>
              <a:t>:</a:t>
            </a:r>
            <a:endParaRPr lang="zh-CN" altLang="en-US" sz="3200" b="1" dirty="0">
              <a:solidFill>
                <a:srgbClr val="00B0F0"/>
              </a:solidFill>
              <a:latin typeface="Times New Roman" panose="02020603050405020304" pitchFamily="18" charset="0"/>
              <a:cs typeface="Times New Roman" panose="02020603050405020304" pitchFamily="18" charset="0"/>
            </a:endParaRPr>
          </a:p>
          <a:p>
            <a:r>
              <a:rPr lang="zh-CN" altLang="en-US"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Whitson</a:t>
            </a:r>
            <a:r>
              <a:rPr lang="en-US" altLang="zh-CN" sz="2800" dirty="0">
                <a:latin typeface="Times New Roman" panose="02020603050405020304" pitchFamily="18" charset="0"/>
                <a:cs typeface="Times New Roman" panose="02020603050405020304" pitchFamily="18" charset="0"/>
              </a:rPr>
              <a:t>, falls, fierce, just, yelled, drowned, message, lions bottle, hope</a:t>
            </a:r>
            <a:endParaRPr lang="en-US" altLang="zh-CN" sz="2800" dirty="0">
              <a:latin typeface="Times New Roman" panose="02020603050405020304" pitchFamily="18" charset="0"/>
              <a:cs typeface="Times New Roman" panose="02020603050405020304" pitchFamily="18" charset="0"/>
            </a:endParaRPr>
          </a:p>
        </p:txBody>
      </p:sp>
      <p:sp>
        <p:nvSpPr>
          <p:cNvPr id="6" name="矩形 5"/>
          <p:cNvSpPr/>
          <p:nvPr/>
        </p:nvSpPr>
        <p:spPr>
          <a:xfrm>
            <a:off x="193623" y="2543109"/>
            <a:ext cx="3427541" cy="646331"/>
          </a:xfrm>
          <a:prstGeom prst="rect">
            <a:avLst/>
          </a:prstGeom>
        </p:spPr>
        <p:txBody>
          <a:bodyPr wrap="none">
            <a:spAutoFit/>
          </a:bodyPr>
          <a:lstStyle/>
          <a:p>
            <a:r>
              <a:rPr lang="zh-CN" altLang="en-US" sz="3600" b="1" dirty="0">
                <a:solidFill>
                  <a:srgbClr val="00B0F0"/>
                </a:solidFill>
              </a:rPr>
              <a:t>话题激活词汇：</a:t>
            </a:r>
            <a:endParaRPr lang="zh-CN" altLang="en-US" sz="3600" b="1" dirty="0">
              <a:solidFill>
                <a:srgbClr val="00B0F0"/>
              </a:solidFill>
            </a:endParaRPr>
          </a:p>
        </p:txBody>
      </p:sp>
      <p:sp>
        <p:nvSpPr>
          <p:cNvPr id="7" name="矩形 6"/>
          <p:cNvSpPr/>
          <p:nvPr/>
        </p:nvSpPr>
        <p:spPr>
          <a:xfrm>
            <a:off x="231288" y="3212976"/>
            <a:ext cx="8681424" cy="3416320"/>
          </a:xfrm>
          <a:prstGeom prst="rect">
            <a:avLst/>
          </a:prstGeom>
          <a:ln w="12700">
            <a:solidFill>
              <a:schemeClr val="tx1"/>
            </a:solidFill>
          </a:ln>
        </p:spPr>
        <p:txBody>
          <a:bodyPr wrap="square">
            <a:spAutoFit/>
          </a:bodyPr>
          <a:lstStyle/>
          <a:p>
            <a:pPr algn="just"/>
            <a:r>
              <a:rPr lang="zh-CN" altLang="en-US" sz="3600" b="1" dirty="0">
                <a:solidFill>
                  <a:srgbClr val="00B050"/>
                </a:solidFill>
                <a:latin typeface="Times New Roman" panose="02020603050405020304" pitchFamily="18" charset="0"/>
                <a:cs typeface="Times New Roman" panose="02020603050405020304" pitchFamily="18" charset="0"/>
              </a:rPr>
              <a:t>环境</a:t>
            </a:r>
            <a:r>
              <a:rPr lang="zh-CN" altLang="en-US" sz="3600" dirty="0">
                <a:latin typeface="Times New Roman" panose="02020603050405020304" pitchFamily="18" charset="0"/>
                <a:cs typeface="Times New Roman" panose="02020603050405020304" pitchFamily="18" charset="0"/>
              </a:rPr>
              <a:t>：</a:t>
            </a:r>
            <a:r>
              <a:rPr lang="en-US" altLang="zh-CN" sz="3600" dirty="0">
                <a:latin typeface="Times New Roman" panose="02020603050405020304" pitchFamily="18" charset="0"/>
                <a:cs typeface="Times New Roman" panose="02020603050405020304" pitchFamily="18" charset="0"/>
              </a:rPr>
              <a:t>the dazzling </a:t>
            </a:r>
            <a:r>
              <a:rPr lang="zh-CN" altLang="en-US" sz="3600" dirty="0">
                <a:latin typeface="Times New Roman" panose="02020603050405020304" pitchFamily="18" charset="0"/>
                <a:cs typeface="Times New Roman" panose="02020603050405020304" pitchFamily="18" charset="0"/>
              </a:rPr>
              <a:t>（灿烂的）</a:t>
            </a:r>
            <a:r>
              <a:rPr lang="en-US" altLang="zh-CN" sz="3600" dirty="0">
                <a:latin typeface="Times New Roman" panose="02020603050405020304" pitchFamily="18" charset="0"/>
                <a:cs typeface="Times New Roman" panose="02020603050405020304" pitchFamily="18" charset="0"/>
              </a:rPr>
              <a:t>colors of flowers; the blue </a:t>
            </a:r>
            <a:r>
              <a:rPr lang="en-US" altLang="zh-CN" sz="3600" dirty="0" smtClean="0">
                <a:latin typeface="Times New Roman" panose="02020603050405020304" pitchFamily="18" charset="0"/>
                <a:cs typeface="Times New Roman" panose="02020603050405020304" pitchFamily="18" charset="0"/>
              </a:rPr>
              <a:t>sky; the </a:t>
            </a:r>
            <a:r>
              <a:rPr lang="en-US" altLang="zh-CN" sz="3600" dirty="0">
                <a:latin typeface="Times New Roman" panose="02020603050405020304" pitchFamily="18" charset="0"/>
                <a:cs typeface="Times New Roman" panose="02020603050405020304" pitchFamily="18" charset="0"/>
              </a:rPr>
              <a:t>songs of </a:t>
            </a:r>
            <a:r>
              <a:rPr lang="en-US" altLang="zh-CN" sz="3600" dirty="0" smtClean="0">
                <a:latin typeface="Times New Roman" panose="02020603050405020304" pitchFamily="18" charset="0"/>
                <a:cs typeface="Times New Roman" panose="02020603050405020304" pitchFamily="18" charset="0"/>
              </a:rPr>
              <a:t>birds; the </a:t>
            </a:r>
            <a:r>
              <a:rPr lang="en-US" altLang="zh-CN" sz="3600" dirty="0">
                <a:latin typeface="Times New Roman" panose="02020603050405020304" pitchFamily="18" charset="0"/>
                <a:cs typeface="Times New Roman" panose="02020603050405020304" pitchFamily="18" charset="0"/>
              </a:rPr>
              <a:t>thundering </a:t>
            </a:r>
            <a:r>
              <a:rPr lang="en-US" altLang="zh-CN" sz="3600" dirty="0" smtClean="0">
                <a:latin typeface="Times New Roman" panose="02020603050405020304" pitchFamily="18" charset="0"/>
                <a:cs typeface="Times New Roman" panose="02020603050405020304" pitchFamily="18" charset="0"/>
              </a:rPr>
              <a:t>clouds; the </a:t>
            </a:r>
            <a:r>
              <a:rPr lang="en-US" altLang="zh-CN" sz="3600" dirty="0">
                <a:latin typeface="Times New Roman" panose="02020603050405020304" pitchFamily="18" charset="0"/>
                <a:cs typeface="Times New Roman" panose="02020603050405020304" pitchFamily="18" charset="0"/>
              </a:rPr>
              <a:t>fragile flowers; the dark, raining evening(</a:t>
            </a:r>
            <a:r>
              <a:rPr lang="zh-CN" altLang="en-US" sz="3600" dirty="0">
                <a:latin typeface="Times New Roman" panose="02020603050405020304" pitchFamily="18" charset="0"/>
                <a:cs typeface="Times New Roman" panose="02020603050405020304" pitchFamily="18" charset="0"/>
              </a:rPr>
              <a:t>雨夜交加的夜晚</a:t>
            </a:r>
            <a:r>
              <a:rPr lang="en-US" altLang="zh-CN" sz="3600" dirty="0">
                <a:latin typeface="Times New Roman" panose="02020603050405020304" pitchFamily="18" charset="0"/>
                <a:cs typeface="Times New Roman" panose="02020603050405020304" pitchFamily="18" charset="0"/>
              </a:rPr>
              <a:t>)</a:t>
            </a:r>
            <a:r>
              <a:rPr lang="zh-CN" altLang="en-US" sz="3600" dirty="0">
                <a:latin typeface="Times New Roman" panose="02020603050405020304" pitchFamily="18" charset="0"/>
                <a:cs typeface="Times New Roman" panose="02020603050405020304" pitchFamily="18" charset="0"/>
              </a:rPr>
              <a:t>；</a:t>
            </a:r>
            <a:r>
              <a:rPr lang="en-US" altLang="zh-CN" sz="3600" dirty="0">
                <a:latin typeface="Times New Roman" panose="02020603050405020304" pitchFamily="18" charset="0"/>
                <a:cs typeface="Times New Roman" panose="02020603050405020304" pitchFamily="18" charset="0"/>
              </a:rPr>
              <a:t>the green grass; the fragrant roses; the setting/rising sun.</a:t>
            </a:r>
            <a:endParaRPr lang="en-US" altLang="zh-CN" sz="3600" dirty="0">
              <a:latin typeface="Times New Roman" panose="02020603050405020304" pitchFamily="18" charset="0"/>
              <a:cs typeface="Times New Roman" panose="02020603050405020304" pitchFamily="18" charset="0"/>
            </a:endParaRPr>
          </a:p>
        </p:txBody>
      </p:sp>
      <p:sp>
        <p:nvSpPr>
          <p:cNvPr id="8" name="矩形 7"/>
          <p:cNvSpPr/>
          <p:nvPr/>
        </p:nvSpPr>
        <p:spPr>
          <a:xfrm>
            <a:off x="2699792" y="61178"/>
            <a:ext cx="2967479"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zh-CN" altLang="en-US" sz="5400" b="1" dirty="0" smtClean="0">
                <a:solidFill>
                  <a:schemeClr val="accent6">
                    <a:lumMod val="75000"/>
                  </a:schemeClr>
                </a:solidFill>
              </a:rPr>
              <a:t>续写词汇</a:t>
            </a:r>
            <a:endParaRPr lang="zh-CN" altLang="en-US" sz="5400" b="1" dirty="0" smtClean="0">
              <a:solidFill>
                <a:schemeClr val="accent6">
                  <a:lumMod val="7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92696"/>
            <a:ext cx="8640960" cy="1077218"/>
          </a:xfrm>
          <a:prstGeom prst="rect">
            <a:avLst/>
          </a:prstGeom>
          <a:ln w="9525">
            <a:solidFill>
              <a:schemeClr val="tx1"/>
            </a:solidFill>
          </a:ln>
        </p:spPr>
        <p:txBody>
          <a:bodyPr wrap="square">
            <a:spAutoFit/>
          </a:bodyPr>
          <a:lstStyle/>
          <a:p>
            <a:pPr lvl="0"/>
            <a:r>
              <a:rPr lang="zh-CN" altLang="en-US" sz="3200" b="1" dirty="0">
                <a:solidFill>
                  <a:srgbClr val="00B050"/>
                </a:solidFill>
                <a:latin typeface="Times New Roman" panose="02020603050405020304" pitchFamily="18" charset="0"/>
                <a:cs typeface="Times New Roman" panose="02020603050405020304" pitchFamily="18" charset="0"/>
              </a:rPr>
              <a:t>困难：</a:t>
            </a:r>
            <a:r>
              <a:rPr lang="en-US" altLang="zh-CN" sz="3200" dirty="0">
                <a:latin typeface="Times New Roman" panose="02020603050405020304" pitchFamily="18" charset="0"/>
                <a:cs typeface="Times New Roman" panose="02020603050405020304" pitchFamily="18" charset="0"/>
              </a:rPr>
              <a:t>cold, panic, shelter, broken, hunger, starve, survive, severe, animals</a:t>
            </a:r>
            <a:endParaRPr lang="en-US" altLang="zh-CN" sz="3200" dirty="0">
              <a:latin typeface="Times New Roman" panose="02020603050405020304" pitchFamily="18" charset="0"/>
              <a:cs typeface="Times New Roman" panose="02020603050405020304" pitchFamily="18" charset="0"/>
            </a:endParaRPr>
          </a:p>
        </p:txBody>
      </p:sp>
      <p:sp>
        <p:nvSpPr>
          <p:cNvPr id="3" name="矩形 2"/>
          <p:cNvSpPr/>
          <p:nvPr/>
        </p:nvSpPr>
        <p:spPr>
          <a:xfrm>
            <a:off x="2959478" y="-25319"/>
            <a:ext cx="2448106" cy="769441"/>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zh-CN" altLang="en-US" sz="4400" b="1" dirty="0" smtClean="0">
                <a:solidFill>
                  <a:schemeClr val="accent6">
                    <a:lumMod val="75000"/>
                  </a:schemeClr>
                </a:solidFill>
              </a:rPr>
              <a:t>续写词汇</a:t>
            </a:r>
            <a:endParaRPr lang="zh-CN" altLang="en-US" sz="4400" b="1" dirty="0" smtClean="0">
              <a:solidFill>
                <a:schemeClr val="accent6">
                  <a:lumMod val="75000"/>
                </a:schemeClr>
              </a:solidFill>
            </a:endParaRPr>
          </a:p>
        </p:txBody>
      </p:sp>
      <p:sp>
        <p:nvSpPr>
          <p:cNvPr id="4" name="矩形 3"/>
          <p:cNvSpPr/>
          <p:nvPr/>
        </p:nvSpPr>
        <p:spPr>
          <a:xfrm>
            <a:off x="265569" y="2060848"/>
            <a:ext cx="8640960" cy="1077218"/>
          </a:xfrm>
          <a:prstGeom prst="rect">
            <a:avLst/>
          </a:prstGeom>
          <a:ln w="9525">
            <a:solidFill>
              <a:schemeClr val="tx1"/>
            </a:solidFill>
          </a:ln>
        </p:spPr>
        <p:txBody>
          <a:bodyPr wrap="square">
            <a:spAutoFit/>
          </a:bodyPr>
          <a:lstStyle/>
          <a:p>
            <a:pPr lvl="0"/>
            <a:r>
              <a:rPr lang="zh-CN" altLang="en-US" sz="3200" b="1" dirty="0">
                <a:solidFill>
                  <a:srgbClr val="00B050"/>
                </a:solidFill>
                <a:latin typeface="Times New Roman" panose="02020603050405020304" pitchFamily="18" charset="0"/>
                <a:cs typeface="Times New Roman" panose="02020603050405020304" pitchFamily="18" charset="0"/>
              </a:rPr>
              <a:t>活动：</a:t>
            </a:r>
            <a:r>
              <a:rPr lang="en-US" altLang="zh-CN" sz="3200" dirty="0">
                <a:latin typeface="Times New Roman" panose="02020603050405020304" pitchFamily="18" charset="0"/>
                <a:cs typeface="Times New Roman" panose="02020603050405020304" pitchFamily="18" charset="0"/>
              </a:rPr>
              <a:t>enjoy, wait, climb, lie, attempt, light, comfort, expect</a:t>
            </a:r>
            <a:endParaRPr lang="en-US" altLang="zh-CN" sz="3200" dirty="0">
              <a:latin typeface="Times New Roman" panose="02020603050405020304" pitchFamily="18" charset="0"/>
              <a:cs typeface="Times New Roman" panose="02020603050405020304" pitchFamily="18" charset="0"/>
            </a:endParaRPr>
          </a:p>
        </p:txBody>
      </p:sp>
      <p:sp>
        <p:nvSpPr>
          <p:cNvPr id="5" name="矩形 4"/>
          <p:cNvSpPr/>
          <p:nvPr/>
        </p:nvSpPr>
        <p:spPr>
          <a:xfrm>
            <a:off x="265570" y="3394447"/>
            <a:ext cx="8626909" cy="1076325"/>
          </a:xfrm>
          <a:prstGeom prst="rect">
            <a:avLst/>
          </a:prstGeom>
          <a:ln w="9525">
            <a:solidFill>
              <a:schemeClr val="tx1"/>
            </a:solidFill>
          </a:ln>
        </p:spPr>
        <p:txBody>
          <a:bodyPr wrap="square">
            <a:spAutoFit/>
          </a:bodyPr>
          <a:lstStyle/>
          <a:p>
            <a:pPr lvl="0"/>
            <a:r>
              <a:rPr lang="zh-CN" altLang="en-US" sz="3200" b="1" dirty="0">
                <a:solidFill>
                  <a:srgbClr val="00B050"/>
                </a:solidFill>
                <a:latin typeface="Times New Roman" panose="02020603050405020304" pitchFamily="18" charset="0"/>
                <a:cs typeface="Times New Roman" panose="02020603050405020304" pitchFamily="18" charset="0"/>
              </a:rPr>
              <a:t>救援：</a:t>
            </a:r>
            <a:r>
              <a:rPr lang="en-US" altLang="zh-CN" sz="3200" dirty="0">
                <a:latin typeface="Times New Roman" panose="02020603050405020304" pitchFamily="18" charset="0"/>
                <a:cs typeface="Times New Roman" panose="02020603050405020304" pitchFamily="18" charset="0"/>
              </a:rPr>
              <a:t>rescue team, helicopter, search for, food, water, medicine, hug</a:t>
            </a:r>
            <a:endParaRPr lang="en-US" altLang="zh-CN" sz="3200" dirty="0">
              <a:latin typeface="Times New Roman" panose="02020603050405020304" pitchFamily="18" charset="0"/>
              <a:cs typeface="Times New Roman" panose="02020603050405020304" pitchFamily="18" charset="0"/>
            </a:endParaRPr>
          </a:p>
        </p:txBody>
      </p:sp>
      <p:sp>
        <p:nvSpPr>
          <p:cNvPr id="6" name="矩形 5"/>
          <p:cNvSpPr/>
          <p:nvPr/>
        </p:nvSpPr>
        <p:spPr>
          <a:xfrm>
            <a:off x="292854" y="4690591"/>
            <a:ext cx="8626909" cy="1076325"/>
          </a:xfrm>
          <a:prstGeom prst="rect">
            <a:avLst/>
          </a:prstGeom>
          <a:ln w="9525">
            <a:solidFill>
              <a:schemeClr val="tx1"/>
            </a:solidFill>
          </a:ln>
        </p:spPr>
        <p:txBody>
          <a:bodyPr wrap="square">
            <a:spAutoFit/>
          </a:bodyPr>
          <a:lstStyle/>
          <a:p>
            <a:r>
              <a:rPr lang="zh-CN" altLang="en-US" sz="3200" b="1" dirty="0">
                <a:solidFill>
                  <a:srgbClr val="00B050"/>
                </a:solidFill>
                <a:latin typeface="Times New Roman" panose="02020603050405020304" pitchFamily="18" charset="0"/>
                <a:cs typeface="Times New Roman" panose="02020603050405020304" pitchFamily="18" charset="0"/>
              </a:rPr>
              <a:t>意志品质：</a:t>
            </a:r>
            <a:r>
              <a:rPr lang="en-US" altLang="zh-CN" sz="3200" dirty="0">
                <a:latin typeface="Times New Roman" panose="02020603050405020304" pitchFamily="18" charset="0"/>
                <a:cs typeface="Times New Roman" panose="02020603050405020304" pitchFamily="18" charset="0"/>
              </a:rPr>
              <a:t>curiosity, calm, strong-willed,  positive, patient, creative, adventurous</a:t>
            </a:r>
            <a:endParaRPr lang="en-US" altLang="zh-CN" sz="3200" dirty="0">
              <a:latin typeface="Times New Roman" panose="02020603050405020304" pitchFamily="18" charset="0"/>
              <a:cs typeface="Times New Roman" panose="02020603050405020304" pitchFamily="18" charset="0"/>
            </a:endParaRPr>
          </a:p>
        </p:txBody>
      </p:sp>
      <p:sp>
        <p:nvSpPr>
          <p:cNvPr id="7" name="矩形 6"/>
          <p:cNvSpPr/>
          <p:nvPr/>
        </p:nvSpPr>
        <p:spPr>
          <a:xfrm>
            <a:off x="395535" y="6021288"/>
            <a:ext cx="8524227" cy="584775"/>
          </a:xfrm>
          <a:prstGeom prst="rect">
            <a:avLst/>
          </a:prstGeom>
          <a:ln w="9525">
            <a:solidFill>
              <a:schemeClr val="tx1"/>
            </a:solidFill>
          </a:ln>
        </p:spPr>
        <p:txBody>
          <a:bodyPr wrap="square">
            <a:spAutoFit/>
          </a:bodyPr>
          <a:lstStyle/>
          <a:p>
            <a:r>
              <a:rPr lang="zh-CN" altLang="en-US" sz="3200" b="1" dirty="0">
                <a:solidFill>
                  <a:srgbClr val="00B050"/>
                </a:solidFill>
                <a:latin typeface="Times New Roman" panose="02020603050405020304" pitchFamily="18" charset="0"/>
                <a:cs typeface="Times New Roman" panose="02020603050405020304" pitchFamily="18" charset="0"/>
              </a:rPr>
              <a:t>评价：</a:t>
            </a:r>
            <a:r>
              <a:rPr lang="en-US" altLang="zh-CN" sz="3200" dirty="0">
                <a:latin typeface="Times New Roman" panose="02020603050405020304" pitchFamily="18" charset="0"/>
                <a:cs typeface="Times New Roman" panose="02020603050405020304" pitchFamily="18" charset="0"/>
              </a:rPr>
              <a:t>brave, creative, impressive</a:t>
            </a:r>
            <a:endParaRPr lang="en-US" altLang="zh-CN"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bldLvl="0" animBg="1"/>
      <p:bldP spid="6" grpId="0" bldLvl="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线形标注 3 3"/>
          <p:cNvSpPr/>
          <p:nvPr/>
        </p:nvSpPr>
        <p:spPr>
          <a:xfrm>
            <a:off x="1331640" y="117350"/>
            <a:ext cx="7488832" cy="864096"/>
          </a:xfrm>
          <a:prstGeom prst="borderCallout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4000" b="1" dirty="0">
                <a:solidFill>
                  <a:schemeClr val="bg1"/>
                </a:solidFill>
              </a:rPr>
              <a:t>续写</a:t>
            </a:r>
            <a:endParaRPr lang="zh-CN" altLang="en-US" sz="4000" b="1" dirty="0">
              <a:solidFill>
                <a:schemeClr val="bg1"/>
              </a:solidFill>
            </a:endParaRPr>
          </a:p>
        </p:txBody>
      </p:sp>
      <p:sp>
        <p:nvSpPr>
          <p:cNvPr id="5" name="TextBox 4"/>
          <p:cNvSpPr txBox="1"/>
          <p:nvPr/>
        </p:nvSpPr>
        <p:spPr>
          <a:xfrm>
            <a:off x="245717" y="1412776"/>
            <a:ext cx="4254276" cy="4893647"/>
          </a:xfrm>
          <a:prstGeom prst="rect">
            <a:avLst/>
          </a:prstGeom>
          <a:noFill/>
        </p:spPr>
        <p:txBody>
          <a:bodyPr wrap="square" rtlCol="0">
            <a:spAutoFit/>
          </a:bodyPr>
          <a:lstStyle/>
          <a:p>
            <a:r>
              <a:rPr lang="en-US" altLang="zh-CN" sz="2400" dirty="0" smtClean="0"/>
              <a:t>Paragraph1:</a:t>
            </a:r>
            <a:endParaRPr lang="en-US" altLang="zh-CN" sz="2400" dirty="0" smtClean="0"/>
          </a:p>
          <a:p>
            <a:r>
              <a:rPr lang="en-US" altLang="zh-CN" sz="2400" dirty="0"/>
              <a:t> </a:t>
            </a:r>
            <a:r>
              <a:rPr lang="en-US" altLang="zh-CN" sz="2400" dirty="0" smtClean="0"/>
              <a:t>   It took 30 minutes to get back upstream to the beach where they’d had lunch._________________________________________________________________________</a:t>
            </a:r>
            <a:endParaRPr lang="en-US" altLang="zh-CN" sz="2400" dirty="0" smtClean="0"/>
          </a:p>
          <a:p>
            <a:r>
              <a:rPr lang="en-US" altLang="zh-CN" sz="2400" dirty="0" smtClean="0"/>
              <a:t>Paragraph2:</a:t>
            </a:r>
            <a:endParaRPr lang="en-US" altLang="zh-CN" sz="2400" dirty="0" smtClean="0"/>
          </a:p>
          <a:p>
            <a:r>
              <a:rPr lang="en-US" altLang="zh-CN" sz="2400" dirty="0"/>
              <a:t> </a:t>
            </a:r>
            <a:r>
              <a:rPr lang="en-US" altLang="zh-CN" sz="2400" dirty="0" smtClean="0"/>
              <a:t>   The next morning, the helicopter returned. ______________________________________________________________________________</a:t>
            </a:r>
            <a:endParaRPr lang="zh-CN" altLang="en-US" sz="2400" dirty="0"/>
          </a:p>
        </p:txBody>
      </p:sp>
      <p:graphicFrame>
        <p:nvGraphicFramePr>
          <p:cNvPr id="6" name="图示 5"/>
          <p:cNvGraphicFramePr/>
          <p:nvPr/>
        </p:nvGraphicFramePr>
        <p:xfrm>
          <a:off x="3203848" y="1628800"/>
          <a:ext cx="6096000" cy="40640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4716017" y="5157192"/>
            <a:ext cx="3888432" cy="1556792"/>
          </a:xfrm>
          <a:prstGeom prst="rect">
            <a:avLst/>
          </a:prstGeom>
        </p:spPr>
      </p:pic>
      <p:sp>
        <p:nvSpPr>
          <p:cNvPr id="4" name="线形标注 3 3"/>
          <p:cNvSpPr/>
          <p:nvPr/>
        </p:nvSpPr>
        <p:spPr>
          <a:xfrm>
            <a:off x="1331640" y="117350"/>
            <a:ext cx="7488832" cy="864096"/>
          </a:xfrm>
          <a:prstGeom prst="borderCallout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4000" b="1" dirty="0">
                <a:solidFill>
                  <a:schemeClr val="bg1"/>
                </a:solidFill>
              </a:rPr>
              <a:t>续写</a:t>
            </a:r>
            <a:endParaRPr lang="zh-CN" altLang="en-US" sz="4000" b="1" dirty="0">
              <a:solidFill>
                <a:schemeClr val="bg1"/>
              </a:solidFill>
            </a:endParaRPr>
          </a:p>
        </p:txBody>
      </p:sp>
      <p:sp>
        <p:nvSpPr>
          <p:cNvPr id="5" name="TextBox 4"/>
          <p:cNvSpPr txBox="1"/>
          <p:nvPr/>
        </p:nvSpPr>
        <p:spPr>
          <a:xfrm>
            <a:off x="245716" y="1237928"/>
            <a:ext cx="3966243" cy="6124754"/>
          </a:xfrm>
          <a:prstGeom prst="rect">
            <a:avLst/>
          </a:prstGeom>
          <a:noFill/>
        </p:spPr>
        <p:txBody>
          <a:bodyPr wrap="square" rtlCol="0">
            <a:spAutoFit/>
          </a:bodyPr>
          <a:lstStyle/>
          <a:p>
            <a:r>
              <a:rPr lang="en-US" altLang="zh-CN" sz="2800" dirty="0" smtClean="0"/>
              <a:t>Paragraph1:</a:t>
            </a:r>
            <a:endParaRPr lang="en-US" altLang="zh-CN" sz="2800" dirty="0" smtClean="0"/>
          </a:p>
          <a:p>
            <a:r>
              <a:rPr lang="en-US" altLang="zh-CN" sz="2800" dirty="0"/>
              <a:t> </a:t>
            </a:r>
            <a:r>
              <a:rPr lang="en-US" altLang="zh-CN" sz="2800" dirty="0" smtClean="0"/>
              <a:t>   It took 30 minutes to get back upstream to the beach where they’d had lunch.__________________________________________________________</a:t>
            </a:r>
            <a:endParaRPr lang="en-US" altLang="zh-CN" sz="2800" dirty="0" smtClean="0"/>
          </a:p>
          <a:p>
            <a:r>
              <a:rPr lang="en-US" altLang="zh-CN" sz="2800" dirty="0" smtClean="0"/>
              <a:t>Paragraph2:</a:t>
            </a:r>
            <a:endParaRPr lang="en-US" altLang="zh-CN" sz="2800" dirty="0" smtClean="0"/>
          </a:p>
          <a:p>
            <a:r>
              <a:rPr lang="en-US" altLang="zh-CN" sz="2800" dirty="0"/>
              <a:t> </a:t>
            </a:r>
            <a:r>
              <a:rPr lang="en-US" altLang="zh-CN" sz="2800" dirty="0" smtClean="0"/>
              <a:t>   The next morning, the helicopter returned. ________________________________________________________________________</a:t>
            </a:r>
            <a:endParaRPr lang="zh-CN" altLang="en-US" sz="2800" dirty="0"/>
          </a:p>
        </p:txBody>
      </p:sp>
      <p:sp>
        <p:nvSpPr>
          <p:cNvPr id="3" name="TextBox 2"/>
          <p:cNvSpPr txBox="1"/>
          <p:nvPr/>
        </p:nvSpPr>
        <p:spPr>
          <a:xfrm>
            <a:off x="4572000" y="1196752"/>
            <a:ext cx="4392488" cy="4831080"/>
          </a:xfrm>
          <a:prstGeom prst="rect">
            <a:avLst/>
          </a:prstGeom>
          <a:noFill/>
        </p:spPr>
        <p:txBody>
          <a:bodyPr wrap="square" rtlCol="0">
            <a:spAutoFit/>
          </a:bodyPr>
          <a:lstStyle/>
          <a:p>
            <a:r>
              <a:rPr lang="en-US" altLang="zh-CN" sz="2800" b="1" dirty="0" smtClean="0">
                <a:solidFill>
                  <a:srgbClr val="00B050"/>
                </a:solidFill>
                <a:latin typeface="Times New Roman" panose="02020603050405020304" pitchFamily="18" charset="0"/>
                <a:cs typeface="Times New Roman" panose="02020603050405020304" pitchFamily="18" charset="0"/>
              </a:rPr>
              <a:t>The content of paragraph1</a:t>
            </a:r>
            <a:r>
              <a:rPr lang="en-US" altLang="zh-CN" sz="2800" dirty="0" smtClean="0">
                <a:latin typeface="Times New Roman" panose="02020603050405020304" pitchFamily="18" charset="0"/>
                <a:cs typeface="Times New Roman" panose="02020603050405020304" pitchFamily="18" charset="0"/>
              </a:rPr>
              <a:t>:</a:t>
            </a:r>
            <a:endParaRPr lang="en-US" altLang="zh-CN" sz="2800" dirty="0" smtClean="0">
              <a:latin typeface="Times New Roman" panose="02020603050405020304" pitchFamily="18" charset="0"/>
              <a:cs typeface="Times New Roman" panose="02020603050405020304" pitchFamily="18" charset="0"/>
            </a:endParaRPr>
          </a:p>
          <a:p>
            <a:pPr marL="342900" indent="-342900">
              <a:buAutoNum type="arabicPeriod"/>
            </a:pPr>
            <a:r>
              <a:rPr lang="en-US" altLang="zh-CN" sz="2800" dirty="0" smtClean="0">
                <a:latin typeface="Times New Roman" panose="02020603050405020304" pitchFamily="18" charset="0"/>
                <a:cs typeface="Times New Roman" panose="02020603050405020304" pitchFamily="18" charset="0"/>
              </a:rPr>
              <a:t>How did they spend the night?</a:t>
            </a:r>
            <a:endParaRPr lang="en-US" altLang="zh-CN" sz="2800" dirty="0" smtClean="0">
              <a:latin typeface="Times New Roman" panose="02020603050405020304" pitchFamily="18" charset="0"/>
              <a:cs typeface="Times New Roman" panose="02020603050405020304" pitchFamily="18" charset="0"/>
            </a:endParaRPr>
          </a:p>
          <a:p>
            <a:pPr marL="342900" indent="-342900">
              <a:buAutoNum type="arabicPeriod"/>
            </a:pPr>
            <a:r>
              <a:rPr lang="en-US" altLang="zh-CN" sz="2800" dirty="0" smtClean="0">
                <a:latin typeface="Times New Roman" panose="02020603050405020304" pitchFamily="18" charset="0"/>
                <a:cs typeface="Times New Roman" panose="02020603050405020304" pitchFamily="18" charset="0"/>
              </a:rPr>
              <a:t>How did they feel?</a:t>
            </a:r>
            <a:endParaRPr lang="en-US" altLang="zh-CN" sz="2800" dirty="0" smtClean="0">
              <a:latin typeface="Times New Roman" panose="02020603050405020304" pitchFamily="18" charset="0"/>
              <a:cs typeface="Times New Roman" panose="02020603050405020304" pitchFamily="18" charset="0"/>
            </a:endParaRPr>
          </a:p>
          <a:p>
            <a:pPr marL="342900" indent="-342900">
              <a:buAutoNum type="arabicPeriod"/>
            </a:pPr>
            <a:r>
              <a:rPr lang="en-US" altLang="zh-CN" sz="2800" dirty="0" smtClean="0">
                <a:latin typeface="Times New Roman" panose="02020603050405020304" pitchFamily="18" charset="0"/>
                <a:cs typeface="Times New Roman" panose="02020603050405020304" pitchFamily="18" charset="0"/>
              </a:rPr>
              <a:t>Did the helicopter discover them?</a:t>
            </a:r>
            <a:endParaRPr lang="en-US" altLang="zh-CN" sz="2800" dirty="0">
              <a:latin typeface="Times New Roman" panose="02020603050405020304" pitchFamily="18" charset="0"/>
              <a:cs typeface="Times New Roman" panose="02020603050405020304" pitchFamily="18" charset="0"/>
            </a:endParaRPr>
          </a:p>
          <a:p>
            <a:r>
              <a:rPr lang="en-US" altLang="zh-CN" sz="2800" b="1" dirty="0" smtClean="0">
                <a:solidFill>
                  <a:srgbClr val="00B050"/>
                </a:solidFill>
                <a:latin typeface="Times New Roman" panose="02020603050405020304" pitchFamily="18" charset="0"/>
                <a:cs typeface="Times New Roman" panose="02020603050405020304" pitchFamily="18" charset="0"/>
              </a:rPr>
              <a:t>The content of paragraph2:</a:t>
            </a:r>
            <a:endParaRPr lang="en-US" altLang="zh-CN" sz="2800" b="1" dirty="0" smtClean="0">
              <a:solidFill>
                <a:srgbClr val="00B050"/>
              </a:solidFill>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How were they rescued?</a:t>
            </a:r>
            <a:endParaRPr lang="en-US" altLang="zh-CN" sz="2800" dirty="0" smtClean="0">
              <a:latin typeface="Times New Roman" panose="02020603050405020304" pitchFamily="18" charset="0"/>
              <a:cs typeface="Times New Roman" panose="02020603050405020304" pitchFamily="18" charset="0"/>
            </a:endParaRPr>
          </a:p>
          <a:p>
            <a:r>
              <a:rPr lang="en-US" altLang="zh-CN" sz="2800" dirty="0" smtClean="0">
                <a:latin typeface="Times New Roman" panose="02020603050405020304" pitchFamily="18" charset="0"/>
                <a:cs typeface="Times New Roman" panose="02020603050405020304" pitchFamily="18" charset="0"/>
              </a:rPr>
              <a:t>How did they feel after being rescued?</a:t>
            </a:r>
            <a:endParaRPr lang="en-US" altLang="zh-CN" sz="2800" dirty="0" smtClean="0">
              <a:latin typeface="Times New Roman" panose="02020603050405020304" pitchFamily="18" charset="0"/>
              <a:cs typeface="Times New Roman" panose="02020603050405020304" pitchFamily="18" charset="0"/>
            </a:endParaRPr>
          </a:p>
          <a:p>
            <a:endParaRPr lang="zh-CN" alt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线形标注 3 3"/>
          <p:cNvSpPr/>
          <p:nvPr/>
        </p:nvSpPr>
        <p:spPr>
          <a:xfrm>
            <a:off x="1331640" y="117350"/>
            <a:ext cx="7488832" cy="864096"/>
          </a:xfrm>
          <a:prstGeom prst="borderCallout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smtClean="0">
                <a:solidFill>
                  <a:schemeClr val="bg1"/>
                </a:solidFill>
              </a:rPr>
              <a:t>logical</a:t>
            </a:r>
            <a:endParaRPr lang="zh-CN" altLang="en-US" sz="4000" b="1" dirty="0">
              <a:solidFill>
                <a:schemeClr val="bg1"/>
              </a:solidFill>
            </a:endParaRPr>
          </a:p>
        </p:txBody>
      </p:sp>
      <p:graphicFrame>
        <p:nvGraphicFramePr>
          <p:cNvPr id="2" name="图示 1"/>
          <p:cNvGraphicFramePr/>
          <p:nvPr/>
        </p:nvGraphicFramePr>
        <p:xfrm>
          <a:off x="755576" y="2276872"/>
          <a:ext cx="8064896" cy="40640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6" name="矩形 5"/>
          <p:cNvSpPr/>
          <p:nvPr/>
        </p:nvSpPr>
        <p:spPr>
          <a:xfrm>
            <a:off x="611560" y="1137380"/>
            <a:ext cx="5677067" cy="707886"/>
          </a:xfrm>
          <a:prstGeom prst="rect">
            <a:avLst/>
          </a:prstGeom>
          <a:noFill/>
        </p:spPr>
        <p:txBody>
          <a:bodyPr wrap="none" lIns="91440" tIns="45720" rIns="91440" bIns="45720">
            <a:spAutoFit/>
          </a:bodyPr>
          <a:lstStyle/>
          <a:p>
            <a:pPr algn="ctr"/>
            <a:r>
              <a:rPr lang="en-US" altLang="zh-CN"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Predict plots in pragraph1</a:t>
            </a:r>
            <a:endParaRPr lang="zh-CN" alt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graphicFrame>
        <p:nvGraphicFramePr>
          <p:cNvPr id="3" name="图示 2"/>
          <p:cNvGraphicFramePr/>
          <p:nvPr/>
        </p:nvGraphicFramePr>
        <p:xfrm>
          <a:off x="882650" y="2277745"/>
          <a:ext cx="8065135" cy="442341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线形标注 3 3"/>
          <p:cNvSpPr/>
          <p:nvPr/>
        </p:nvSpPr>
        <p:spPr>
          <a:xfrm>
            <a:off x="1331640" y="117350"/>
            <a:ext cx="7488832" cy="864096"/>
          </a:xfrm>
          <a:prstGeom prst="borderCallout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smtClean="0">
                <a:solidFill>
                  <a:schemeClr val="bg1"/>
                </a:solidFill>
              </a:rPr>
              <a:t>logical</a:t>
            </a:r>
            <a:endParaRPr lang="zh-CN" altLang="en-US" sz="4000" b="1" dirty="0">
              <a:solidFill>
                <a:schemeClr val="bg1"/>
              </a:solidFill>
            </a:endParaRPr>
          </a:p>
        </p:txBody>
      </p:sp>
      <p:graphicFrame>
        <p:nvGraphicFramePr>
          <p:cNvPr id="2" name="图示 1"/>
          <p:cNvGraphicFramePr/>
          <p:nvPr/>
        </p:nvGraphicFramePr>
        <p:xfrm>
          <a:off x="251520" y="1825914"/>
          <a:ext cx="8064896" cy="406400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6" name="矩形 5"/>
          <p:cNvSpPr/>
          <p:nvPr/>
        </p:nvSpPr>
        <p:spPr>
          <a:xfrm>
            <a:off x="251515" y="1117695"/>
            <a:ext cx="5677067" cy="707886"/>
          </a:xfrm>
          <a:prstGeom prst="rect">
            <a:avLst/>
          </a:prstGeom>
          <a:noFill/>
        </p:spPr>
        <p:txBody>
          <a:bodyPr wrap="none" lIns="91440" tIns="45720" rIns="91440" bIns="45720">
            <a:spAutoFit/>
          </a:bodyPr>
          <a:lstStyle/>
          <a:p>
            <a:pPr algn="ctr"/>
            <a:r>
              <a:rPr lang="en-US" altLang="zh-CN" sz="40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Predict plots in pragraph2</a:t>
            </a:r>
            <a:endParaRPr lang="zh-CN" alt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3" name="图片 2"/>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15760" y="5619750"/>
            <a:ext cx="2160270" cy="1117600"/>
          </a:xfrm>
          <a:prstGeom prst="rect">
            <a:avLst/>
          </a:prstGeom>
        </p:spPr>
      </p:pic>
      <p:graphicFrame>
        <p:nvGraphicFramePr>
          <p:cNvPr id="8" name="图示 7"/>
          <p:cNvGraphicFramePr/>
          <p:nvPr/>
        </p:nvGraphicFramePr>
        <p:xfrm>
          <a:off x="4782820" y="1397000"/>
          <a:ext cx="6163310"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右箭头 8"/>
          <p:cNvSpPr/>
          <p:nvPr/>
        </p:nvSpPr>
        <p:spPr>
          <a:xfrm>
            <a:off x="6269990" y="3213100"/>
            <a:ext cx="445770" cy="431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线形标注 3 3"/>
          <p:cNvSpPr/>
          <p:nvPr/>
        </p:nvSpPr>
        <p:spPr>
          <a:xfrm>
            <a:off x="1331640" y="117350"/>
            <a:ext cx="7488832" cy="864096"/>
          </a:xfrm>
          <a:prstGeom prst="borderCallout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smtClean="0">
                <a:solidFill>
                  <a:schemeClr val="bg1"/>
                </a:solidFill>
              </a:rPr>
              <a:t>sentences about nature</a:t>
            </a:r>
            <a:endParaRPr lang="zh-CN" altLang="en-US" sz="4000" b="1" dirty="0">
              <a:solidFill>
                <a:schemeClr val="bg1"/>
              </a:solidFill>
            </a:endParaRPr>
          </a:p>
        </p:txBody>
      </p:sp>
      <p:sp>
        <p:nvSpPr>
          <p:cNvPr id="5" name="TextBox 4"/>
          <p:cNvSpPr txBox="1"/>
          <p:nvPr/>
        </p:nvSpPr>
        <p:spPr>
          <a:xfrm>
            <a:off x="179512" y="1268760"/>
            <a:ext cx="8784976" cy="6164580"/>
          </a:xfrm>
          <a:prstGeom prst="rect">
            <a:avLst/>
          </a:prstGeom>
          <a:noFill/>
        </p:spPr>
        <p:txBody>
          <a:bodyPr wrap="square" rtlCol="0">
            <a:spAutoFit/>
          </a:bodyPr>
          <a:lstStyle/>
          <a:p>
            <a:pPr marL="285750" indent="-285750" algn="just">
              <a:lnSpc>
                <a:spcPts val="3200"/>
              </a:lnSpc>
              <a:buFont typeface="Wingdings" panose="05000000000000000000" pitchFamily="2" charset="2"/>
              <a:buChar char="Ø"/>
            </a:pPr>
            <a:r>
              <a:rPr lang="zh-CN" altLang="en-US" sz="2400" dirty="0" smtClean="0">
                <a:latin typeface="Times New Roman" panose="02020603050405020304" pitchFamily="18" charset="0"/>
                <a:cs typeface="Times New Roman" panose="02020603050405020304" pitchFamily="18" charset="0"/>
              </a:rPr>
              <a:t>山谷的水像奔腾的野马，发出雷鸣般的咆哮声。</a:t>
            </a:r>
            <a:endParaRPr lang="zh-CN" altLang="en-US" sz="2400" dirty="0">
              <a:latin typeface="Times New Roman" panose="02020603050405020304" pitchFamily="18" charset="0"/>
              <a:cs typeface="Times New Roman" panose="02020603050405020304" pitchFamily="18" charset="0"/>
            </a:endParaRPr>
          </a:p>
          <a:p>
            <a:pPr algn="just">
              <a:lnSpc>
                <a:spcPts val="3200"/>
              </a:lnSpc>
            </a:pPr>
            <a:r>
              <a:rPr lang="en-US" altLang="zh-CN" sz="2400" dirty="0">
                <a:solidFill>
                  <a:schemeClr val="accent6">
                    <a:lumMod val="75000"/>
                  </a:schemeClr>
                </a:solidFill>
                <a:latin typeface="Times New Roman" panose="02020603050405020304" pitchFamily="18" charset="0"/>
                <a:cs typeface="Times New Roman" panose="02020603050405020304" pitchFamily="18" charset="0"/>
              </a:rPr>
              <a:t>The </a:t>
            </a:r>
            <a:r>
              <a:rPr lang="en-US" altLang="zh-CN" sz="2400" dirty="0" smtClean="0">
                <a:solidFill>
                  <a:schemeClr val="accent6">
                    <a:lumMod val="75000"/>
                  </a:schemeClr>
                </a:solidFill>
                <a:latin typeface="Times New Roman" panose="02020603050405020304" pitchFamily="18" charset="0"/>
                <a:cs typeface="Times New Roman" panose="02020603050405020304" pitchFamily="18" charset="0"/>
              </a:rPr>
              <a:t>water in the valley dashed down to the plain like hundreds of galloping wild horses.</a:t>
            </a:r>
            <a:endParaRPr lang="en-US" altLang="zh-CN" sz="2400" dirty="0">
              <a:solidFill>
                <a:schemeClr val="accent6">
                  <a:lumMod val="75000"/>
                </a:schemeClr>
              </a:solidFill>
              <a:latin typeface="Times New Roman" panose="02020603050405020304" pitchFamily="18" charset="0"/>
              <a:cs typeface="Times New Roman" panose="02020603050405020304" pitchFamily="18" charset="0"/>
            </a:endParaRPr>
          </a:p>
          <a:p>
            <a:pPr marL="342900" indent="-342900" algn="just">
              <a:lnSpc>
                <a:spcPts val="3200"/>
              </a:lnSpc>
              <a:buFont typeface="Wingdings" panose="05000000000000000000" pitchFamily="2" charset="2"/>
              <a:buChar char="Ø"/>
            </a:pPr>
            <a:r>
              <a:rPr lang="zh-CN" altLang="en-US" sz="2400" dirty="0" smtClean="0">
                <a:latin typeface="Times New Roman" panose="02020603050405020304" pitchFamily="18" charset="0"/>
                <a:cs typeface="Times New Roman" panose="02020603050405020304" pitchFamily="18" charset="0"/>
              </a:rPr>
              <a:t>半</a:t>
            </a:r>
            <a:r>
              <a:rPr lang="zh-CN" altLang="en-US" sz="2400" dirty="0">
                <a:latin typeface="Times New Roman" panose="02020603050405020304" pitchFamily="18" charset="0"/>
                <a:cs typeface="Times New Roman" panose="02020603050405020304" pitchFamily="18" charset="0"/>
              </a:rPr>
              <a:t>夜里，天空变得晴朗</a:t>
            </a:r>
            <a:r>
              <a:rPr lang="zh-CN" altLang="en-US" sz="2400" dirty="0" smtClean="0">
                <a:latin typeface="Times New Roman" panose="02020603050405020304" pitchFamily="18" charset="0"/>
                <a:cs typeface="Times New Roman" panose="02020603050405020304" pitchFamily="18" charset="0"/>
              </a:rPr>
              <a:t>了。</a:t>
            </a:r>
            <a:r>
              <a:rPr lang="zh-CN" altLang="en-US" sz="2400" dirty="0">
                <a:latin typeface="Times New Roman" panose="02020603050405020304" pitchFamily="18" charset="0"/>
                <a:cs typeface="Times New Roman" panose="02020603050405020304" pitchFamily="18" charset="0"/>
              </a:rPr>
              <a:t>夜晚很安静，几乎没有风，只有大自然的声音和篝火的火焰与我们作伴。</a:t>
            </a:r>
            <a:endParaRPr lang="zh-CN" altLang="en-US" sz="2400" dirty="0">
              <a:latin typeface="Times New Roman" panose="02020603050405020304" pitchFamily="18" charset="0"/>
              <a:cs typeface="Times New Roman" panose="02020603050405020304" pitchFamily="18" charset="0"/>
            </a:endParaRPr>
          </a:p>
          <a:p>
            <a:pPr algn="just">
              <a:lnSpc>
                <a:spcPts val="3200"/>
              </a:lnSpc>
            </a:pPr>
            <a:r>
              <a:rPr lang="en-US" altLang="zh-CN" sz="2400" dirty="0" smtClean="0">
                <a:latin typeface="Times New Roman" panose="02020603050405020304" pitchFamily="18" charset="0"/>
                <a:cs typeface="Times New Roman" panose="02020603050405020304" pitchFamily="18" charset="0"/>
              </a:rPr>
              <a:t> </a:t>
            </a:r>
            <a:r>
              <a:rPr lang="en-US" altLang="zh-CN" sz="2400" dirty="0" smtClean="0">
                <a:solidFill>
                  <a:schemeClr val="accent6">
                    <a:lumMod val="75000"/>
                  </a:schemeClr>
                </a:solidFill>
                <a:latin typeface="Times New Roman" panose="02020603050405020304" pitchFamily="18" charset="0"/>
                <a:cs typeface="Times New Roman" panose="02020603050405020304" pitchFamily="18" charset="0"/>
              </a:rPr>
              <a:t>At </a:t>
            </a:r>
            <a:r>
              <a:rPr lang="en-US" altLang="zh-CN" sz="2400" dirty="0">
                <a:solidFill>
                  <a:schemeClr val="accent6">
                    <a:lumMod val="75000"/>
                  </a:schemeClr>
                </a:solidFill>
                <a:latin typeface="Times New Roman" panose="02020603050405020304" pitchFamily="18" charset="0"/>
                <a:cs typeface="Times New Roman" panose="02020603050405020304" pitchFamily="18" charset="0"/>
              </a:rPr>
              <a:t>midnight the sky became </a:t>
            </a:r>
            <a:r>
              <a:rPr lang="en-US" altLang="zh-CN" sz="2400" dirty="0" smtClean="0">
                <a:solidFill>
                  <a:schemeClr val="accent6">
                    <a:lumMod val="75000"/>
                  </a:schemeClr>
                </a:solidFill>
                <a:latin typeface="Times New Roman" panose="02020603050405020304" pitchFamily="18" charset="0"/>
                <a:cs typeface="Times New Roman" panose="02020603050405020304" pitchFamily="18" charset="0"/>
              </a:rPr>
              <a:t>clear and quiet</a:t>
            </a:r>
            <a:r>
              <a:rPr lang="en-US" altLang="zh-CN" sz="2400" dirty="0">
                <a:solidFill>
                  <a:schemeClr val="accent6">
                    <a:lumMod val="75000"/>
                  </a:schemeClr>
                </a:solidFill>
                <a:latin typeface="Times New Roman" panose="02020603050405020304" pitchFamily="18" charset="0"/>
                <a:cs typeface="Times New Roman" panose="02020603050405020304" pitchFamily="18" charset="0"/>
              </a:rPr>
              <a:t>. There was almost no wind-only the sound of </a:t>
            </a:r>
            <a:r>
              <a:rPr lang="en-US" altLang="zh-CN" sz="2400" dirty="0" smtClean="0">
                <a:solidFill>
                  <a:schemeClr val="accent6">
                    <a:lumMod val="75000"/>
                  </a:schemeClr>
                </a:solidFill>
                <a:latin typeface="Times New Roman" panose="02020603050405020304" pitchFamily="18" charset="0"/>
                <a:cs typeface="Times New Roman" panose="02020603050405020304" pitchFamily="18" charset="0"/>
              </a:rPr>
              <a:t>nature </a:t>
            </a:r>
            <a:r>
              <a:rPr lang="en-US" altLang="zh-CN" sz="2400" dirty="0">
                <a:solidFill>
                  <a:schemeClr val="accent6">
                    <a:lumMod val="75000"/>
                  </a:schemeClr>
                </a:solidFill>
                <a:latin typeface="Times New Roman" panose="02020603050405020304" pitchFamily="18" charset="0"/>
                <a:cs typeface="Times New Roman" panose="02020603050405020304" pitchFamily="18" charset="0"/>
              </a:rPr>
              <a:t>and the flames of our fire for company.</a:t>
            </a:r>
            <a:endParaRPr lang="en-US" altLang="zh-CN" sz="2400" dirty="0">
              <a:solidFill>
                <a:schemeClr val="accent6">
                  <a:lumMod val="75000"/>
                </a:schemeClr>
              </a:solidFill>
              <a:latin typeface="Times New Roman" panose="02020603050405020304" pitchFamily="18" charset="0"/>
              <a:cs typeface="Times New Roman" panose="02020603050405020304" pitchFamily="18" charset="0"/>
            </a:endParaRPr>
          </a:p>
          <a:p>
            <a:pPr marL="342900" indent="-342900" algn="just">
              <a:lnSpc>
                <a:spcPts val="3200"/>
              </a:lnSpc>
              <a:buFont typeface="Wingdings" panose="05000000000000000000" pitchFamily="2" charset="2"/>
              <a:buChar char="Ø"/>
            </a:pPr>
            <a:r>
              <a:rPr lang="zh-CN" altLang="en-US" sz="2400" dirty="0"/>
              <a:t>未知的花香散发出怡人的香气。</a:t>
            </a:r>
            <a:endParaRPr lang="zh-CN" altLang="en-US" sz="2400" dirty="0"/>
          </a:p>
          <a:p>
            <a:pPr algn="just">
              <a:lnSpc>
                <a:spcPts val="3200"/>
              </a:lnSpc>
            </a:pPr>
            <a:r>
              <a:rPr lang="en-US" altLang="zh-CN" sz="2400" dirty="0">
                <a:solidFill>
                  <a:schemeClr val="accent6">
                    <a:lumMod val="75000"/>
                  </a:schemeClr>
                </a:solidFill>
              </a:rPr>
              <a:t>The unknown tiny flowers and plants gave off pleasant scents</a:t>
            </a:r>
            <a:r>
              <a:rPr lang="en-US" altLang="zh-CN" sz="2400" dirty="0" smtClean="0">
                <a:solidFill>
                  <a:schemeClr val="accent6">
                    <a:lumMod val="75000"/>
                  </a:schemeClr>
                </a:solidFill>
              </a:rPr>
              <a:t>.</a:t>
            </a:r>
            <a:endParaRPr lang="en-US" altLang="zh-CN" sz="2400" dirty="0" smtClean="0">
              <a:solidFill>
                <a:schemeClr val="accent6">
                  <a:lumMod val="75000"/>
                </a:schemeClr>
              </a:solidFill>
            </a:endParaRPr>
          </a:p>
          <a:p>
            <a:pPr marL="342900" indent="-342900" algn="just">
              <a:lnSpc>
                <a:spcPts val="3200"/>
              </a:lnSpc>
              <a:buFont typeface="Wingdings" panose="05000000000000000000" pitchFamily="2" charset="2"/>
              <a:buChar char="Ø"/>
            </a:pPr>
            <a:r>
              <a:rPr lang="zh-CN" altLang="en-US" sz="2400" dirty="0"/>
              <a:t>芬芳的微风轻轻抚摸着我的脸庞，仿佛抚慰着我所有的的疲惫和恐惧。</a:t>
            </a:r>
            <a:endParaRPr lang="zh-CN" altLang="en-US" sz="2400" dirty="0"/>
          </a:p>
          <a:p>
            <a:pPr algn="just">
              <a:lnSpc>
                <a:spcPts val="3200"/>
              </a:lnSpc>
            </a:pPr>
            <a:r>
              <a:rPr lang="en-US" altLang="zh-CN" sz="2400" dirty="0">
                <a:solidFill>
                  <a:schemeClr val="accent6">
                    <a:lumMod val="75000"/>
                  </a:schemeClr>
                </a:solidFill>
              </a:rPr>
              <a:t>The fragrant breeze gently touched my face, as if comforting all the tiredness and terror along the trip.</a:t>
            </a:r>
            <a:endParaRPr lang="en-US" altLang="zh-CN" sz="2400" dirty="0">
              <a:solidFill>
                <a:schemeClr val="accent6">
                  <a:lumMod val="75000"/>
                </a:schemeClr>
              </a:solidFill>
            </a:endParaRPr>
          </a:p>
          <a:p>
            <a:pPr marL="342900" indent="-342900">
              <a:buFont typeface="Wingdings" panose="05000000000000000000" pitchFamily="2" charset="2"/>
              <a:buChar char="Ø"/>
            </a:pPr>
            <a:endParaRPr lang="en-US" altLang="zh-CN" sz="2400" dirty="0">
              <a:solidFill>
                <a:srgbClr val="00B050"/>
              </a:solidFill>
            </a:endParaRPr>
          </a:p>
          <a:p>
            <a:pPr marL="285750" indent="-285750">
              <a:buFont typeface="Wingdings" panose="05000000000000000000" pitchFamily="2" charset="2"/>
              <a:buChar char="Ø"/>
            </a:pPr>
            <a:endParaRPr lang="zh-CN" altLang="en-US" sz="2400" dirty="0">
              <a:solidFill>
                <a:srgbClr val="00B05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animEffect transition="in" filter="blinds(horizontal)">
                                      <p:cBhvr>
                                        <p:cTn id="11" dur="500"/>
                                        <p:tgtEl>
                                          <p:spTgt spid="5">
                                            <p:txEl>
                                              <p:pRg st="3" end="3"/>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6623102" y="1196752"/>
            <a:ext cx="2197370" cy="5184576"/>
          </a:xfrm>
          <a:prstGeom prst="rect">
            <a:avLst/>
          </a:prstGeom>
          <a:scene3d>
            <a:camera prst="orthographicFront">
              <a:rot lat="0" lon="0" rev="20699999"/>
            </a:camera>
            <a:lightRig rig="threePt" dir="t"/>
          </a:scene3d>
        </p:spPr>
      </p:pic>
      <p:sp>
        <p:nvSpPr>
          <p:cNvPr id="2" name="线形标注 3 1"/>
          <p:cNvSpPr/>
          <p:nvPr/>
        </p:nvSpPr>
        <p:spPr>
          <a:xfrm>
            <a:off x="1331640" y="117350"/>
            <a:ext cx="7488832" cy="864096"/>
          </a:xfrm>
          <a:prstGeom prst="borderCallout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smtClean="0">
                <a:solidFill>
                  <a:schemeClr val="bg1"/>
                </a:solidFill>
              </a:rPr>
              <a:t>sentences about Hunter</a:t>
            </a:r>
            <a:endParaRPr lang="zh-CN" altLang="en-US" sz="4000" b="1" dirty="0">
              <a:solidFill>
                <a:schemeClr val="bg1"/>
              </a:solidFill>
            </a:endParaRPr>
          </a:p>
        </p:txBody>
      </p:sp>
      <p:sp>
        <p:nvSpPr>
          <p:cNvPr id="3" name="TextBox 2"/>
          <p:cNvSpPr txBox="1"/>
          <p:nvPr/>
        </p:nvSpPr>
        <p:spPr>
          <a:xfrm>
            <a:off x="162571" y="1196752"/>
            <a:ext cx="6353645" cy="5632311"/>
          </a:xfrm>
          <a:prstGeom prst="rect">
            <a:avLst/>
          </a:prstGeom>
          <a:noFill/>
        </p:spPr>
        <p:txBody>
          <a:bodyPr wrap="square" rtlCol="0">
            <a:spAutoFit/>
          </a:bodyPr>
          <a:lstStyle/>
          <a:p>
            <a:pPr marL="342900" indent="-342900">
              <a:buFont typeface="Wingdings" panose="05000000000000000000" pitchFamily="2" charset="2"/>
              <a:buChar char="Ø"/>
            </a:pPr>
            <a:r>
              <a:rPr lang="en-US" altLang="zh-CN" sz="2400" dirty="0" smtClean="0"/>
              <a:t>Hunter</a:t>
            </a:r>
            <a:r>
              <a:rPr lang="zh-CN" altLang="en-US" sz="2400" dirty="0" smtClean="0"/>
              <a:t>沉浸</a:t>
            </a:r>
            <a:r>
              <a:rPr lang="zh-CN" altLang="en-US" sz="2400" dirty="0"/>
              <a:t>在大自然的美丽中</a:t>
            </a:r>
            <a:endParaRPr lang="zh-CN" altLang="en-US" sz="2400" dirty="0"/>
          </a:p>
          <a:p>
            <a:r>
              <a:rPr lang="en-US" altLang="zh-CN" sz="2400" dirty="0" smtClean="0">
                <a:solidFill>
                  <a:schemeClr val="accent6">
                    <a:lumMod val="75000"/>
                  </a:schemeClr>
                </a:solidFill>
              </a:rPr>
              <a:t>Hunter  </a:t>
            </a:r>
            <a:r>
              <a:rPr lang="en-US" altLang="zh-CN" sz="2400" dirty="0">
                <a:solidFill>
                  <a:schemeClr val="accent6">
                    <a:lumMod val="75000"/>
                  </a:schemeClr>
                </a:solidFill>
              </a:rPr>
              <a:t>was totally immersed / absorbed/ lost / drowned in the charm of nature.</a:t>
            </a:r>
            <a:endParaRPr lang="en-US" altLang="zh-CN" sz="2400" dirty="0">
              <a:solidFill>
                <a:schemeClr val="accent6">
                  <a:lumMod val="75000"/>
                </a:schemeClr>
              </a:solidFill>
            </a:endParaRPr>
          </a:p>
          <a:p>
            <a:r>
              <a:rPr lang="en-US" altLang="zh-CN" sz="2400" dirty="0"/>
              <a:t> </a:t>
            </a:r>
            <a:endParaRPr lang="en-US" altLang="zh-CN" sz="2400" dirty="0"/>
          </a:p>
          <a:p>
            <a:r>
              <a:rPr lang="en-US" altLang="zh-CN" sz="2400" dirty="0" smtClean="0">
                <a:solidFill>
                  <a:schemeClr val="accent6">
                    <a:lumMod val="75000"/>
                  </a:schemeClr>
                </a:solidFill>
              </a:rPr>
              <a:t>Hunter  </a:t>
            </a:r>
            <a:r>
              <a:rPr lang="en-US" altLang="zh-CN" sz="2400" dirty="0">
                <a:solidFill>
                  <a:schemeClr val="accent6">
                    <a:lumMod val="75000"/>
                  </a:schemeClr>
                </a:solidFill>
              </a:rPr>
              <a:t>was deeply impressed/ attracted/ amazed by the scene before </a:t>
            </a:r>
            <a:r>
              <a:rPr lang="en-US" altLang="zh-CN" sz="2400" dirty="0" smtClean="0">
                <a:solidFill>
                  <a:schemeClr val="accent6">
                    <a:lumMod val="75000"/>
                  </a:schemeClr>
                </a:solidFill>
              </a:rPr>
              <a:t>him.</a:t>
            </a:r>
            <a:endParaRPr lang="en-US" altLang="zh-CN" sz="2400" dirty="0" smtClean="0">
              <a:solidFill>
                <a:schemeClr val="accent6">
                  <a:lumMod val="75000"/>
                </a:schemeClr>
              </a:solidFill>
            </a:endParaRPr>
          </a:p>
          <a:p>
            <a:endParaRPr lang="en-US" altLang="zh-CN" sz="2400" dirty="0"/>
          </a:p>
          <a:p>
            <a:pPr marL="342900" indent="-342900">
              <a:buFont typeface="Wingdings" panose="05000000000000000000" pitchFamily="2" charset="2"/>
              <a:buChar char="Ø"/>
            </a:pPr>
            <a:r>
              <a:rPr lang="en-US" altLang="zh-CN" sz="2400" dirty="0" smtClean="0"/>
              <a:t>Hunter</a:t>
            </a:r>
            <a:r>
              <a:rPr lang="zh-CN" altLang="en-US" sz="2400" dirty="0" smtClean="0"/>
              <a:t>从没</a:t>
            </a:r>
            <a:r>
              <a:rPr lang="zh-CN" altLang="en-US" sz="2400" dirty="0"/>
              <a:t>见过这样美丽的风景</a:t>
            </a:r>
            <a:endParaRPr lang="zh-CN" altLang="en-US" sz="2400" dirty="0"/>
          </a:p>
          <a:p>
            <a:r>
              <a:rPr lang="en-US" altLang="zh-CN" sz="2400" dirty="0">
                <a:solidFill>
                  <a:schemeClr val="accent6">
                    <a:lumMod val="75000"/>
                  </a:schemeClr>
                </a:solidFill>
              </a:rPr>
              <a:t>Never </a:t>
            </a:r>
            <a:r>
              <a:rPr lang="en-US" altLang="zh-CN" sz="2400" dirty="0" smtClean="0">
                <a:solidFill>
                  <a:schemeClr val="accent6">
                    <a:lumMod val="75000"/>
                  </a:schemeClr>
                </a:solidFill>
              </a:rPr>
              <a:t>has Hunter seen </a:t>
            </a:r>
            <a:r>
              <a:rPr lang="en-US" altLang="zh-CN" sz="2400" dirty="0">
                <a:solidFill>
                  <a:schemeClr val="accent6">
                    <a:lumMod val="75000"/>
                  </a:schemeClr>
                </a:solidFill>
              </a:rPr>
              <a:t>such breath-taking sight.</a:t>
            </a:r>
            <a:endParaRPr lang="en-US" altLang="zh-CN" sz="2400" dirty="0">
              <a:solidFill>
                <a:schemeClr val="accent6">
                  <a:lumMod val="75000"/>
                </a:schemeClr>
              </a:solidFill>
            </a:endParaRPr>
          </a:p>
          <a:p>
            <a:r>
              <a:rPr lang="en-US" altLang="zh-CN" sz="2400" dirty="0"/>
              <a:t> </a:t>
            </a:r>
            <a:endParaRPr lang="en-US" altLang="zh-CN" sz="2400" dirty="0"/>
          </a:p>
          <a:p>
            <a:pPr marL="342900" indent="-342900">
              <a:buFont typeface="Wingdings" panose="05000000000000000000" pitchFamily="2" charset="2"/>
              <a:buChar char="Ø"/>
            </a:pPr>
            <a:r>
              <a:rPr lang="en-US" altLang="zh-CN" sz="2400" dirty="0" smtClean="0"/>
              <a:t>Hunter</a:t>
            </a:r>
            <a:r>
              <a:rPr lang="zh-CN" altLang="en-US" sz="2400" dirty="0" smtClean="0"/>
              <a:t>马上</a:t>
            </a:r>
            <a:r>
              <a:rPr lang="zh-CN" altLang="en-US" sz="2400" dirty="0"/>
              <a:t>被眼前的风景虏获，迫不及待的要去探索。</a:t>
            </a:r>
            <a:endParaRPr lang="zh-CN" altLang="en-US" sz="2400" dirty="0"/>
          </a:p>
          <a:p>
            <a:r>
              <a:rPr lang="en-US" altLang="zh-CN" sz="2400" dirty="0">
                <a:solidFill>
                  <a:schemeClr val="accent6">
                    <a:lumMod val="75000"/>
                  </a:schemeClr>
                </a:solidFill>
              </a:rPr>
              <a:t>H</a:t>
            </a:r>
            <a:r>
              <a:rPr lang="en-US" altLang="zh-CN" sz="2400" dirty="0" smtClean="0">
                <a:solidFill>
                  <a:schemeClr val="accent6">
                    <a:lumMod val="75000"/>
                  </a:schemeClr>
                </a:solidFill>
              </a:rPr>
              <a:t>unter was </a:t>
            </a:r>
            <a:r>
              <a:rPr lang="en-US" altLang="zh-CN" sz="2400" dirty="0">
                <a:solidFill>
                  <a:schemeClr val="accent6">
                    <a:lumMod val="75000"/>
                  </a:schemeClr>
                </a:solidFill>
              </a:rPr>
              <a:t>immediately captured / seized by the sight in front of </a:t>
            </a:r>
            <a:r>
              <a:rPr lang="en-US" altLang="zh-CN" sz="2400" dirty="0" smtClean="0">
                <a:solidFill>
                  <a:schemeClr val="accent6">
                    <a:lumMod val="75000"/>
                  </a:schemeClr>
                </a:solidFill>
              </a:rPr>
              <a:t>him and </a:t>
            </a:r>
            <a:r>
              <a:rPr lang="en-US" altLang="zh-CN" sz="2400" dirty="0">
                <a:solidFill>
                  <a:schemeClr val="accent6">
                    <a:lumMod val="75000"/>
                  </a:schemeClr>
                </a:solidFill>
              </a:rPr>
              <a:t>could not wait to explore it.</a:t>
            </a:r>
            <a:endParaRPr lang="en-US" altLang="zh-CN" sz="2400" dirty="0">
              <a:solidFill>
                <a:schemeClr val="accent6">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线形标注 3 1"/>
          <p:cNvSpPr/>
          <p:nvPr/>
        </p:nvSpPr>
        <p:spPr>
          <a:xfrm>
            <a:off x="1331640" y="117350"/>
            <a:ext cx="7488832" cy="864096"/>
          </a:xfrm>
          <a:prstGeom prst="borderCallout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000" b="1" dirty="0" smtClean="0">
                <a:solidFill>
                  <a:schemeClr val="bg1"/>
                </a:solidFill>
              </a:rPr>
              <a:t>Other sentences for you to enjoy </a:t>
            </a:r>
            <a:endParaRPr lang="zh-CN" altLang="en-US" sz="4000" b="1" dirty="0">
              <a:solidFill>
                <a:schemeClr val="bg1"/>
              </a:solidFill>
            </a:endParaRPr>
          </a:p>
        </p:txBody>
      </p:sp>
      <p:sp>
        <p:nvSpPr>
          <p:cNvPr id="3" name="TextBox 2"/>
          <p:cNvSpPr txBox="1"/>
          <p:nvPr/>
        </p:nvSpPr>
        <p:spPr>
          <a:xfrm>
            <a:off x="251520" y="1268760"/>
            <a:ext cx="8640960" cy="4831080"/>
          </a:xfrm>
          <a:prstGeom prst="rect">
            <a:avLst/>
          </a:prstGeom>
          <a:noFill/>
        </p:spPr>
        <p:txBody>
          <a:bodyPr wrap="square" rtlCol="0">
            <a:spAutoFit/>
          </a:bodyPr>
          <a:lstStyle/>
          <a:p>
            <a:pPr marL="285750" indent="-285750">
              <a:buFont typeface="Wingdings" panose="05000000000000000000" pitchFamily="2" charset="2"/>
              <a:buChar char="Ø"/>
            </a:pPr>
            <a:r>
              <a:rPr lang="en-US" altLang="zh-CN" sz="2800" dirty="0" smtClean="0">
                <a:latin typeface="Times New Roman" panose="02020603050405020304" pitchFamily="18" charset="0"/>
                <a:cs typeface="Times New Roman" panose="02020603050405020304" pitchFamily="18" charset="0"/>
              </a:rPr>
              <a:t>Exhausted and somewhat hopeless, they sank on the rock, staring at each other with blank expressions.</a:t>
            </a:r>
            <a:endParaRPr lang="en-US" altLang="zh-CN" sz="2800" dirty="0" smtClean="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US" altLang="zh-CN" sz="2800" dirty="0" smtClean="0">
                <a:latin typeface="Times New Roman" panose="02020603050405020304" pitchFamily="18" charset="0"/>
                <a:cs typeface="Times New Roman" panose="02020603050405020304" pitchFamily="18" charset="0"/>
              </a:rPr>
              <a:t>After what seemed like a century, a helicopter did come into their sight. But it flew away without any stop.</a:t>
            </a:r>
            <a:endParaRPr lang="en-US" altLang="zh-CN" sz="2800" dirty="0" smtClean="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US" altLang="zh-CN" sz="2800" dirty="0" smtClean="0">
                <a:latin typeface="Times New Roman" panose="02020603050405020304" pitchFamily="18" charset="0"/>
                <a:cs typeface="Times New Roman" panose="02020603050405020304" pitchFamily="18" charset="0"/>
              </a:rPr>
              <a:t>With the fierce wind howling like a hungry wolf, they huddled  together in their camp for warmth. The sound of the whining lions made their hair stand on end.</a:t>
            </a:r>
            <a:endParaRPr lang="en-US" altLang="zh-CN" sz="2800" dirty="0" smtClean="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r>
              <a:rPr lang="en-US" altLang="zh-CN" sz="2800" dirty="0" smtClean="0"/>
              <a:t>I was so exhausted after such a long time wait that I fell asleep the moment my head hit the pillow.</a:t>
            </a:r>
            <a:endParaRPr lang="en-US" altLang="zh-CN" sz="2800" dirty="0" smtClean="0"/>
          </a:p>
          <a:p>
            <a:pPr marL="285750" indent="-285750">
              <a:buFont typeface="Wingdings" panose="05000000000000000000" pitchFamily="2" charset="2"/>
              <a:buChar char="Ø"/>
            </a:pPr>
            <a:endParaRPr lang="en-US" altLang="zh-CN" sz="2800" dirty="0" smtClean="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endParaRPr lang="zh-CN" altLang="en-US" sz="2800" dirty="0">
              <a:latin typeface="Times New Roman" panose="02020603050405020304" pitchFamily="18" charset="0"/>
              <a:cs typeface="Times New Roman" panose="02020603050405020304" pitchFamily="18" charset="0"/>
            </a:endParaRPr>
          </a:p>
        </p:txBody>
      </p:sp>
      <p:pic>
        <p:nvPicPr>
          <p:cNvPr id="4" name="图片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395536" y="5157192"/>
            <a:ext cx="8424936" cy="164182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221553" y="2591038"/>
            <a:ext cx="8604448" cy="3070210"/>
          </a:xfrm>
          <a:prstGeom prst="rect">
            <a:avLst/>
          </a:prstGeom>
        </p:spPr>
      </p:pic>
      <p:sp>
        <p:nvSpPr>
          <p:cNvPr id="4" name="矩形 3"/>
          <p:cNvSpPr/>
          <p:nvPr/>
        </p:nvSpPr>
        <p:spPr>
          <a:xfrm>
            <a:off x="371098" y="836712"/>
            <a:ext cx="8305358" cy="1754326"/>
          </a:xfrm>
          <a:prstGeom prst="rect">
            <a:avLst/>
          </a:prstGeom>
          <a:noFill/>
        </p:spPr>
        <p:txBody>
          <a:bodyPr wrap="square" lIns="91440" tIns="45720" rIns="91440" bIns="45720">
            <a:spAutoFit/>
          </a:bodyPr>
          <a:lstStyle/>
          <a:p>
            <a:pPr algn="ctr"/>
            <a:r>
              <a:rPr lang="en-US" altLang="zh-CN"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a typeface="华文楷体" panose="02010600040101010101" pitchFamily="2" charset="-122"/>
              </a:rPr>
              <a:t>2019</a:t>
            </a:r>
            <a:r>
              <a:rPr lang="zh-CN" altLang="en-US" sz="5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a typeface="华文楷体" panose="02010600040101010101" pitchFamily="2" charset="-122"/>
              </a:rPr>
              <a:t>学年金丽衢十二校高三第二次联考读后续写</a:t>
            </a:r>
            <a:endParaRPr lang="zh-CN" alt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a typeface="华文楷体" panose="02010600040101010101" pitchFamily="2" charset="-122"/>
            </a:endParaRPr>
          </a:p>
        </p:txBody>
      </p:sp>
      <p:sp>
        <p:nvSpPr>
          <p:cNvPr id="5" name="TextBox 4"/>
          <p:cNvSpPr txBox="1"/>
          <p:nvPr/>
        </p:nvSpPr>
        <p:spPr>
          <a:xfrm>
            <a:off x="3486953" y="5733256"/>
            <a:ext cx="5314275" cy="584775"/>
          </a:xfrm>
          <a:prstGeom prst="rect">
            <a:avLst/>
          </a:prstGeom>
          <a:noFill/>
        </p:spPr>
        <p:txBody>
          <a:bodyPr wrap="none" rtlCol="0">
            <a:spAutoFit/>
          </a:bodyPr>
          <a:lstStyle/>
          <a:p>
            <a:r>
              <a:rPr lang="zh-CN" altLang="en-US" sz="3200" b="1" dirty="0" smtClean="0">
                <a:latin typeface="楷体" panose="02010609060101010101" pitchFamily="49" charset="-122"/>
                <a:ea typeface="楷体" panose="02010609060101010101" pitchFamily="49" charset="-122"/>
              </a:rPr>
              <a:t>浙江省衢州第一中学 徐荣仙</a:t>
            </a:r>
            <a:endParaRPr lang="zh-CN" altLang="en-US" sz="3200" b="1" dirty="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829000" y="404664"/>
            <a:ext cx="5449376" cy="1754326"/>
          </a:xfrm>
          <a:prstGeom prst="rect">
            <a:avLst/>
          </a:prstGeom>
          <a:noFill/>
        </p:spPr>
        <p:txBody>
          <a:bodyPr wrap="none" lIns="91440" tIns="45720" rIns="91440" bIns="45720">
            <a:spAutoFit/>
          </a:bodyPr>
          <a:lstStyle/>
          <a:p>
            <a:pPr algn="ctr"/>
            <a:r>
              <a:rPr lang="en-US" altLang="zh-CN"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Challenge Yourself</a:t>
            </a:r>
            <a:endParaRPr lang="en-US" altLang="zh-CN"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r>
              <a:rPr lang="zh-CN" alt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下水作文</a:t>
            </a:r>
            <a:endParaRPr lang="zh-CN" alt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pic>
        <p:nvPicPr>
          <p:cNvPr id="4" name="图片 3"/>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827584" y="2420888"/>
            <a:ext cx="7416824" cy="3822452"/>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7504" y="198923"/>
            <a:ext cx="8784976" cy="7108825"/>
          </a:xfrm>
          <a:prstGeom prst="rect">
            <a:avLst/>
          </a:prstGeom>
        </p:spPr>
        <p:txBody>
          <a:bodyPr wrap="square">
            <a:spAutoFit/>
          </a:bodyPr>
          <a:lstStyle/>
          <a:p>
            <a:pPr algn="just"/>
            <a:r>
              <a:rPr lang="en-US" altLang="zh-CN" sz="2400" i="1" dirty="0" smtClean="0">
                <a:latin typeface="Times New Roman" panose="02020603050405020304" pitchFamily="18" charset="0"/>
                <a:cs typeface="Times New Roman" panose="02020603050405020304" pitchFamily="18" charset="0"/>
              </a:rPr>
              <a:t>    It </a:t>
            </a:r>
            <a:r>
              <a:rPr lang="en-US" altLang="zh-CN" sz="2400" i="1" dirty="0">
                <a:latin typeface="Times New Roman" panose="02020603050405020304" pitchFamily="18" charset="0"/>
                <a:cs typeface="Times New Roman" panose="02020603050405020304" pitchFamily="18" charset="0"/>
              </a:rPr>
              <a:t>took 30 minutes to get back upstream to the beach where they 'd had lunch. </a:t>
            </a:r>
            <a:r>
              <a:rPr lang="en-US" altLang="zh-CN" sz="2400" dirty="0">
                <a:latin typeface="Times New Roman" panose="02020603050405020304" pitchFamily="18" charset="0"/>
                <a:cs typeface="Times New Roman" panose="02020603050405020304" pitchFamily="18" charset="0"/>
              </a:rPr>
              <a:t>Exhausted and hungry, they sat on the rock. “Honey, will our </a:t>
            </a:r>
            <a:r>
              <a:rPr lang="en-US" altLang="zh-CN" sz="2400" u="sng" dirty="0">
                <a:latin typeface="Times New Roman" panose="02020603050405020304" pitchFamily="18" charset="0"/>
                <a:cs typeface="Times New Roman" panose="02020603050405020304" pitchFamily="18" charset="0"/>
              </a:rPr>
              <a:t>bottle</a:t>
            </a:r>
            <a:r>
              <a:rPr lang="en-US" altLang="zh-CN" sz="2400" dirty="0">
                <a:latin typeface="Times New Roman" panose="02020603050405020304" pitchFamily="18" charset="0"/>
                <a:cs typeface="Times New Roman" panose="02020603050405020304" pitchFamily="18" charset="0"/>
              </a:rPr>
              <a:t> for </a:t>
            </a:r>
            <a:r>
              <a:rPr lang="en-US" altLang="zh-CN" sz="2400" u="sng" dirty="0">
                <a:latin typeface="Times New Roman" panose="02020603050405020304" pitchFamily="18" charset="0"/>
                <a:cs typeface="Times New Roman" panose="02020603050405020304" pitchFamily="18" charset="0"/>
              </a:rPr>
              <a:t>help</a:t>
            </a:r>
            <a:r>
              <a:rPr lang="en-US" altLang="zh-CN" sz="2400" dirty="0">
                <a:latin typeface="Times New Roman" panose="02020603050405020304" pitchFamily="18" charset="0"/>
                <a:cs typeface="Times New Roman" panose="02020603050405020304" pitchFamily="18" charset="0"/>
              </a:rPr>
              <a:t> be discovered?” Krystal looked worriedly into  </a:t>
            </a:r>
            <a:r>
              <a:rPr lang="en-US" altLang="zh-CN" sz="2400" u="sng" dirty="0" smtClean="0">
                <a:latin typeface="Times New Roman" panose="02020603050405020304" pitchFamily="18" charset="0"/>
                <a:cs typeface="Times New Roman" panose="02020603050405020304" pitchFamily="18" charset="0"/>
                <a:sym typeface="+mn-ea"/>
              </a:rPr>
              <a:t>Whitson</a:t>
            </a:r>
            <a:r>
              <a:rPr lang="en-US" altLang="zh-CN" sz="2400" dirty="0" smtClean="0">
                <a:latin typeface="Times New Roman" panose="02020603050405020304" pitchFamily="18" charset="0"/>
                <a:cs typeface="Times New Roman" panose="02020603050405020304" pitchFamily="18" charset="0"/>
                <a:sym typeface="+mn-ea"/>
              </a:rPr>
              <a:t>'s </a:t>
            </a:r>
            <a:r>
              <a:rPr lang="en-US" altLang="zh-CN" sz="2400" dirty="0">
                <a:latin typeface="Times New Roman" panose="02020603050405020304" pitchFamily="18" charset="0"/>
                <a:cs typeface="Times New Roman" panose="02020603050405020304" pitchFamily="18" charset="0"/>
              </a:rPr>
              <a:t>eyes. “Sure.”  he comforted her, trying to ease the tense atmosphere. Suddenly, a helicopte</a:t>
            </a:r>
            <a:r>
              <a:rPr lang="en-US" altLang="zh-CN" sz="2400" i="1" dirty="0">
                <a:latin typeface="Times New Roman" panose="02020603050405020304" pitchFamily="18" charset="0"/>
                <a:cs typeface="Times New Roman" panose="02020603050405020304" pitchFamily="18" charset="0"/>
              </a:rPr>
              <a:t>r</a:t>
            </a:r>
            <a:r>
              <a:rPr lang="en-US" altLang="zh-CN" sz="2400" dirty="0">
                <a:latin typeface="Times New Roman" panose="02020603050405020304" pitchFamily="18" charset="0"/>
                <a:cs typeface="Times New Roman" panose="02020603050405020304" pitchFamily="18" charset="0"/>
              </a:rPr>
              <a:t> came into their sight. They shouted at the top of their lung to draw its attention ,but it hovered for a while and flew away. They waited until darkness fell in the valley. With the fierce wind howling like a hungry wolf outside their camp, they huddled together for warmth, praying for a miracle with eyes wide open</a:t>
            </a:r>
            <a:r>
              <a:rPr lang="en-US" altLang="zh-CN" sz="2400" dirty="0" smtClean="0">
                <a:latin typeface="Times New Roman" panose="02020603050405020304" pitchFamily="18" charset="0"/>
                <a:cs typeface="Times New Roman" panose="02020603050405020304" pitchFamily="18" charset="0"/>
              </a:rPr>
              <a:t>.</a:t>
            </a:r>
            <a:endParaRPr lang="en-US" altLang="zh-CN" sz="2400" dirty="0" smtClean="0">
              <a:latin typeface="Times New Roman" panose="02020603050405020304" pitchFamily="18" charset="0"/>
              <a:cs typeface="Times New Roman" panose="02020603050405020304" pitchFamily="18" charset="0"/>
            </a:endParaRPr>
          </a:p>
          <a:p>
            <a:pPr algn="just"/>
            <a:r>
              <a:rPr lang="en-US" altLang="zh-CN" sz="2400" i="1" dirty="0" smtClean="0">
                <a:latin typeface="Times New Roman" panose="02020603050405020304" pitchFamily="18" charset="0"/>
                <a:cs typeface="Times New Roman" panose="02020603050405020304" pitchFamily="18" charset="0"/>
              </a:rPr>
              <a:t>    The </a:t>
            </a:r>
            <a:r>
              <a:rPr lang="en-US" altLang="zh-CN" sz="2400" i="1" dirty="0">
                <a:latin typeface="Times New Roman" panose="02020603050405020304" pitchFamily="18" charset="0"/>
                <a:cs typeface="Times New Roman" panose="02020603050405020304" pitchFamily="18" charset="0"/>
              </a:rPr>
              <a:t>next morning, the helicopter returned. </a:t>
            </a:r>
            <a:r>
              <a:rPr lang="en-US" altLang="zh-CN" sz="2400" dirty="0">
                <a:latin typeface="Times New Roman" panose="02020603050405020304" pitchFamily="18" charset="0"/>
                <a:cs typeface="Times New Roman" panose="02020603050405020304" pitchFamily="18" charset="0"/>
              </a:rPr>
              <a:t>To their great joy, the helicopter was</a:t>
            </a:r>
            <a:r>
              <a:rPr lang="en-US" altLang="zh-CN" sz="2400" u="sng" dirty="0">
                <a:latin typeface="Times New Roman" panose="02020603050405020304" pitchFamily="18" charset="0"/>
                <a:cs typeface="Times New Roman" panose="02020603050405020304" pitchFamily="18" charset="0"/>
              </a:rPr>
              <a:t> just</a:t>
            </a:r>
            <a:r>
              <a:rPr lang="en-US" altLang="zh-CN" sz="2400" dirty="0">
                <a:latin typeface="Times New Roman" panose="02020603050405020304" pitchFamily="18" charset="0"/>
                <a:cs typeface="Times New Roman" panose="02020603050405020304" pitchFamily="18" charset="0"/>
              </a:rPr>
              <a:t> right over their heads. they </a:t>
            </a:r>
            <a:r>
              <a:rPr lang="en-US" altLang="zh-CN" sz="2400" u="sng" dirty="0">
                <a:latin typeface="Times New Roman" panose="02020603050405020304" pitchFamily="18" charset="0"/>
                <a:cs typeface="Times New Roman" panose="02020603050405020304" pitchFamily="18" charset="0"/>
              </a:rPr>
              <a:t>yelled</a:t>
            </a:r>
            <a:r>
              <a:rPr lang="en-US" altLang="zh-CN" sz="2400" dirty="0">
                <a:latin typeface="Times New Roman" panose="02020603050405020304" pitchFamily="18" charset="0"/>
                <a:cs typeface="Times New Roman" panose="02020603050405020304" pitchFamily="18" charset="0"/>
              </a:rPr>
              <a:t> with all their strength and waved their clothes widely in a desperate attempt to be noticed. This time, luckily, they were spotted and ultimately saved by the people in the helicopter. While looking down at the valley, all the tiredness and terror along the trip was removed by the blue sky and white clouds. What a different experience! (166</a:t>
            </a:r>
            <a:r>
              <a:rPr lang="zh-CN" altLang="en-US" sz="2400" dirty="0">
                <a:latin typeface="Times New Roman" panose="02020603050405020304" pitchFamily="18" charset="0"/>
                <a:cs typeface="Times New Roman" panose="02020603050405020304" pitchFamily="18" charset="0"/>
              </a:rPr>
              <a:t>字</a:t>
            </a:r>
            <a:r>
              <a:rPr lang="en-US" altLang="zh-CN" sz="2400" dirty="0">
                <a:latin typeface="Times New Roman" panose="02020603050405020304" pitchFamily="18" charset="0"/>
                <a:cs typeface="Times New Roman" panose="02020603050405020304" pitchFamily="18" charset="0"/>
              </a:rPr>
              <a:t>)</a:t>
            </a:r>
            <a:endParaRPr lang="en-US" altLang="zh-CN" sz="2400" dirty="0">
              <a:latin typeface="Times New Roman" panose="02020603050405020304" pitchFamily="18" charset="0"/>
              <a:cs typeface="Times New Roman" panose="02020603050405020304" pitchFamily="18" charset="0"/>
            </a:endParaRPr>
          </a:p>
          <a:p>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 </a:t>
            </a:r>
            <a:endParaRPr lang="en-US" altLang="zh-CN"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u=2792308919,2823427945&amp;fm=26&amp;gp=0"/>
          <p:cNvPicPr>
            <a:picLocks noChangeAspect="1"/>
          </p:cNvPicPr>
          <p:nvPr/>
        </p:nvPicPr>
        <p:blipFill>
          <a:blip r:embed="rId1"/>
          <a:stretch>
            <a:fillRect/>
          </a:stretch>
        </p:blipFill>
        <p:spPr>
          <a:xfrm>
            <a:off x="248920" y="424180"/>
            <a:ext cx="8646160" cy="4191000"/>
          </a:xfrm>
          <a:prstGeom prst="rect">
            <a:avLst/>
          </a:prstGeom>
          <a:effectLst>
            <a:glow rad="228600">
              <a:schemeClr val="accent6">
                <a:lumMod val="40000"/>
                <a:lumOff val="60000"/>
                <a:alpha val="40000"/>
              </a:schemeClr>
            </a:glow>
            <a:reflection blurRad="76200" stA="41000" endPos="69000" dist="50800" dir="5400000" sy="-100000" algn="bl" rotWithShape="0"/>
            <a:softEdge rad="63500"/>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23190" y="104140"/>
            <a:ext cx="8872855" cy="6369685"/>
          </a:xfrm>
          <a:prstGeom prst="rect">
            <a:avLst/>
          </a:prstGeom>
          <a:noFill/>
          <a:ln w="9525">
            <a:noFill/>
          </a:ln>
        </p:spPr>
        <p:txBody>
          <a:bodyPr wrap="square">
            <a:spAutoFit/>
          </a:bodyPr>
          <a:p>
            <a:pPr indent="0"/>
            <a:r>
              <a:rPr lang="zh-CN" sz="1200" b="0">
                <a:ea typeface="宋体" panose="02010600030101010101" pitchFamily="2" charset="-122"/>
              </a:rPr>
              <a:t>阅读下面短文，根据所给情节进行续写，使之构成一个完整的故事。</a:t>
            </a:r>
            <a:r>
              <a:rPr lang="en-US" sz="1200" b="0">
                <a:latin typeface="Times New Roman" panose="02020603050405020304" pitchFamily="18" charset="0"/>
              </a:rPr>
              <a:t>Rescue in a Bottle    Curtis Whitson had rafted down the Arroyo Seco, a river in central California, several times before.This year, Curtis </a:t>
            </a:r>
            <a:r>
              <a:rPr lang="en-US" sz="1200" b="0" u="sng">
                <a:latin typeface="Times New Roman" panose="02020603050405020304" pitchFamily="18" charset="0"/>
              </a:rPr>
              <a:t>Whitson</a:t>
            </a:r>
            <a:r>
              <a:rPr lang="en-US" sz="1200" b="0">
                <a:latin typeface="Times New Roman" panose="02020603050405020304" pitchFamily="18" charset="0"/>
              </a:rPr>
              <a:t> knew the water-fall was coming. He figured he would get out of his raft into the shallow water, get down the rocks along ropes on either side of the </a:t>
            </a:r>
            <a:r>
              <a:rPr lang="en-US" sz="1200" b="0" u="sng">
                <a:latin typeface="Times New Roman" panose="02020603050405020304" pitchFamily="18" charset="0"/>
              </a:rPr>
              <a:t>falls</a:t>
            </a:r>
            <a:r>
              <a:rPr lang="en-US" sz="1200" b="0">
                <a:latin typeface="Times New Roman" panose="02020603050405020304" pitchFamily="18" charset="0"/>
              </a:rPr>
              <a:t>, and continue on his way, as he had on a previous trip.    But this year was different. Heavy snow and spring rains had turned the usually manageable falls into something </a:t>
            </a:r>
            <a:r>
              <a:rPr lang="en-US" sz="1200" b="0" u="sng">
                <a:latin typeface="Times New Roman" panose="02020603050405020304" pitchFamily="18" charset="0"/>
              </a:rPr>
              <a:t>fierce</a:t>
            </a:r>
            <a:r>
              <a:rPr lang="en-US" sz="1200" b="0">
                <a:latin typeface="Times New Roman" panose="02020603050405020304" pitchFamily="18" charset="0"/>
              </a:rPr>
              <a:t>. And this year, instead of his friends, Whitson's companions were his girlfriend, Krystal Ramirez and his 13-year-old son, Hunter. As the three of them approached the falls late in, the afternoon of the. third day of their camping trip, Whitson could tell from the increasing roar of water in the narrowing canyon(</a:t>
            </a:r>
            <a:r>
              <a:rPr lang="zh-CN" sz="1200" b="0">
                <a:ea typeface="宋体" panose="02010600030101010101" pitchFamily="2" charset="-122"/>
              </a:rPr>
              <a:t>峡谷</a:t>
            </a:r>
            <a:r>
              <a:rPr lang="en-US" sz="1200" b="0">
                <a:latin typeface="Times New Roman" panose="02020603050405020304" pitchFamily="18" charset="0"/>
              </a:rPr>
              <a:t>) that they were in serious trouble. There was no way they'd be able to get down the rocks as planned:“The water was </a:t>
            </a:r>
            <a:r>
              <a:rPr lang="en-US" sz="1200" b="0" u="sng">
                <a:latin typeface="Times New Roman" panose="02020603050405020304" pitchFamily="18" charset="0"/>
              </a:rPr>
              <a:t>just</a:t>
            </a:r>
            <a:r>
              <a:rPr lang="en-US" sz="1200" b="0">
                <a:latin typeface="Times New Roman" panose="02020603050405020304" pitchFamily="18" charset="0"/>
              </a:rPr>
              <a:t> roaring through there with tremendous force," recalls Whitson, 45.    They had no smart phone service, and they hadn’t seen a single person in the past three days. And Whitson knew that they'd be sharing the ground there with rattlesnakes and mountain </a:t>
            </a:r>
            <a:r>
              <a:rPr lang="en-US" sz="1200" b="0" u="sng">
                <a:latin typeface="Times New Roman" panose="02020603050405020304" pitchFamily="18" charset="0"/>
              </a:rPr>
              <a:t>lions</a:t>
            </a:r>
            <a:r>
              <a:rPr lang="en-US" sz="1200" b="0">
                <a:latin typeface="Times New Roman" panose="02020603050405020304" pitchFamily="18" charset="0"/>
              </a:rPr>
              <a:t>. </a:t>
            </a:r>
            <a:endParaRPr lang="en-US" sz="1200" b="0">
              <a:latin typeface="Times New Roman" panose="02020603050405020304" pitchFamily="18" charset="0"/>
            </a:endParaRPr>
          </a:p>
          <a:p>
            <a:pPr indent="0"/>
            <a:r>
              <a:rPr lang="en-US" sz="1200" b="0">
                <a:latin typeface="Times New Roman" panose="02020603050405020304" pitchFamily="18" charset="0"/>
              </a:rPr>
              <a:t>    As he was thinking what to do, Whitson hit on a bit of luck- -he heard voices coming from the other side of the falls. He</a:t>
            </a:r>
            <a:r>
              <a:rPr lang="en-US" sz="1200" b="0" u="sng">
                <a:latin typeface="Times New Roman" panose="02020603050405020304" pitchFamily="18" charset="0"/>
              </a:rPr>
              <a:t> yelled</a:t>
            </a:r>
            <a:r>
              <a:rPr lang="en-US" sz="1200" b="0">
                <a:latin typeface="Times New Roman" panose="02020603050405020304" pitchFamily="18" charset="0"/>
              </a:rPr>
              <a:t>, but the sound of the rushing water </a:t>
            </a:r>
            <a:r>
              <a:rPr lang="en-US" sz="1200" b="0" u="sng">
                <a:latin typeface="Times New Roman" panose="02020603050405020304" pitchFamily="18" charset="0"/>
              </a:rPr>
              <a:t>drowned</a:t>
            </a:r>
            <a:r>
              <a:rPr lang="en-US" sz="1200" b="0">
                <a:latin typeface="Times New Roman" panose="02020603050405020304" pitchFamily="18" charset="0"/>
              </a:rPr>
              <a:t> him out.    “We have to get these people a</a:t>
            </a:r>
            <a:r>
              <a:rPr lang="en-US" sz="1200" b="0" u="sng">
                <a:latin typeface="Times New Roman" panose="02020603050405020304" pitchFamily="18" charset="0"/>
              </a:rPr>
              <a:t> message</a:t>
            </a:r>
            <a:r>
              <a:rPr lang="en-US" sz="1200" b="0">
                <a:latin typeface="Times New Roman" panose="02020603050405020304" pitchFamily="18" charset="0"/>
              </a:rPr>
              <a:t>," Whitson thought.    He grabbed a stick and pulled out his pocketknife to carve “Help" in it. Then he tied a rope to it so the people would know it wasn't just any stick. 1Ie tried throwing it over the falls, but it floated away in the wrong direction.    “We've got to do something!" Whitson yelled to his son. "Have we got anything else?    Then he spotted his water </a:t>
            </a:r>
            <a:r>
              <a:rPr lang="en-US" sz="1200" b="0" u="sng">
                <a:latin typeface="Times New Roman" panose="02020603050405020304" pitchFamily="18" charset="0"/>
              </a:rPr>
              <a:t>bottle</a:t>
            </a:r>
            <a:r>
              <a:rPr lang="en-US" sz="1200" b="0">
                <a:latin typeface="Times New Roman" panose="02020603050405020304" pitchFamily="18" charset="0"/>
              </a:rPr>
              <a:t>: Whitson grabbed it and carved “Help!" on it. Ramirez also reminded him that he had a pen and paper in his backpack.    Whitson knew it was a slim hope But he wrote“6-15 19:00 We are stuck here@ the waterfall. Get help. please" and pushed the note into the bottle. This time, his throw over the waterfall was perfect.    “All right, that's all we can do," Whitson told Hunter.</a:t>
            </a:r>
            <a:r>
              <a:rPr lang="zh-CN" sz="1200" b="0">
                <a:ea typeface="宋体" panose="02010600030101010101" pitchFamily="2" charset="-122"/>
              </a:rPr>
              <a:t>注意</a:t>
            </a:r>
            <a:r>
              <a:rPr lang="en-US" sz="1200" b="0">
                <a:latin typeface="Times New Roman" panose="02020603050405020304" pitchFamily="18" charset="0"/>
              </a:rPr>
              <a:t>:1.</a:t>
            </a:r>
            <a:r>
              <a:rPr lang="zh-CN" sz="1200" b="0">
                <a:ea typeface="宋体" panose="02010600030101010101" pitchFamily="2" charset="-122"/>
              </a:rPr>
              <a:t>所续写短文的词数应为</a:t>
            </a:r>
            <a:r>
              <a:rPr lang="en-US" sz="1200" b="0">
                <a:latin typeface="Times New Roman" panose="02020603050405020304" pitchFamily="18" charset="0"/>
              </a:rPr>
              <a:t>150</a:t>
            </a:r>
            <a:r>
              <a:rPr lang="zh-CN" sz="1200" b="0">
                <a:ea typeface="宋体" panose="02010600030101010101" pitchFamily="2" charset="-122"/>
              </a:rPr>
              <a:t>左右</a:t>
            </a:r>
            <a:r>
              <a:rPr lang="en-US" sz="1200" b="0">
                <a:latin typeface="Times New Roman" panose="02020603050405020304" pitchFamily="18" charset="0"/>
              </a:rPr>
              <a:t>;2.</a:t>
            </a:r>
            <a:r>
              <a:rPr lang="zh-CN" sz="1200" b="0">
                <a:ea typeface="宋体" panose="02010600030101010101" pitchFamily="2" charset="-122"/>
              </a:rPr>
              <a:t>应使用</a:t>
            </a:r>
            <a:r>
              <a:rPr lang="en-US" sz="1200" b="0">
                <a:latin typeface="Times New Roman" panose="02020603050405020304" pitchFamily="18" charset="0"/>
              </a:rPr>
              <a:t>5</a:t>
            </a:r>
            <a:r>
              <a:rPr lang="zh-CN" sz="1200" b="0">
                <a:ea typeface="宋体" panose="02010600030101010101" pitchFamily="2" charset="-122"/>
              </a:rPr>
              <a:t>个以上短文中标有下划线的关键词语</a:t>
            </a:r>
            <a:r>
              <a:rPr lang="en-US" sz="1200" b="0">
                <a:latin typeface="Times New Roman" panose="02020603050405020304" pitchFamily="18" charset="0"/>
              </a:rPr>
              <a:t>:3.</a:t>
            </a:r>
            <a:r>
              <a:rPr lang="zh-CN" sz="1200" b="0">
                <a:ea typeface="宋体" panose="02010600030101010101" pitchFamily="2" charset="-122"/>
              </a:rPr>
              <a:t>续写部分分为两段，每段开头语己为你写好</a:t>
            </a:r>
            <a:r>
              <a:rPr lang="en-US" sz="1200" b="0">
                <a:latin typeface="Times New Roman" panose="02020603050405020304" pitchFamily="18" charset="0"/>
              </a:rPr>
              <a:t>:4</a:t>
            </a:r>
            <a:r>
              <a:rPr lang="zh-CN" sz="1200" b="0">
                <a:ea typeface="宋体" panose="02010600030101010101" pitchFamily="2" charset="-122"/>
              </a:rPr>
              <a:t>续写完成后，请用下划线标出你所使用的关键词语。</a:t>
            </a:r>
            <a:r>
              <a:rPr lang="en-US" sz="1200" b="0">
                <a:latin typeface="Times New Roman" panose="02020603050405020304" pitchFamily="18" charset="0"/>
              </a:rPr>
              <a:t>Paragraph 1:</a:t>
            </a:r>
            <a:r>
              <a:rPr lang="en-US" sz="1200" b="0" i="1">
                <a:latin typeface="Times New Roman" panose="02020603050405020304" pitchFamily="18" charset="0"/>
              </a:rPr>
              <a:t>It took 30 minutes to get back upstream to the beach where they 'd had lunch._______________</a:t>
            </a:r>
            <a:endParaRPr lang="en-US" sz="1200" b="0" i="1">
              <a:latin typeface="Times New Roman" panose="02020603050405020304" pitchFamily="18" charset="0"/>
            </a:endParaRPr>
          </a:p>
          <a:p>
            <a:pPr indent="0"/>
            <a:r>
              <a:rPr lang="en-US" sz="1200" b="0">
                <a:latin typeface="Times New Roman" panose="02020603050405020304" pitchFamily="18" charset="0"/>
              </a:rPr>
              <a:t>Paragraph 2:</a:t>
            </a:r>
            <a:r>
              <a:rPr lang="en-US" sz="1200" b="0" i="1">
                <a:latin typeface="Times New Roman" panose="02020603050405020304" pitchFamily="18" charset="0"/>
              </a:rPr>
              <a:t>The next morning, the helicopter returned.</a:t>
            </a:r>
            <a:r>
              <a:rPr lang="en-US" sz="1200" b="0">
                <a:latin typeface="Times New Roman" panose="02020603050405020304" pitchFamily="18" charset="0"/>
              </a:rPr>
              <a:t>______________________________________________________________________________________________________________________</a:t>
            </a:r>
            <a:endParaRPr lang="en-US" altLang="en-US" sz="1200" b="0">
              <a:latin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5536" y="332656"/>
            <a:ext cx="8136904" cy="5940088"/>
          </a:xfrm>
          <a:prstGeom prst="rect">
            <a:avLst/>
          </a:prstGeom>
        </p:spPr>
        <p:txBody>
          <a:bodyPr wrap="square">
            <a:spAutoFit/>
          </a:bodyPr>
          <a:lstStyle/>
          <a:p>
            <a:pPr>
              <a:lnSpc>
                <a:spcPts val="3800"/>
              </a:lnSpc>
            </a:pPr>
            <a:r>
              <a:rPr lang="zh-CN" altLang="en-US" sz="2800" b="1" dirty="0">
                <a:solidFill>
                  <a:srgbClr val="FF0000"/>
                </a:solidFill>
                <a:latin typeface="+mj-ea"/>
                <a:ea typeface="+mj-ea"/>
              </a:rPr>
              <a:t>题型解读：</a:t>
            </a:r>
            <a:r>
              <a:rPr lang="zh-CN" altLang="en-US" sz="2800" dirty="0">
                <a:latin typeface="+mj-ea"/>
                <a:ea typeface="+mj-ea"/>
              </a:rPr>
              <a:t>读后续写要求考生首先读懂已有信息，不仅要读懂文本字面含义，还要读出文本背后的深意。作者</a:t>
            </a:r>
            <a:r>
              <a:rPr lang="zh-CN" altLang="en-US" sz="2800" dirty="0" smtClean="0">
                <a:latin typeface="+mj-ea"/>
                <a:ea typeface="+mj-ea"/>
              </a:rPr>
              <a:t>不仅要理</a:t>
            </a:r>
            <a:r>
              <a:rPr lang="zh-CN" altLang="en-US" sz="2800" dirty="0">
                <a:latin typeface="+mj-ea"/>
                <a:ea typeface="+mj-ea"/>
              </a:rPr>
              <a:t>清文章的脉络和人物关系、明白故事情节发展、前因后果、人物特征、时间空间等</a:t>
            </a:r>
            <a:r>
              <a:rPr lang="zh-CN" altLang="en-US" sz="2800" dirty="0" smtClean="0">
                <a:latin typeface="+mj-ea"/>
                <a:ea typeface="+mj-ea"/>
              </a:rPr>
              <a:t>变化，还要</a:t>
            </a:r>
            <a:r>
              <a:rPr lang="zh-CN" altLang="en-US" sz="2800" dirty="0">
                <a:latin typeface="+mj-ea"/>
                <a:ea typeface="+mj-ea"/>
              </a:rPr>
              <a:t>注意三个衔接：续写部分与整理文本故事发展的衔接，所给首句与下一句的衔接，还有第一段段尾与第二段段首的衔接。在此基础上，考生要顺着文章的思路，根据所给的线索，发挥想象力，对其后面的情节进行合理的预测和情节构思。同时要注意能把所给关键词自然恰当地写入续写部分</a:t>
            </a:r>
            <a:r>
              <a:rPr lang="zh-CN" altLang="en-US" sz="2800" dirty="0" smtClean="0">
                <a:latin typeface="+mj-ea"/>
                <a:ea typeface="+mj-ea"/>
              </a:rPr>
              <a:t>。</a:t>
            </a:r>
            <a:r>
              <a:rPr lang="zh-CN" altLang="en-US" sz="2800" dirty="0">
                <a:latin typeface="+mj-ea"/>
                <a:ea typeface="+mj-ea"/>
              </a:rPr>
              <a:t>并且</a:t>
            </a:r>
            <a:r>
              <a:rPr lang="zh-CN" altLang="en-US" sz="2800" dirty="0" smtClean="0">
                <a:latin typeface="+mj-ea"/>
                <a:ea typeface="+mj-ea"/>
              </a:rPr>
              <a:t>续</a:t>
            </a:r>
            <a:r>
              <a:rPr lang="zh-CN" altLang="en-US" sz="2800" dirty="0">
                <a:latin typeface="+mj-ea"/>
                <a:ea typeface="+mj-ea"/>
              </a:rPr>
              <a:t>写部分的味道与原文要保持一致，有系统的流畅性。</a:t>
            </a:r>
            <a:endParaRPr lang="zh-CN" altLang="en-US" sz="2800" dirty="0">
              <a:latin typeface="+mj-ea"/>
              <a:ea typeface="+mj-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04016" y="224734"/>
            <a:ext cx="4732386" cy="584775"/>
          </a:xfrm>
          <a:prstGeom prst="rect">
            <a:avLst/>
          </a:prstGeom>
        </p:spPr>
        <p:txBody>
          <a:bodyPr wrap="none">
            <a:spAutoFit/>
          </a:bodyPr>
          <a:lstStyle/>
          <a:p>
            <a:pPr lvl="0"/>
            <a:r>
              <a:rPr lang="zh-CN" altLang="en-US" sz="3200" b="1" dirty="0">
                <a:solidFill>
                  <a:schemeClr val="accent6">
                    <a:lumMod val="75000"/>
                  </a:schemeClr>
                </a:solidFill>
              </a:rPr>
              <a:t>通读全文，解决</a:t>
            </a:r>
            <a:r>
              <a:rPr lang="en-US" altLang="zh-CN" sz="3200" b="1" dirty="0">
                <a:solidFill>
                  <a:schemeClr val="accent6">
                    <a:lumMod val="75000"/>
                  </a:schemeClr>
                </a:solidFill>
              </a:rPr>
              <a:t>5</a:t>
            </a:r>
            <a:r>
              <a:rPr lang="zh-CN" altLang="en-US" sz="3200" b="1" dirty="0">
                <a:solidFill>
                  <a:schemeClr val="accent6">
                    <a:lumMod val="75000"/>
                  </a:schemeClr>
                </a:solidFill>
              </a:rPr>
              <a:t>个</a:t>
            </a:r>
            <a:r>
              <a:rPr lang="en-US" altLang="zh-CN" sz="3200" b="1" dirty="0">
                <a:solidFill>
                  <a:schemeClr val="accent6">
                    <a:lumMod val="75000"/>
                  </a:schemeClr>
                </a:solidFill>
              </a:rPr>
              <a:t>W</a:t>
            </a:r>
            <a:r>
              <a:rPr lang="zh-CN" altLang="en-US" sz="3200" b="1" dirty="0">
                <a:solidFill>
                  <a:schemeClr val="accent6">
                    <a:lumMod val="75000"/>
                  </a:schemeClr>
                </a:solidFill>
              </a:rPr>
              <a:t>和</a:t>
            </a:r>
            <a:r>
              <a:rPr lang="en-US" altLang="zh-CN" sz="3200" b="1" dirty="0">
                <a:solidFill>
                  <a:schemeClr val="accent6">
                    <a:lumMod val="75000"/>
                  </a:schemeClr>
                </a:solidFill>
              </a:rPr>
              <a:t>H</a:t>
            </a:r>
            <a:endParaRPr lang="en-US" altLang="zh-CN" sz="3200" b="1" dirty="0">
              <a:solidFill>
                <a:schemeClr val="accent6">
                  <a:lumMod val="75000"/>
                </a:schemeClr>
              </a:solidFill>
            </a:endParaRPr>
          </a:p>
        </p:txBody>
      </p:sp>
      <p:graphicFrame>
        <p:nvGraphicFramePr>
          <p:cNvPr id="3" name="表格 2"/>
          <p:cNvGraphicFramePr>
            <a:graphicFrameLocks noGrp="1"/>
          </p:cNvGraphicFramePr>
          <p:nvPr/>
        </p:nvGraphicFramePr>
        <p:xfrm>
          <a:off x="281435" y="908722"/>
          <a:ext cx="8544935" cy="5688630"/>
        </p:xfrm>
        <a:graphic>
          <a:graphicData uri="http://schemas.openxmlformats.org/drawingml/2006/table">
            <a:tbl>
              <a:tblPr>
                <a:tableStyleId>{5C22544A-7EE6-4342-B048-85BDC9FD1C3A}</a:tableStyleId>
              </a:tblPr>
              <a:tblGrid>
                <a:gridCol w="1369367"/>
                <a:gridCol w="1990993"/>
                <a:gridCol w="5184575"/>
              </a:tblGrid>
              <a:tr h="948105">
                <a:tc>
                  <a:txBody>
                    <a:bodyPr/>
                    <a:lstStyle/>
                    <a:p>
                      <a:pPr marL="0" marR="0" indent="0" algn="just">
                        <a:spcBef>
                          <a:spcPts val="0"/>
                        </a:spcBef>
                        <a:spcAft>
                          <a:spcPts val="0"/>
                        </a:spcAft>
                      </a:pPr>
                      <a:r>
                        <a:rPr lang="en-US" sz="2400" kern="100" dirty="0">
                          <a:effectLst/>
                        </a:rPr>
                        <a:t>who</a:t>
                      </a:r>
                      <a:endParaRPr lang="en-US" sz="2400" kern="100" dirty="0">
                        <a:effectLst/>
                        <a:latin typeface="Calibri" panose="020F0502020204030204"/>
                        <a:ea typeface="宋体" panose="02010600030101010101" pitchFamily="2" charset="-122"/>
                        <a:cs typeface="Times New Roman" panose="02020603050405020304"/>
                      </a:endParaRPr>
                    </a:p>
                  </a:txBody>
                  <a:tcPr marL="68580" marR="68580">
                    <a:solidFill>
                      <a:schemeClr val="accent5">
                        <a:lumMod val="20000"/>
                        <a:lumOff val="80000"/>
                      </a:schemeClr>
                    </a:solidFill>
                  </a:tcPr>
                </a:tc>
                <a:tc>
                  <a:txBody>
                    <a:bodyPr/>
                    <a:lstStyle/>
                    <a:p>
                      <a:pPr marL="0" marR="0" indent="0" algn="just">
                        <a:spcBef>
                          <a:spcPts val="0"/>
                        </a:spcBef>
                        <a:spcAft>
                          <a:spcPts val="0"/>
                        </a:spcAft>
                      </a:pPr>
                      <a:r>
                        <a:rPr lang="zh-CN" altLang="en-US" sz="2400" kern="100" dirty="0">
                          <a:effectLst/>
                        </a:rPr>
                        <a:t>人物（角色）</a:t>
                      </a:r>
                      <a:endParaRPr lang="zh-CN" altLang="en-US" sz="2400" kern="100" dirty="0">
                        <a:effectLst/>
                        <a:latin typeface="Calibri" panose="020F0502020204030204"/>
                        <a:ea typeface="宋体" panose="02010600030101010101" pitchFamily="2" charset="-122"/>
                        <a:cs typeface="Times New Roman" panose="02020603050405020304"/>
                      </a:endParaRPr>
                    </a:p>
                  </a:txBody>
                  <a:tcPr marL="68580" marR="68580">
                    <a:solidFill>
                      <a:schemeClr val="accent5">
                        <a:lumMod val="20000"/>
                        <a:lumOff val="80000"/>
                      </a:schemeClr>
                    </a:solidFill>
                  </a:tcPr>
                </a:tc>
                <a:tc>
                  <a:txBody>
                    <a:bodyPr/>
                    <a:lstStyle/>
                    <a:p>
                      <a:pPr marL="0" marR="0" indent="0" algn="just">
                        <a:spcBef>
                          <a:spcPts val="0"/>
                        </a:spcBef>
                        <a:spcAft>
                          <a:spcPts val="0"/>
                        </a:spcAft>
                      </a:pPr>
                      <a:r>
                        <a:rPr lang="zh-CN" altLang="en-US" sz="1050" kern="100" dirty="0">
                          <a:effectLst/>
                        </a:rPr>
                        <a:t> </a:t>
                      </a:r>
                      <a:r>
                        <a:rPr lang="en-US" altLang="zh-CN" sz="2800" kern="100" dirty="0" smtClean="0">
                          <a:effectLst/>
                          <a:latin typeface="Times New Roman" panose="02020603050405020304" pitchFamily="18" charset="0"/>
                          <a:cs typeface="Times New Roman" panose="02020603050405020304" pitchFamily="18" charset="0"/>
                        </a:rPr>
                        <a:t>Curtis</a:t>
                      </a:r>
                      <a:r>
                        <a:rPr lang="en-US" altLang="zh-CN" sz="2800" kern="100" baseline="0" dirty="0" smtClean="0">
                          <a:effectLst/>
                          <a:latin typeface="Times New Roman" panose="02020603050405020304" pitchFamily="18" charset="0"/>
                          <a:cs typeface="Times New Roman" panose="02020603050405020304" pitchFamily="18" charset="0"/>
                        </a:rPr>
                        <a:t> Whitson;  Krystal  Ramirez;  Hunter</a:t>
                      </a:r>
                      <a:endParaRPr lang="zh-CN" altLang="en-US" sz="2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a:solidFill>
                      <a:schemeClr val="accent5">
                        <a:lumMod val="20000"/>
                        <a:lumOff val="80000"/>
                      </a:schemeClr>
                    </a:solidFill>
                  </a:tcPr>
                </a:tc>
              </a:tr>
              <a:tr h="948105">
                <a:tc>
                  <a:txBody>
                    <a:bodyPr/>
                    <a:lstStyle/>
                    <a:p>
                      <a:pPr marL="0" marR="0" indent="0" algn="just">
                        <a:spcBef>
                          <a:spcPts val="0"/>
                        </a:spcBef>
                        <a:spcAft>
                          <a:spcPts val="0"/>
                        </a:spcAft>
                      </a:pPr>
                      <a:r>
                        <a:rPr lang="en-US" sz="2400" kern="100">
                          <a:effectLst/>
                        </a:rPr>
                        <a:t>when</a:t>
                      </a:r>
                      <a:endParaRPr lang="en-US" sz="2400" kern="100">
                        <a:effectLst/>
                        <a:latin typeface="Calibri" panose="020F0502020204030204"/>
                        <a:ea typeface="宋体" panose="02010600030101010101" pitchFamily="2" charset="-122"/>
                        <a:cs typeface="Times New Roman" panose="02020603050405020304"/>
                      </a:endParaRPr>
                    </a:p>
                  </a:txBody>
                  <a:tcPr marL="68580" marR="68580">
                    <a:solidFill>
                      <a:schemeClr val="accent5">
                        <a:lumMod val="20000"/>
                        <a:lumOff val="80000"/>
                      </a:schemeClr>
                    </a:solidFill>
                  </a:tcPr>
                </a:tc>
                <a:tc>
                  <a:txBody>
                    <a:bodyPr/>
                    <a:lstStyle/>
                    <a:p>
                      <a:pPr marL="0" marR="0" indent="0" algn="just">
                        <a:spcBef>
                          <a:spcPts val="0"/>
                        </a:spcBef>
                        <a:spcAft>
                          <a:spcPts val="0"/>
                        </a:spcAft>
                      </a:pPr>
                      <a:r>
                        <a:rPr lang="zh-CN" altLang="en-US" sz="2400" kern="100" dirty="0">
                          <a:effectLst/>
                        </a:rPr>
                        <a:t>时间</a:t>
                      </a:r>
                      <a:endParaRPr lang="zh-CN" altLang="en-US" sz="2400" kern="100" dirty="0">
                        <a:effectLst/>
                        <a:latin typeface="Calibri" panose="020F0502020204030204"/>
                        <a:ea typeface="宋体" panose="02010600030101010101" pitchFamily="2" charset="-122"/>
                        <a:cs typeface="Times New Roman" panose="02020603050405020304"/>
                      </a:endParaRPr>
                    </a:p>
                  </a:txBody>
                  <a:tcPr marL="68580" marR="68580">
                    <a:solidFill>
                      <a:schemeClr val="accent5">
                        <a:lumMod val="20000"/>
                        <a:lumOff val="80000"/>
                      </a:schemeClr>
                    </a:solidFill>
                  </a:tcPr>
                </a:tc>
                <a:tc>
                  <a:txBody>
                    <a:bodyPr/>
                    <a:lstStyle/>
                    <a:p>
                      <a:pPr marL="0" marR="0" indent="0" algn="just">
                        <a:spcBef>
                          <a:spcPts val="0"/>
                        </a:spcBef>
                        <a:spcAft>
                          <a:spcPts val="0"/>
                        </a:spcAft>
                      </a:pPr>
                      <a:r>
                        <a:rPr lang="zh-CN" altLang="en-US" sz="2400" kern="100" dirty="0">
                          <a:effectLst/>
                          <a:latin typeface="Times New Roman" panose="02020603050405020304" pitchFamily="18" charset="0"/>
                          <a:cs typeface="Times New Roman" panose="02020603050405020304" pitchFamily="18" charset="0"/>
                        </a:rPr>
                        <a:t> </a:t>
                      </a:r>
                      <a:r>
                        <a:rPr lang="en-US" altLang="zh-CN" sz="2400" kern="100" dirty="0" smtClean="0">
                          <a:effectLst/>
                          <a:latin typeface="Times New Roman" panose="02020603050405020304" pitchFamily="18" charset="0"/>
                          <a:cs typeface="Times New Roman" panose="02020603050405020304" pitchFamily="18" charset="0"/>
                        </a:rPr>
                        <a:t>spring</a:t>
                      </a:r>
                      <a:endParaRPr lang="en-US" altLang="zh-CN" sz="2400" kern="100" dirty="0" smtClean="0">
                        <a:effectLst/>
                        <a:latin typeface="Times New Roman" panose="02020603050405020304" pitchFamily="18" charset="0"/>
                        <a:cs typeface="Times New Roman" panose="02020603050405020304" pitchFamily="18" charset="0"/>
                      </a:endParaRPr>
                    </a:p>
                    <a:p>
                      <a:pPr marL="0" marR="0" indent="0" algn="just">
                        <a:spcBef>
                          <a:spcPts val="0"/>
                        </a:spcBef>
                        <a:spcAft>
                          <a:spcPts val="0"/>
                        </a:spcAft>
                      </a:pPr>
                      <a:r>
                        <a:rPr lang="en-US" altLang="zh-CN" sz="2400" kern="100" dirty="0" smtClean="0">
                          <a:effectLst/>
                          <a:latin typeface="Times New Roman" panose="02020603050405020304" pitchFamily="18" charset="0"/>
                          <a:ea typeface="宋体" panose="02010600030101010101" pitchFamily="2" charset="-122"/>
                          <a:cs typeface="Times New Roman" panose="02020603050405020304" pitchFamily="18" charset="0"/>
                        </a:rPr>
                        <a:t>late in the afternoon</a:t>
                      </a:r>
                      <a:endParaRPr lang="zh-CN" altLang="en-US" sz="24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a:solidFill>
                      <a:schemeClr val="accent5">
                        <a:lumMod val="20000"/>
                        <a:lumOff val="80000"/>
                      </a:schemeClr>
                    </a:solidFill>
                  </a:tcPr>
                </a:tc>
              </a:tr>
              <a:tr h="948105">
                <a:tc>
                  <a:txBody>
                    <a:bodyPr/>
                    <a:lstStyle/>
                    <a:p>
                      <a:pPr marL="0" marR="0" indent="0" algn="just">
                        <a:spcBef>
                          <a:spcPts val="0"/>
                        </a:spcBef>
                        <a:spcAft>
                          <a:spcPts val="0"/>
                        </a:spcAft>
                      </a:pPr>
                      <a:r>
                        <a:rPr lang="en-US" sz="2400" kern="100">
                          <a:effectLst/>
                        </a:rPr>
                        <a:t>where</a:t>
                      </a:r>
                      <a:endParaRPr lang="en-US" sz="2400" kern="100">
                        <a:effectLst/>
                        <a:latin typeface="Calibri" panose="020F0502020204030204"/>
                        <a:ea typeface="宋体" panose="02010600030101010101" pitchFamily="2" charset="-122"/>
                        <a:cs typeface="Times New Roman" panose="02020603050405020304"/>
                      </a:endParaRPr>
                    </a:p>
                  </a:txBody>
                  <a:tcPr marL="68580" marR="68580">
                    <a:solidFill>
                      <a:schemeClr val="accent5">
                        <a:lumMod val="20000"/>
                        <a:lumOff val="80000"/>
                      </a:schemeClr>
                    </a:solidFill>
                  </a:tcPr>
                </a:tc>
                <a:tc>
                  <a:txBody>
                    <a:bodyPr/>
                    <a:lstStyle/>
                    <a:p>
                      <a:pPr marL="0" marR="0" indent="0" algn="just">
                        <a:spcBef>
                          <a:spcPts val="0"/>
                        </a:spcBef>
                        <a:spcAft>
                          <a:spcPts val="0"/>
                        </a:spcAft>
                      </a:pPr>
                      <a:r>
                        <a:rPr lang="zh-CN" altLang="en-US" sz="2400" kern="100" dirty="0">
                          <a:effectLst/>
                        </a:rPr>
                        <a:t>地点</a:t>
                      </a:r>
                      <a:endParaRPr lang="zh-CN" altLang="en-US" sz="2400" kern="100" dirty="0">
                        <a:effectLst/>
                        <a:latin typeface="Calibri" panose="020F0502020204030204"/>
                        <a:ea typeface="宋体" panose="02010600030101010101" pitchFamily="2" charset="-122"/>
                        <a:cs typeface="Times New Roman" panose="02020603050405020304"/>
                      </a:endParaRPr>
                    </a:p>
                  </a:txBody>
                  <a:tcPr marL="68580" marR="68580">
                    <a:solidFill>
                      <a:schemeClr val="accent5">
                        <a:lumMod val="20000"/>
                        <a:lumOff val="80000"/>
                      </a:schemeClr>
                    </a:solidFill>
                  </a:tcPr>
                </a:tc>
                <a:tc>
                  <a:txBody>
                    <a:bodyPr/>
                    <a:lstStyle/>
                    <a:p>
                      <a:pPr marL="0" marR="0" indent="0" algn="just">
                        <a:spcBef>
                          <a:spcPts val="0"/>
                        </a:spcBef>
                        <a:spcAft>
                          <a:spcPts val="0"/>
                        </a:spcAft>
                      </a:pPr>
                      <a:r>
                        <a:rPr lang="zh-CN" altLang="en-US" sz="2400" kern="100" dirty="0">
                          <a:effectLst/>
                        </a:rPr>
                        <a:t> </a:t>
                      </a:r>
                      <a:r>
                        <a:rPr lang="en-US" altLang="zh-CN" sz="2400" kern="100" dirty="0" smtClean="0">
                          <a:effectLst/>
                          <a:latin typeface="Times New Roman" panose="02020603050405020304" pitchFamily="18" charset="0"/>
                          <a:cs typeface="Times New Roman" panose="02020603050405020304" pitchFamily="18" charset="0"/>
                        </a:rPr>
                        <a:t>the Arroyo </a:t>
                      </a:r>
                      <a:r>
                        <a:rPr lang="en-US" altLang="zh-CN" sz="2400" kern="100" dirty="0" err="1" smtClean="0">
                          <a:effectLst/>
                          <a:latin typeface="Times New Roman" panose="02020603050405020304" pitchFamily="18" charset="0"/>
                          <a:cs typeface="Times New Roman" panose="02020603050405020304" pitchFamily="18" charset="0"/>
                        </a:rPr>
                        <a:t>Seco</a:t>
                      </a:r>
                      <a:r>
                        <a:rPr lang="en-US" altLang="zh-CN" sz="2400" kern="100" dirty="0" smtClean="0">
                          <a:effectLst/>
                          <a:latin typeface="Times New Roman" panose="02020603050405020304" pitchFamily="18" charset="0"/>
                          <a:cs typeface="Times New Roman" panose="02020603050405020304" pitchFamily="18" charset="0"/>
                        </a:rPr>
                        <a:t> River</a:t>
                      </a:r>
                      <a:endParaRPr lang="zh-CN" altLang="en-US" sz="24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a:solidFill>
                      <a:schemeClr val="accent5">
                        <a:lumMod val="20000"/>
                        <a:lumOff val="80000"/>
                      </a:schemeClr>
                    </a:solidFill>
                  </a:tcPr>
                </a:tc>
              </a:tr>
              <a:tr h="948105">
                <a:tc>
                  <a:txBody>
                    <a:bodyPr/>
                    <a:lstStyle/>
                    <a:p>
                      <a:pPr marL="0" marR="0" indent="0" algn="just">
                        <a:spcBef>
                          <a:spcPts val="0"/>
                        </a:spcBef>
                        <a:spcAft>
                          <a:spcPts val="0"/>
                        </a:spcAft>
                      </a:pPr>
                      <a:r>
                        <a:rPr lang="en-US" sz="2400" kern="100">
                          <a:effectLst/>
                        </a:rPr>
                        <a:t>what</a:t>
                      </a:r>
                      <a:endParaRPr lang="en-US" sz="2400" kern="100">
                        <a:effectLst/>
                        <a:latin typeface="Calibri" panose="020F0502020204030204"/>
                        <a:ea typeface="宋体" panose="02010600030101010101" pitchFamily="2" charset="-122"/>
                        <a:cs typeface="Times New Roman" panose="02020603050405020304"/>
                      </a:endParaRPr>
                    </a:p>
                  </a:txBody>
                  <a:tcPr marL="68580" marR="68580">
                    <a:solidFill>
                      <a:schemeClr val="accent5">
                        <a:lumMod val="20000"/>
                        <a:lumOff val="80000"/>
                      </a:schemeClr>
                    </a:solidFill>
                  </a:tcPr>
                </a:tc>
                <a:tc>
                  <a:txBody>
                    <a:bodyPr/>
                    <a:lstStyle/>
                    <a:p>
                      <a:pPr marL="0" marR="0" indent="0" algn="just">
                        <a:spcBef>
                          <a:spcPts val="0"/>
                        </a:spcBef>
                        <a:spcAft>
                          <a:spcPts val="0"/>
                        </a:spcAft>
                      </a:pPr>
                      <a:r>
                        <a:rPr lang="zh-CN" altLang="en-US" sz="2400" kern="100" dirty="0">
                          <a:effectLst/>
                        </a:rPr>
                        <a:t>事件</a:t>
                      </a:r>
                      <a:endParaRPr lang="zh-CN" altLang="en-US" sz="2400" kern="100" dirty="0">
                        <a:effectLst/>
                        <a:latin typeface="Calibri" panose="020F0502020204030204"/>
                        <a:ea typeface="宋体" panose="02010600030101010101" pitchFamily="2" charset="-122"/>
                        <a:cs typeface="Times New Roman" panose="02020603050405020304"/>
                      </a:endParaRPr>
                    </a:p>
                  </a:txBody>
                  <a:tcPr marL="68580" marR="68580">
                    <a:solidFill>
                      <a:schemeClr val="accent5">
                        <a:lumMod val="20000"/>
                        <a:lumOff val="80000"/>
                      </a:schemeClr>
                    </a:solidFill>
                  </a:tcPr>
                </a:tc>
                <a:tc>
                  <a:txBody>
                    <a:bodyPr/>
                    <a:lstStyle/>
                    <a:p>
                      <a:pPr marL="0" marR="0" indent="0" algn="just">
                        <a:spcBef>
                          <a:spcPts val="0"/>
                        </a:spcBef>
                        <a:spcAft>
                          <a:spcPts val="0"/>
                        </a:spcAft>
                      </a:pPr>
                      <a:r>
                        <a:rPr lang="zh-CN" altLang="en-US" sz="2400" kern="100" dirty="0">
                          <a:effectLst/>
                          <a:latin typeface="Times New Roman" panose="02020603050405020304" pitchFamily="18" charset="0"/>
                          <a:cs typeface="Times New Roman" panose="02020603050405020304" pitchFamily="18" charset="0"/>
                        </a:rPr>
                        <a:t> </a:t>
                      </a:r>
                      <a:r>
                        <a:rPr lang="en-US" altLang="zh-CN" sz="2400" kern="100" dirty="0" smtClean="0">
                          <a:effectLst/>
                          <a:latin typeface="Times New Roman" panose="02020603050405020304" pitchFamily="18" charset="0"/>
                          <a:cs typeface="Times New Roman" panose="02020603050405020304" pitchFamily="18" charset="0"/>
                        </a:rPr>
                        <a:t>get in trouble;</a:t>
                      </a:r>
                      <a:endParaRPr lang="en-US" altLang="zh-CN" sz="2400" kern="100" dirty="0" smtClean="0">
                        <a:effectLst/>
                        <a:latin typeface="Times New Roman" panose="02020603050405020304" pitchFamily="18" charset="0"/>
                        <a:cs typeface="Times New Roman" panose="02020603050405020304" pitchFamily="18" charset="0"/>
                      </a:endParaRPr>
                    </a:p>
                    <a:p>
                      <a:pPr marL="0" marR="0" indent="0" algn="just">
                        <a:spcBef>
                          <a:spcPts val="0"/>
                        </a:spcBef>
                        <a:spcAft>
                          <a:spcPts val="0"/>
                        </a:spcAft>
                      </a:pPr>
                      <a:r>
                        <a:rPr lang="en-US" altLang="zh-CN" sz="2400" kern="100" dirty="0" smtClean="0">
                          <a:effectLst/>
                          <a:latin typeface="Times New Roman" panose="02020603050405020304" pitchFamily="18" charset="0"/>
                          <a:ea typeface="宋体" panose="02010600030101010101" pitchFamily="2" charset="-122"/>
                          <a:cs typeface="Times New Roman" panose="02020603050405020304" pitchFamily="18" charset="0"/>
                        </a:rPr>
                        <a:t>ask for help</a:t>
                      </a:r>
                      <a:endParaRPr lang="zh-CN" altLang="en-US" sz="24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a:solidFill>
                      <a:schemeClr val="accent5">
                        <a:lumMod val="20000"/>
                        <a:lumOff val="80000"/>
                      </a:schemeClr>
                    </a:solidFill>
                  </a:tcPr>
                </a:tc>
              </a:tr>
              <a:tr h="948105">
                <a:tc>
                  <a:txBody>
                    <a:bodyPr/>
                    <a:lstStyle/>
                    <a:p>
                      <a:pPr marL="0" marR="0" indent="0" algn="just">
                        <a:spcBef>
                          <a:spcPts val="0"/>
                        </a:spcBef>
                        <a:spcAft>
                          <a:spcPts val="0"/>
                        </a:spcAft>
                      </a:pPr>
                      <a:r>
                        <a:rPr lang="en-US" sz="2400" kern="100">
                          <a:effectLst/>
                        </a:rPr>
                        <a:t>why</a:t>
                      </a:r>
                      <a:endParaRPr lang="en-US" sz="2400" kern="100">
                        <a:effectLst/>
                        <a:latin typeface="Calibri" panose="020F0502020204030204"/>
                        <a:ea typeface="宋体" panose="02010600030101010101" pitchFamily="2" charset="-122"/>
                        <a:cs typeface="Times New Roman" panose="02020603050405020304"/>
                      </a:endParaRPr>
                    </a:p>
                  </a:txBody>
                  <a:tcPr marL="68580" marR="68580">
                    <a:solidFill>
                      <a:schemeClr val="accent5">
                        <a:lumMod val="20000"/>
                        <a:lumOff val="80000"/>
                      </a:schemeClr>
                    </a:solidFill>
                  </a:tcPr>
                </a:tc>
                <a:tc>
                  <a:txBody>
                    <a:bodyPr/>
                    <a:lstStyle/>
                    <a:p>
                      <a:pPr marL="0" marR="0" indent="0" algn="just">
                        <a:spcBef>
                          <a:spcPts val="0"/>
                        </a:spcBef>
                        <a:spcAft>
                          <a:spcPts val="0"/>
                        </a:spcAft>
                      </a:pPr>
                      <a:r>
                        <a:rPr lang="zh-CN" altLang="en-US" sz="2400" kern="100" dirty="0">
                          <a:effectLst/>
                        </a:rPr>
                        <a:t>原因</a:t>
                      </a:r>
                      <a:endParaRPr lang="zh-CN" altLang="en-US" sz="2400" kern="100" dirty="0">
                        <a:effectLst/>
                        <a:latin typeface="Calibri" panose="020F0502020204030204"/>
                        <a:ea typeface="宋体" panose="02010600030101010101" pitchFamily="2" charset="-122"/>
                        <a:cs typeface="Times New Roman" panose="02020603050405020304"/>
                      </a:endParaRPr>
                    </a:p>
                  </a:txBody>
                  <a:tcPr marL="68580" marR="68580">
                    <a:solidFill>
                      <a:schemeClr val="accent5">
                        <a:lumMod val="20000"/>
                        <a:lumOff val="80000"/>
                      </a:schemeClr>
                    </a:solidFill>
                  </a:tcPr>
                </a:tc>
                <a:tc>
                  <a:txBody>
                    <a:bodyPr/>
                    <a:lstStyle/>
                    <a:p>
                      <a:pPr marL="0" marR="0" indent="0" algn="just">
                        <a:spcBef>
                          <a:spcPts val="0"/>
                        </a:spcBef>
                        <a:spcAft>
                          <a:spcPts val="0"/>
                        </a:spcAft>
                      </a:pPr>
                      <a:r>
                        <a:rPr lang="zh-CN" altLang="en-US" sz="1050" kern="100" dirty="0">
                          <a:effectLst/>
                        </a:rPr>
                        <a:t> </a:t>
                      </a:r>
                      <a:r>
                        <a:rPr lang="en-US" altLang="zh-CN" sz="2400" kern="100" dirty="0" smtClean="0">
                          <a:effectLst/>
                          <a:latin typeface="Times New Roman" panose="02020603050405020304" pitchFamily="18" charset="0"/>
                          <a:cs typeface="Times New Roman" panose="02020603050405020304" pitchFamily="18" charset="0"/>
                        </a:rPr>
                        <a:t>extreme weather</a:t>
                      </a:r>
                      <a:endParaRPr lang="en-US" altLang="zh-CN" sz="2400" kern="100" dirty="0" smtClean="0">
                        <a:effectLst/>
                        <a:latin typeface="Times New Roman" panose="02020603050405020304" pitchFamily="18" charset="0"/>
                        <a:cs typeface="Times New Roman" panose="02020603050405020304" pitchFamily="18" charset="0"/>
                      </a:endParaRPr>
                    </a:p>
                    <a:p>
                      <a:pPr marL="0" marR="0" indent="0" algn="just">
                        <a:spcBef>
                          <a:spcPts val="0"/>
                        </a:spcBef>
                        <a:spcAft>
                          <a:spcPts val="0"/>
                        </a:spcAft>
                      </a:pPr>
                      <a:r>
                        <a:rPr lang="en-US" altLang="zh-CN" sz="2400" kern="100" smtClean="0">
                          <a:effectLst/>
                          <a:latin typeface="Times New Roman" panose="02020603050405020304" pitchFamily="18" charset="0"/>
                          <a:ea typeface="宋体" panose="02010600030101010101" pitchFamily="2" charset="-122"/>
                          <a:cs typeface="Times New Roman" panose="02020603050405020304" pitchFamily="18" charset="0"/>
                        </a:rPr>
                        <a:t>rising </a:t>
                      </a:r>
                      <a:r>
                        <a:rPr lang="en-US" altLang="zh-CN" sz="2400" kern="100" dirty="0" smtClean="0">
                          <a:effectLst/>
                          <a:latin typeface="Times New Roman" panose="02020603050405020304" pitchFamily="18" charset="0"/>
                          <a:ea typeface="宋体" panose="02010600030101010101" pitchFamily="2" charset="-122"/>
                          <a:cs typeface="Times New Roman" panose="02020603050405020304" pitchFamily="18" charset="0"/>
                        </a:rPr>
                        <a:t>water</a:t>
                      </a:r>
                      <a:endParaRPr lang="zh-CN" altLang="en-US" sz="24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a:solidFill>
                      <a:schemeClr val="accent5">
                        <a:lumMod val="20000"/>
                        <a:lumOff val="80000"/>
                      </a:schemeClr>
                    </a:solidFill>
                  </a:tcPr>
                </a:tc>
              </a:tr>
              <a:tr h="948105">
                <a:tc>
                  <a:txBody>
                    <a:bodyPr/>
                    <a:lstStyle/>
                    <a:p>
                      <a:pPr marL="0" marR="0" indent="0" algn="just">
                        <a:spcBef>
                          <a:spcPts val="0"/>
                        </a:spcBef>
                        <a:spcAft>
                          <a:spcPts val="0"/>
                        </a:spcAft>
                      </a:pPr>
                      <a:r>
                        <a:rPr lang="en-US" sz="2400" kern="100">
                          <a:effectLst/>
                        </a:rPr>
                        <a:t>how</a:t>
                      </a:r>
                      <a:endParaRPr lang="en-US" sz="2400" kern="100">
                        <a:effectLst/>
                        <a:latin typeface="Calibri" panose="020F0502020204030204"/>
                        <a:ea typeface="宋体" panose="02010600030101010101" pitchFamily="2" charset="-122"/>
                        <a:cs typeface="Times New Roman" panose="02020603050405020304"/>
                      </a:endParaRPr>
                    </a:p>
                  </a:txBody>
                  <a:tcPr marL="68580" marR="68580">
                    <a:solidFill>
                      <a:schemeClr val="accent5">
                        <a:lumMod val="20000"/>
                        <a:lumOff val="80000"/>
                      </a:schemeClr>
                    </a:solidFill>
                  </a:tcPr>
                </a:tc>
                <a:tc>
                  <a:txBody>
                    <a:bodyPr/>
                    <a:lstStyle/>
                    <a:p>
                      <a:pPr marL="0" marR="0" indent="0" algn="just">
                        <a:spcBef>
                          <a:spcPts val="0"/>
                        </a:spcBef>
                        <a:spcAft>
                          <a:spcPts val="0"/>
                        </a:spcAft>
                      </a:pPr>
                      <a:r>
                        <a:rPr lang="zh-CN" altLang="en-US" sz="2400" kern="100" dirty="0">
                          <a:effectLst/>
                        </a:rPr>
                        <a:t>怎么</a:t>
                      </a:r>
                      <a:endParaRPr lang="zh-CN" altLang="en-US" sz="2400" kern="100" dirty="0">
                        <a:effectLst/>
                        <a:latin typeface="Calibri" panose="020F0502020204030204"/>
                        <a:ea typeface="宋体" panose="02010600030101010101" pitchFamily="2" charset="-122"/>
                        <a:cs typeface="Times New Roman" panose="02020603050405020304"/>
                      </a:endParaRPr>
                    </a:p>
                  </a:txBody>
                  <a:tcPr marL="68580" marR="68580">
                    <a:solidFill>
                      <a:schemeClr val="accent5">
                        <a:lumMod val="20000"/>
                        <a:lumOff val="80000"/>
                      </a:schemeClr>
                    </a:solidFill>
                  </a:tcPr>
                </a:tc>
                <a:tc>
                  <a:txBody>
                    <a:bodyPr/>
                    <a:lstStyle/>
                    <a:p>
                      <a:pPr marL="0" marR="0" indent="0" algn="just">
                        <a:spcBef>
                          <a:spcPts val="0"/>
                        </a:spcBef>
                        <a:spcAft>
                          <a:spcPts val="0"/>
                        </a:spcAft>
                      </a:pPr>
                      <a:r>
                        <a:rPr lang="en-US" altLang="zh-CN" sz="2400" kern="100" dirty="0" smtClean="0">
                          <a:effectLst/>
                          <a:latin typeface="Times New Roman" panose="02020603050405020304" pitchFamily="18" charset="0"/>
                          <a:ea typeface="宋体" panose="02010600030101010101" pitchFamily="2" charset="-122"/>
                          <a:cs typeface="Times New Roman" panose="02020603050405020304" pitchFamily="18" charset="0"/>
                        </a:rPr>
                        <a:t>ask</a:t>
                      </a:r>
                      <a:r>
                        <a:rPr lang="en-US" altLang="zh-CN" sz="2400" kern="100" baseline="0" dirty="0" smtClean="0">
                          <a:effectLst/>
                          <a:latin typeface="Times New Roman" panose="02020603050405020304" pitchFamily="18" charset="0"/>
                          <a:ea typeface="宋体" panose="02010600030101010101" pitchFamily="2" charset="-122"/>
                          <a:cs typeface="Times New Roman" panose="02020603050405020304" pitchFamily="18" charset="0"/>
                        </a:rPr>
                        <a:t> for help</a:t>
                      </a:r>
                      <a:endParaRPr lang="zh-CN" altLang="en-US" sz="24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a:solidFill>
                      <a:schemeClr val="accent5">
                        <a:lumMod val="20000"/>
                        <a:lumOff val="80000"/>
                      </a:schemeClr>
                    </a:solid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23528" y="332656"/>
            <a:ext cx="8424936" cy="4524315"/>
          </a:xfrm>
          <a:prstGeom prst="rect">
            <a:avLst/>
          </a:prstGeom>
        </p:spPr>
        <p:txBody>
          <a:bodyPr wrap="square">
            <a:spAutoFit/>
          </a:bodyPr>
          <a:lstStyle/>
          <a:p>
            <a:pPr lvl="0"/>
            <a:r>
              <a:rPr lang="zh-CN" altLang="en-US" sz="3200" b="1" dirty="0">
                <a:solidFill>
                  <a:schemeClr val="accent6">
                    <a:lumMod val="75000"/>
                  </a:schemeClr>
                </a:solidFill>
                <a:latin typeface="+mn-ea"/>
              </a:rPr>
              <a:t>故事</a:t>
            </a:r>
            <a:r>
              <a:rPr lang="zh-CN" altLang="en-US" sz="3200" b="1" dirty="0" smtClean="0">
                <a:solidFill>
                  <a:schemeClr val="accent6">
                    <a:lumMod val="75000"/>
                  </a:schemeClr>
                </a:solidFill>
                <a:latin typeface="+mn-ea"/>
              </a:rPr>
              <a:t>主线：</a:t>
            </a:r>
            <a:endParaRPr lang="en-US" altLang="zh-CN" sz="3200" b="1" dirty="0" smtClean="0">
              <a:solidFill>
                <a:schemeClr val="accent6">
                  <a:lumMod val="75000"/>
                </a:schemeClr>
              </a:solidFill>
              <a:latin typeface="+mn-ea"/>
            </a:endParaRPr>
          </a:p>
          <a:p>
            <a:pPr lvl="0"/>
            <a:r>
              <a:rPr lang="en-US" altLang="zh-CN" sz="3200" b="1" dirty="0" smtClean="0">
                <a:solidFill>
                  <a:schemeClr val="accent6">
                    <a:lumMod val="75000"/>
                  </a:schemeClr>
                </a:solidFill>
                <a:latin typeface="+mn-ea"/>
              </a:rPr>
              <a:t>2020</a:t>
            </a:r>
            <a:r>
              <a:rPr lang="zh-CN" altLang="en-US" sz="3200" b="1" dirty="0" smtClean="0">
                <a:solidFill>
                  <a:schemeClr val="accent6">
                    <a:lumMod val="75000"/>
                  </a:schemeClr>
                </a:solidFill>
                <a:latin typeface="+mn-ea"/>
              </a:rPr>
              <a:t>金丽衢</a:t>
            </a:r>
            <a:r>
              <a:rPr lang="zh-CN" altLang="en-US" sz="3200" b="1" dirty="0">
                <a:solidFill>
                  <a:schemeClr val="accent6">
                    <a:lumMod val="75000"/>
                  </a:schemeClr>
                </a:solidFill>
                <a:latin typeface="+mn-ea"/>
              </a:rPr>
              <a:t>十二</a:t>
            </a:r>
            <a:r>
              <a:rPr lang="zh-CN" altLang="en-US" sz="3200" b="1" dirty="0" smtClean="0">
                <a:solidFill>
                  <a:schemeClr val="accent6">
                    <a:lumMod val="75000"/>
                  </a:schemeClr>
                </a:solidFill>
                <a:latin typeface="+mn-ea"/>
              </a:rPr>
              <a:t>校</a:t>
            </a:r>
            <a:endParaRPr lang="en-US" altLang="zh-CN" sz="3200" b="1" dirty="0" smtClean="0">
              <a:solidFill>
                <a:schemeClr val="accent6">
                  <a:lumMod val="75000"/>
                </a:schemeClr>
              </a:solidFill>
              <a:latin typeface="+mn-ea"/>
            </a:endParaRPr>
          </a:p>
          <a:p>
            <a:pPr lvl="0"/>
            <a:endParaRPr lang="zh-CN" altLang="en-US" sz="3200" b="1" dirty="0">
              <a:solidFill>
                <a:schemeClr val="accent6">
                  <a:lumMod val="75000"/>
                </a:schemeClr>
              </a:solidFill>
              <a:latin typeface="+mn-ea"/>
            </a:endParaRPr>
          </a:p>
          <a:p>
            <a:r>
              <a:rPr lang="zh-CN" altLang="en-US" sz="3200" dirty="0">
                <a:latin typeface="+mn-ea"/>
              </a:rPr>
              <a:t>涨水－困在岩石上－求救－无果－求救－等待－直升机－飞离</a:t>
            </a:r>
            <a:r>
              <a:rPr lang="en-US" altLang="zh-CN" sz="3200" dirty="0">
                <a:latin typeface="+mn-ea"/>
              </a:rPr>
              <a:t>……</a:t>
            </a:r>
            <a:r>
              <a:rPr lang="zh-CN" altLang="en-US" sz="3200" dirty="0">
                <a:latin typeface="+mn-ea"/>
              </a:rPr>
              <a:t>拂晓</a:t>
            </a:r>
            <a:r>
              <a:rPr lang="en-US" altLang="zh-CN" sz="3200" dirty="0" smtClean="0">
                <a:latin typeface="+mn-ea"/>
              </a:rPr>
              <a:t>……</a:t>
            </a:r>
            <a:endParaRPr lang="en-US" altLang="zh-CN" sz="3200" dirty="0" smtClean="0">
              <a:latin typeface="+mn-ea"/>
            </a:endParaRPr>
          </a:p>
          <a:p>
            <a:endParaRPr lang="zh-CN" altLang="en-US" sz="3200" dirty="0">
              <a:latin typeface="+mn-ea"/>
            </a:endParaRPr>
          </a:p>
          <a:p>
            <a:r>
              <a:rPr lang="en-US" altLang="zh-CN" sz="3200" b="1" dirty="0" smtClean="0">
                <a:solidFill>
                  <a:schemeClr val="accent6">
                    <a:lumMod val="75000"/>
                  </a:schemeClr>
                </a:solidFill>
                <a:latin typeface="+mn-ea"/>
              </a:rPr>
              <a:t>2016</a:t>
            </a:r>
            <a:r>
              <a:rPr lang="zh-CN" altLang="en-US" sz="3200" b="1" dirty="0">
                <a:solidFill>
                  <a:schemeClr val="accent6">
                    <a:lumMod val="75000"/>
                  </a:schemeClr>
                </a:solidFill>
                <a:latin typeface="+mn-ea"/>
              </a:rPr>
              <a:t>年</a:t>
            </a:r>
            <a:r>
              <a:rPr lang="en-US" altLang="zh-CN" sz="3200" b="1" dirty="0" smtClean="0">
                <a:solidFill>
                  <a:schemeClr val="accent6">
                    <a:lumMod val="75000"/>
                  </a:schemeClr>
                </a:solidFill>
                <a:latin typeface="+mn-ea"/>
              </a:rPr>
              <a:t>10</a:t>
            </a:r>
            <a:r>
              <a:rPr lang="zh-CN" altLang="en-US" sz="3200" b="1" dirty="0" smtClean="0">
                <a:solidFill>
                  <a:schemeClr val="accent6">
                    <a:lumMod val="75000"/>
                  </a:schemeClr>
                </a:solidFill>
                <a:latin typeface="+mn-ea"/>
              </a:rPr>
              <a:t>月</a:t>
            </a:r>
            <a:r>
              <a:rPr lang="zh-CN" altLang="en-US" sz="3200" b="1" dirty="0">
                <a:solidFill>
                  <a:schemeClr val="accent6">
                    <a:lumMod val="75000"/>
                  </a:schemeClr>
                </a:solidFill>
                <a:latin typeface="+mn-ea"/>
              </a:rPr>
              <a:t>的读后续写主线</a:t>
            </a:r>
            <a:r>
              <a:rPr lang="en-US" altLang="zh-CN" sz="3200" b="1" dirty="0" smtClean="0">
                <a:solidFill>
                  <a:schemeClr val="accent6">
                    <a:lumMod val="75000"/>
                  </a:schemeClr>
                </a:solidFill>
                <a:latin typeface="+mn-ea"/>
              </a:rPr>
              <a:t>:</a:t>
            </a:r>
            <a:endParaRPr lang="en-US" altLang="zh-CN" sz="3200" b="1" dirty="0" smtClean="0">
              <a:solidFill>
                <a:schemeClr val="accent6">
                  <a:lumMod val="75000"/>
                </a:schemeClr>
              </a:solidFill>
              <a:latin typeface="+mn-ea"/>
            </a:endParaRPr>
          </a:p>
          <a:p>
            <a:r>
              <a:rPr lang="zh-CN" altLang="en-US" sz="3200" dirty="0" smtClean="0">
                <a:latin typeface="+mn-ea"/>
              </a:rPr>
              <a:t>吵架－</a:t>
            </a:r>
            <a:r>
              <a:rPr lang="zh-CN" altLang="en-US" sz="3200" dirty="0">
                <a:latin typeface="+mn-ea"/>
              </a:rPr>
              <a:t>出走－迷路－失联－自救－思念－寻路－直升机－飞离</a:t>
            </a:r>
            <a:r>
              <a:rPr lang="en-US" altLang="zh-CN" sz="3200" dirty="0">
                <a:latin typeface="+mn-ea"/>
              </a:rPr>
              <a:t>……</a:t>
            </a:r>
            <a:r>
              <a:rPr lang="zh-CN" altLang="en-US" sz="3200" dirty="0">
                <a:latin typeface="+mn-ea"/>
              </a:rPr>
              <a:t>拂晓</a:t>
            </a:r>
            <a:r>
              <a:rPr lang="en-US" altLang="zh-CN" sz="3200" dirty="0">
                <a:latin typeface="+mn-ea"/>
              </a:rPr>
              <a:t>……</a:t>
            </a:r>
            <a:endParaRPr lang="zh-CN" altLang="en-US" sz="3200" dirty="0">
              <a:latin typeface="+mn-ea"/>
            </a:endParaRPr>
          </a:p>
        </p:txBody>
      </p:sp>
      <p:sp>
        <p:nvSpPr>
          <p:cNvPr id="5" name="矩形 4"/>
          <p:cNvSpPr/>
          <p:nvPr/>
        </p:nvSpPr>
        <p:spPr>
          <a:xfrm>
            <a:off x="6300192" y="2708920"/>
            <a:ext cx="2121094" cy="923330"/>
          </a:xfrm>
          <a:prstGeom prst="rect">
            <a:avLst/>
          </a:prstGeom>
          <a:noFill/>
        </p:spPr>
        <p:txBody>
          <a:bodyPr wrap="none" lIns="91440" tIns="45720" rIns="91440" bIns="45720">
            <a:spAutoFit/>
          </a:bodyPr>
          <a:lstStyle/>
          <a:p>
            <a:pPr algn="ctr"/>
            <a:r>
              <a:rPr lang="en-US" altLang="zh-CN" sz="5400" b="1" cap="none" spc="0" dirty="0" smtClean="0">
                <a:ln w="1905"/>
                <a:solidFill>
                  <a:srgbClr val="00B050"/>
                </a:solidFill>
                <a:effectLst>
                  <a:innerShdw blurRad="69850" dist="43180" dir="5400000">
                    <a:srgbClr val="000000">
                      <a:alpha val="65000"/>
                    </a:srgbClr>
                  </a:innerShdw>
                </a:effectLst>
              </a:rPr>
              <a:t>similar</a:t>
            </a:r>
            <a:endParaRPr lang="zh-CN" altLang="en-US" sz="5400" b="1" cap="none" spc="0" dirty="0">
              <a:ln w="1905"/>
              <a:solidFill>
                <a:srgbClr val="00B050"/>
              </a:solidFill>
              <a:effectLst>
                <a:innerShdw blurRad="69850" dist="43180" dir="5400000">
                  <a:srgbClr val="000000">
                    <a:alpha val="65000"/>
                  </a:srgbClr>
                </a:innerShdw>
              </a:effectLst>
            </a:endParaRPr>
          </a:p>
        </p:txBody>
      </p:sp>
      <p:pic>
        <p:nvPicPr>
          <p:cNvPr id="6" name="图片 5"/>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6084168" y="26567"/>
            <a:ext cx="2869820" cy="169527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95536" y="188640"/>
            <a:ext cx="7920880" cy="1569660"/>
          </a:xfrm>
          <a:prstGeom prst="rect">
            <a:avLst/>
          </a:prstGeom>
        </p:spPr>
        <p:txBody>
          <a:bodyPr wrap="square">
            <a:spAutoFit/>
          </a:bodyPr>
          <a:lstStyle/>
          <a:p>
            <a:pPr lvl="0"/>
            <a:r>
              <a:rPr lang="zh-CN" altLang="en-US" sz="3200" b="1" dirty="0">
                <a:solidFill>
                  <a:schemeClr val="accent6"/>
                </a:solidFill>
              </a:rPr>
              <a:t>故事发生的时间： </a:t>
            </a:r>
            <a:endParaRPr lang="zh-CN" altLang="en-US" sz="3200" b="1" dirty="0">
              <a:solidFill>
                <a:schemeClr val="accent6"/>
              </a:solidFill>
            </a:endParaRPr>
          </a:p>
          <a:p>
            <a:r>
              <a:rPr lang="zh-CN" altLang="en-US" sz="3200" b="1" dirty="0" smtClean="0"/>
              <a:t>春天</a:t>
            </a:r>
            <a:r>
              <a:rPr lang="zh-CN" altLang="en-US" sz="3200" b="1" dirty="0"/>
              <a:t>（</a:t>
            </a:r>
            <a:r>
              <a:rPr lang="en-US" altLang="zh-CN" sz="3200" b="1" dirty="0"/>
              <a:t>spring rains</a:t>
            </a:r>
            <a:r>
              <a:rPr lang="zh-CN" altLang="en-US" sz="3200" b="1" dirty="0"/>
              <a:t>）</a:t>
            </a:r>
            <a:r>
              <a:rPr lang="en-US" altLang="zh-CN" sz="3200" b="1" dirty="0" smtClean="0"/>
              <a:t>,</a:t>
            </a:r>
            <a:endParaRPr lang="en-US" altLang="zh-CN" sz="3200" b="1" dirty="0" smtClean="0"/>
          </a:p>
          <a:p>
            <a:r>
              <a:rPr lang="zh-CN" altLang="en-US" sz="3200" b="1" dirty="0" smtClean="0"/>
              <a:t>仍然</a:t>
            </a:r>
            <a:r>
              <a:rPr lang="zh-CN" altLang="en-US" sz="3200" b="1" dirty="0"/>
              <a:t>寒冷（</a:t>
            </a:r>
            <a:r>
              <a:rPr lang="en-US" altLang="zh-CN" sz="3200" b="1" dirty="0"/>
              <a:t>heavy snow</a:t>
            </a:r>
            <a:r>
              <a:rPr lang="zh-CN" altLang="en-US" sz="3200" b="1" dirty="0"/>
              <a:t>）</a:t>
            </a:r>
            <a:endParaRPr lang="en-US" altLang="zh-CN" sz="3200" b="1" dirty="0"/>
          </a:p>
        </p:txBody>
      </p:sp>
      <p:pic>
        <p:nvPicPr>
          <p:cNvPr id="6" name="图片 5"/>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539552" y="3284984"/>
            <a:ext cx="8136904" cy="3211700"/>
          </a:xfrm>
          <a:prstGeom prst="rect">
            <a:avLst/>
          </a:prstGeom>
        </p:spPr>
      </p:pic>
      <p:sp>
        <p:nvSpPr>
          <p:cNvPr id="7" name="矩形 6"/>
          <p:cNvSpPr/>
          <p:nvPr/>
        </p:nvSpPr>
        <p:spPr>
          <a:xfrm>
            <a:off x="323528" y="1817714"/>
            <a:ext cx="8568952" cy="1077218"/>
          </a:xfrm>
          <a:prstGeom prst="rect">
            <a:avLst/>
          </a:prstGeom>
        </p:spPr>
        <p:txBody>
          <a:bodyPr wrap="square">
            <a:spAutoFit/>
          </a:bodyPr>
          <a:lstStyle/>
          <a:p>
            <a:r>
              <a:rPr lang="zh-CN" altLang="en-US" sz="3200" b="1" dirty="0">
                <a:solidFill>
                  <a:schemeClr val="accent6"/>
                </a:solidFill>
              </a:rPr>
              <a:t>可续写线索</a:t>
            </a:r>
            <a:r>
              <a:rPr lang="en-US" altLang="zh-CN" sz="3200" b="1" dirty="0" smtClean="0">
                <a:solidFill>
                  <a:schemeClr val="accent6"/>
                </a:solidFill>
              </a:rPr>
              <a:t>:</a:t>
            </a:r>
            <a:endParaRPr lang="zh-CN" altLang="en-US" sz="3200" b="1" dirty="0">
              <a:solidFill>
                <a:schemeClr val="accent6"/>
              </a:solidFill>
            </a:endParaRPr>
          </a:p>
          <a:p>
            <a:r>
              <a:rPr lang="zh-CN" altLang="en-US" sz="3200" b="1" dirty="0"/>
              <a:t>焦虑</a:t>
            </a:r>
            <a:r>
              <a:rPr lang="en-US" altLang="zh-CN" sz="3200" b="1" dirty="0"/>
              <a:t>? </a:t>
            </a:r>
            <a:r>
              <a:rPr lang="zh-CN" altLang="en-US" sz="3200" b="1" dirty="0"/>
              <a:t>坚信</a:t>
            </a:r>
            <a:r>
              <a:rPr lang="en-US" altLang="zh-CN" sz="3200" b="1" dirty="0"/>
              <a:t>? </a:t>
            </a:r>
            <a:r>
              <a:rPr lang="zh-CN" altLang="en-US" sz="3200" b="1" dirty="0"/>
              <a:t>曲折</a:t>
            </a:r>
            <a:r>
              <a:rPr lang="en-US" altLang="zh-CN" sz="3200" b="1" dirty="0"/>
              <a:t>? </a:t>
            </a:r>
            <a:r>
              <a:rPr lang="zh-CN" altLang="en-US" sz="3200" b="1" dirty="0"/>
              <a:t>失望</a:t>
            </a:r>
            <a:r>
              <a:rPr lang="en-US" altLang="zh-CN" sz="3200" b="1" dirty="0"/>
              <a:t>? </a:t>
            </a:r>
            <a:r>
              <a:rPr lang="zh-CN" altLang="en-US" sz="3200" b="1" dirty="0"/>
              <a:t>自救</a:t>
            </a:r>
            <a:r>
              <a:rPr lang="en-US" altLang="zh-CN" sz="3200" b="1" dirty="0"/>
              <a:t>? </a:t>
            </a:r>
            <a:r>
              <a:rPr lang="zh-CN" altLang="en-US" sz="3200" b="1" dirty="0"/>
              <a:t>获救</a:t>
            </a:r>
            <a:r>
              <a:rPr lang="en-US" altLang="zh-CN" sz="3200" b="1" dirty="0"/>
              <a:t>? </a:t>
            </a:r>
            <a:r>
              <a:rPr lang="zh-CN" altLang="en-US" sz="3200" b="1" dirty="0"/>
              <a:t>激动</a:t>
            </a:r>
            <a:r>
              <a:rPr lang="en-US" altLang="zh-CN" sz="3200" b="1" dirty="0"/>
              <a:t>?</a:t>
            </a:r>
            <a:endParaRPr lang="en-US" altLang="zh-CN" sz="32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内容占位符 2"/>
          <p:cNvSpPr>
            <a:spLocks noGrp="1"/>
          </p:cNvSpPr>
          <p:nvPr>
            <p:ph idx="1"/>
          </p:nvPr>
        </p:nvSpPr>
        <p:spPr>
          <a:xfrm>
            <a:off x="393700" y="1039813"/>
            <a:ext cx="8229600" cy="4525962"/>
          </a:xfrm>
        </p:spPr>
        <p:txBody>
          <a:bodyPr anchor="t">
            <a:noAutofit/>
          </a:bodyPr>
          <a:lstStyle/>
          <a:p>
            <a:pPr marL="0" indent="0">
              <a:lnSpc>
                <a:spcPts val="3900"/>
              </a:lnSpc>
              <a:buNone/>
            </a:pPr>
            <a:r>
              <a:rPr lang="zh-CN" altLang="en-US" b="1" dirty="0">
                <a:latin typeface="+mn-ea"/>
              </a:rPr>
              <a:t>一般故事的发展特点</a:t>
            </a:r>
            <a:endParaRPr lang="zh-CN" altLang="en-US" b="1" dirty="0">
              <a:latin typeface="+mn-ea"/>
            </a:endParaRPr>
          </a:p>
          <a:p>
            <a:pPr marL="0" indent="0">
              <a:lnSpc>
                <a:spcPts val="3900"/>
              </a:lnSpc>
              <a:buNone/>
            </a:pPr>
            <a:r>
              <a:rPr lang="en-US" altLang="zh-CN" b="1" dirty="0">
                <a:latin typeface="+mn-ea"/>
              </a:rPr>
              <a:t>1. </a:t>
            </a:r>
            <a:r>
              <a:rPr lang="zh-CN" altLang="en-US" b="1" dirty="0">
                <a:latin typeface="+mn-ea"/>
              </a:rPr>
              <a:t>描述主要人物及故事背景</a:t>
            </a:r>
            <a:endParaRPr lang="zh-CN" altLang="en-US" b="1" dirty="0">
              <a:latin typeface="+mn-ea"/>
            </a:endParaRPr>
          </a:p>
          <a:p>
            <a:pPr marL="0" indent="0">
              <a:lnSpc>
                <a:spcPts val="3900"/>
              </a:lnSpc>
              <a:buNone/>
            </a:pPr>
            <a:r>
              <a:rPr lang="en-US" altLang="zh-CN" b="1" dirty="0">
                <a:latin typeface="+mn-ea"/>
              </a:rPr>
              <a:t>2. </a:t>
            </a:r>
            <a:r>
              <a:rPr lang="zh-CN" altLang="en-US" b="1" dirty="0">
                <a:latin typeface="+mn-ea"/>
              </a:rPr>
              <a:t>呈现矛盾冲突</a:t>
            </a:r>
            <a:endParaRPr lang="zh-CN" altLang="en-US" b="1" dirty="0">
              <a:latin typeface="+mn-ea"/>
            </a:endParaRPr>
          </a:p>
          <a:p>
            <a:pPr marL="0" indent="0">
              <a:lnSpc>
                <a:spcPts val="3900"/>
              </a:lnSpc>
              <a:buNone/>
            </a:pPr>
            <a:r>
              <a:rPr lang="en-US" altLang="zh-CN" b="1" dirty="0">
                <a:latin typeface="+mn-ea"/>
              </a:rPr>
              <a:t>3. </a:t>
            </a:r>
            <a:r>
              <a:rPr lang="zh-CN" altLang="en-US" b="1" dirty="0">
                <a:latin typeface="+mn-ea"/>
              </a:rPr>
              <a:t>矛盾冲突进一步复杂化</a:t>
            </a:r>
            <a:endParaRPr lang="zh-CN" altLang="en-US" b="1" dirty="0">
              <a:latin typeface="+mn-ea"/>
            </a:endParaRPr>
          </a:p>
          <a:p>
            <a:pPr marL="0" indent="0">
              <a:lnSpc>
                <a:spcPts val="3900"/>
              </a:lnSpc>
              <a:buNone/>
            </a:pPr>
            <a:r>
              <a:rPr lang="en-US" altLang="zh-CN" b="1" dirty="0">
                <a:latin typeface="+mn-ea"/>
              </a:rPr>
              <a:t>4. </a:t>
            </a:r>
            <a:r>
              <a:rPr lang="zh-CN" altLang="en-US" b="1" dirty="0">
                <a:latin typeface="+mn-ea"/>
              </a:rPr>
              <a:t>呈现矛盾冲突的解决措施或结果</a:t>
            </a:r>
            <a:endParaRPr lang="zh-CN" altLang="en-US" b="1" dirty="0">
              <a:latin typeface="+mn-ea"/>
            </a:endParaRPr>
          </a:p>
          <a:p>
            <a:pPr marL="0" indent="0">
              <a:lnSpc>
                <a:spcPts val="3900"/>
              </a:lnSpc>
              <a:buNone/>
            </a:pPr>
            <a:endParaRPr lang="en-US" altLang="zh-CN" b="1" dirty="0" smtClean="0">
              <a:latin typeface="+mn-ea"/>
            </a:endParaRPr>
          </a:p>
          <a:p>
            <a:pPr marL="0" indent="0">
              <a:lnSpc>
                <a:spcPts val="3900"/>
              </a:lnSpc>
              <a:buNone/>
            </a:pPr>
            <a:r>
              <a:rPr lang="zh-CN" altLang="en-US" b="1" dirty="0" smtClean="0">
                <a:latin typeface="+mn-ea"/>
              </a:rPr>
              <a:t>总之</a:t>
            </a:r>
            <a:r>
              <a:rPr lang="zh-CN" altLang="en-US" b="1" dirty="0">
                <a:latin typeface="+mn-ea"/>
              </a:rPr>
              <a:t>，第一段是矛盾冲突复杂化的阶段，可以是问题的进一步深化，误会的高潮，悬念的设置。第二段才能让读者释怀。</a:t>
            </a:r>
            <a:endParaRPr lang="zh-CN" altLang="en-US" b="1" dirty="0">
              <a:latin typeface="+mn-ea"/>
            </a:endParaRPr>
          </a:p>
        </p:txBody>
      </p:sp>
      <p:sp>
        <p:nvSpPr>
          <p:cNvPr id="4" name="矩形 3"/>
          <p:cNvSpPr/>
          <p:nvPr/>
        </p:nvSpPr>
        <p:spPr>
          <a:xfrm>
            <a:off x="323528" y="216642"/>
            <a:ext cx="4815742" cy="707886"/>
          </a:xfrm>
          <a:prstGeom prst="rect">
            <a:avLst/>
          </a:prstGeom>
          <a:noFill/>
        </p:spPr>
        <p:txBody>
          <a:bodyPr wrap="none" lIns="91440" tIns="45720" rIns="91440" bIns="45720">
            <a:spAutoFit/>
          </a:bodyPr>
          <a:lstStyle/>
          <a:p>
            <a:pPr algn="ctr"/>
            <a:r>
              <a:rPr lang="zh-CN" altLang="en-US" sz="40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构思情节、谋篇布局</a:t>
            </a:r>
            <a:endParaRPr lang="zh-CN" altLang="en-US" sz="40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122">
                                            <p:txEl>
                                              <p:pRg st="1" end="1"/>
                                            </p:txEl>
                                          </p:spTgt>
                                        </p:tgtEl>
                                        <p:attrNameLst>
                                          <p:attrName>style.visibility</p:attrName>
                                        </p:attrNameLst>
                                      </p:cBhvr>
                                      <p:to>
                                        <p:strVal val="visible"/>
                                      </p:to>
                                    </p:set>
                                    <p:animEffect transition="in" filter="box(in)">
                                      <p:cBhvr>
                                        <p:cTn id="7" dur="2000"/>
                                        <p:tgtEl>
                                          <p:spTgt spid="5122">
                                            <p:txEl>
                                              <p:pRg st="1" end="1"/>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5122">
                                            <p:txEl>
                                              <p:pRg st="2" end="2"/>
                                            </p:txEl>
                                          </p:spTgt>
                                        </p:tgtEl>
                                        <p:attrNameLst>
                                          <p:attrName>style.visibility</p:attrName>
                                        </p:attrNameLst>
                                      </p:cBhvr>
                                      <p:to>
                                        <p:strVal val="visible"/>
                                      </p:to>
                                    </p:set>
                                    <p:animEffect transition="in" filter="box(in)">
                                      <p:cBhvr>
                                        <p:cTn id="10" dur="2000"/>
                                        <p:tgtEl>
                                          <p:spTgt spid="5122">
                                            <p:txEl>
                                              <p:pRg st="2" end="2"/>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5122">
                                            <p:txEl>
                                              <p:pRg st="3" end="3"/>
                                            </p:txEl>
                                          </p:spTgt>
                                        </p:tgtEl>
                                        <p:attrNameLst>
                                          <p:attrName>style.visibility</p:attrName>
                                        </p:attrNameLst>
                                      </p:cBhvr>
                                      <p:to>
                                        <p:strVal val="visible"/>
                                      </p:to>
                                    </p:set>
                                    <p:animEffect transition="in" filter="box(in)">
                                      <p:cBhvr>
                                        <p:cTn id="13" dur="2000"/>
                                        <p:tgtEl>
                                          <p:spTgt spid="5122">
                                            <p:txEl>
                                              <p:pRg st="3" end="3"/>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5122">
                                            <p:txEl>
                                              <p:pRg st="4" end="4"/>
                                            </p:txEl>
                                          </p:spTgt>
                                        </p:tgtEl>
                                        <p:attrNameLst>
                                          <p:attrName>style.visibility</p:attrName>
                                        </p:attrNameLst>
                                      </p:cBhvr>
                                      <p:to>
                                        <p:strVal val="visible"/>
                                      </p:to>
                                    </p:set>
                                    <p:animEffect transition="in" filter="box(in)">
                                      <p:cBhvr>
                                        <p:cTn id="16" dur="2000"/>
                                        <p:tgtEl>
                                          <p:spTgt spid="5122">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nodeType="clickEffect">
                                  <p:stCondLst>
                                    <p:cond delay="0"/>
                                  </p:stCondLst>
                                  <p:childTnLst>
                                    <p:set>
                                      <p:cBhvr>
                                        <p:cTn id="20" dur="1" fill="hold">
                                          <p:stCondLst>
                                            <p:cond delay="0"/>
                                          </p:stCondLst>
                                        </p:cTn>
                                        <p:tgtEl>
                                          <p:spTgt spid="5122">
                                            <p:txEl>
                                              <p:pRg st="6" end="6"/>
                                            </p:txEl>
                                          </p:spTgt>
                                        </p:tgtEl>
                                        <p:attrNameLst>
                                          <p:attrName>style.visibility</p:attrName>
                                        </p:attrNameLst>
                                      </p:cBhvr>
                                      <p:to>
                                        <p:strVal val="visible"/>
                                      </p:to>
                                    </p:set>
                                    <p:animEffect transition="in" filter="box(in)">
                                      <p:cBhvr>
                                        <p:cTn id="21" dur="2000"/>
                                        <p:tgtEl>
                                          <p:spTgt spid="512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75846"/>
            <a:ext cx="1986313" cy="646331"/>
          </a:xfrm>
          <a:prstGeom prst="rect">
            <a:avLst/>
          </a:prstGeom>
          <a:solidFill>
            <a:schemeClr val="tx2">
              <a:lumMod val="20000"/>
              <a:lumOff val="80000"/>
            </a:schemeClr>
          </a:solidFill>
        </p:spPr>
        <p:txBody>
          <a:bodyPr wrap="none" rtlCol="0">
            <a:spAutoFit/>
          </a:bodyPr>
          <a:lstStyle/>
          <a:p>
            <a:r>
              <a:rPr lang="en-US" altLang="zh-CN" sz="3600" dirty="0" smtClean="0"/>
              <a:t>timetable</a:t>
            </a:r>
            <a:endParaRPr lang="zh-CN" altLang="en-US" sz="3600" dirty="0"/>
          </a:p>
        </p:txBody>
      </p:sp>
      <p:sp>
        <p:nvSpPr>
          <p:cNvPr id="3" name="椭圆 2"/>
          <p:cNvSpPr/>
          <p:nvPr/>
        </p:nvSpPr>
        <p:spPr>
          <a:xfrm>
            <a:off x="0" y="1124744"/>
            <a:ext cx="2952328" cy="17281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smtClean="0"/>
              <a:t>Curtis  Whitson  decided to take a trip as usual</a:t>
            </a:r>
            <a:endParaRPr lang="zh-CN" altLang="en-US" sz="2000" b="1" dirty="0"/>
          </a:p>
        </p:txBody>
      </p:sp>
      <p:sp>
        <p:nvSpPr>
          <p:cNvPr id="4" name="椭圆 3"/>
          <p:cNvSpPr/>
          <p:nvPr/>
        </p:nvSpPr>
        <p:spPr>
          <a:xfrm>
            <a:off x="3059832" y="1124744"/>
            <a:ext cx="2952328" cy="17281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smtClean="0"/>
              <a:t>They yelled for help, but</a:t>
            </a:r>
            <a:endParaRPr lang="en-US" altLang="zh-CN" sz="2000" b="1" dirty="0" smtClean="0"/>
          </a:p>
          <a:p>
            <a:pPr algn="ctr"/>
            <a:r>
              <a:rPr lang="en-US" altLang="zh-CN" sz="2000" b="1" dirty="0" smtClean="0"/>
              <a:t>the sound of rushing water drowned them out</a:t>
            </a:r>
            <a:endParaRPr lang="zh-CN" altLang="en-US" sz="2000" b="1" dirty="0"/>
          </a:p>
        </p:txBody>
      </p:sp>
      <p:sp>
        <p:nvSpPr>
          <p:cNvPr id="5" name="椭圆 4"/>
          <p:cNvSpPr/>
          <p:nvPr/>
        </p:nvSpPr>
        <p:spPr>
          <a:xfrm>
            <a:off x="6191672" y="1115689"/>
            <a:ext cx="2952328" cy="17281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smtClean="0"/>
              <a:t>They threw a bottle with words for help in it over the waterfall, and made it.</a:t>
            </a:r>
            <a:endParaRPr lang="zh-CN" altLang="en-US" sz="2000" b="1" dirty="0"/>
          </a:p>
        </p:txBody>
      </p:sp>
      <p:sp>
        <p:nvSpPr>
          <p:cNvPr id="6" name="椭圆 5"/>
          <p:cNvSpPr/>
          <p:nvPr/>
        </p:nvSpPr>
        <p:spPr>
          <a:xfrm>
            <a:off x="317031" y="4653136"/>
            <a:ext cx="2952328" cy="17281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smtClean="0"/>
              <a:t>Rising water</a:t>
            </a:r>
            <a:endParaRPr lang="en-US" altLang="zh-CN" sz="2000" b="1" dirty="0" smtClean="0"/>
          </a:p>
          <a:p>
            <a:pPr algn="ctr"/>
            <a:r>
              <a:rPr lang="en-US" altLang="zh-CN" sz="2000" b="1" dirty="0" smtClean="0"/>
              <a:t>Narrow canyon</a:t>
            </a:r>
            <a:endParaRPr lang="en-US" altLang="zh-CN" sz="2000" b="1" dirty="0" smtClean="0"/>
          </a:p>
          <a:p>
            <a:pPr algn="ctr"/>
            <a:r>
              <a:rPr lang="en-US" altLang="zh-CN" sz="2000" b="1" dirty="0" smtClean="0"/>
              <a:t>In serious trouble</a:t>
            </a:r>
            <a:endParaRPr lang="zh-CN" altLang="en-US" sz="2000" b="1" dirty="0"/>
          </a:p>
        </p:txBody>
      </p:sp>
      <p:sp>
        <p:nvSpPr>
          <p:cNvPr id="7" name="椭圆 6"/>
          <p:cNvSpPr/>
          <p:nvPr/>
        </p:nvSpPr>
        <p:spPr>
          <a:xfrm>
            <a:off x="4465972" y="4797152"/>
            <a:ext cx="2952328" cy="17281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b="1" dirty="0" smtClean="0"/>
              <a:t>They threw a stick for help but it floated away in the wrong direction.</a:t>
            </a:r>
            <a:endParaRPr lang="zh-CN" altLang="en-US" sz="2000" b="1" dirty="0"/>
          </a:p>
        </p:txBody>
      </p:sp>
      <p:cxnSp>
        <p:nvCxnSpPr>
          <p:cNvPr id="9" name="直接连接符 8"/>
          <p:cNvCxnSpPr/>
          <p:nvPr/>
        </p:nvCxnSpPr>
        <p:spPr>
          <a:xfrm>
            <a:off x="179512" y="3645024"/>
            <a:ext cx="8712968" cy="7200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剪去同侧角的矩形 9"/>
          <p:cNvSpPr/>
          <p:nvPr/>
        </p:nvSpPr>
        <p:spPr>
          <a:xfrm>
            <a:off x="10054" y="2919046"/>
            <a:ext cx="1469667" cy="792088"/>
          </a:xfrm>
          <a:prstGeom prst="snip2Same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rgbClr val="FF0000"/>
                </a:solidFill>
              </a:rPr>
              <a:t>One </a:t>
            </a:r>
            <a:r>
              <a:rPr lang="en-US" altLang="zh-CN" sz="2400" b="1" dirty="0" smtClean="0">
                <a:solidFill>
                  <a:srgbClr val="FF0000"/>
                </a:solidFill>
              </a:rPr>
              <a:t>spring day</a:t>
            </a:r>
            <a:endParaRPr lang="zh-CN" altLang="en-US" sz="2400" b="1" dirty="0">
              <a:solidFill>
                <a:srgbClr val="FF0000"/>
              </a:solidFill>
            </a:endParaRPr>
          </a:p>
        </p:txBody>
      </p:sp>
      <p:sp>
        <p:nvSpPr>
          <p:cNvPr id="13" name="矩形标注 12"/>
          <p:cNvSpPr/>
          <p:nvPr/>
        </p:nvSpPr>
        <p:spPr>
          <a:xfrm>
            <a:off x="1799288" y="3408085"/>
            <a:ext cx="1470071" cy="792088"/>
          </a:xfrm>
          <a:prstGeom prst="wedgeRectCallout">
            <a:avLst>
              <a:gd name="adj1" fmla="val -20833"/>
              <a:gd name="adj2" fmla="val 77300"/>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rgbClr val="FF0000"/>
                </a:solidFill>
              </a:rPr>
              <a:t>In the late afternoon</a:t>
            </a:r>
            <a:endParaRPr lang="zh-CN" altLang="en-US" sz="2400" b="1" dirty="0">
              <a:solidFill>
                <a:srgbClr val="FF0000"/>
              </a:solidFill>
            </a:endParaRPr>
          </a:p>
        </p:txBody>
      </p:sp>
      <p:sp>
        <p:nvSpPr>
          <p:cNvPr id="14" name="剪去同侧角的矩形 13"/>
          <p:cNvSpPr/>
          <p:nvPr/>
        </p:nvSpPr>
        <p:spPr>
          <a:xfrm>
            <a:off x="3635896" y="3098331"/>
            <a:ext cx="1469667" cy="1093386"/>
          </a:xfrm>
          <a:prstGeom prst="snip2Same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rgbClr val="FF0000"/>
                </a:solidFill>
              </a:rPr>
              <a:t>The first attempt</a:t>
            </a:r>
            <a:endParaRPr lang="zh-CN" altLang="en-US" sz="2400" b="1" dirty="0">
              <a:solidFill>
                <a:srgbClr val="FF0000"/>
              </a:solidFill>
            </a:endParaRPr>
          </a:p>
        </p:txBody>
      </p:sp>
      <p:sp>
        <p:nvSpPr>
          <p:cNvPr id="15" name="矩形标注 14"/>
          <p:cNvSpPr/>
          <p:nvPr/>
        </p:nvSpPr>
        <p:spPr>
          <a:xfrm>
            <a:off x="5726487" y="3645024"/>
            <a:ext cx="1476164" cy="916814"/>
          </a:xfrm>
          <a:prstGeom prst="wedgeRectCallout">
            <a:avLst>
              <a:gd name="adj1" fmla="val -20833"/>
              <a:gd name="adj2" fmla="val 77300"/>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rgbClr val="FF0000"/>
                </a:solidFill>
              </a:rPr>
              <a:t>The second attempt</a:t>
            </a:r>
            <a:endParaRPr lang="zh-CN" altLang="en-US" sz="2400" b="1" dirty="0">
              <a:solidFill>
                <a:srgbClr val="FF0000"/>
              </a:solidFill>
            </a:endParaRPr>
          </a:p>
        </p:txBody>
      </p:sp>
      <p:sp>
        <p:nvSpPr>
          <p:cNvPr id="16" name="剪去同侧角的矩形 15"/>
          <p:cNvSpPr/>
          <p:nvPr/>
        </p:nvSpPr>
        <p:spPr>
          <a:xfrm>
            <a:off x="7416315" y="3495092"/>
            <a:ext cx="1757699" cy="1093386"/>
          </a:xfrm>
          <a:prstGeom prst="snip2Same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smtClean="0">
                <a:solidFill>
                  <a:srgbClr val="FF0000"/>
                </a:solidFill>
              </a:rPr>
              <a:t>The third attempt</a:t>
            </a:r>
            <a:endParaRPr lang="zh-CN" altLang="en-US" sz="2400" b="1" dirty="0">
              <a:solidFill>
                <a:srgbClr val="FF0000"/>
              </a:solidFill>
            </a:endParaRPr>
          </a:p>
        </p:txBody>
      </p:sp>
      <p:cxnSp>
        <p:nvCxnSpPr>
          <p:cNvPr id="18" name="直接箭头连接符 17"/>
          <p:cNvCxnSpPr/>
          <p:nvPr/>
        </p:nvCxnSpPr>
        <p:spPr>
          <a:xfrm>
            <a:off x="7935125" y="2919046"/>
            <a:ext cx="360040" cy="57606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p:nvPr/>
        </p:nvCxnSpPr>
        <p:spPr>
          <a:xfrm>
            <a:off x="179512" y="2418347"/>
            <a:ext cx="360040" cy="57606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flipH="1">
            <a:off x="4716016" y="2682951"/>
            <a:ext cx="650431" cy="41538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ppt_x"/>
                                          </p:val>
                                        </p:tav>
                                        <p:tav tm="100000">
                                          <p:val>
                                            <p:strVal val="#ppt_x"/>
                                          </p:val>
                                        </p:tav>
                                      </p:tavLst>
                                    </p:anim>
                                    <p:anim calcmode="lin" valueType="num">
                                      <p:cBhvr additive="base">
                                        <p:cTn id="1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ipe(down)">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8030</Words>
  <Application>WPS 演示</Application>
  <PresentationFormat>全屏显示(4:3)</PresentationFormat>
  <Paragraphs>230</Paragraphs>
  <Slides>22</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22</vt:i4>
      </vt:variant>
    </vt:vector>
  </HeadingPairs>
  <TitlesOfParts>
    <vt:vector size="36" baseType="lpstr">
      <vt:lpstr>Arial</vt:lpstr>
      <vt:lpstr>宋体</vt:lpstr>
      <vt:lpstr>Wingdings</vt:lpstr>
      <vt:lpstr>华文楷体</vt:lpstr>
      <vt:lpstr>楷体</vt:lpstr>
      <vt:lpstr>Times New Roman</vt:lpstr>
      <vt:lpstr>Calibri</vt:lpstr>
      <vt:lpstr>Times New Roman</vt:lpstr>
      <vt:lpstr>微软雅黑</vt:lpstr>
      <vt:lpstr>Arial Unicode MS</vt:lpstr>
      <vt:lpstr>HelveticaNeue</vt:lpstr>
      <vt:lpstr>NumberOnly</vt:lpstr>
      <vt:lpstr>华文新魏</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曹小等</cp:lastModifiedBy>
  <cp:revision>49</cp:revision>
  <dcterms:created xsi:type="dcterms:W3CDTF">2020-06-16T02:00:00Z</dcterms:created>
  <dcterms:modified xsi:type="dcterms:W3CDTF">2020-06-17T02:26:46Z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