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7" r:id="rId2"/>
  </p:sldMasterIdLst>
  <p:notesMasterIdLst>
    <p:notesMasterId r:id="rId29"/>
  </p:notesMasterIdLst>
  <p:sldIdLst>
    <p:sldId id="335" r:id="rId3"/>
    <p:sldId id="273" r:id="rId4"/>
    <p:sldId id="256" r:id="rId5"/>
    <p:sldId id="312" r:id="rId6"/>
    <p:sldId id="311" r:id="rId7"/>
    <p:sldId id="313" r:id="rId8"/>
    <p:sldId id="305" r:id="rId9"/>
    <p:sldId id="314" r:id="rId10"/>
    <p:sldId id="315" r:id="rId11"/>
    <p:sldId id="316" r:id="rId12"/>
    <p:sldId id="317" r:id="rId13"/>
    <p:sldId id="318" r:id="rId14"/>
    <p:sldId id="319" r:id="rId15"/>
    <p:sldId id="320" r:id="rId16"/>
    <p:sldId id="321" r:id="rId17"/>
    <p:sldId id="322" r:id="rId18"/>
    <p:sldId id="323" r:id="rId19"/>
    <p:sldId id="257" r:id="rId20"/>
    <p:sldId id="258" r:id="rId21"/>
    <p:sldId id="308" r:id="rId22"/>
    <p:sldId id="310" r:id="rId23"/>
    <p:sldId id="259" r:id="rId24"/>
    <p:sldId id="334" r:id="rId25"/>
    <p:sldId id="325" r:id="rId26"/>
    <p:sldId id="332" r:id="rId27"/>
    <p:sldId id="333" r:id="rId28"/>
  </p:sldIdLst>
  <p:sldSz cx="12192000" cy="6858000"/>
  <p:notesSz cx="6858000" cy="9144000"/>
  <p:embeddedFontLst>
    <p:embeddedFont>
      <p:font typeface="华光准圆_CNKI" panose="02010600030101010101" charset="-122"/>
      <p:regular r:id="rId30"/>
    </p:embeddedFont>
    <p:embeddedFont>
      <p:font typeface="华文新魏" panose="02010800040101010101" pitchFamily="2" charset="-122"/>
      <p:regular r:id="rId31"/>
    </p:embeddedFont>
    <p:embeddedFont>
      <p:font typeface="秋季恋歌" panose="02010600030101010101" charset="-122"/>
      <p:regular r:id="rId32"/>
    </p:embeddedFont>
    <p:embeddedFont>
      <p:font typeface="只想和你说晚安" panose="02010600030101010101" charset="-122"/>
      <p:regular r:id="rId33"/>
    </p:embeddedFont>
    <p:embeddedFont>
      <p:font typeface="Calibri" panose="020F0502020204030204" pitchFamily="34" charset="0"/>
      <p:regular r:id="rId34"/>
      <p:bold r:id="rId35"/>
      <p:italic r:id="rId36"/>
      <p:boldItalic r:id="rId37"/>
    </p:embeddedFont>
    <p:embeddedFont>
      <p:font typeface="Calibri Light" panose="020F0302020204030204" pitchFamily="34" charset="0"/>
      <p:regular r:id="rId38"/>
      <p:italic r:id="rId39"/>
    </p:embeddedFont>
    <p:embeddedFont>
      <p:font typeface="Impact" panose="020B0806030902050204" pitchFamily="34" charset="0"/>
      <p:regular r:id="rId40"/>
    </p:embeddedFont>
    <p:embeddedFont>
      <p:font typeface="Optima" panose="02010600030101010101"/>
      <p:regular r:id="rId41"/>
    </p:embeddedFont>
    <p:embeddedFont>
      <p:font typeface="黑体" panose="02010609060101010101" pitchFamily="49" charset="-122"/>
      <p:regular r:id="rId42"/>
    </p:embeddedFont>
    <p:embeddedFont>
      <p:font typeface="微软雅黑" panose="020B0503020204020204" pitchFamily="34" charset="-122"/>
      <p:regular r:id="rId43"/>
      <p:bold r:id="rId44"/>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AD1"/>
    <a:srgbClr val="F15143"/>
    <a:srgbClr val="414338"/>
    <a:srgbClr val="A1D9D0"/>
    <a:srgbClr val="80383C"/>
    <a:srgbClr val="874345"/>
    <a:srgbClr val="A0D8CF"/>
    <a:srgbClr val="A5DAD2"/>
    <a:srgbClr val="A0D9D0"/>
    <a:srgbClr val="58C3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342"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90F83A-4077-4317-86EF-4D5D922BAB15}" type="datetimeFigureOut">
              <a:rPr lang="zh-CN" altLang="en-US" smtClean="0"/>
              <a:t>2020/6/21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EE4FE4-6D0F-4977-9BBC-041B9714BBC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975C11C-6E32-4F69-AFE8-F533203F790C}" type="datetimeFigureOut">
              <a:rPr lang="zh-CN" altLang="en-US" smtClean="0"/>
              <a:t>2020/6/21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CE52391-19E1-44F1-AD4A-F453CEC8B565}"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975C11C-6E32-4F69-AFE8-F533203F790C}" type="datetimeFigureOut">
              <a:rPr lang="zh-CN" altLang="en-US" smtClean="0"/>
              <a:t>2020/6/21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CE52391-19E1-44F1-AD4A-F453CEC8B565}" type="slidenum">
              <a:rPr lang="zh-CN" altLang="en-US" smtClean="0"/>
              <a:t>‹#›</a:t>
            </a:fld>
            <a:endParaRPr lang="zh-CN" altLang="en-US"/>
          </a:p>
        </p:txBody>
      </p:sp>
      <p:sp>
        <p:nvSpPr>
          <p:cNvPr id="7" name="矩形 6"/>
          <p:cNvSpPr/>
          <p:nvPr userDrawn="1"/>
        </p:nvSpPr>
        <p:spPr>
          <a:xfrm>
            <a:off x="314960" y="283210"/>
            <a:ext cx="11533505" cy="6306185"/>
          </a:xfrm>
          <a:prstGeom prst="rect">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975C11C-6E32-4F69-AFE8-F533203F790C}" type="datetimeFigureOut">
              <a:rPr lang="zh-CN" altLang="en-US" smtClean="0"/>
              <a:t>2020/6/21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CE52391-19E1-44F1-AD4A-F453CEC8B565}"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C975C11C-6E32-4F69-AFE8-F533203F790C}" type="datetimeFigureOut">
              <a:rPr lang="zh-CN" altLang="en-US" smtClean="0"/>
              <a:t>2020/6/21</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1CE52391-19E1-44F1-AD4A-F453CEC8B565}"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C975C11C-6E32-4F69-AFE8-F533203F790C}" type="datetimeFigureOut">
              <a:rPr lang="zh-CN" altLang="en-US" smtClean="0"/>
              <a:t>2020/6/21</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1CE52391-19E1-44F1-AD4A-F453CEC8B565}"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C975C11C-6E32-4F69-AFE8-F533203F790C}" type="datetimeFigureOut">
              <a:rPr lang="zh-CN" altLang="en-US" smtClean="0"/>
              <a:t>2020/6/21</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1CE52391-19E1-44F1-AD4A-F453CEC8B565}"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975C11C-6E32-4F69-AFE8-F533203F790C}" type="datetimeFigureOut">
              <a:rPr lang="zh-CN" altLang="en-US" smtClean="0"/>
              <a:t>2020/6/21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CE52391-19E1-44F1-AD4A-F453CEC8B565}"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975C11C-6E32-4F69-AFE8-F533203F790C}" type="datetimeFigureOut">
              <a:rPr lang="zh-CN" altLang="en-US" smtClean="0"/>
              <a:t>2020/6/21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CE52391-19E1-44F1-AD4A-F453CEC8B565}"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975C11C-6E32-4F69-AFE8-F533203F790C}" type="datetimeFigureOut">
              <a:rPr lang="zh-CN" altLang="en-US" smtClean="0"/>
              <a:t>2020/6/21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CE52391-19E1-44F1-AD4A-F453CEC8B565}"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975C11C-6E32-4F69-AFE8-F533203F790C}" type="datetimeFigureOut">
              <a:rPr lang="zh-CN" altLang="en-US" smtClean="0"/>
              <a:t>2020/6/21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CE52391-19E1-44F1-AD4A-F453CEC8B565}"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3CA4526-AE6A-4AEA-844F-8AE8FE4D77B4}" type="datetimeFigureOut">
              <a:rPr lang="zh-CN" altLang="en-US" smtClean="0">
                <a:solidFill>
                  <a:prstClr val="black"/>
                </a:solidFill>
              </a:rPr>
              <a:t>2020/6/21</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844B057A-3A0D-4079-A5BF-01CA1B2F1228}"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119275895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975C11C-6E32-4F69-AFE8-F533203F790C}" type="datetimeFigureOut">
              <a:rPr lang="zh-CN" altLang="en-US" smtClean="0"/>
              <a:t>2020/6/21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CE52391-19E1-44F1-AD4A-F453CEC8B565}" type="slidenum">
              <a:rPr lang="zh-CN" altLang="en-US" smtClean="0"/>
              <a:t>‹#›</a:t>
            </a:fld>
            <a:endParaRPr lang="zh-CN" altLang="en-US"/>
          </a:p>
        </p:txBody>
      </p:sp>
      <p:sp>
        <p:nvSpPr>
          <p:cNvPr id="7" name="矩形 6"/>
          <p:cNvSpPr/>
          <p:nvPr userDrawn="1"/>
        </p:nvSpPr>
        <p:spPr>
          <a:xfrm>
            <a:off x="314960" y="283210"/>
            <a:ext cx="11533505" cy="6306185"/>
          </a:xfrm>
          <a:prstGeom prst="rect">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3CA4526-AE6A-4AEA-844F-8AE8FE4D77B4}" type="datetimeFigureOut">
              <a:rPr lang="zh-CN" altLang="en-US" smtClean="0">
                <a:solidFill>
                  <a:prstClr val="black"/>
                </a:solidFill>
              </a:rPr>
              <a:t>2020/6/21</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844B057A-3A0D-4079-A5BF-01CA1B2F1228}"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596323389"/>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3CA4526-AE6A-4AEA-844F-8AE8FE4D77B4}" type="datetimeFigureOut">
              <a:rPr lang="zh-CN" altLang="en-US" smtClean="0">
                <a:solidFill>
                  <a:prstClr val="black"/>
                </a:solidFill>
              </a:rPr>
              <a:t>2020/6/21</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844B057A-3A0D-4079-A5BF-01CA1B2F1228}"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1270208001"/>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376672"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205728" y="1600200"/>
            <a:ext cx="5376672"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3CA4526-AE6A-4AEA-844F-8AE8FE4D77B4}" type="datetimeFigureOut">
              <a:rPr lang="zh-CN" altLang="en-US" smtClean="0">
                <a:solidFill>
                  <a:prstClr val="black"/>
                </a:solidFill>
              </a:rPr>
              <a:t>2020/6/21</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solidFill>
            </a:endParaRPr>
          </a:p>
        </p:txBody>
      </p:sp>
      <p:sp>
        <p:nvSpPr>
          <p:cNvPr id="7" name="灯片编号占位符 6"/>
          <p:cNvSpPr>
            <a:spLocks noGrp="1"/>
          </p:cNvSpPr>
          <p:nvPr>
            <p:ph type="sldNum" sz="quarter" idx="12"/>
          </p:nvPr>
        </p:nvSpPr>
        <p:spPr/>
        <p:txBody>
          <a:bodyPr/>
          <a:lstStyle/>
          <a:p>
            <a:fld id="{844B057A-3A0D-4079-A5BF-01CA1B2F1228}"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1115255770"/>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1186775"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3CA4526-AE6A-4AEA-844F-8AE8FE4D77B4}" type="datetimeFigureOut">
              <a:rPr lang="zh-CN" altLang="en-US" smtClean="0">
                <a:solidFill>
                  <a:prstClr val="black"/>
                </a:solidFill>
              </a:rPr>
              <a:t>2020/6/21</a:t>
            </a:fld>
            <a:endParaRPr lang="zh-CN" altLang="en-US">
              <a:solidFill>
                <a:prstClr val="black"/>
              </a:solidFill>
            </a:endParaRPr>
          </a:p>
        </p:txBody>
      </p:sp>
      <p:sp>
        <p:nvSpPr>
          <p:cNvPr id="8" name="页脚占位符 7"/>
          <p:cNvSpPr>
            <a:spLocks noGrp="1"/>
          </p:cNvSpPr>
          <p:nvPr>
            <p:ph type="ftr" sz="quarter" idx="11"/>
          </p:nvPr>
        </p:nvSpPr>
        <p:spPr/>
        <p:txBody>
          <a:bodyPr/>
          <a:lstStyle/>
          <a:p>
            <a:endParaRPr lang="zh-CN" altLang="en-US">
              <a:solidFill>
                <a:prstClr val="black"/>
              </a:solidFill>
            </a:endParaRPr>
          </a:p>
        </p:txBody>
      </p:sp>
      <p:sp>
        <p:nvSpPr>
          <p:cNvPr id="9" name="灯片编号占位符 8"/>
          <p:cNvSpPr>
            <a:spLocks noGrp="1"/>
          </p:cNvSpPr>
          <p:nvPr>
            <p:ph type="sldNum" sz="quarter" idx="12"/>
          </p:nvPr>
        </p:nvSpPr>
        <p:spPr/>
        <p:txBody>
          <a:bodyPr/>
          <a:lstStyle/>
          <a:p>
            <a:fld id="{844B057A-3A0D-4079-A5BF-01CA1B2F1228}"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3291550080"/>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3CA4526-AE6A-4AEA-844F-8AE8FE4D77B4}" type="datetimeFigureOut">
              <a:rPr lang="zh-CN" altLang="en-US" smtClean="0">
                <a:solidFill>
                  <a:prstClr val="black"/>
                </a:solidFill>
              </a:rPr>
              <a:t>2020/6/21</a:t>
            </a:fld>
            <a:endParaRPr lang="zh-CN" altLang="en-US">
              <a:solidFill>
                <a:prstClr val="black"/>
              </a:solidFill>
            </a:endParaRPr>
          </a:p>
        </p:txBody>
      </p:sp>
      <p:sp>
        <p:nvSpPr>
          <p:cNvPr id="4" name="页脚占位符 3"/>
          <p:cNvSpPr>
            <a:spLocks noGrp="1"/>
          </p:cNvSpPr>
          <p:nvPr>
            <p:ph type="ftr" sz="quarter" idx="11"/>
          </p:nvPr>
        </p:nvSpPr>
        <p:spPr/>
        <p:txBody>
          <a:bodyPr/>
          <a:lstStyle/>
          <a:p>
            <a:endParaRPr lang="zh-CN" altLang="en-US">
              <a:solidFill>
                <a:prstClr val="black"/>
              </a:solidFill>
            </a:endParaRPr>
          </a:p>
        </p:txBody>
      </p:sp>
      <p:sp>
        <p:nvSpPr>
          <p:cNvPr id="5" name="灯片编号占位符 4"/>
          <p:cNvSpPr>
            <a:spLocks noGrp="1"/>
          </p:cNvSpPr>
          <p:nvPr>
            <p:ph type="sldNum" sz="quarter" idx="12"/>
          </p:nvPr>
        </p:nvSpPr>
        <p:spPr/>
        <p:txBody>
          <a:bodyPr/>
          <a:lstStyle/>
          <a:p>
            <a:fld id="{844B057A-3A0D-4079-A5BF-01CA1B2F1228}"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3931013893"/>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3CA4526-AE6A-4AEA-844F-8AE8FE4D77B4}" type="datetimeFigureOut">
              <a:rPr lang="zh-CN" altLang="en-US" smtClean="0">
                <a:solidFill>
                  <a:prstClr val="black"/>
                </a:solidFill>
              </a:rPr>
              <a:t>2020/6/21</a:t>
            </a:fld>
            <a:endParaRPr lang="zh-CN" altLang="en-US">
              <a:solidFill>
                <a:prstClr val="black"/>
              </a:solidFill>
            </a:endParaRPr>
          </a:p>
        </p:txBody>
      </p:sp>
      <p:sp>
        <p:nvSpPr>
          <p:cNvPr id="3" name="页脚占位符 2"/>
          <p:cNvSpPr>
            <a:spLocks noGrp="1"/>
          </p:cNvSpPr>
          <p:nvPr>
            <p:ph type="ftr" sz="quarter" idx="11"/>
          </p:nvPr>
        </p:nvSpPr>
        <p:spPr/>
        <p:txBody>
          <a:bodyPr/>
          <a:lstStyle/>
          <a:p>
            <a:endParaRPr lang="zh-CN" altLang="en-US">
              <a:solidFill>
                <a:prstClr val="black"/>
              </a:solidFill>
            </a:endParaRPr>
          </a:p>
        </p:txBody>
      </p:sp>
      <p:sp>
        <p:nvSpPr>
          <p:cNvPr id="4" name="灯片编号占位符 3"/>
          <p:cNvSpPr>
            <a:spLocks noGrp="1"/>
          </p:cNvSpPr>
          <p:nvPr>
            <p:ph type="sldNum" sz="quarter" idx="12"/>
          </p:nvPr>
        </p:nvSpPr>
        <p:spPr/>
        <p:txBody>
          <a:bodyPr/>
          <a:lstStyle/>
          <a:p>
            <a:fld id="{844B057A-3A0D-4079-A5BF-01CA1B2F1228}"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1837546466"/>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3CA4526-AE6A-4AEA-844F-8AE8FE4D77B4}" type="datetimeFigureOut">
              <a:rPr lang="zh-CN" altLang="en-US" smtClean="0">
                <a:solidFill>
                  <a:prstClr val="black"/>
                </a:solidFill>
              </a:rPr>
              <a:t>2020/6/21</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solidFill>
            </a:endParaRPr>
          </a:p>
        </p:txBody>
      </p:sp>
      <p:sp>
        <p:nvSpPr>
          <p:cNvPr id="7" name="灯片编号占位符 6"/>
          <p:cNvSpPr>
            <a:spLocks noGrp="1"/>
          </p:cNvSpPr>
          <p:nvPr>
            <p:ph type="sldNum" sz="quarter" idx="12"/>
          </p:nvPr>
        </p:nvSpPr>
        <p:spPr/>
        <p:txBody>
          <a:bodyPr/>
          <a:lstStyle/>
          <a:p>
            <a:fld id="{844B057A-3A0D-4079-A5BF-01CA1B2F1228}"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193352254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3CA4526-AE6A-4AEA-844F-8AE8FE4D77B4}" type="datetimeFigureOut">
              <a:rPr lang="zh-CN" altLang="en-US" smtClean="0">
                <a:solidFill>
                  <a:prstClr val="black"/>
                </a:solidFill>
              </a:rPr>
              <a:t>2020/6/21</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solidFill>
            </a:endParaRPr>
          </a:p>
        </p:txBody>
      </p:sp>
      <p:sp>
        <p:nvSpPr>
          <p:cNvPr id="7" name="灯片编号占位符 6"/>
          <p:cNvSpPr>
            <a:spLocks noGrp="1"/>
          </p:cNvSpPr>
          <p:nvPr>
            <p:ph type="sldNum" sz="quarter" idx="12"/>
          </p:nvPr>
        </p:nvSpPr>
        <p:spPr/>
        <p:txBody>
          <a:bodyPr/>
          <a:lstStyle/>
          <a:p>
            <a:fld id="{844B057A-3A0D-4079-A5BF-01CA1B2F1228}"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1225446920"/>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3CA4526-AE6A-4AEA-844F-8AE8FE4D77B4}" type="datetimeFigureOut">
              <a:rPr lang="zh-CN" altLang="en-US" smtClean="0">
                <a:solidFill>
                  <a:prstClr val="black"/>
                </a:solidFill>
              </a:rPr>
              <a:t>2020/6/21</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844B057A-3A0D-4079-A5BF-01CA1B2F1228}"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101247895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0573"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3CA4526-AE6A-4AEA-844F-8AE8FE4D77B4}" type="datetimeFigureOut">
              <a:rPr lang="zh-CN" altLang="en-US" smtClean="0">
                <a:solidFill>
                  <a:prstClr val="black"/>
                </a:solidFill>
              </a:rPr>
              <a:t>2020/6/21</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844B057A-3A0D-4079-A5BF-01CA1B2F1228}"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78726335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975C11C-6E32-4F69-AFE8-F533203F790C}" type="datetimeFigureOut">
              <a:rPr lang="zh-CN" altLang="en-US" smtClean="0"/>
              <a:t>2020/6/21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CE52391-19E1-44F1-AD4A-F453CEC8B565}" type="slidenum">
              <a:rPr lang="zh-CN" altLang="en-US" smtClean="0"/>
              <a:t>‹#›</a:t>
            </a:fld>
            <a:endParaRPr lang="zh-CN" altLang="en-US"/>
          </a:p>
        </p:txBody>
      </p:sp>
      <p:sp>
        <p:nvSpPr>
          <p:cNvPr id="7" name="矩形 6"/>
          <p:cNvSpPr/>
          <p:nvPr userDrawn="1"/>
        </p:nvSpPr>
        <p:spPr>
          <a:xfrm>
            <a:off x="314960" y="283210"/>
            <a:ext cx="11533505" cy="6306185"/>
          </a:xfrm>
          <a:prstGeom prst="rect">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975C11C-6E32-4F69-AFE8-F533203F790C}" type="datetimeFigureOut">
              <a:rPr lang="zh-CN" altLang="en-US" smtClean="0"/>
              <a:t>2020/6/21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CE52391-19E1-44F1-AD4A-F453CEC8B565}" type="slidenum">
              <a:rPr lang="zh-CN" altLang="en-US" smtClean="0"/>
              <a:t>‹#›</a:t>
            </a:fld>
            <a:endParaRPr lang="zh-CN" altLang="en-US"/>
          </a:p>
        </p:txBody>
      </p:sp>
      <p:sp>
        <p:nvSpPr>
          <p:cNvPr id="7" name="矩形 6"/>
          <p:cNvSpPr/>
          <p:nvPr userDrawn="1"/>
        </p:nvSpPr>
        <p:spPr>
          <a:xfrm>
            <a:off x="314960" y="283210"/>
            <a:ext cx="11533505" cy="6306185"/>
          </a:xfrm>
          <a:prstGeom prst="rect">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975C11C-6E32-4F69-AFE8-F533203F790C}" type="datetimeFigureOut">
              <a:rPr lang="zh-CN" altLang="en-US" smtClean="0"/>
              <a:t>2020/6/21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CE52391-19E1-44F1-AD4A-F453CEC8B565}" type="slidenum">
              <a:rPr lang="zh-CN" altLang="en-US" smtClean="0"/>
              <a:t>‹#›</a:t>
            </a:fld>
            <a:endParaRPr lang="zh-CN" altLang="en-US"/>
          </a:p>
        </p:txBody>
      </p:sp>
      <p:sp>
        <p:nvSpPr>
          <p:cNvPr id="7" name="矩形 6"/>
          <p:cNvSpPr/>
          <p:nvPr userDrawn="1"/>
        </p:nvSpPr>
        <p:spPr>
          <a:xfrm>
            <a:off x="314960" y="283210"/>
            <a:ext cx="11533505" cy="6306185"/>
          </a:xfrm>
          <a:prstGeom prst="rect">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975C11C-6E32-4F69-AFE8-F533203F790C}" type="datetimeFigureOut">
              <a:rPr lang="zh-CN" altLang="en-US" smtClean="0"/>
              <a:t>2020/6/21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CE52391-19E1-44F1-AD4A-F453CEC8B565}"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975C11C-6E32-4F69-AFE8-F533203F790C}" type="datetimeFigureOut">
              <a:rPr lang="zh-CN" altLang="en-US" smtClean="0"/>
              <a:t>2020/6/21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CE52391-19E1-44F1-AD4A-F453CEC8B565}" type="slidenum">
              <a:rPr lang="zh-CN" altLang="en-US" smtClean="0"/>
              <a:t>‹#›</a:t>
            </a:fld>
            <a:endParaRPr lang="zh-CN" altLang="en-US"/>
          </a:p>
        </p:txBody>
      </p:sp>
      <p:sp>
        <p:nvSpPr>
          <p:cNvPr id="7" name="矩形 6"/>
          <p:cNvSpPr/>
          <p:nvPr userDrawn="1"/>
        </p:nvSpPr>
        <p:spPr>
          <a:xfrm>
            <a:off x="314960" y="283210"/>
            <a:ext cx="11533505" cy="6306185"/>
          </a:xfrm>
          <a:prstGeom prst="rect">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975C11C-6E32-4F69-AFE8-F533203F790C}" type="datetimeFigureOut">
              <a:rPr lang="zh-CN" altLang="en-US" smtClean="0"/>
              <a:t>2020/6/21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CE52391-19E1-44F1-AD4A-F453CEC8B565}" type="slidenum">
              <a:rPr lang="zh-CN" altLang="en-US" smtClean="0"/>
              <a:t>‹#›</a:t>
            </a:fld>
            <a:endParaRPr lang="zh-CN" altLang="en-US"/>
          </a:p>
        </p:txBody>
      </p:sp>
      <p:sp>
        <p:nvSpPr>
          <p:cNvPr id="7" name="矩形 6"/>
          <p:cNvSpPr/>
          <p:nvPr userDrawn="1"/>
        </p:nvSpPr>
        <p:spPr>
          <a:xfrm>
            <a:off x="314960" y="283210"/>
            <a:ext cx="11533505" cy="6306185"/>
          </a:xfrm>
          <a:prstGeom prst="rect">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975C11C-6E32-4F69-AFE8-F533203F790C}" type="datetimeFigureOut">
              <a:rPr lang="zh-CN" altLang="en-US" smtClean="0"/>
              <a:t>2020/6/21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CE52391-19E1-44F1-AD4A-F453CEC8B565}" type="slidenum">
              <a:rPr lang="zh-CN" altLang="en-US" smtClean="0"/>
              <a:t>‹#›</a:t>
            </a:fld>
            <a:endParaRPr lang="zh-CN" altLang="en-US"/>
          </a:p>
        </p:txBody>
      </p:sp>
      <p:sp>
        <p:nvSpPr>
          <p:cNvPr id="7" name="矩形 6"/>
          <p:cNvSpPr/>
          <p:nvPr userDrawn="1"/>
        </p:nvSpPr>
        <p:spPr>
          <a:xfrm>
            <a:off x="314960" y="283210"/>
            <a:ext cx="11533505" cy="6306185"/>
          </a:xfrm>
          <a:prstGeom prst="rect">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矩形 2"/>
          <p:cNvSpPr/>
          <p:nvPr userDrawn="1"/>
        </p:nvSpPr>
        <p:spPr>
          <a:xfrm>
            <a:off x="362585" y="353695"/>
            <a:ext cx="11506835" cy="6198870"/>
          </a:xfrm>
          <a:prstGeom prst="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续写 原文"/>
          <p:cNvPicPr>
            <a:picLocks noChangeAspect="1"/>
          </p:cNvPicPr>
          <p:nvPr userDrawn="1"/>
        </p:nvPicPr>
        <p:blipFill>
          <a:blip r:embed="rId20"/>
          <a:stretch>
            <a:fillRect/>
          </a:stretch>
        </p:blipFill>
        <p:spPr>
          <a:xfrm>
            <a:off x="0" y="0"/>
            <a:ext cx="12192635" cy="6857365"/>
          </a:xfrm>
          <a:prstGeom prst="rect">
            <a:avLst/>
          </a:prstGeom>
        </p:spPr>
      </p:pic>
      <p:pic>
        <p:nvPicPr>
          <p:cNvPr id="4" name="图片 3" descr="水印">
            <a:extLst>
              <a:ext uri="{FF2B5EF4-FFF2-40B4-BE49-F238E27FC236}">
                <a16:creationId xmlns:a16="http://schemas.microsoft.com/office/drawing/2014/main" id="{5B716DEC-8396-48B8-9C94-2308A5D5E58A}"/>
              </a:ext>
            </a:extLst>
          </p:cNvPr>
          <p:cNvPicPr>
            <a:picLocks noChangeAspect="1"/>
          </p:cNvPicPr>
          <p:nvPr userDrawn="1"/>
        </p:nvPicPr>
        <p:blipFill>
          <a:blip r:embed="rId21"/>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609600" y="274638"/>
            <a:ext cx="10972800" cy="1143000"/>
          </a:xfrm>
          <a:prstGeom prst="rect">
            <a:avLst/>
          </a:prstGeom>
          <a:noFill/>
          <a:ln w="9525">
            <a:noFill/>
          </a:ln>
        </p:spPr>
        <p:txBody>
          <a:bodyPr anchor="ctr" anchorCtr="0"/>
          <a:lstStyle/>
          <a:p>
            <a:pPr lvl="0"/>
            <a:r>
              <a:rPr lang="zh-CN" altLang="en-US"/>
              <a:t>单击此处编辑母版标题样式</a:t>
            </a:r>
          </a:p>
        </p:txBody>
      </p:sp>
      <p:sp>
        <p:nvSpPr>
          <p:cNvPr id="1027" name="Rectangle 3"/>
          <p:cNvSpPr>
            <a:spLocks noGrp="1"/>
          </p:cNvSpPr>
          <p:nvPr>
            <p:ph type="body" idx="1"/>
          </p:nvPr>
        </p:nvSpPr>
        <p:spPr>
          <a:xfrm>
            <a:off x="609600" y="1600200"/>
            <a:ext cx="10972800" cy="4525963"/>
          </a:xfrm>
          <a:prstGeom prst="rect">
            <a:avLst/>
          </a:prstGeom>
          <a:noFill/>
          <a:ln w="9525">
            <a:noFill/>
          </a:ln>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D3CA4526-AE6A-4AEA-844F-8AE8FE4D77B4}" type="datetimeFigureOut">
              <a:rPr lang="zh-CN" altLang="en-US" smtClean="0">
                <a:solidFill>
                  <a:prstClr val="black"/>
                </a:solidFill>
              </a:rPr>
              <a:t>2020/6/21</a:t>
            </a:fld>
            <a:endParaRPr lang="zh-CN" altLang="en-US">
              <a:solidFill>
                <a:prstClr val="black"/>
              </a:solidFill>
            </a:endParaRPr>
          </a:p>
        </p:txBody>
      </p:sp>
      <p:sp>
        <p:nvSpPr>
          <p:cNvPr id="1029" name="Rectangle 5"/>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zh-CN" altLang="en-US">
              <a:solidFill>
                <a:prstClr val="black"/>
              </a:solidFill>
            </a:endParaRPr>
          </a:p>
        </p:txBody>
      </p:sp>
      <p:sp>
        <p:nvSpPr>
          <p:cNvPr id="1030" name="Rectangle 6"/>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844B057A-3A0D-4079-A5BF-01CA1B2F1228}"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345740439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zh-CN" altLang="en-US" sz="400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rPr>
              <a:t>感恩遇见，相互成就，本课件资料仅供您个人参考、教学使用，严禁自行在网络传播，违者依知识产权法追究法律责任。</a:t>
            </a:r>
            <a:endParaRPr kumimoji="1" lang="en-US" altLang="zh-CN" sz="400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zh-CN" sz="400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zh-CN" altLang="en-US" sz="400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rPr>
              <a:t>更多教学资源请关注</a:t>
            </a:r>
            <a:endParaRPr kumimoji="1" lang="en-US" altLang="zh-CN" sz="400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zh-CN" altLang="en-US" sz="400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rPr>
              <a:t>公众号：溯恩高中英语</a:t>
            </a:r>
          </a:p>
        </p:txBody>
      </p:sp>
      <p:pic>
        <p:nvPicPr>
          <p:cNvPr id="14338"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zh-CN" altLang="en-US" sz="4000" b="1" i="0" u="none" strike="noStrike" kern="1200" cap="none" spc="0" normalizeH="0" baseline="0" noProof="0">
                <a:ln>
                  <a:noFill/>
                </a:ln>
                <a:solidFill>
                  <a:srgbClr val="000000"/>
                </a:solidFill>
                <a:effectLst/>
                <a:uLnTx/>
                <a:uFillTx/>
                <a:latin typeface="华文新魏" panose="02010800040101010101" pitchFamily="2" charset="-122"/>
                <a:ea typeface="宋体" panose="02010600030101010101" pitchFamily="2" charset="-122"/>
                <a:cs typeface="+mn-cs"/>
              </a:rPr>
              <a:t>知识产权声明</a:t>
            </a:r>
          </a:p>
        </p:txBody>
      </p:sp>
      <p:pic>
        <p:nvPicPr>
          <p:cNvPr id="5" name="图片 4" descr="水印">
            <a:extLst>
              <a:ext uri="{FF2B5EF4-FFF2-40B4-BE49-F238E27FC236}">
                <a16:creationId xmlns:a16="http://schemas.microsoft.com/office/drawing/2014/main" id="{614D12F4-E5F7-48A4-B957-B2C38FFDDD65}"/>
              </a:ext>
            </a:extLst>
          </p:cNvPr>
          <p:cNvPicPr>
            <a:picLocks noChangeAspect="1"/>
          </p:cNvPicPr>
          <p:nvPr/>
        </p:nvPicPr>
        <p:blipFill>
          <a:blip r:embed="rId3"/>
          <a:stretch>
            <a:fillRect/>
          </a:stretch>
        </p:blipFill>
        <p:spPr>
          <a:xfrm>
            <a:off x="7186295" y="63500"/>
            <a:ext cx="4902200" cy="158686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3897630" y="1580515"/>
            <a:ext cx="3886200" cy="21590"/>
          </a:xfrm>
          <a:prstGeom prst="line">
            <a:avLst/>
          </a:prstGeom>
          <a:ln w="76200">
            <a:solidFill>
              <a:srgbClr val="A0D8CF"/>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4196080" y="996950"/>
            <a:ext cx="3368675" cy="645160"/>
          </a:xfrm>
          <a:prstGeom prst="rect">
            <a:avLst/>
          </a:prstGeom>
          <a:noFill/>
        </p:spPr>
        <p:txBody>
          <a:bodyPr wrap="square" rtlCol="0">
            <a:spAutoFit/>
          </a:bodyPr>
          <a:lstStyle/>
          <a:p>
            <a:r>
              <a:rPr lang="en-US" altLang="zh-CN" sz="3600">
                <a:solidFill>
                  <a:schemeClr val="tx1">
                    <a:lumMod val="65000"/>
                    <a:lumOff val="35000"/>
                  </a:schemeClr>
                </a:solidFill>
              </a:rPr>
              <a:t>time-consuming</a:t>
            </a:r>
          </a:p>
        </p:txBody>
      </p:sp>
      <p:sp>
        <p:nvSpPr>
          <p:cNvPr id="5" name="文本框 4"/>
          <p:cNvSpPr txBox="1"/>
          <p:nvPr/>
        </p:nvSpPr>
        <p:spPr>
          <a:xfrm>
            <a:off x="786765" y="1927225"/>
            <a:ext cx="10381615" cy="2848610"/>
          </a:xfrm>
          <a:prstGeom prst="rect">
            <a:avLst/>
          </a:prstGeom>
          <a:noFill/>
        </p:spPr>
        <p:txBody>
          <a:bodyPr wrap="square" rtlCol="0">
            <a:spAutoFit/>
          </a:bodyPr>
          <a:lstStyle/>
          <a:p>
            <a:r>
              <a:rPr lang="en-US" sz="2800">
                <a:solidFill>
                  <a:schemeClr val="tx1">
                    <a:lumMod val="65000"/>
                    <a:lumOff val="35000"/>
                  </a:schemeClr>
                </a:solidFill>
                <a:latin typeface="Calibri" panose="020F0502020204030204" pitchFamily="34" charset="0"/>
                <a:cs typeface="Calibri" panose="020F0502020204030204" pitchFamily="34" charset="0"/>
              </a:rPr>
              <a:t>adj. taking or needing a lot of time    </a:t>
            </a:r>
            <a:r>
              <a:rPr lang="zh-CN" altLang="en-US" sz="2800">
                <a:solidFill>
                  <a:schemeClr val="tx1">
                    <a:lumMod val="65000"/>
                    <a:lumOff val="35000"/>
                  </a:schemeClr>
                </a:solidFill>
                <a:latin typeface="Calibri" panose="020F0502020204030204" pitchFamily="34" charset="0"/>
                <a:cs typeface="Calibri" panose="020F0502020204030204" pitchFamily="34" charset="0"/>
              </a:rPr>
              <a:t>费时的；耗时间的</a:t>
            </a:r>
          </a:p>
          <a:p>
            <a:pPr lvl="1"/>
            <a:endParaRPr lang="zh-CN" altLang="en-US" sz="2800">
              <a:solidFill>
                <a:schemeClr val="tx1">
                  <a:lumMod val="65000"/>
                  <a:lumOff val="35000"/>
                </a:schemeClr>
              </a:solidFill>
              <a:latin typeface="Calibri" panose="020F0502020204030204" pitchFamily="34" charset="0"/>
              <a:cs typeface="Calibri" panose="020F0502020204030204" pitchFamily="34" charset="0"/>
            </a:endParaRPr>
          </a:p>
          <a:p>
            <a:pPr lvl="1">
              <a:lnSpc>
                <a:spcPct val="110000"/>
              </a:lnSpc>
            </a:pPr>
            <a:r>
              <a:rPr lang="zh-CN" altLang="en-US" sz="2800">
                <a:solidFill>
                  <a:schemeClr val="tx1">
                    <a:lumMod val="65000"/>
                    <a:lumOff val="35000"/>
                  </a:schemeClr>
                </a:solidFill>
                <a:latin typeface="Calibri" panose="020F0502020204030204" pitchFamily="34" charset="0"/>
                <a:cs typeface="Calibri" panose="020F0502020204030204" pitchFamily="34" charset="0"/>
              </a:rPr>
              <a:t>困难又费时的过程</a:t>
            </a:r>
          </a:p>
          <a:p>
            <a:pPr lvl="1">
              <a:lnSpc>
                <a:spcPct val="110000"/>
              </a:lnSpc>
            </a:pPr>
            <a:r>
              <a:rPr lang="en-US" altLang="zh-CN" sz="2800">
                <a:solidFill>
                  <a:schemeClr val="tx1">
                    <a:lumMod val="65000"/>
                    <a:lumOff val="35000"/>
                  </a:schemeClr>
                </a:solidFill>
                <a:latin typeface="Calibri" panose="020F0502020204030204" pitchFamily="34" charset="0"/>
                <a:cs typeface="Calibri" panose="020F0502020204030204" pitchFamily="34" charset="0"/>
              </a:rPr>
              <a:t>a difficult and time-consuming process</a:t>
            </a:r>
          </a:p>
          <a:p>
            <a:pPr lvl="1">
              <a:lnSpc>
                <a:spcPct val="110000"/>
              </a:lnSpc>
            </a:pPr>
            <a:r>
              <a:rPr lang="zh-CN" altLang="en-US" sz="2800">
                <a:solidFill>
                  <a:schemeClr val="tx1">
                    <a:lumMod val="65000"/>
                    <a:lumOff val="35000"/>
                  </a:schemeClr>
                </a:solidFill>
                <a:latin typeface="Calibri" panose="020F0502020204030204" pitchFamily="34" charset="0"/>
                <a:cs typeface="Calibri" panose="020F0502020204030204" pitchFamily="34" charset="0"/>
              </a:rPr>
              <a:t>制作蛋糕是一个非常耗时的过程。</a:t>
            </a:r>
          </a:p>
          <a:p>
            <a:pPr lvl="1">
              <a:lnSpc>
                <a:spcPct val="110000"/>
              </a:lnSpc>
            </a:pPr>
            <a:r>
              <a:rPr lang="en-US" altLang="zh-CN" sz="2800">
                <a:solidFill>
                  <a:schemeClr val="tx1">
                    <a:lumMod val="65000"/>
                    <a:lumOff val="35000"/>
                  </a:schemeClr>
                </a:solidFill>
                <a:latin typeface="Calibri" panose="020F0502020204030204" pitchFamily="34" charset="0"/>
                <a:cs typeface="Calibri" panose="020F0502020204030204" pitchFamily="34" charset="0"/>
              </a:rPr>
              <a:t>Cake-making is a very time-consuming process.</a:t>
            </a:r>
          </a:p>
        </p:txBody>
      </p:sp>
      <p:grpSp>
        <p:nvGrpSpPr>
          <p:cNvPr id="8" name="组合 7"/>
          <p:cNvGrpSpPr/>
          <p:nvPr/>
        </p:nvGrpSpPr>
        <p:grpSpPr>
          <a:xfrm>
            <a:off x="412115" y="431800"/>
            <a:ext cx="3342005" cy="478155"/>
            <a:chOff x="649" y="680"/>
            <a:chExt cx="5263" cy="753"/>
          </a:xfrm>
        </p:grpSpPr>
        <p:cxnSp>
          <p:nvCxnSpPr>
            <p:cNvPr id="6" name="直接连接符 5"/>
            <p:cNvCxnSpPr/>
            <p:nvPr/>
          </p:nvCxnSpPr>
          <p:spPr>
            <a:xfrm>
              <a:off x="649" y="1198"/>
              <a:ext cx="638" cy="2"/>
            </a:xfrm>
            <a:prstGeom prst="line">
              <a:avLst/>
            </a:prstGeom>
            <a:ln w="25400">
              <a:solidFill>
                <a:srgbClr val="61C6BE"/>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994" y="1200"/>
              <a:ext cx="3918" cy="11"/>
            </a:xfrm>
            <a:prstGeom prst="line">
              <a:avLst/>
            </a:prstGeom>
            <a:ln w="25400">
              <a:solidFill>
                <a:srgbClr val="61C6BE"/>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207" y="709"/>
              <a:ext cx="984" cy="725"/>
            </a:xfrm>
            <a:prstGeom prst="rect">
              <a:avLst/>
            </a:prstGeom>
            <a:solidFill>
              <a:srgbClr val="61C6BE"/>
            </a:solid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2</a:t>
              </a:r>
            </a:p>
          </p:txBody>
        </p:sp>
        <p:sp>
          <p:nvSpPr>
            <p:cNvPr id="7" name="文本框 6"/>
            <p:cNvSpPr txBox="1"/>
            <p:nvPr/>
          </p:nvSpPr>
          <p:spPr>
            <a:xfrm>
              <a:off x="2275" y="680"/>
              <a:ext cx="3033" cy="531"/>
            </a:xfrm>
            <a:prstGeom prst="rect">
              <a:avLst/>
            </a:prstGeom>
            <a:noFill/>
          </p:spPr>
          <p:txBody>
            <a:bodyPr wrap="none" rtlCol="0" anchor="t">
              <a:spAutoFit/>
            </a:bodyPr>
            <a:lstStyle/>
            <a:p>
              <a:r>
                <a:rPr lang="en-US" sz="1600" b="1">
                  <a:solidFill>
                    <a:schemeClr val="bg1">
                      <a:lumMod val="50000"/>
                    </a:schemeClr>
                  </a:solidFill>
                  <a:latin typeface="微软雅黑" panose="020B0503020204020204" pitchFamily="34" charset="-122"/>
                  <a:ea typeface="微软雅黑" panose="020B0503020204020204" pitchFamily="34" charset="-122"/>
                  <a:cs typeface="Impact" panose="020B0806030902050204" pitchFamily="34" charset="0"/>
                  <a:sym typeface="+mn-ea"/>
                </a:rPr>
                <a:t>Expression Focus</a:t>
              </a:r>
              <a:endParaRPr lang="en-US" sz="1600"/>
            </a:p>
          </p:txBody>
        </p:sp>
      </p:grpSp>
      <p:pic>
        <p:nvPicPr>
          <p:cNvPr id="10" name="图片 9" descr="水印">
            <a:extLst>
              <a:ext uri="{FF2B5EF4-FFF2-40B4-BE49-F238E27FC236}">
                <a16:creationId xmlns:a16="http://schemas.microsoft.com/office/drawing/2014/main" id="{CAE599AC-8863-47D3-81CF-8D766FD9E7FA}"/>
              </a:ext>
            </a:extLst>
          </p:cNvPr>
          <p:cNvPicPr>
            <a:picLocks noChangeAspect="1"/>
          </p:cNvPicPr>
          <p:nvPr/>
        </p:nvPicPr>
        <p:blipFill>
          <a:blip r:embed="rId2"/>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3897630" y="1580515"/>
            <a:ext cx="3886200" cy="21590"/>
          </a:xfrm>
          <a:prstGeom prst="line">
            <a:avLst/>
          </a:prstGeom>
          <a:ln w="76200">
            <a:solidFill>
              <a:srgbClr val="A0D8CF"/>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4592320" y="996950"/>
            <a:ext cx="3368675" cy="645160"/>
          </a:xfrm>
          <a:prstGeom prst="rect">
            <a:avLst/>
          </a:prstGeom>
          <a:noFill/>
        </p:spPr>
        <p:txBody>
          <a:bodyPr wrap="square" rtlCol="0">
            <a:spAutoFit/>
          </a:bodyPr>
          <a:lstStyle/>
          <a:p>
            <a:r>
              <a:rPr lang="en-US" altLang="zh-CN" sz="3600">
                <a:solidFill>
                  <a:schemeClr val="tx1">
                    <a:lumMod val="65000"/>
                    <a:lumOff val="35000"/>
                  </a:schemeClr>
                </a:solidFill>
              </a:rPr>
              <a:t>challenging</a:t>
            </a:r>
          </a:p>
        </p:txBody>
      </p:sp>
      <p:sp>
        <p:nvSpPr>
          <p:cNvPr id="5" name="文本框 4"/>
          <p:cNvSpPr txBox="1"/>
          <p:nvPr/>
        </p:nvSpPr>
        <p:spPr>
          <a:xfrm>
            <a:off x="899795" y="1830070"/>
            <a:ext cx="10609580" cy="4098290"/>
          </a:xfrm>
          <a:prstGeom prst="rect">
            <a:avLst/>
          </a:prstGeom>
          <a:noFill/>
        </p:spPr>
        <p:txBody>
          <a:bodyPr wrap="square" rtlCol="0">
            <a:spAutoFit/>
          </a:bodyPr>
          <a:lstStyle/>
          <a:p>
            <a:r>
              <a:rPr lang="en-US" sz="2800">
                <a:solidFill>
                  <a:schemeClr val="tx1">
                    <a:lumMod val="65000"/>
                    <a:lumOff val="35000"/>
                  </a:schemeClr>
                </a:solidFill>
                <a:latin typeface="Calibri" panose="020F0502020204030204" pitchFamily="34" charset="0"/>
                <a:cs typeface="Calibri" panose="020F0502020204030204" pitchFamily="34" charset="0"/>
              </a:rPr>
              <a:t>adj. difficult in an interesting way that tests your ability    </a:t>
            </a:r>
          </a:p>
          <a:p>
            <a:r>
              <a:rPr lang="zh-CN" altLang="en-US" sz="2800">
                <a:solidFill>
                  <a:schemeClr val="tx1">
                    <a:lumMod val="65000"/>
                    <a:lumOff val="35000"/>
                  </a:schemeClr>
                </a:solidFill>
                <a:latin typeface="Calibri" panose="020F0502020204030204" pitchFamily="34" charset="0"/>
                <a:cs typeface="Calibri" panose="020F0502020204030204" pitchFamily="34" charset="0"/>
              </a:rPr>
              <a:t>挑战性的；考验能力的</a:t>
            </a:r>
          </a:p>
          <a:p>
            <a:endParaRPr lang="zh-CN" altLang="en-US" sz="2800">
              <a:solidFill>
                <a:schemeClr val="tx1">
                  <a:lumMod val="65000"/>
                  <a:lumOff val="35000"/>
                </a:schemeClr>
              </a:solidFill>
              <a:latin typeface="Calibri" panose="020F0502020204030204" pitchFamily="34" charset="0"/>
              <a:cs typeface="Calibri" panose="020F0502020204030204" pitchFamily="34" charset="0"/>
            </a:endParaRPr>
          </a:p>
          <a:p>
            <a:pPr lvl="1">
              <a:lnSpc>
                <a:spcPct val="110000"/>
              </a:lnSpc>
            </a:pPr>
            <a:r>
              <a:rPr lang="zh-CN" altLang="en-US" sz="2800">
                <a:solidFill>
                  <a:schemeClr val="tx1">
                    <a:lumMod val="65000"/>
                    <a:lumOff val="35000"/>
                  </a:schemeClr>
                </a:solidFill>
                <a:latin typeface="Calibri" panose="020F0502020204030204" pitchFamily="34" charset="0"/>
                <a:cs typeface="Calibri" panose="020F0502020204030204" pitchFamily="34" charset="0"/>
              </a:rPr>
              <a:t>富有挑战性且有意义的教师职业</a:t>
            </a:r>
          </a:p>
          <a:p>
            <a:pPr lvl="1">
              <a:lnSpc>
                <a:spcPct val="110000"/>
              </a:lnSpc>
            </a:pPr>
            <a:r>
              <a:rPr lang="en-US" altLang="zh-CN" sz="2800">
                <a:solidFill>
                  <a:schemeClr val="tx1">
                    <a:lumMod val="65000"/>
                    <a:lumOff val="35000"/>
                  </a:schemeClr>
                </a:solidFill>
                <a:latin typeface="Calibri" panose="020F0502020204030204" pitchFamily="34" charset="0"/>
                <a:cs typeface="Calibri" panose="020F0502020204030204" pitchFamily="34" charset="0"/>
              </a:rPr>
              <a:t>a challenging and rewarding career as a teacher </a:t>
            </a:r>
          </a:p>
          <a:p>
            <a:pPr lvl="1">
              <a:lnSpc>
                <a:spcPct val="110000"/>
              </a:lnSpc>
            </a:pPr>
            <a:endParaRPr lang="en-US" altLang="zh-CN" sz="2800">
              <a:solidFill>
                <a:schemeClr val="tx1">
                  <a:lumMod val="65000"/>
                  <a:lumOff val="35000"/>
                </a:schemeClr>
              </a:solidFill>
              <a:latin typeface="Calibri" panose="020F0502020204030204" pitchFamily="34" charset="0"/>
              <a:cs typeface="Calibri" panose="020F0502020204030204" pitchFamily="34" charset="0"/>
            </a:endParaRPr>
          </a:p>
          <a:p>
            <a:pPr lvl="1">
              <a:lnSpc>
                <a:spcPct val="100000"/>
              </a:lnSpc>
            </a:pPr>
            <a:r>
              <a:rPr lang="zh-CN" altLang="en-US" sz="2800">
                <a:solidFill>
                  <a:srgbClr val="58C3BB"/>
                </a:solidFill>
                <a:latin typeface="Calibri" panose="020F0502020204030204" pitchFamily="34" charset="0"/>
                <a:cs typeface="Calibri" panose="020F0502020204030204" pitchFamily="34" charset="0"/>
              </a:rPr>
              <a:t>她每天做的事既费时又富有挑战性。</a:t>
            </a:r>
          </a:p>
          <a:p>
            <a:pPr lvl="1">
              <a:lnSpc>
                <a:spcPct val="100000"/>
              </a:lnSpc>
            </a:pPr>
            <a:r>
              <a:rPr lang="en-US" altLang="zh-CN" sz="2800">
                <a:solidFill>
                  <a:srgbClr val="58C3BB"/>
                </a:solidFill>
                <a:latin typeface="Calibri" panose="020F0502020204030204" pitchFamily="34" charset="0"/>
                <a:cs typeface="Calibri" panose="020F0502020204030204" pitchFamily="34" charset="0"/>
              </a:rPr>
              <a:t>She followed a daily routine that was both time-consuming and challenging.</a:t>
            </a:r>
          </a:p>
        </p:txBody>
      </p:sp>
      <p:grpSp>
        <p:nvGrpSpPr>
          <p:cNvPr id="8" name="组合 7"/>
          <p:cNvGrpSpPr/>
          <p:nvPr/>
        </p:nvGrpSpPr>
        <p:grpSpPr>
          <a:xfrm>
            <a:off x="412115" y="431800"/>
            <a:ext cx="3342005" cy="478155"/>
            <a:chOff x="649" y="680"/>
            <a:chExt cx="5263" cy="753"/>
          </a:xfrm>
        </p:grpSpPr>
        <p:cxnSp>
          <p:nvCxnSpPr>
            <p:cNvPr id="6" name="直接连接符 5"/>
            <p:cNvCxnSpPr/>
            <p:nvPr/>
          </p:nvCxnSpPr>
          <p:spPr>
            <a:xfrm>
              <a:off x="649" y="1198"/>
              <a:ext cx="638" cy="2"/>
            </a:xfrm>
            <a:prstGeom prst="line">
              <a:avLst/>
            </a:prstGeom>
            <a:ln w="25400">
              <a:solidFill>
                <a:srgbClr val="61C6BE"/>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994" y="1200"/>
              <a:ext cx="3918" cy="11"/>
            </a:xfrm>
            <a:prstGeom prst="line">
              <a:avLst/>
            </a:prstGeom>
            <a:ln w="25400">
              <a:solidFill>
                <a:srgbClr val="61C6BE"/>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207" y="709"/>
              <a:ext cx="984" cy="725"/>
            </a:xfrm>
            <a:prstGeom prst="rect">
              <a:avLst/>
            </a:prstGeom>
            <a:solidFill>
              <a:srgbClr val="61C6BE"/>
            </a:solid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2</a:t>
              </a:r>
            </a:p>
          </p:txBody>
        </p:sp>
        <p:sp>
          <p:nvSpPr>
            <p:cNvPr id="7" name="文本框 6"/>
            <p:cNvSpPr txBox="1"/>
            <p:nvPr/>
          </p:nvSpPr>
          <p:spPr>
            <a:xfrm>
              <a:off x="2275" y="680"/>
              <a:ext cx="3033" cy="531"/>
            </a:xfrm>
            <a:prstGeom prst="rect">
              <a:avLst/>
            </a:prstGeom>
            <a:noFill/>
          </p:spPr>
          <p:txBody>
            <a:bodyPr wrap="none" rtlCol="0" anchor="t">
              <a:spAutoFit/>
            </a:bodyPr>
            <a:lstStyle/>
            <a:p>
              <a:r>
                <a:rPr lang="en-US" sz="1600" b="1">
                  <a:solidFill>
                    <a:schemeClr val="bg1">
                      <a:lumMod val="50000"/>
                    </a:schemeClr>
                  </a:solidFill>
                  <a:latin typeface="微软雅黑" panose="020B0503020204020204" pitchFamily="34" charset="-122"/>
                  <a:ea typeface="微软雅黑" panose="020B0503020204020204" pitchFamily="34" charset="-122"/>
                  <a:cs typeface="Impact" panose="020B0806030902050204" pitchFamily="34" charset="0"/>
                  <a:sym typeface="+mn-ea"/>
                </a:rPr>
                <a:t>Expression Focus</a:t>
              </a:r>
              <a:endParaRPr lang="en-US" sz="1600"/>
            </a:p>
          </p:txBody>
        </p:sp>
      </p:grpSp>
      <p:pic>
        <p:nvPicPr>
          <p:cNvPr id="10" name="图片 9" descr="水印">
            <a:extLst>
              <a:ext uri="{FF2B5EF4-FFF2-40B4-BE49-F238E27FC236}">
                <a16:creationId xmlns:a16="http://schemas.microsoft.com/office/drawing/2014/main" id="{8FE9E138-1D4D-4D1A-A91E-05ECE81FD0AF}"/>
              </a:ext>
            </a:extLst>
          </p:cNvPr>
          <p:cNvPicPr>
            <a:picLocks noChangeAspect="1"/>
          </p:cNvPicPr>
          <p:nvPr/>
        </p:nvPicPr>
        <p:blipFill>
          <a:blip r:embed="rId2"/>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checkerboard(across)">
                                      <p:cBhvr>
                                        <p:cTn id="7" dur="500"/>
                                        <p:tgtEl>
                                          <p:spTgt spid="5">
                                            <p:txEl>
                                              <p:pRg st="6" end="6"/>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5">
                                            <p:txEl>
                                              <p:pRg st="7" end="7"/>
                                            </p:txEl>
                                          </p:spTgt>
                                        </p:tgtEl>
                                        <p:attrNameLst>
                                          <p:attrName>style.visibility</p:attrName>
                                        </p:attrNameLst>
                                      </p:cBhvr>
                                      <p:to>
                                        <p:strVal val="visible"/>
                                      </p:to>
                                    </p:set>
                                    <p:animEffect transition="in" filter="checkerboard(across)">
                                      <p:cBhvr>
                                        <p:cTn id="10"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3897630" y="1580515"/>
            <a:ext cx="3886200" cy="21590"/>
          </a:xfrm>
          <a:prstGeom prst="line">
            <a:avLst/>
          </a:prstGeom>
          <a:ln w="76200">
            <a:solidFill>
              <a:srgbClr val="A0D8CF"/>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4687570" y="996950"/>
            <a:ext cx="3562985" cy="645160"/>
          </a:xfrm>
          <a:prstGeom prst="rect">
            <a:avLst/>
          </a:prstGeom>
          <a:noFill/>
        </p:spPr>
        <p:txBody>
          <a:bodyPr wrap="square" rtlCol="0">
            <a:spAutoFit/>
          </a:bodyPr>
          <a:lstStyle/>
          <a:p>
            <a:r>
              <a:rPr lang="en-US" altLang="zh-CN" sz="3600">
                <a:solidFill>
                  <a:schemeClr val="tx1">
                    <a:lumMod val="65000"/>
                    <a:lumOff val="35000"/>
                  </a:schemeClr>
                </a:solidFill>
              </a:rPr>
              <a:t>sidetrack</a:t>
            </a:r>
          </a:p>
        </p:txBody>
      </p:sp>
      <p:sp>
        <p:nvSpPr>
          <p:cNvPr id="5" name="文本框 4"/>
          <p:cNvSpPr txBox="1"/>
          <p:nvPr/>
        </p:nvSpPr>
        <p:spPr>
          <a:xfrm>
            <a:off x="899795" y="1830070"/>
            <a:ext cx="10609580" cy="3107690"/>
          </a:xfrm>
          <a:prstGeom prst="rect">
            <a:avLst/>
          </a:prstGeom>
          <a:noFill/>
        </p:spPr>
        <p:txBody>
          <a:bodyPr wrap="square" rtlCol="0">
            <a:spAutoFit/>
          </a:bodyPr>
          <a:lstStyle/>
          <a:p>
            <a:r>
              <a:rPr lang="en-US" sz="2800">
                <a:solidFill>
                  <a:schemeClr val="tx1">
                    <a:lumMod val="65000"/>
                    <a:lumOff val="35000"/>
                  </a:schemeClr>
                </a:solidFill>
                <a:latin typeface="Calibri" panose="020F0502020204030204" pitchFamily="34" charset="0"/>
                <a:cs typeface="Calibri" panose="020F0502020204030204" pitchFamily="34" charset="0"/>
              </a:rPr>
              <a:t>vt. [usually passive] to make sb start to talk about or do sth that is different from the main thing that they are supposed to be talking about or doing    </a:t>
            </a:r>
            <a:r>
              <a:rPr lang="zh-CN" altLang="en-US" sz="2800">
                <a:solidFill>
                  <a:schemeClr val="tx1">
                    <a:lumMod val="65000"/>
                    <a:lumOff val="35000"/>
                  </a:schemeClr>
                </a:solidFill>
                <a:latin typeface="Calibri" panose="020F0502020204030204" pitchFamily="34" charset="0"/>
                <a:cs typeface="Calibri" panose="020F0502020204030204" pitchFamily="34" charset="0"/>
              </a:rPr>
              <a:t>使转变话题；使转移目标</a:t>
            </a:r>
            <a:r>
              <a:rPr lang="en-US" altLang="zh-CN" sz="2800">
                <a:solidFill>
                  <a:schemeClr val="tx1">
                    <a:lumMod val="65000"/>
                    <a:lumOff val="35000"/>
                  </a:schemeClr>
                </a:solidFill>
                <a:latin typeface="Calibri" panose="020F0502020204030204" pitchFamily="34" charset="0"/>
                <a:cs typeface="Calibri" panose="020F0502020204030204" pitchFamily="34" charset="0"/>
              </a:rPr>
              <a:t>		</a:t>
            </a:r>
            <a:r>
              <a:rPr lang="zh-CN" altLang="en-US" sz="2800">
                <a:solidFill>
                  <a:schemeClr val="tx1">
                    <a:lumMod val="65000"/>
                    <a:lumOff val="35000"/>
                  </a:schemeClr>
                </a:solidFill>
                <a:latin typeface="Calibri" panose="020F0502020204030204" pitchFamily="34" charset="0"/>
                <a:cs typeface="Calibri" panose="020F0502020204030204" pitchFamily="34" charset="0"/>
              </a:rPr>
              <a:t>【</a:t>
            </a:r>
            <a:r>
              <a:rPr lang="en-US" altLang="zh-CN" sz="2800">
                <a:solidFill>
                  <a:schemeClr val="tx1">
                    <a:lumMod val="65000"/>
                    <a:lumOff val="35000"/>
                  </a:schemeClr>
                </a:solidFill>
                <a:latin typeface="Calibri" panose="020F0502020204030204" pitchFamily="34" charset="0"/>
                <a:cs typeface="Calibri" panose="020F0502020204030204" pitchFamily="34" charset="0"/>
              </a:rPr>
              <a:t>SYN</a:t>
            </a:r>
            <a:r>
              <a:rPr lang="zh-CN" altLang="en-US" sz="2800">
                <a:solidFill>
                  <a:schemeClr val="tx1">
                    <a:lumMod val="65000"/>
                    <a:lumOff val="35000"/>
                  </a:schemeClr>
                </a:solidFill>
                <a:latin typeface="Calibri" panose="020F0502020204030204" pitchFamily="34" charset="0"/>
                <a:cs typeface="Calibri" panose="020F0502020204030204" pitchFamily="34" charset="0"/>
              </a:rPr>
              <a:t>】</a:t>
            </a:r>
            <a:r>
              <a:rPr lang="en-US" altLang="zh-CN" sz="2800">
                <a:solidFill>
                  <a:schemeClr val="tx1">
                    <a:lumMod val="65000"/>
                    <a:lumOff val="35000"/>
                  </a:schemeClr>
                </a:solidFill>
                <a:latin typeface="Calibri" panose="020F0502020204030204" pitchFamily="34" charset="0"/>
                <a:cs typeface="Calibri" panose="020F0502020204030204" pitchFamily="34" charset="0"/>
              </a:rPr>
              <a:t>distract</a:t>
            </a:r>
          </a:p>
          <a:p>
            <a:endParaRPr lang="en-US" altLang="zh-CN" sz="2800">
              <a:solidFill>
                <a:schemeClr val="tx1">
                  <a:lumMod val="65000"/>
                  <a:lumOff val="35000"/>
                </a:schemeClr>
              </a:solidFill>
              <a:latin typeface="Calibri" panose="020F0502020204030204" pitchFamily="34" charset="0"/>
              <a:cs typeface="Calibri" panose="020F0502020204030204" pitchFamily="34" charset="0"/>
            </a:endParaRPr>
          </a:p>
          <a:p>
            <a:pPr lvl="1"/>
            <a:r>
              <a:rPr lang="zh-CN" altLang="en-US" sz="2800">
                <a:solidFill>
                  <a:schemeClr val="tx1">
                    <a:lumMod val="65000"/>
                    <a:lumOff val="35000"/>
                  </a:schemeClr>
                </a:solidFill>
                <a:latin typeface="Calibri" panose="020F0502020204030204" pitchFamily="34" charset="0"/>
                <a:cs typeface="Calibri" panose="020F0502020204030204" pitchFamily="34" charset="0"/>
              </a:rPr>
              <a:t>我本来应该在写信，但后来恐怕是分心干别的去了。</a:t>
            </a:r>
          </a:p>
          <a:p>
            <a:pPr lvl="1"/>
            <a:r>
              <a:rPr lang="en-US" sz="2800">
                <a:solidFill>
                  <a:schemeClr val="tx1">
                    <a:lumMod val="65000"/>
                    <a:lumOff val="35000"/>
                  </a:schemeClr>
                </a:solidFill>
                <a:latin typeface="Calibri" panose="020F0502020204030204" pitchFamily="34" charset="0"/>
                <a:cs typeface="Calibri" panose="020F0502020204030204" pitchFamily="34" charset="0"/>
              </a:rPr>
              <a:t>I was supposed to be writing a letter but I'm afraid I got sidetracked.</a:t>
            </a:r>
          </a:p>
          <a:p>
            <a:r>
              <a:rPr lang="en-US" sz="2800">
                <a:solidFill>
                  <a:schemeClr val="tx1">
                    <a:lumMod val="65000"/>
                    <a:lumOff val="35000"/>
                  </a:schemeClr>
                </a:solidFill>
                <a:latin typeface="Calibri" panose="020F0502020204030204" pitchFamily="34" charset="0"/>
                <a:cs typeface="Calibri" panose="020F0502020204030204" pitchFamily="34" charset="0"/>
              </a:rPr>
              <a:t>   </a:t>
            </a:r>
            <a:endParaRPr lang="zh-CN" altLang="en-US" sz="2800">
              <a:solidFill>
                <a:schemeClr val="tx1">
                  <a:lumMod val="65000"/>
                  <a:lumOff val="35000"/>
                </a:schemeClr>
              </a:solidFill>
              <a:latin typeface="Calibri" panose="020F0502020204030204" pitchFamily="34" charset="0"/>
              <a:cs typeface="Calibri" panose="020F0502020204030204" pitchFamily="34" charset="0"/>
            </a:endParaRPr>
          </a:p>
        </p:txBody>
      </p:sp>
      <p:grpSp>
        <p:nvGrpSpPr>
          <p:cNvPr id="8" name="组合 7"/>
          <p:cNvGrpSpPr/>
          <p:nvPr/>
        </p:nvGrpSpPr>
        <p:grpSpPr>
          <a:xfrm>
            <a:off x="412115" y="431800"/>
            <a:ext cx="3342005" cy="478155"/>
            <a:chOff x="649" y="680"/>
            <a:chExt cx="5263" cy="753"/>
          </a:xfrm>
        </p:grpSpPr>
        <p:cxnSp>
          <p:nvCxnSpPr>
            <p:cNvPr id="6" name="直接连接符 5"/>
            <p:cNvCxnSpPr/>
            <p:nvPr/>
          </p:nvCxnSpPr>
          <p:spPr>
            <a:xfrm>
              <a:off x="649" y="1198"/>
              <a:ext cx="638" cy="2"/>
            </a:xfrm>
            <a:prstGeom prst="line">
              <a:avLst/>
            </a:prstGeom>
            <a:ln w="25400">
              <a:solidFill>
                <a:srgbClr val="61C6BE"/>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994" y="1200"/>
              <a:ext cx="3918" cy="11"/>
            </a:xfrm>
            <a:prstGeom prst="line">
              <a:avLst/>
            </a:prstGeom>
            <a:ln w="25400">
              <a:solidFill>
                <a:srgbClr val="61C6BE"/>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207" y="709"/>
              <a:ext cx="984" cy="725"/>
            </a:xfrm>
            <a:prstGeom prst="rect">
              <a:avLst/>
            </a:prstGeom>
            <a:solidFill>
              <a:srgbClr val="61C6BE"/>
            </a:solid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2</a:t>
              </a:r>
            </a:p>
          </p:txBody>
        </p:sp>
        <p:sp>
          <p:nvSpPr>
            <p:cNvPr id="7" name="文本框 6"/>
            <p:cNvSpPr txBox="1"/>
            <p:nvPr/>
          </p:nvSpPr>
          <p:spPr>
            <a:xfrm>
              <a:off x="2275" y="680"/>
              <a:ext cx="3033" cy="531"/>
            </a:xfrm>
            <a:prstGeom prst="rect">
              <a:avLst/>
            </a:prstGeom>
            <a:noFill/>
          </p:spPr>
          <p:txBody>
            <a:bodyPr wrap="none" rtlCol="0" anchor="t">
              <a:spAutoFit/>
            </a:bodyPr>
            <a:lstStyle/>
            <a:p>
              <a:r>
                <a:rPr lang="en-US" sz="1600" b="1">
                  <a:solidFill>
                    <a:schemeClr val="bg1">
                      <a:lumMod val="50000"/>
                    </a:schemeClr>
                  </a:solidFill>
                  <a:latin typeface="微软雅黑" panose="020B0503020204020204" pitchFamily="34" charset="-122"/>
                  <a:ea typeface="微软雅黑" panose="020B0503020204020204" pitchFamily="34" charset="-122"/>
                  <a:cs typeface="Impact" panose="020B0806030902050204" pitchFamily="34" charset="0"/>
                  <a:sym typeface="+mn-ea"/>
                </a:rPr>
                <a:t>Expression Focus</a:t>
              </a:r>
              <a:endParaRPr lang="en-US" sz="1600"/>
            </a:p>
          </p:txBody>
        </p:sp>
      </p:grpSp>
      <p:pic>
        <p:nvPicPr>
          <p:cNvPr id="10" name="图片 9" descr="水印">
            <a:extLst>
              <a:ext uri="{FF2B5EF4-FFF2-40B4-BE49-F238E27FC236}">
                <a16:creationId xmlns:a16="http://schemas.microsoft.com/office/drawing/2014/main" id="{C63165F1-7DA2-42F6-8964-ADBBA7879340}"/>
              </a:ext>
            </a:extLst>
          </p:cNvPr>
          <p:cNvPicPr>
            <a:picLocks noChangeAspect="1"/>
          </p:cNvPicPr>
          <p:nvPr/>
        </p:nvPicPr>
        <p:blipFill>
          <a:blip r:embed="rId2"/>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3897630" y="1580515"/>
            <a:ext cx="3886200" cy="21590"/>
          </a:xfrm>
          <a:prstGeom prst="line">
            <a:avLst/>
          </a:prstGeom>
          <a:ln w="76200">
            <a:solidFill>
              <a:srgbClr val="A0D8CF"/>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4687570" y="996950"/>
            <a:ext cx="3562985" cy="645160"/>
          </a:xfrm>
          <a:prstGeom prst="rect">
            <a:avLst/>
          </a:prstGeom>
          <a:noFill/>
        </p:spPr>
        <p:txBody>
          <a:bodyPr wrap="square" rtlCol="0">
            <a:spAutoFit/>
          </a:bodyPr>
          <a:lstStyle/>
          <a:p>
            <a:r>
              <a:rPr lang="en-US" altLang="zh-CN" sz="3600">
                <a:solidFill>
                  <a:schemeClr val="tx1">
                    <a:lumMod val="65000"/>
                    <a:lumOff val="35000"/>
                  </a:schemeClr>
                </a:solidFill>
              </a:rPr>
              <a:t>expectation</a:t>
            </a:r>
          </a:p>
        </p:txBody>
      </p:sp>
      <p:sp>
        <p:nvSpPr>
          <p:cNvPr id="5" name="文本框 4"/>
          <p:cNvSpPr txBox="1"/>
          <p:nvPr/>
        </p:nvSpPr>
        <p:spPr>
          <a:xfrm>
            <a:off x="964565" y="1642745"/>
            <a:ext cx="10544810" cy="5387340"/>
          </a:xfrm>
          <a:prstGeom prst="rect">
            <a:avLst/>
          </a:prstGeom>
          <a:noFill/>
        </p:spPr>
        <p:txBody>
          <a:bodyPr wrap="square" rtlCol="0">
            <a:spAutoFit/>
          </a:bodyPr>
          <a:lstStyle/>
          <a:p>
            <a:r>
              <a:rPr lang="en-US" sz="2800">
                <a:solidFill>
                  <a:schemeClr val="tx1">
                    <a:lumMod val="65000"/>
                    <a:lumOff val="35000"/>
                  </a:schemeClr>
                </a:solidFill>
                <a:latin typeface="Calibri" panose="020F0502020204030204" pitchFamily="34" charset="0"/>
                <a:cs typeface="Calibri" panose="020F0502020204030204" pitchFamily="34" charset="0"/>
              </a:rPr>
              <a:t>n. a belief that sth will happen because it is likely    </a:t>
            </a:r>
            <a:r>
              <a:rPr lang="zh-CN" altLang="en-US" sz="2800">
                <a:solidFill>
                  <a:schemeClr val="tx1">
                    <a:lumMod val="65000"/>
                    <a:lumOff val="35000"/>
                  </a:schemeClr>
                </a:solidFill>
                <a:latin typeface="Calibri" panose="020F0502020204030204" pitchFamily="34" charset="0"/>
                <a:cs typeface="Calibri" panose="020F0502020204030204" pitchFamily="34" charset="0"/>
              </a:rPr>
              <a:t>预料；预期；期待</a:t>
            </a:r>
          </a:p>
          <a:p>
            <a:endParaRPr lang="zh-CN" altLang="en-US" sz="2800">
              <a:solidFill>
                <a:schemeClr val="tx1">
                  <a:lumMod val="65000"/>
                  <a:lumOff val="35000"/>
                </a:schemeClr>
              </a:solidFill>
              <a:latin typeface="Calibri" panose="020F0502020204030204" pitchFamily="34" charset="0"/>
              <a:cs typeface="Calibri" panose="020F0502020204030204" pitchFamily="34" charset="0"/>
            </a:endParaRPr>
          </a:p>
          <a:p>
            <a:pPr lvl="1">
              <a:lnSpc>
                <a:spcPct val="90000"/>
              </a:lnSpc>
            </a:pPr>
            <a:r>
              <a:rPr lang="zh-CN" altLang="en-US" sz="2800">
                <a:solidFill>
                  <a:schemeClr val="tx1">
                    <a:lumMod val="65000"/>
                    <a:lumOff val="35000"/>
                  </a:schemeClr>
                </a:solidFill>
                <a:latin typeface="Calibri" panose="020F0502020204030204" pitchFamily="34" charset="0"/>
                <a:cs typeface="Calibri" panose="020F0502020204030204" pitchFamily="34" charset="0"/>
              </a:rPr>
              <a:t>我们满怀信心地期待着完全康复。</a:t>
            </a:r>
          </a:p>
          <a:p>
            <a:pPr lvl="1">
              <a:lnSpc>
                <a:spcPct val="90000"/>
              </a:lnSpc>
            </a:pPr>
            <a:r>
              <a:rPr lang="en-US" altLang="zh-CN" sz="2800">
                <a:solidFill>
                  <a:schemeClr val="tx1">
                    <a:lumMod val="65000"/>
                    <a:lumOff val="35000"/>
                  </a:schemeClr>
                </a:solidFill>
                <a:latin typeface="Calibri" panose="020F0502020204030204" pitchFamily="34" charset="0"/>
                <a:cs typeface="Calibri" panose="020F0502020204030204" pitchFamily="34" charset="0"/>
              </a:rPr>
              <a:t>We are confident in our expectation of a full recovery.</a:t>
            </a:r>
          </a:p>
          <a:p>
            <a:pPr lvl="1">
              <a:lnSpc>
                <a:spcPct val="90000"/>
              </a:lnSpc>
            </a:pPr>
            <a:r>
              <a:rPr lang="zh-CN" altLang="en-US" sz="2800">
                <a:solidFill>
                  <a:schemeClr val="tx1">
                    <a:lumMod val="65000"/>
                    <a:lumOff val="35000"/>
                  </a:schemeClr>
                </a:solidFill>
                <a:latin typeface="Calibri" panose="020F0502020204030204" pitchFamily="34" charset="0"/>
                <a:cs typeface="Calibri" panose="020F0502020204030204" pitchFamily="34" charset="0"/>
              </a:rPr>
              <a:t>出乎意料的是利率并未上升。</a:t>
            </a:r>
          </a:p>
          <a:p>
            <a:pPr lvl="1">
              <a:lnSpc>
                <a:spcPct val="90000"/>
              </a:lnSpc>
            </a:pPr>
            <a:r>
              <a:rPr lang="en-US" altLang="zh-CN" sz="2800">
                <a:solidFill>
                  <a:schemeClr val="tx1">
                    <a:lumMod val="65000"/>
                    <a:lumOff val="35000"/>
                  </a:schemeClr>
                </a:solidFill>
                <a:latin typeface="Calibri" panose="020F0502020204030204" pitchFamily="34" charset="0"/>
                <a:cs typeface="Calibri" panose="020F0502020204030204" pitchFamily="34" charset="0"/>
              </a:rPr>
              <a:t>Contrary to expectation, interest rates did not rise.</a:t>
            </a:r>
          </a:p>
          <a:p>
            <a:pPr lvl="1">
              <a:lnSpc>
                <a:spcPct val="90000"/>
              </a:lnSpc>
            </a:pPr>
            <a:r>
              <a:rPr lang="zh-CN" altLang="en-US" sz="2800">
                <a:solidFill>
                  <a:schemeClr val="tx1">
                    <a:lumMod val="65000"/>
                    <a:lumOff val="35000"/>
                  </a:schemeClr>
                </a:solidFill>
                <a:latin typeface="Calibri" panose="020F0502020204030204" pitchFamily="34" charset="0"/>
                <a:cs typeface="Calibri" panose="020F0502020204030204" pitchFamily="34" charset="0"/>
              </a:rPr>
              <a:t>完全没想到的她过得非常快活。</a:t>
            </a:r>
          </a:p>
          <a:p>
            <a:pPr lvl="1">
              <a:lnSpc>
                <a:spcPct val="90000"/>
              </a:lnSpc>
            </a:pPr>
            <a:r>
              <a:rPr lang="en-US" sz="2800">
                <a:solidFill>
                  <a:schemeClr val="tx1">
                    <a:lumMod val="65000"/>
                    <a:lumOff val="35000"/>
                  </a:schemeClr>
                </a:solidFill>
                <a:latin typeface="Calibri" panose="020F0502020204030204" pitchFamily="34" charset="0"/>
                <a:cs typeface="Calibri" panose="020F0502020204030204" pitchFamily="34" charset="0"/>
              </a:rPr>
              <a:t>Against all expectations, she was enjoying herself.</a:t>
            </a:r>
          </a:p>
          <a:p>
            <a:pPr lvl="1">
              <a:lnSpc>
                <a:spcPct val="100000"/>
              </a:lnSpc>
            </a:pPr>
            <a:endParaRPr lang="en-US" sz="2800">
              <a:solidFill>
                <a:schemeClr val="tx1">
                  <a:lumMod val="65000"/>
                  <a:lumOff val="35000"/>
                </a:schemeClr>
              </a:solidFill>
              <a:latin typeface="Calibri" panose="020F0502020204030204" pitchFamily="34" charset="0"/>
              <a:cs typeface="Calibri" panose="020F0502020204030204" pitchFamily="34" charset="0"/>
            </a:endParaRPr>
          </a:p>
          <a:p>
            <a:pPr lvl="1">
              <a:lnSpc>
                <a:spcPct val="100000"/>
              </a:lnSpc>
            </a:pPr>
            <a:r>
              <a:rPr lang="en-US" sz="2800">
                <a:solidFill>
                  <a:srgbClr val="58C3BB"/>
                </a:solidFill>
                <a:latin typeface="Calibri" panose="020F0502020204030204" pitchFamily="34" charset="0"/>
                <a:cs typeface="Calibri" panose="020F0502020204030204" pitchFamily="34" charset="0"/>
              </a:rPr>
              <a:t>Meghan</a:t>
            </a:r>
            <a:r>
              <a:rPr lang="zh-CN" altLang="en-US" sz="2800">
                <a:solidFill>
                  <a:srgbClr val="58C3BB"/>
                </a:solidFill>
                <a:latin typeface="Calibri" panose="020F0502020204030204" pitchFamily="34" charset="0"/>
                <a:cs typeface="Calibri" panose="020F0502020204030204" pitchFamily="34" charset="0"/>
              </a:rPr>
              <a:t>兴奋地尖叫，眼里充满了期待。</a:t>
            </a:r>
          </a:p>
          <a:p>
            <a:pPr lvl="1">
              <a:lnSpc>
                <a:spcPct val="100000"/>
              </a:lnSpc>
            </a:pPr>
            <a:r>
              <a:rPr lang="en-US" altLang="zh-CN" sz="2800">
                <a:solidFill>
                  <a:srgbClr val="58C3BB"/>
                </a:solidFill>
                <a:latin typeface="Calibri" panose="020F0502020204030204" pitchFamily="34" charset="0"/>
                <a:cs typeface="Calibri" panose="020F0502020204030204" pitchFamily="34" charset="0"/>
              </a:rPr>
              <a:t>Meghan screamed excitedly, her eyes alive with expectation.</a:t>
            </a:r>
            <a:endParaRPr lang="en-US" sz="2800">
              <a:solidFill>
                <a:srgbClr val="58C3BB"/>
              </a:solidFill>
              <a:latin typeface="Calibri" panose="020F0502020204030204" pitchFamily="34" charset="0"/>
              <a:cs typeface="Calibri" panose="020F0502020204030204" pitchFamily="34" charset="0"/>
            </a:endParaRPr>
          </a:p>
          <a:p>
            <a:pPr lvl="1">
              <a:lnSpc>
                <a:spcPct val="90000"/>
              </a:lnSpc>
            </a:pPr>
            <a:endParaRPr lang="en-US" sz="2800">
              <a:solidFill>
                <a:schemeClr val="tx1">
                  <a:lumMod val="65000"/>
                  <a:lumOff val="35000"/>
                </a:schemeClr>
              </a:solidFill>
              <a:latin typeface="Calibri" panose="020F0502020204030204" pitchFamily="34" charset="0"/>
              <a:cs typeface="Calibri" panose="020F0502020204030204" pitchFamily="34" charset="0"/>
            </a:endParaRPr>
          </a:p>
          <a:p>
            <a:r>
              <a:rPr lang="en-US" sz="2800">
                <a:solidFill>
                  <a:schemeClr val="tx1">
                    <a:lumMod val="65000"/>
                    <a:lumOff val="35000"/>
                  </a:schemeClr>
                </a:solidFill>
                <a:latin typeface="Calibri" panose="020F0502020204030204" pitchFamily="34" charset="0"/>
                <a:cs typeface="Calibri" panose="020F0502020204030204" pitchFamily="34" charset="0"/>
              </a:rPr>
              <a:t>   </a:t>
            </a:r>
            <a:endParaRPr lang="zh-CN" altLang="en-US" sz="2800">
              <a:solidFill>
                <a:schemeClr val="tx1">
                  <a:lumMod val="65000"/>
                  <a:lumOff val="35000"/>
                </a:schemeClr>
              </a:solidFill>
              <a:latin typeface="Calibri" panose="020F0502020204030204" pitchFamily="34" charset="0"/>
              <a:cs typeface="Calibri" panose="020F0502020204030204" pitchFamily="34" charset="0"/>
            </a:endParaRPr>
          </a:p>
        </p:txBody>
      </p:sp>
      <p:grpSp>
        <p:nvGrpSpPr>
          <p:cNvPr id="8" name="组合 7"/>
          <p:cNvGrpSpPr/>
          <p:nvPr/>
        </p:nvGrpSpPr>
        <p:grpSpPr>
          <a:xfrm>
            <a:off x="412115" y="431800"/>
            <a:ext cx="3342005" cy="478155"/>
            <a:chOff x="649" y="680"/>
            <a:chExt cx="5263" cy="753"/>
          </a:xfrm>
        </p:grpSpPr>
        <p:cxnSp>
          <p:nvCxnSpPr>
            <p:cNvPr id="6" name="直接连接符 5"/>
            <p:cNvCxnSpPr/>
            <p:nvPr/>
          </p:nvCxnSpPr>
          <p:spPr>
            <a:xfrm>
              <a:off x="649" y="1198"/>
              <a:ext cx="638" cy="2"/>
            </a:xfrm>
            <a:prstGeom prst="line">
              <a:avLst/>
            </a:prstGeom>
            <a:ln w="25400">
              <a:solidFill>
                <a:srgbClr val="61C6BE"/>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994" y="1200"/>
              <a:ext cx="3918" cy="11"/>
            </a:xfrm>
            <a:prstGeom prst="line">
              <a:avLst/>
            </a:prstGeom>
            <a:ln w="25400">
              <a:solidFill>
                <a:srgbClr val="61C6BE"/>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207" y="709"/>
              <a:ext cx="984" cy="725"/>
            </a:xfrm>
            <a:prstGeom prst="rect">
              <a:avLst/>
            </a:prstGeom>
            <a:solidFill>
              <a:srgbClr val="61C6BE"/>
            </a:solid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2</a:t>
              </a:r>
            </a:p>
          </p:txBody>
        </p:sp>
        <p:sp>
          <p:nvSpPr>
            <p:cNvPr id="7" name="文本框 6"/>
            <p:cNvSpPr txBox="1"/>
            <p:nvPr/>
          </p:nvSpPr>
          <p:spPr>
            <a:xfrm>
              <a:off x="2275" y="680"/>
              <a:ext cx="3033" cy="531"/>
            </a:xfrm>
            <a:prstGeom prst="rect">
              <a:avLst/>
            </a:prstGeom>
            <a:noFill/>
          </p:spPr>
          <p:txBody>
            <a:bodyPr wrap="none" rtlCol="0" anchor="t">
              <a:spAutoFit/>
            </a:bodyPr>
            <a:lstStyle/>
            <a:p>
              <a:r>
                <a:rPr lang="en-US" sz="1600" b="1">
                  <a:solidFill>
                    <a:schemeClr val="bg1">
                      <a:lumMod val="50000"/>
                    </a:schemeClr>
                  </a:solidFill>
                  <a:latin typeface="微软雅黑" panose="020B0503020204020204" pitchFamily="34" charset="-122"/>
                  <a:ea typeface="微软雅黑" panose="020B0503020204020204" pitchFamily="34" charset="-122"/>
                  <a:cs typeface="Impact" panose="020B0806030902050204" pitchFamily="34" charset="0"/>
                  <a:sym typeface="+mn-ea"/>
                </a:rPr>
                <a:t>Expression Focus</a:t>
              </a:r>
              <a:endParaRPr lang="en-US" sz="1600"/>
            </a:p>
          </p:txBody>
        </p:sp>
      </p:grpSp>
      <p:pic>
        <p:nvPicPr>
          <p:cNvPr id="10" name="图片 9" descr="水印">
            <a:extLst>
              <a:ext uri="{FF2B5EF4-FFF2-40B4-BE49-F238E27FC236}">
                <a16:creationId xmlns:a16="http://schemas.microsoft.com/office/drawing/2014/main" id="{7DB1583C-25FE-4295-859D-639AEF68D1A2}"/>
              </a:ext>
            </a:extLst>
          </p:cNvPr>
          <p:cNvPicPr>
            <a:picLocks noChangeAspect="1"/>
          </p:cNvPicPr>
          <p:nvPr/>
        </p:nvPicPr>
        <p:blipFill>
          <a:blip r:embed="rId2"/>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9" end="9"/>
                                            </p:txEl>
                                          </p:spTgt>
                                        </p:tgtEl>
                                        <p:attrNameLst>
                                          <p:attrName>style.visibility</p:attrName>
                                        </p:attrNameLst>
                                      </p:cBhvr>
                                      <p:to>
                                        <p:strVal val="visible"/>
                                      </p:to>
                                    </p:set>
                                    <p:animEffect transition="in" filter="checkerboard(across)">
                                      <p:cBhvr>
                                        <p:cTn id="7" dur="500"/>
                                        <p:tgtEl>
                                          <p:spTgt spid="5">
                                            <p:txEl>
                                              <p:pRg st="9" end="9"/>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5">
                                            <p:txEl>
                                              <p:pRg st="10" end="10"/>
                                            </p:txEl>
                                          </p:spTgt>
                                        </p:tgtEl>
                                        <p:attrNameLst>
                                          <p:attrName>style.visibility</p:attrName>
                                        </p:attrNameLst>
                                      </p:cBhvr>
                                      <p:to>
                                        <p:strVal val="visible"/>
                                      </p:to>
                                    </p:set>
                                    <p:animEffect transition="in" filter="checkerboard(across)">
                                      <p:cBhvr>
                                        <p:cTn id="10"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3897630" y="1580515"/>
            <a:ext cx="3886200" cy="21590"/>
          </a:xfrm>
          <a:prstGeom prst="line">
            <a:avLst/>
          </a:prstGeom>
          <a:ln w="76200">
            <a:solidFill>
              <a:srgbClr val="A0D8CF"/>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4687570" y="996950"/>
            <a:ext cx="3562985" cy="645160"/>
          </a:xfrm>
          <a:prstGeom prst="rect">
            <a:avLst/>
          </a:prstGeom>
          <a:noFill/>
        </p:spPr>
        <p:txBody>
          <a:bodyPr wrap="square" rtlCol="0">
            <a:spAutoFit/>
          </a:bodyPr>
          <a:lstStyle/>
          <a:p>
            <a:r>
              <a:rPr lang="en-US" altLang="zh-CN" sz="3600">
                <a:solidFill>
                  <a:schemeClr val="tx1">
                    <a:lumMod val="65000"/>
                    <a:lumOff val="35000"/>
                  </a:schemeClr>
                </a:solidFill>
              </a:rPr>
              <a:t>chatter</a:t>
            </a:r>
          </a:p>
        </p:txBody>
      </p:sp>
      <p:sp>
        <p:nvSpPr>
          <p:cNvPr id="5" name="文本框 4"/>
          <p:cNvSpPr txBox="1"/>
          <p:nvPr/>
        </p:nvSpPr>
        <p:spPr>
          <a:xfrm>
            <a:off x="951230" y="1740535"/>
            <a:ext cx="10556875" cy="5219891"/>
          </a:xfrm>
          <a:prstGeom prst="rect">
            <a:avLst/>
          </a:prstGeom>
          <a:noFill/>
        </p:spPr>
        <p:txBody>
          <a:bodyPr wrap="square" rtlCol="0">
            <a:spAutoFit/>
          </a:bodyPr>
          <a:lstStyle/>
          <a:p>
            <a:r>
              <a:rPr lang="en-US" sz="2800" dirty="0">
                <a:solidFill>
                  <a:schemeClr val="tx1">
                    <a:lumMod val="65000"/>
                    <a:lumOff val="35000"/>
                  </a:schemeClr>
                </a:solidFill>
                <a:latin typeface="Calibri" panose="020F0502020204030204" pitchFamily="34" charset="0"/>
                <a:cs typeface="Calibri" panose="020F0502020204030204" pitchFamily="34" charset="0"/>
              </a:rPr>
              <a:t>1) </a:t>
            </a:r>
            <a:r>
              <a:rPr lang="en-US" altLang="zh-CN" sz="2800" dirty="0">
                <a:solidFill>
                  <a:schemeClr val="tx1">
                    <a:lumMod val="65000"/>
                    <a:lumOff val="35000"/>
                  </a:schemeClr>
                </a:solidFill>
                <a:latin typeface="Calibri" panose="020F0502020204030204" pitchFamily="34" charset="0"/>
                <a:cs typeface="Calibri" panose="020F0502020204030204" pitchFamily="34" charset="0"/>
              </a:rPr>
              <a:t>vi. (of birds or monkeys</a:t>
            </a:r>
            <a:r>
              <a:rPr lang="zh-CN" altLang="en-US" sz="2800" dirty="0">
                <a:solidFill>
                  <a:schemeClr val="tx1">
                    <a:lumMod val="65000"/>
                    <a:lumOff val="35000"/>
                  </a:schemeClr>
                </a:solidFill>
                <a:latin typeface="Calibri" panose="020F0502020204030204" pitchFamily="34" charset="0"/>
                <a:cs typeface="Calibri" panose="020F0502020204030204" pitchFamily="34" charset="0"/>
              </a:rPr>
              <a:t>禽或猴</a:t>
            </a:r>
            <a:r>
              <a:rPr lang="en-US" altLang="zh-CN" sz="2800" dirty="0">
                <a:solidFill>
                  <a:schemeClr val="tx1">
                    <a:lumMod val="65000"/>
                    <a:lumOff val="35000"/>
                  </a:schemeClr>
                </a:solidFill>
                <a:latin typeface="Calibri" panose="020F0502020204030204" pitchFamily="34" charset="0"/>
                <a:cs typeface="Calibri" panose="020F0502020204030204" pitchFamily="34" charset="0"/>
              </a:rPr>
              <a:t>) to make a series of short high sounds</a:t>
            </a:r>
          </a:p>
          <a:p>
            <a:r>
              <a:rPr lang="zh-CN" altLang="en-US" sz="2800" dirty="0">
                <a:solidFill>
                  <a:schemeClr val="tx1">
                    <a:lumMod val="65000"/>
                    <a:lumOff val="35000"/>
                  </a:schemeClr>
                </a:solidFill>
                <a:latin typeface="Calibri" panose="020F0502020204030204" pitchFamily="34" charset="0"/>
                <a:cs typeface="Calibri" panose="020F0502020204030204" pitchFamily="34" charset="0"/>
              </a:rPr>
              <a:t>啼叫；鸣叫</a:t>
            </a:r>
          </a:p>
          <a:p>
            <a:r>
              <a:rPr lang="en-US" altLang="zh-CN" sz="2800" dirty="0">
                <a:solidFill>
                  <a:schemeClr val="tx1">
                    <a:lumMod val="65000"/>
                    <a:lumOff val="35000"/>
                  </a:schemeClr>
                </a:solidFill>
                <a:latin typeface="Calibri" panose="020F0502020204030204" pitchFamily="34" charset="0"/>
                <a:cs typeface="Calibri" panose="020F0502020204030204" pitchFamily="34" charset="0"/>
              </a:rPr>
              <a:t>2)</a:t>
            </a:r>
            <a:r>
              <a:rPr lang="en-US" altLang="zh-CN" sz="2800" dirty="0">
                <a:solidFill>
                  <a:schemeClr val="tx1">
                    <a:lumMod val="65000"/>
                    <a:lumOff val="35000"/>
                  </a:schemeClr>
                </a:solidFill>
                <a:latin typeface="Calibri" panose="020F0502020204030204" pitchFamily="34" charset="0"/>
                <a:cs typeface="Calibri" panose="020F0502020204030204" pitchFamily="34" charset="0"/>
                <a:sym typeface="+mn-ea"/>
              </a:rPr>
              <a:t> vi. </a:t>
            </a:r>
            <a:r>
              <a:rPr lang="en-US" altLang="zh-CN" sz="2800" dirty="0">
                <a:solidFill>
                  <a:schemeClr val="tx1">
                    <a:lumMod val="65000"/>
                    <a:lumOff val="35000"/>
                  </a:schemeClr>
                </a:solidFill>
                <a:latin typeface="Calibri" panose="020F0502020204030204" pitchFamily="34" charset="0"/>
                <a:cs typeface="Calibri" panose="020F0502020204030204" pitchFamily="34" charset="0"/>
              </a:rPr>
              <a:t> to talk quickly and continuously, especially about things that are not important    </a:t>
            </a:r>
            <a:r>
              <a:rPr lang="zh-CN" altLang="en-US" sz="2800" dirty="0">
                <a:solidFill>
                  <a:schemeClr val="tx1">
                    <a:lumMod val="65000"/>
                    <a:lumOff val="35000"/>
                  </a:schemeClr>
                </a:solidFill>
                <a:latin typeface="Calibri" panose="020F0502020204030204" pitchFamily="34" charset="0"/>
                <a:cs typeface="Calibri" panose="020F0502020204030204" pitchFamily="34" charset="0"/>
              </a:rPr>
              <a:t>喋喋不休；唠叨；饶舌</a:t>
            </a:r>
          </a:p>
          <a:p>
            <a:endParaRPr lang="zh-CN" altLang="en-US" sz="2800" dirty="0">
              <a:solidFill>
                <a:schemeClr val="tx1">
                  <a:lumMod val="65000"/>
                  <a:lumOff val="35000"/>
                </a:schemeClr>
              </a:solidFill>
              <a:latin typeface="Calibri" panose="020F0502020204030204" pitchFamily="34" charset="0"/>
              <a:cs typeface="Calibri" panose="020F0502020204030204" pitchFamily="34" charset="0"/>
            </a:endParaRPr>
          </a:p>
          <a:p>
            <a:pPr lvl="1">
              <a:lnSpc>
                <a:spcPct val="100000"/>
              </a:lnSpc>
            </a:pPr>
            <a:r>
              <a:rPr lang="zh-CN" sz="2800" dirty="0">
                <a:solidFill>
                  <a:schemeClr val="tx1">
                    <a:lumMod val="65000"/>
                    <a:lumOff val="35000"/>
                  </a:schemeClr>
                </a:solidFill>
                <a:latin typeface="Calibri" panose="020F0502020204030204" pitchFamily="34" charset="0"/>
                <a:cs typeface="Calibri" panose="020F0502020204030204" pitchFamily="34" charset="0"/>
              </a:rPr>
              <a:t>他们高兴地闲扯了一会儿。</a:t>
            </a:r>
          </a:p>
          <a:p>
            <a:pPr lvl="1">
              <a:lnSpc>
                <a:spcPct val="100000"/>
              </a:lnSpc>
            </a:pPr>
            <a:r>
              <a:rPr lang="en-US" altLang="zh-CN" sz="2800" dirty="0">
                <a:solidFill>
                  <a:schemeClr val="tx1">
                    <a:lumMod val="65000"/>
                    <a:lumOff val="35000"/>
                  </a:schemeClr>
                </a:solidFill>
                <a:latin typeface="Calibri" panose="020F0502020204030204" pitchFamily="34" charset="0"/>
                <a:cs typeface="Calibri" panose="020F0502020204030204" pitchFamily="34" charset="0"/>
              </a:rPr>
              <a:t>They chattered away happily for a while.</a:t>
            </a:r>
          </a:p>
          <a:p>
            <a:pPr lvl="1">
              <a:lnSpc>
                <a:spcPct val="100000"/>
              </a:lnSpc>
            </a:pPr>
            <a:r>
              <a:rPr lang="zh-CN" altLang="en-US" sz="2800" dirty="0">
                <a:solidFill>
                  <a:schemeClr val="tx1">
                    <a:lumMod val="65000"/>
                    <a:lumOff val="35000"/>
                  </a:schemeClr>
                </a:solidFill>
                <a:latin typeface="Calibri" panose="020F0502020204030204" pitchFamily="34" charset="0"/>
                <a:cs typeface="Calibri" panose="020F0502020204030204" pitchFamily="34" charset="0"/>
              </a:rPr>
              <a:t>孩子们很兴奋，没完没了地谈论着第二天的活动。</a:t>
            </a:r>
          </a:p>
          <a:p>
            <a:pPr lvl="1">
              <a:lnSpc>
                <a:spcPct val="100000"/>
              </a:lnSpc>
            </a:pPr>
            <a:r>
              <a:rPr lang="en-US" altLang="zh-CN" sz="2800" dirty="0">
                <a:solidFill>
                  <a:schemeClr val="tx1">
                    <a:lumMod val="65000"/>
                    <a:lumOff val="35000"/>
                  </a:schemeClr>
                </a:solidFill>
                <a:latin typeface="Calibri" panose="020F0502020204030204" pitchFamily="34" charset="0"/>
                <a:cs typeface="Calibri" panose="020F0502020204030204" pitchFamily="34" charset="0"/>
              </a:rPr>
              <a:t>The children chattered to each other excitedly about the next day's events.</a:t>
            </a:r>
          </a:p>
          <a:p>
            <a:pPr lvl="1">
              <a:lnSpc>
                <a:spcPct val="90000"/>
              </a:lnSpc>
            </a:pPr>
            <a:endParaRPr lang="en-US" sz="2800" dirty="0">
              <a:solidFill>
                <a:schemeClr val="tx1">
                  <a:lumMod val="65000"/>
                  <a:lumOff val="35000"/>
                </a:schemeClr>
              </a:solidFill>
              <a:latin typeface="Calibri" panose="020F0502020204030204" pitchFamily="34" charset="0"/>
              <a:cs typeface="Calibri" panose="020F0502020204030204" pitchFamily="34" charset="0"/>
            </a:endParaRPr>
          </a:p>
          <a:p>
            <a:r>
              <a:rPr lang="en-US" sz="2800" dirty="0">
                <a:solidFill>
                  <a:schemeClr val="tx1">
                    <a:lumMod val="65000"/>
                    <a:lumOff val="35000"/>
                  </a:schemeClr>
                </a:solidFill>
                <a:latin typeface="Calibri" panose="020F0502020204030204" pitchFamily="34" charset="0"/>
                <a:cs typeface="Calibri" panose="020F0502020204030204" pitchFamily="34" charset="0"/>
              </a:rPr>
              <a:t>   </a:t>
            </a:r>
            <a:endParaRPr lang="zh-CN" altLang="en-US" sz="2800" dirty="0">
              <a:solidFill>
                <a:schemeClr val="tx1">
                  <a:lumMod val="65000"/>
                  <a:lumOff val="35000"/>
                </a:schemeClr>
              </a:solidFill>
              <a:latin typeface="Calibri" panose="020F0502020204030204" pitchFamily="34" charset="0"/>
              <a:cs typeface="Calibri" panose="020F0502020204030204" pitchFamily="34" charset="0"/>
            </a:endParaRPr>
          </a:p>
        </p:txBody>
      </p:sp>
      <p:grpSp>
        <p:nvGrpSpPr>
          <p:cNvPr id="8" name="组合 7"/>
          <p:cNvGrpSpPr/>
          <p:nvPr/>
        </p:nvGrpSpPr>
        <p:grpSpPr>
          <a:xfrm>
            <a:off x="412115" y="431800"/>
            <a:ext cx="3342005" cy="478155"/>
            <a:chOff x="649" y="680"/>
            <a:chExt cx="5263" cy="753"/>
          </a:xfrm>
        </p:grpSpPr>
        <p:cxnSp>
          <p:nvCxnSpPr>
            <p:cNvPr id="6" name="直接连接符 5"/>
            <p:cNvCxnSpPr/>
            <p:nvPr/>
          </p:nvCxnSpPr>
          <p:spPr>
            <a:xfrm>
              <a:off x="649" y="1198"/>
              <a:ext cx="638" cy="2"/>
            </a:xfrm>
            <a:prstGeom prst="line">
              <a:avLst/>
            </a:prstGeom>
            <a:ln w="25400">
              <a:solidFill>
                <a:srgbClr val="61C6BE"/>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994" y="1200"/>
              <a:ext cx="3918" cy="11"/>
            </a:xfrm>
            <a:prstGeom prst="line">
              <a:avLst/>
            </a:prstGeom>
            <a:ln w="25400">
              <a:solidFill>
                <a:srgbClr val="61C6BE"/>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207" y="709"/>
              <a:ext cx="984" cy="725"/>
            </a:xfrm>
            <a:prstGeom prst="rect">
              <a:avLst/>
            </a:prstGeom>
            <a:solidFill>
              <a:srgbClr val="61C6BE"/>
            </a:solid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2</a:t>
              </a:r>
            </a:p>
          </p:txBody>
        </p:sp>
        <p:sp>
          <p:nvSpPr>
            <p:cNvPr id="7" name="文本框 6"/>
            <p:cNvSpPr txBox="1"/>
            <p:nvPr/>
          </p:nvSpPr>
          <p:spPr>
            <a:xfrm>
              <a:off x="2275" y="680"/>
              <a:ext cx="3033" cy="531"/>
            </a:xfrm>
            <a:prstGeom prst="rect">
              <a:avLst/>
            </a:prstGeom>
            <a:noFill/>
          </p:spPr>
          <p:txBody>
            <a:bodyPr wrap="none" rtlCol="0" anchor="t">
              <a:spAutoFit/>
            </a:bodyPr>
            <a:lstStyle/>
            <a:p>
              <a:r>
                <a:rPr lang="en-US" sz="1600" b="1">
                  <a:solidFill>
                    <a:schemeClr val="bg1">
                      <a:lumMod val="50000"/>
                    </a:schemeClr>
                  </a:solidFill>
                  <a:latin typeface="微软雅黑" panose="020B0503020204020204" pitchFamily="34" charset="-122"/>
                  <a:ea typeface="微软雅黑" panose="020B0503020204020204" pitchFamily="34" charset="-122"/>
                  <a:cs typeface="Impact" panose="020B0806030902050204" pitchFamily="34" charset="0"/>
                  <a:sym typeface="+mn-ea"/>
                </a:rPr>
                <a:t>Expression Focus</a:t>
              </a:r>
              <a:endParaRPr lang="en-US" sz="1600"/>
            </a:p>
          </p:txBody>
        </p:sp>
      </p:grpSp>
      <p:pic>
        <p:nvPicPr>
          <p:cNvPr id="10" name="图片 9" descr="水印">
            <a:extLst>
              <a:ext uri="{FF2B5EF4-FFF2-40B4-BE49-F238E27FC236}">
                <a16:creationId xmlns:a16="http://schemas.microsoft.com/office/drawing/2014/main" id="{6A411E1D-8F19-4A4F-AEB3-FA8449C2C02D}"/>
              </a:ext>
            </a:extLst>
          </p:cNvPr>
          <p:cNvPicPr>
            <a:picLocks noChangeAspect="1"/>
          </p:cNvPicPr>
          <p:nvPr/>
        </p:nvPicPr>
        <p:blipFill>
          <a:blip r:embed="rId2"/>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3897630" y="1580515"/>
            <a:ext cx="3886200" cy="21590"/>
          </a:xfrm>
          <a:prstGeom prst="line">
            <a:avLst/>
          </a:prstGeom>
          <a:ln w="76200">
            <a:solidFill>
              <a:srgbClr val="A0D8CF"/>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4687570" y="996950"/>
            <a:ext cx="3562985" cy="645160"/>
          </a:xfrm>
          <a:prstGeom prst="rect">
            <a:avLst/>
          </a:prstGeom>
          <a:noFill/>
        </p:spPr>
        <p:txBody>
          <a:bodyPr wrap="square" rtlCol="0">
            <a:spAutoFit/>
          </a:bodyPr>
          <a:lstStyle/>
          <a:p>
            <a:r>
              <a:rPr lang="en-US" altLang="zh-CN" sz="3600">
                <a:solidFill>
                  <a:schemeClr val="tx1">
                    <a:lumMod val="65000"/>
                    <a:lumOff val="35000"/>
                  </a:schemeClr>
                </a:solidFill>
              </a:rPr>
              <a:t>leap</a:t>
            </a:r>
          </a:p>
        </p:txBody>
      </p:sp>
      <p:sp>
        <p:nvSpPr>
          <p:cNvPr id="5" name="文本框 4"/>
          <p:cNvSpPr txBox="1"/>
          <p:nvPr/>
        </p:nvSpPr>
        <p:spPr>
          <a:xfrm>
            <a:off x="653415" y="1642110"/>
            <a:ext cx="10885805" cy="5386070"/>
          </a:xfrm>
          <a:prstGeom prst="rect">
            <a:avLst/>
          </a:prstGeom>
          <a:noFill/>
        </p:spPr>
        <p:txBody>
          <a:bodyPr wrap="square" rtlCol="0">
            <a:spAutoFit/>
          </a:bodyPr>
          <a:lstStyle/>
          <a:p>
            <a:r>
              <a:rPr lang="en-US" sz="2800" dirty="0">
                <a:solidFill>
                  <a:schemeClr val="tx1">
                    <a:lumMod val="65000"/>
                    <a:lumOff val="35000"/>
                  </a:schemeClr>
                </a:solidFill>
                <a:latin typeface="Calibri" panose="020F0502020204030204" pitchFamily="34" charset="0"/>
                <a:cs typeface="Calibri" panose="020F0502020204030204" pitchFamily="34" charset="0"/>
              </a:rPr>
              <a:t>v. to jump high or a long way    </a:t>
            </a:r>
            <a:r>
              <a:rPr lang="zh-CN" altLang="en-US" sz="2800" dirty="0">
                <a:solidFill>
                  <a:schemeClr val="tx1">
                    <a:lumMod val="65000"/>
                    <a:lumOff val="35000"/>
                  </a:schemeClr>
                </a:solidFill>
                <a:latin typeface="Calibri" panose="020F0502020204030204" pitchFamily="34" charset="0"/>
                <a:cs typeface="Calibri" panose="020F0502020204030204" pitchFamily="34" charset="0"/>
              </a:rPr>
              <a:t>跳；跳跃；跳越</a:t>
            </a:r>
          </a:p>
          <a:p>
            <a:endParaRPr lang="zh-CN" altLang="en-US" sz="2800" dirty="0">
              <a:solidFill>
                <a:schemeClr val="tx1">
                  <a:lumMod val="65000"/>
                  <a:lumOff val="35000"/>
                </a:schemeClr>
              </a:solidFill>
              <a:latin typeface="Calibri" panose="020F0502020204030204" pitchFamily="34" charset="0"/>
              <a:cs typeface="Calibri" panose="020F0502020204030204" pitchFamily="34" charset="0"/>
            </a:endParaRPr>
          </a:p>
          <a:p>
            <a:pPr lvl="1">
              <a:lnSpc>
                <a:spcPct val="80000"/>
              </a:lnSpc>
            </a:pPr>
            <a:r>
              <a:rPr lang="zh-CN" sz="2800" dirty="0">
                <a:solidFill>
                  <a:schemeClr val="tx1">
                    <a:lumMod val="65000"/>
                    <a:lumOff val="35000"/>
                  </a:schemeClr>
                </a:solidFill>
                <a:latin typeface="Calibri" panose="020F0502020204030204" pitchFamily="34" charset="0"/>
                <a:cs typeface="Calibri" panose="020F0502020204030204" pitchFamily="34" charset="0"/>
              </a:rPr>
              <a:t>海豚跃出水面。</a:t>
            </a:r>
          </a:p>
          <a:p>
            <a:pPr lvl="1">
              <a:lnSpc>
                <a:spcPct val="80000"/>
              </a:lnSpc>
            </a:pPr>
            <a:r>
              <a:rPr lang="en-US" altLang="zh-CN" sz="2800" dirty="0">
                <a:solidFill>
                  <a:schemeClr val="tx1">
                    <a:lumMod val="65000"/>
                    <a:lumOff val="35000"/>
                  </a:schemeClr>
                </a:solidFill>
                <a:latin typeface="Calibri" panose="020F0502020204030204" pitchFamily="34" charset="0"/>
                <a:cs typeface="Calibri" panose="020F0502020204030204" pitchFamily="34" charset="0"/>
              </a:rPr>
              <a:t>A dolphin leapt out of the water.</a:t>
            </a:r>
          </a:p>
          <a:p>
            <a:pPr lvl="1">
              <a:lnSpc>
                <a:spcPct val="80000"/>
              </a:lnSpc>
            </a:pPr>
            <a:r>
              <a:rPr lang="zh-CN" altLang="en-US" sz="2800" dirty="0">
                <a:solidFill>
                  <a:schemeClr val="tx1">
                    <a:lumMod val="65000"/>
                    <a:lumOff val="35000"/>
                  </a:schemeClr>
                </a:solidFill>
                <a:latin typeface="Calibri" panose="020F0502020204030204" pitchFamily="34" charset="0"/>
                <a:cs typeface="Calibri" panose="020F0502020204030204" pitchFamily="34" charset="0"/>
              </a:rPr>
              <a:t>我们跳过了那条小溪。</a:t>
            </a:r>
          </a:p>
          <a:p>
            <a:pPr lvl="1">
              <a:lnSpc>
                <a:spcPct val="80000"/>
              </a:lnSpc>
            </a:pPr>
            <a:r>
              <a:rPr lang="en-US" altLang="zh-CN" sz="2800" dirty="0">
                <a:solidFill>
                  <a:schemeClr val="tx1">
                    <a:lumMod val="65000"/>
                    <a:lumOff val="35000"/>
                  </a:schemeClr>
                </a:solidFill>
                <a:latin typeface="Calibri" panose="020F0502020204030204" pitchFamily="34" charset="0"/>
                <a:cs typeface="Calibri" panose="020F0502020204030204" pitchFamily="34" charset="0"/>
              </a:rPr>
              <a:t>We leapt over the stream.</a:t>
            </a:r>
          </a:p>
          <a:p>
            <a:pPr lvl="1">
              <a:lnSpc>
                <a:spcPct val="80000"/>
              </a:lnSpc>
            </a:pPr>
            <a:r>
              <a:rPr lang="zh-CN" altLang="en-US" sz="2800" dirty="0">
                <a:solidFill>
                  <a:schemeClr val="tx1">
                    <a:lumMod val="65000"/>
                    <a:lumOff val="35000"/>
                  </a:schemeClr>
                </a:solidFill>
                <a:latin typeface="Calibri" panose="020F0502020204030204" pitchFamily="34" charset="0"/>
                <a:cs typeface="Calibri" panose="020F0502020204030204" pitchFamily="34" charset="0"/>
              </a:rPr>
              <a:t>那匹马跃过了一道五尺高的墙。</a:t>
            </a:r>
          </a:p>
          <a:p>
            <a:pPr lvl="1">
              <a:lnSpc>
                <a:spcPct val="80000"/>
              </a:lnSpc>
            </a:pPr>
            <a:r>
              <a:rPr lang="en-US" altLang="zh-CN" sz="2800" dirty="0">
                <a:solidFill>
                  <a:schemeClr val="tx1">
                    <a:lumMod val="65000"/>
                    <a:lumOff val="35000"/>
                  </a:schemeClr>
                </a:solidFill>
                <a:latin typeface="Calibri" panose="020F0502020204030204" pitchFamily="34" charset="0"/>
                <a:cs typeface="Calibri" panose="020F0502020204030204" pitchFamily="34" charset="0"/>
              </a:rPr>
              <a:t>The horse leapt a five-foot wall.</a:t>
            </a:r>
          </a:p>
          <a:p>
            <a:pPr lvl="1">
              <a:lnSpc>
                <a:spcPct val="90000"/>
              </a:lnSpc>
            </a:pPr>
            <a:endParaRPr lang="en-US" altLang="zh-CN" sz="2800" dirty="0">
              <a:solidFill>
                <a:schemeClr val="tx1">
                  <a:lumMod val="65000"/>
                  <a:lumOff val="35000"/>
                </a:schemeClr>
              </a:solidFill>
              <a:latin typeface="Calibri" panose="020F0502020204030204" pitchFamily="34" charset="0"/>
              <a:cs typeface="Calibri" panose="020F0502020204030204" pitchFamily="34" charset="0"/>
            </a:endParaRPr>
          </a:p>
          <a:p>
            <a:pPr lvl="1">
              <a:lnSpc>
                <a:spcPct val="90000"/>
              </a:lnSpc>
            </a:pPr>
            <a:r>
              <a:rPr lang="zh-CN" altLang="en-US" sz="2800" dirty="0">
                <a:solidFill>
                  <a:srgbClr val="58C3BB"/>
                </a:solidFill>
                <a:latin typeface="Calibri" panose="020F0502020204030204" pitchFamily="34" charset="0"/>
                <a:cs typeface="Calibri" panose="020F0502020204030204" pitchFamily="34" charset="0"/>
              </a:rPr>
              <a:t>他们就在我们公寓窗外的草坪上鸣叫，跳来跳去。</a:t>
            </a:r>
          </a:p>
          <a:p>
            <a:pPr lvl="1">
              <a:lnSpc>
                <a:spcPct val="90000"/>
              </a:lnSpc>
            </a:pPr>
            <a:r>
              <a:rPr lang="en-US" altLang="zh-CN" sz="2800" dirty="0">
                <a:solidFill>
                  <a:srgbClr val="58C3BB"/>
                </a:solidFill>
                <a:latin typeface="Calibri" panose="020F0502020204030204" pitchFamily="34" charset="0"/>
                <a:cs typeface="Calibri" panose="020F0502020204030204" pitchFamily="34" charset="0"/>
              </a:rPr>
              <a:t>They chattered and leaped back and forth on the lawn just outside our apartment window.</a:t>
            </a:r>
            <a:endParaRPr lang="zh-CN" altLang="en-US" sz="2800" dirty="0">
              <a:solidFill>
                <a:srgbClr val="58C3BB"/>
              </a:solidFill>
              <a:latin typeface="Calibri" panose="020F0502020204030204" pitchFamily="34" charset="0"/>
              <a:cs typeface="Calibri" panose="020F0502020204030204" pitchFamily="34" charset="0"/>
            </a:endParaRPr>
          </a:p>
          <a:p>
            <a:pPr lvl="1">
              <a:lnSpc>
                <a:spcPct val="90000"/>
              </a:lnSpc>
            </a:pPr>
            <a:endParaRPr lang="en-US" sz="2800" dirty="0">
              <a:solidFill>
                <a:schemeClr val="tx1">
                  <a:lumMod val="65000"/>
                  <a:lumOff val="35000"/>
                </a:schemeClr>
              </a:solidFill>
              <a:latin typeface="Calibri" panose="020F0502020204030204" pitchFamily="34" charset="0"/>
              <a:cs typeface="Calibri" panose="020F0502020204030204" pitchFamily="34" charset="0"/>
            </a:endParaRPr>
          </a:p>
          <a:p>
            <a:r>
              <a:rPr lang="en-US" sz="2800" dirty="0">
                <a:solidFill>
                  <a:schemeClr val="tx1">
                    <a:lumMod val="65000"/>
                    <a:lumOff val="35000"/>
                  </a:schemeClr>
                </a:solidFill>
                <a:latin typeface="Calibri" panose="020F0502020204030204" pitchFamily="34" charset="0"/>
                <a:cs typeface="Calibri" panose="020F0502020204030204" pitchFamily="34" charset="0"/>
              </a:rPr>
              <a:t>   </a:t>
            </a:r>
            <a:endParaRPr lang="zh-CN" altLang="en-US" sz="2800" dirty="0">
              <a:solidFill>
                <a:schemeClr val="tx1">
                  <a:lumMod val="65000"/>
                  <a:lumOff val="35000"/>
                </a:schemeClr>
              </a:solidFill>
              <a:latin typeface="Calibri" panose="020F0502020204030204" pitchFamily="34" charset="0"/>
              <a:cs typeface="Calibri" panose="020F0502020204030204" pitchFamily="34" charset="0"/>
            </a:endParaRPr>
          </a:p>
        </p:txBody>
      </p:sp>
      <p:grpSp>
        <p:nvGrpSpPr>
          <p:cNvPr id="8" name="组合 7"/>
          <p:cNvGrpSpPr/>
          <p:nvPr/>
        </p:nvGrpSpPr>
        <p:grpSpPr>
          <a:xfrm>
            <a:off x="412115" y="431800"/>
            <a:ext cx="3342005" cy="478155"/>
            <a:chOff x="649" y="680"/>
            <a:chExt cx="5263" cy="753"/>
          </a:xfrm>
        </p:grpSpPr>
        <p:cxnSp>
          <p:nvCxnSpPr>
            <p:cNvPr id="6" name="直接连接符 5"/>
            <p:cNvCxnSpPr/>
            <p:nvPr/>
          </p:nvCxnSpPr>
          <p:spPr>
            <a:xfrm>
              <a:off x="649" y="1198"/>
              <a:ext cx="638" cy="2"/>
            </a:xfrm>
            <a:prstGeom prst="line">
              <a:avLst/>
            </a:prstGeom>
            <a:ln w="25400">
              <a:solidFill>
                <a:srgbClr val="61C6BE"/>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994" y="1200"/>
              <a:ext cx="3918" cy="11"/>
            </a:xfrm>
            <a:prstGeom prst="line">
              <a:avLst/>
            </a:prstGeom>
            <a:ln w="25400">
              <a:solidFill>
                <a:srgbClr val="61C6BE"/>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207" y="709"/>
              <a:ext cx="984" cy="725"/>
            </a:xfrm>
            <a:prstGeom prst="rect">
              <a:avLst/>
            </a:prstGeom>
            <a:solidFill>
              <a:srgbClr val="61C6BE"/>
            </a:solid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2</a:t>
              </a:r>
            </a:p>
          </p:txBody>
        </p:sp>
        <p:sp>
          <p:nvSpPr>
            <p:cNvPr id="7" name="文本框 6"/>
            <p:cNvSpPr txBox="1"/>
            <p:nvPr/>
          </p:nvSpPr>
          <p:spPr>
            <a:xfrm>
              <a:off x="2275" y="680"/>
              <a:ext cx="3033" cy="531"/>
            </a:xfrm>
            <a:prstGeom prst="rect">
              <a:avLst/>
            </a:prstGeom>
            <a:noFill/>
          </p:spPr>
          <p:txBody>
            <a:bodyPr wrap="none" rtlCol="0" anchor="t">
              <a:spAutoFit/>
            </a:bodyPr>
            <a:lstStyle/>
            <a:p>
              <a:r>
                <a:rPr lang="en-US" sz="1600" b="1">
                  <a:solidFill>
                    <a:schemeClr val="bg1">
                      <a:lumMod val="50000"/>
                    </a:schemeClr>
                  </a:solidFill>
                  <a:latin typeface="微软雅黑" panose="020B0503020204020204" pitchFamily="34" charset="-122"/>
                  <a:ea typeface="微软雅黑" panose="020B0503020204020204" pitchFamily="34" charset="-122"/>
                  <a:cs typeface="Impact" panose="020B0806030902050204" pitchFamily="34" charset="0"/>
                  <a:sym typeface="+mn-ea"/>
                </a:rPr>
                <a:t>Expression Focus</a:t>
              </a:r>
              <a:endParaRPr lang="en-US" sz="1600"/>
            </a:p>
          </p:txBody>
        </p:sp>
      </p:grpSp>
      <p:pic>
        <p:nvPicPr>
          <p:cNvPr id="10" name="图片 9" descr="水印">
            <a:extLst>
              <a:ext uri="{FF2B5EF4-FFF2-40B4-BE49-F238E27FC236}">
                <a16:creationId xmlns:a16="http://schemas.microsoft.com/office/drawing/2014/main" id="{A90A7944-C7F7-4B56-BA2B-E54C1BC05302}"/>
              </a:ext>
            </a:extLst>
          </p:cNvPr>
          <p:cNvPicPr>
            <a:picLocks noChangeAspect="1"/>
          </p:cNvPicPr>
          <p:nvPr/>
        </p:nvPicPr>
        <p:blipFill>
          <a:blip r:embed="rId2"/>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9" end="9"/>
                                            </p:txEl>
                                          </p:spTgt>
                                        </p:tgtEl>
                                        <p:attrNameLst>
                                          <p:attrName>style.visibility</p:attrName>
                                        </p:attrNameLst>
                                      </p:cBhvr>
                                      <p:to>
                                        <p:strVal val="visible"/>
                                      </p:to>
                                    </p:set>
                                    <p:animEffect transition="in" filter="checkerboard(across)">
                                      <p:cBhvr>
                                        <p:cTn id="7" dur="500"/>
                                        <p:tgtEl>
                                          <p:spTgt spid="5">
                                            <p:txEl>
                                              <p:pRg st="9" end="9"/>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5">
                                            <p:txEl>
                                              <p:pRg st="10" end="10"/>
                                            </p:txEl>
                                          </p:spTgt>
                                        </p:tgtEl>
                                        <p:attrNameLst>
                                          <p:attrName>style.visibility</p:attrName>
                                        </p:attrNameLst>
                                      </p:cBhvr>
                                      <p:to>
                                        <p:strVal val="visible"/>
                                      </p:to>
                                    </p:set>
                                    <p:animEffect transition="in" filter="checkerboard(across)">
                                      <p:cBhvr>
                                        <p:cTn id="10"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3897630" y="1580515"/>
            <a:ext cx="3886200" cy="21590"/>
          </a:xfrm>
          <a:prstGeom prst="line">
            <a:avLst/>
          </a:prstGeom>
          <a:ln w="76200">
            <a:solidFill>
              <a:srgbClr val="A0D8CF"/>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4687570" y="996950"/>
            <a:ext cx="3562985" cy="645160"/>
          </a:xfrm>
          <a:prstGeom prst="rect">
            <a:avLst/>
          </a:prstGeom>
          <a:noFill/>
        </p:spPr>
        <p:txBody>
          <a:bodyPr wrap="square" rtlCol="0">
            <a:spAutoFit/>
          </a:bodyPr>
          <a:lstStyle/>
          <a:p>
            <a:r>
              <a:rPr lang="en-US" altLang="zh-CN" sz="3600">
                <a:solidFill>
                  <a:schemeClr val="tx1">
                    <a:lumMod val="65000"/>
                    <a:lumOff val="35000"/>
                  </a:schemeClr>
                </a:solidFill>
              </a:rPr>
              <a:t>stretch</a:t>
            </a:r>
          </a:p>
        </p:txBody>
      </p:sp>
      <p:sp>
        <p:nvSpPr>
          <p:cNvPr id="5" name="文本框 4"/>
          <p:cNvSpPr txBox="1"/>
          <p:nvPr/>
        </p:nvSpPr>
        <p:spPr>
          <a:xfrm>
            <a:off x="653415" y="1642110"/>
            <a:ext cx="11258550" cy="4826000"/>
          </a:xfrm>
          <a:prstGeom prst="rect">
            <a:avLst/>
          </a:prstGeom>
          <a:noFill/>
        </p:spPr>
        <p:txBody>
          <a:bodyPr wrap="square" rtlCol="0">
            <a:spAutoFit/>
          </a:bodyPr>
          <a:lstStyle/>
          <a:p>
            <a:r>
              <a:rPr lang="en-US" sz="2800">
                <a:solidFill>
                  <a:schemeClr val="tx1">
                    <a:lumMod val="65000"/>
                    <a:lumOff val="35000"/>
                  </a:schemeClr>
                </a:solidFill>
                <a:latin typeface="Calibri" panose="020F0502020204030204" pitchFamily="34" charset="0"/>
                <a:cs typeface="Calibri" panose="020F0502020204030204" pitchFamily="34" charset="0"/>
              </a:rPr>
              <a:t>v. to put out an arm or a leg in order to reach sth   </a:t>
            </a:r>
            <a:r>
              <a:rPr lang="zh-CN" altLang="en-US" sz="2800">
                <a:solidFill>
                  <a:schemeClr val="tx1">
                    <a:lumMod val="65000"/>
                    <a:lumOff val="35000"/>
                  </a:schemeClr>
                </a:solidFill>
                <a:latin typeface="Calibri" panose="020F0502020204030204" pitchFamily="34" charset="0"/>
                <a:cs typeface="Calibri" panose="020F0502020204030204" pitchFamily="34" charset="0"/>
              </a:rPr>
              <a:t>伸出，伸长（胳膊、腿）</a:t>
            </a:r>
          </a:p>
          <a:p>
            <a:pPr lvl="1">
              <a:lnSpc>
                <a:spcPct val="90000"/>
              </a:lnSpc>
            </a:pPr>
            <a:endParaRPr lang="zh-CN" sz="2800">
              <a:solidFill>
                <a:schemeClr val="tx1">
                  <a:lumMod val="65000"/>
                  <a:lumOff val="35000"/>
                </a:schemeClr>
              </a:solidFill>
              <a:latin typeface="Calibri" panose="020F0502020204030204" pitchFamily="34" charset="0"/>
              <a:cs typeface="Calibri" panose="020F0502020204030204" pitchFamily="34" charset="0"/>
            </a:endParaRPr>
          </a:p>
          <a:p>
            <a:pPr lvl="1">
              <a:lnSpc>
                <a:spcPct val="90000"/>
              </a:lnSpc>
            </a:pPr>
            <a:r>
              <a:rPr lang="zh-CN" sz="2800">
                <a:solidFill>
                  <a:schemeClr val="tx1">
                    <a:lumMod val="65000"/>
                    <a:lumOff val="35000"/>
                  </a:schemeClr>
                </a:solidFill>
                <a:latin typeface="Calibri" panose="020F0502020204030204" pitchFamily="34" charset="0"/>
                <a:cs typeface="Calibri" panose="020F0502020204030204" pitchFamily="34" charset="0"/>
              </a:rPr>
              <a:t>她伸手到桌子那头去拿黄油。</a:t>
            </a:r>
          </a:p>
          <a:p>
            <a:pPr lvl="1">
              <a:lnSpc>
                <a:spcPct val="90000"/>
              </a:lnSpc>
            </a:pPr>
            <a:r>
              <a:rPr lang="en-US" altLang="zh-CN" sz="2800">
                <a:solidFill>
                  <a:schemeClr val="tx1">
                    <a:lumMod val="65000"/>
                    <a:lumOff val="35000"/>
                  </a:schemeClr>
                </a:solidFill>
                <a:latin typeface="Calibri" panose="020F0502020204030204" pitchFamily="34" charset="0"/>
                <a:cs typeface="Calibri" panose="020F0502020204030204" pitchFamily="34" charset="0"/>
              </a:rPr>
              <a:t>She stretched across the table for the butter.</a:t>
            </a:r>
          </a:p>
          <a:p>
            <a:pPr lvl="1">
              <a:lnSpc>
                <a:spcPct val="90000"/>
              </a:lnSpc>
            </a:pPr>
            <a:r>
              <a:rPr lang="zh-CN" altLang="en-US" sz="2800">
                <a:solidFill>
                  <a:schemeClr val="tx1">
                    <a:lumMod val="65000"/>
                    <a:lumOff val="35000"/>
                  </a:schemeClr>
                </a:solidFill>
                <a:latin typeface="Calibri" panose="020F0502020204030204" pitchFamily="34" charset="0"/>
                <a:cs typeface="Calibri" panose="020F0502020204030204" pitchFamily="34" charset="0"/>
              </a:rPr>
              <a:t>我伸出一只手，把书捡起来。</a:t>
            </a:r>
          </a:p>
          <a:p>
            <a:pPr lvl="1">
              <a:lnSpc>
                <a:spcPct val="90000"/>
              </a:lnSpc>
            </a:pPr>
            <a:r>
              <a:rPr lang="en-US" altLang="zh-CN" sz="2800">
                <a:solidFill>
                  <a:schemeClr val="tx1">
                    <a:lumMod val="65000"/>
                    <a:lumOff val="35000"/>
                  </a:schemeClr>
                </a:solidFill>
                <a:latin typeface="Calibri" panose="020F0502020204030204" pitchFamily="34" charset="0"/>
                <a:cs typeface="Calibri" panose="020F0502020204030204" pitchFamily="34" charset="0"/>
              </a:rPr>
              <a:t>I stretched out a hand and picked up the book.</a:t>
            </a:r>
          </a:p>
          <a:p>
            <a:pPr lvl="1">
              <a:lnSpc>
                <a:spcPct val="90000"/>
              </a:lnSpc>
            </a:pPr>
            <a:endParaRPr lang="en-US" altLang="zh-CN" sz="2800">
              <a:solidFill>
                <a:schemeClr val="tx1">
                  <a:lumMod val="65000"/>
                  <a:lumOff val="35000"/>
                </a:schemeClr>
              </a:solidFill>
              <a:latin typeface="Calibri" panose="020F0502020204030204" pitchFamily="34" charset="0"/>
              <a:cs typeface="Calibri" panose="020F0502020204030204" pitchFamily="34" charset="0"/>
            </a:endParaRPr>
          </a:p>
          <a:p>
            <a:pPr lvl="1">
              <a:lnSpc>
                <a:spcPct val="90000"/>
              </a:lnSpc>
            </a:pPr>
            <a:r>
              <a:rPr lang="zh-CN" altLang="en-US" sz="2800">
                <a:solidFill>
                  <a:srgbClr val="58C3BB"/>
                </a:solidFill>
                <a:latin typeface="Calibri" panose="020F0502020204030204" pitchFamily="34" charset="0"/>
                <a:cs typeface="Calibri" panose="020F0502020204030204" pitchFamily="34" charset="0"/>
              </a:rPr>
              <a:t>她把它举到窗口，展开他的双臂，轻声地对着他并不存在的耳朵说：</a:t>
            </a:r>
            <a:r>
              <a:rPr lang="en-US" altLang="zh-CN" sz="2800">
                <a:solidFill>
                  <a:srgbClr val="58C3BB"/>
                </a:solidFill>
                <a:latin typeface="Calibri" panose="020F0502020204030204" pitchFamily="34" charset="0"/>
                <a:cs typeface="Calibri" panose="020F0502020204030204" pitchFamily="34" charset="0"/>
              </a:rPr>
              <a:t>“Bib-bibs, Dumpty, bib-bibs!”</a:t>
            </a:r>
          </a:p>
          <a:p>
            <a:pPr lvl="1">
              <a:lnSpc>
                <a:spcPct val="90000"/>
              </a:lnSpc>
            </a:pPr>
            <a:r>
              <a:rPr lang="en-US" sz="2800">
                <a:solidFill>
                  <a:srgbClr val="58C3BB"/>
                </a:solidFill>
                <a:latin typeface="Calibri" panose="020F0502020204030204" pitchFamily="34" charset="0"/>
                <a:cs typeface="Calibri" panose="020F0502020204030204" pitchFamily="34" charset="0"/>
              </a:rPr>
              <a:t>She held him up to the window, stretching him out by his two arms and whispering into his nonexistent ear, “</a:t>
            </a:r>
            <a:r>
              <a:rPr lang="en-US" altLang="zh-CN" sz="2800">
                <a:solidFill>
                  <a:srgbClr val="58C3BB"/>
                </a:solidFill>
                <a:latin typeface="Calibri" panose="020F0502020204030204" pitchFamily="34" charset="0"/>
                <a:cs typeface="Calibri" panose="020F0502020204030204" pitchFamily="34" charset="0"/>
                <a:sym typeface="+mn-ea"/>
              </a:rPr>
              <a:t>Bib-bibs, Dumpty, bib-bibs!</a:t>
            </a:r>
            <a:r>
              <a:rPr lang="en-US" sz="2800">
                <a:solidFill>
                  <a:srgbClr val="58C3BB"/>
                </a:solidFill>
                <a:latin typeface="Calibri" panose="020F0502020204030204" pitchFamily="34" charset="0"/>
                <a:cs typeface="Calibri" panose="020F0502020204030204" pitchFamily="34" charset="0"/>
              </a:rPr>
              <a:t>”</a:t>
            </a:r>
            <a:endParaRPr lang="en-US" sz="2800">
              <a:solidFill>
                <a:schemeClr val="tx1">
                  <a:lumMod val="65000"/>
                  <a:lumOff val="35000"/>
                </a:schemeClr>
              </a:solidFill>
              <a:latin typeface="Calibri" panose="020F0502020204030204" pitchFamily="34" charset="0"/>
              <a:cs typeface="Calibri" panose="020F0502020204030204" pitchFamily="34" charset="0"/>
            </a:endParaRPr>
          </a:p>
          <a:p>
            <a:r>
              <a:rPr lang="en-US" sz="2800">
                <a:solidFill>
                  <a:schemeClr val="tx1">
                    <a:lumMod val="65000"/>
                    <a:lumOff val="35000"/>
                  </a:schemeClr>
                </a:solidFill>
                <a:latin typeface="Calibri" panose="020F0502020204030204" pitchFamily="34" charset="0"/>
                <a:cs typeface="Calibri" panose="020F0502020204030204" pitchFamily="34" charset="0"/>
              </a:rPr>
              <a:t>   </a:t>
            </a:r>
            <a:endParaRPr lang="zh-CN" altLang="en-US" sz="2800">
              <a:solidFill>
                <a:schemeClr val="tx1">
                  <a:lumMod val="65000"/>
                  <a:lumOff val="35000"/>
                </a:schemeClr>
              </a:solidFill>
              <a:latin typeface="Calibri" panose="020F0502020204030204" pitchFamily="34" charset="0"/>
              <a:cs typeface="Calibri" panose="020F0502020204030204" pitchFamily="34" charset="0"/>
            </a:endParaRPr>
          </a:p>
        </p:txBody>
      </p:sp>
      <p:grpSp>
        <p:nvGrpSpPr>
          <p:cNvPr id="8" name="组合 7"/>
          <p:cNvGrpSpPr/>
          <p:nvPr/>
        </p:nvGrpSpPr>
        <p:grpSpPr>
          <a:xfrm>
            <a:off x="412115" y="431800"/>
            <a:ext cx="3342005" cy="478155"/>
            <a:chOff x="649" y="680"/>
            <a:chExt cx="5263" cy="753"/>
          </a:xfrm>
        </p:grpSpPr>
        <p:cxnSp>
          <p:nvCxnSpPr>
            <p:cNvPr id="6" name="直接连接符 5"/>
            <p:cNvCxnSpPr/>
            <p:nvPr/>
          </p:nvCxnSpPr>
          <p:spPr>
            <a:xfrm>
              <a:off x="649" y="1198"/>
              <a:ext cx="638" cy="2"/>
            </a:xfrm>
            <a:prstGeom prst="line">
              <a:avLst/>
            </a:prstGeom>
            <a:ln w="25400">
              <a:solidFill>
                <a:srgbClr val="61C6BE"/>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994" y="1200"/>
              <a:ext cx="3918" cy="11"/>
            </a:xfrm>
            <a:prstGeom prst="line">
              <a:avLst/>
            </a:prstGeom>
            <a:ln w="25400">
              <a:solidFill>
                <a:srgbClr val="61C6BE"/>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207" y="709"/>
              <a:ext cx="984" cy="725"/>
            </a:xfrm>
            <a:prstGeom prst="rect">
              <a:avLst/>
            </a:prstGeom>
            <a:solidFill>
              <a:srgbClr val="61C6BE"/>
            </a:solid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2</a:t>
              </a:r>
            </a:p>
          </p:txBody>
        </p:sp>
        <p:sp>
          <p:nvSpPr>
            <p:cNvPr id="7" name="文本框 6"/>
            <p:cNvSpPr txBox="1"/>
            <p:nvPr/>
          </p:nvSpPr>
          <p:spPr>
            <a:xfrm>
              <a:off x="2275" y="680"/>
              <a:ext cx="3033" cy="531"/>
            </a:xfrm>
            <a:prstGeom prst="rect">
              <a:avLst/>
            </a:prstGeom>
            <a:noFill/>
          </p:spPr>
          <p:txBody>
            <a:bodyPr wrap="none" rtlCol="0" anchor="t">
              <a:spAutoFit/>
            </a:bodyPr>
            <a:lstStyle/>
            <a:p>
              <a:r>
                <a:rPr lang="en-US" sz="1600" b="1">
                  <a:solidFill>
                    <a:schemeClr val="bg1">
                      <a:lumMod val="50000"/>
                    </a:schemeClr>
                  </a:solidFill>
                  <a:latin typeface="微软雅黑" panose="020B0503020204020204" pitchFamily="34" charset="-122"/>
                  <a:ea typeface="微软雅黑" panose="020B0503020204020204" pitchFamily="34" charset="-122"/>
                  <a:cs typeface="Impact" panose="020B0806030902050204" pitchFamily="34" charset="0"/>
                  <a:sym typeface="+mn-ea"/>
                </a:rPr>
                <a:t>Expression Focus</a:t>
              </a:r>
              <a:endParaRPr lang="en-US" sz="1600"/>
            </a:p>
          </p:txBody>
        </p:sp>
      </p:grpSp>
      <p:pic>
        <p:nvPicPr>
          <p:cNvPr id="10" name="图片 9" descr="水印">
            <a:extLst>
              <a:ext uri="{FF2B5EF4-FFF2-40B4-BE49-F238E27FC236}">
                <a16:creationId xmlns:a16="http://schemas.microsoft.com/office/drawing/2014/main" id="{6212D01C-CE9E-42F1-B629-3E66D1C6AD73}"/>
              </a:ext>
            </a:extLst>
          </p:cNvPr>
          <p:cNvPicPr>
            <a:picLocks noChangeAspect="1"/>
          </p:cNvPicPr>
          <p:nvPr/>
        </p:nvPicPr>
        <p:blipFill>
          <a:blip r:embed="rId2"/>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animEffect transition="in" filter="checkerboard(across)">
                                      <p:cBhvr>
                                        <p:cTn id="7" dur="500"/>
                                        <p:tgtEl>
                                          <p:spTgt spid="5">
                                            <p:txEl>
                                              <p:pRg st="7" end="7"/>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5">
                                            <p:txEl>
                                              <p:pRg st="8" end="8"/>
                                            </p:txEl>
                                          </p:spTgt>
                                        </p:tgtEl>
                                        <p:attrNameLst>
                                          <p:attrName>style.visibility</p:attrName>
                                        </p:attrNameLst>
                                      </p:cBhvr>
                                      <p:to>
                                        <p:strVal val="visible"/>
                                      </p:to>
                                    </p:set>
                                    <p:animEffect transition="in" filter="checkerboard(across)">
                                      <p:cBhvr>
                                        <p:cTn id="10"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3897630" y="1580515"/>
            <a:ext cx="3886200" cy="21590"/>
          </a:xfrm>
          <a:prstGeom prst="line">
            <a:avLst/>
          </a:prstGeom>
          <a:ln w="76200">
            <a:solidFill>
              <a:srgbClr val="A0D8CF"/>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4771390" y="996950"/>
            <a:ext cx="3562985" cy="645160"/>
          </a:xfrm>
          <a:prstGeom prst="rect">
            <a:avLst/>
          </a:prstGeom>
          <a:noFill/>
        </p:spPr>
        <p:txBody>
          <a:bodyPr wrap="square" rtlCol="0">
            <a:spAutoFit/>
          </a:bodyPr>
          <a:lstStyle/>
          <a:p>
            <a:r>
              <a:rPr lang="en-US" altLang="zh-CN" sz="3600">
                <a:solidFill>
                  <a:schemeClr val="tx1">
                    <a:lumMod val="65000"/>
                    <a:lumOff val="35000"/>
                  </a:schemeClr>
                </a:solidFill>
              </a:rPr>
              <a:t>sob (-bb-)</a:t>
            </a:r>
          </a:p>
        </p:txBody>
      </p:sp>
      <p:sp>
        <p:nvSpPr>
          <p:cNvPr id="5" name="文本框 4"/>
          <p:cNvSpPr txBox="1"/>
          <p:nvPr/>
        </p:nvSpPr>
        <p:spPr>
          <a:xfrm>
            <a:off x="466725" y="1602105"/>
            <a:ext cx="11258550" cy="4826000"/>
          </a:xfrm>
          <a:prstGeom prst="rect">
            <a:avLst/>
          </a:prstGeom>
          <a:noFill/>
        </p:spPr>
        <p:txBody>
          <a:bodyPr wrap="square" rtlCol="0">
            <a:spAutoFit/>
          </a:bodyPr>
          <a:lstStyle/>
          <a:p>
            <a:r>
              <a:rPr lang="en-US" sz="2800">
                <a:solidFill>
                  <a:schemeClr val="tx1">
                    <a:lumMod val="65000"/>
                    <a:lumOff val="35000"/>
                  </a:schemeClr>
                </a:solidFill>
                <a:latin typeface="Calibri" panose="020F0502020204030204" pitchFamily="34" charset="0"/>
                <a:cs typeface="Calibri" panose="020F0502020204030204" pitchFamily="34" charset="0"/>
              </a:rPr>
              <a:t>1) vt. to say sth while you are crying  </a:t>
            </a:r>
            <a:r>
              <a:rPr lang="zh-CN" altLang="en-US" sz="2800">
                <a:solidFill>
                  <a:schemeClr val="tx1">
                    <a:lumMod val="65000"/>
                    <a:lumOff val="35000"/>
                  </a:schemeClr>
                </a:solidFill>
                <a:latin typeface="Calibri" panose="020F0502020204030204" pitchFamily="34" charset="0"/>
                <a:cs typeface="Calibri" panose="020F0502020204030204" pitchFamily="34" charset="0"/>
              </a:rPr>
              <a:t>哭诉；抽噎着说</a:t>
            </a:r>
          </a:p>
          <a:p>
            <a:pPr lvl="2">
              <a:lnSpc>
                <a:spcPct val="90000"/>
              </a:lnSpc>
            </a:pPr>
            <a:r>
              <a:rPr lang="en-US" altLang="zh-CN" sz="2800">
                <a:solidFill>
                  <a:schemeClr val="tx1">
                    <a:lumMod val="65000"/>
                    <a:lumOff val="35000"/>
                  </a:schemeClr>
                </a:solidFill>
                <a:latin typeface="Calibri" panose="020F0502020204030204" pitchFamily="34" charset="0"/>
                <a:cs typeface="Calibri" panose="020F0502020204030204" pitchFamily="34" charset="0"/>
              </a:rPr>
              <a:t>“</a:t>
            </a:r>
            <a:r>
              <a:rPr lang="zh-CN" altLang="en-US" sz="2800">
                <a:solidFill>
                  <a:schemeClr val="tx1">
                    <a:lumMod val="65000"/>
                    <a:lumOff val="35000"/>
                  </a:schemeClr>
                </a:solidFill>
                <a:latin typeface="Calibri" panose="020F0502020204030204" pitchFamily="34" charset="0"/>
                <a:cs typeface="Calibri" panose="020F0502020204030204" pitchFamily="34" charset="0"/>
              </a:rPr>
              <a:t>我恨他。</a:t>
            </a:r>
            <a:r>
              <a:rPr lang="en-US" altLang="zh-CN" sz="2800">
                <a:solidFill>
                  <a:schemeClr val="tx1">
                    <a:lumMod val="65000"/>
                    <a:lumOff val="35000"/>
                  </a:schemeClr>
                </a:solidFill>
                <a:latin typeface="Calibri" panose="020F0502020204030204" pitchFamily="34" charset="0"/>
                <a:cs typeface="Calibri" panose="020F0502020204030204" pitchFamily="34" charset="0"/>
              </a:rPr>
              <a:t>”</a:t>
            </a:r>
            <a:r>
              <a:rPr lang="zh-CN" altLang="en-US" sz="2800">
                <a:solidFill>
                  <a:schemeClr val="tx1">
                    <a:lumMod val="65000"/>
                    <a:lumOff val="35000"/>
                  </a:schemeClr>
                </a:solidFill>
                <a:latin typeface="Calibri" panose="020F0502020204030204" pitchFamily="34" charset="0"/>
                <a:cs typeface="Calibri" panose="020F0502020204030204" pitchFamily="34" charset="0"/>
              </a:rPr>
              <a:t>她抽噎着说。</a:t>
            </a:r>
          </a:p>
          <a:p>
            <a:pPr lvl="2">
              <a:lnSpc>
                <a:spcPct val="90000"/>
              </a:lnSpc>
            </a:pPr>
            <a:r>
              <a:rPr lang="en-US" altLang="zh-CN" sz="2800">
                <a:solidFill>
                  <a:schemeClr val="tx1">
                    <a:lumMod val="65000"/>
                    <a:lumOff val="35000"/>
                  </a:schemeClr>
                </a:solidFill>
                <a:latin typeface="Calibri" panose="020F0502020204030204" pitchFamily="34" charset="0"/>
                <a:cs typeface="Calibri" panose="020F0502020204030204" pitchFamily="34" charset="0"/>
              </a:rPr>
              <a:t>“I hate him, ” she sobbed.</a:t>
            </a:r>
          </a:p>
          <a:p>
            <a:r>
              <a:rPr lang="en-US" sz="2800">
                <a:solidFill>
                  <a:schemeClr val="tx1">
                    <a:lumMod val="65000"/>
                    <a:lumOff val="35000"/>
                  </a:schemeClr>
                </a:solidFill>
                <a:latin typeface="Calibri" panose="020F0502020204030204" pitchFamily="34" charset="0"/>
                <a:cs typeface="Calibri" panose="020F0502020204030204" pitchFamily="34" charset="0"/>
              </a:rPr>
              <a:t>2) vi. to cry noisily, taking sudden, sharp breaths  </a:t>
            </a:r>
            <a:r>
              <a:rPr lang="zh-CN" sz="2800">
                <a:solidFill>
                  <a:schemeClr val="tx1">
                    <a:lumMod val="65000"/>
                    <a:lumOff val="35000"/>
                  </a:schemeClr>
                </a:solidFill>
                <a:latin typeface="Calibri" panose="020F0502020204030204" pitchFamily="34" charset="0"/>
                <a:cs typeface="Calibri" panose="020F0502020204030204" pitchFamily="34" charset="0"/>
              </a:rPr>
              <a:t>抽噎；啜泣；呜咽</a:t>
            </a:r>
          </a:p>
          <a:p>
            <a:pPr lvl="2">
              <a:lnSpc>
                <a:spcPct val="90000"/>
              </a:lnSpc>
            </a:pPr>
            <a:r>
              <a:rPr lang="zh-CN" sz="2800">
                <a:solidFill>
                  <a:schemeClr val="tx1">
                    <a:lumMod val="65000"/>
                    <a:lumOff val="35000"/>
                  </a:schemeClr>
                </a:solidFill>
                <a:latin typeface="Calibri" panose="020F0502020204030204" pitchFamily="34" charset="0"/>
                <a:cs typeface="Calibri" panose="020F0502020204030204" pitchFamily="34" charset="0"/>
              </a:rPr>
              <a:t>我听见有个孩子在呜呜地哭。</a:t>
            </a:r>
          </a:p>
          <a:p>
            <a:pPr lvl="2">
              <a:lnSpc>
                <a:spcPct val="90000"/>
              </a:lnSpc>
            </a:pPr>
            <a:r>
              <a:rPr lang="en-US" altLang="zh-CN" sz="2800">
                <a:solidFill>
                  <a:schemeClr val="tx1">
                    <a:lumMod val="65000"/>
                    <a:lumOff val="35000"/>
                  </a:schemeClr>
                </a:solidFill>
                <a:latin typeface="Calibri" panose="020F0502020204030204" pitchFamily="34" charset="0"/>
                <a:cs typeface="Calibri" panose="020F0502020204030204" pitchFamily="34" charset="0"/>
              </a:rPr>
              <a:t> I heard a child sobbing loudly.</a:t>
            </a:r>
          </a:p>
          <a:p>
            <a:pPr lvl="2">
              <a:lnSpc>
                <a:spcPct val="90000"/>
              </a:lnSpc>
            </a:pPr>
            <a:r>
              <a:rPr lang="zh-CN" altLang="en-US" sz="2800">
                <a:solidFill>
                  <a:schemeClr val="tx1">
                    <a:lumMod val="65000"/>
                    <a:lumOff val="35000"/>
                  </a:schemeClr>
                </a:solidFill>
                <a:latin typeface="Calibri" panose="020F0502020204030204" pitchFamily="34" charset="0"/>
                <a:cs typeface="Calibri" panose="020F0502020204030204" pitchFamily="34" charset="0"/>
              </a:rPr>
              <a:t>他不由自主地抽噎起来。</a:t>
            </a:r>
          </a:p>
          <a:p>
            <a:pPr lvl="2">
              <a:lnSpc>
                <a:spcPct val="90000"/>
              </a:lnSpc>
            </a:pPr>
            <a:r>
              <a:rPr lang="en-US" altLang="zh-CN" sz="2800">
                <a:solidFill>
                  <a:schemeClr val="tx1">
                    <a:lumMod val="65000"/>
                    <a:lumOff val="35000"/>
                  </a:schemeClr>
                </a:solidFill>
                <a:latin typeface="Calibri" panose="020F0502020204030204" pitchFamily="34" charset="0"/>
                <a:cs typeface="Calibri" panose="020F0502020204030204" pitchFamily="34" charset="0"/>
              </a:rPr>
              <a:t>He started to sob uncontrollably.</a:t>
            </a:r>
          </a:p>
          <a:p>
            <a:pPr lvl="2">
              <a:lnSpc>
                <a:spcPct val="90000"/>
              </a:lnSpc>
            </a:pPr>
            <a:endParaRPr lang="en-US" altLang="zh-CN" sz="2800">
              <a:solidFill>
                <a:schemeClr val="tx1">
                  <a:lumMod val="65000"/>
                  <a:lumOff val="35000"/>
                </a:schemeClr>
              </a:solidFill>
              <a:latin typeface="Calibri" panose="020F0502020204030204" pitchFamily="34" charset="0"/>
              <a:cs typeface="Calibri" panose="020F0502020204030204" pitchFamily="34" charset="0"/>
            </a:endParaRPr>
          </a:p>
          <a:p>
            <a:pPr lvl="2">
              <a:lnSpc>
                <a:spcPct val="90000"/>
              </a:lnSpc>
            </a:pPr>
            <a:r>
              <a:rPr lang="zh-CN" altLang="en-US" sz="2800">
                <a:solidFill>
                  <a:srgbClr val="58C3BB"/>
                </a:solidFill>
                <a:latin typeface="Calibri" panose="020F0502020204030204" pitchFamily="34" charset="0"/>
                <a:cs typeface="Calibri" panose="020F0502020204030204" pitchFamily="34" charset="0"/>
              </a:rPr>
              <a:t>在我的眼角余光中，有个小女孩正在啜泣，因为我没有时间陪她。</a:t>
            </a:r>
            <a:r>
              <a:rPr lang="en-US" altLang="zh-CN" sz="2800">
                <a:solidFill>
                  <a:srgbClr val="58C3BB"/>
                </a:solidFill>
                <a:latin typeface="Calibri" panose="020F0502020204030204" pitchFamily="34" charset="0"/>
                <a:cs typeface="Calibri" panose="020F0502020204030204" pitchFamily="34" charset="0"/>
              </a:rPr>
              <a:t>Out of the corner of my eye I could see the little girl sobbing because I didn't have time for her.</a:t>
            </a:r>
            <a:r>
              <a:rPr lang="en-US" sz="2800">
                <a:solidFill>
                  <a:schemeClr val="tx1">
                    <a:lumMod val="65000"/>
                    <a:lumOff val="35000"/>
                  </a:schemeClr>
                </a:solidFill>
                <a:latin typeface="Calibri" panose="020F0502020204030204" pitchFamily="34" charset="0"/>
                <a:cs typeface="Calibri" panose="020F0502020204030204" pitchFamily="34" charset="0"/>
              </a:rPr>
              <a:t>   </a:t>
            </a:r>
            <a:endParaRPr lang="zh-CN" altLang="en-US" sz="2800">
              <a:solidFill>
                <a:schemeClr val="tx1">
                  <a:lumMod val="65000"/>
                  <a:lumOff val="35000"/>
                </a:schemeClr>
              </a:solidFill>
              <a:latin typeface="Calibri" panose="020F0502020204030204" pitchFamily="34" charset="0"/>
              <a:cs typeface="Calibri" panose="020F0502020204030204" pitchFamily="34" charset="0"/>
            </a:endParaRPr>
          </a:p>
        </p:txBody>
      </p:sp>
      <p:grpSp>
        <p:nvGrpSpPr>
          <p:cNvPr id="8" name="组合 7"/>
          <p:cNvGrpSpPr/>
          <p:nvPr/>
        </p:nvGrpSpPr>
        <p:grpSpPr>
          <a:xfrm>
            <a:off x="412115" y="431800"/>
            <a:ext cx="3342005" cy="478155"/>
            <a:chOff x="649" y="680"/>
            <a:chExt cx="5263" cy="753"/>
          </a:xfrm>
        </p:grpSpPr>
        <p:cxnSp>
          <p:nvCxnSpPr>
            <p:cNvPr id="6" name="直接连接符 5"/>
            <p:cNvCxnSpPr/>
            <p:nvPr/>
          </p:nvCxnSpPr>
          <p:spPr>
            <a:xfrm>
              <a:off x="649" y="1198"/>
              <a:ext cx="638" cy="2"/>
            </a:xfrm>
            <a:prstGeom prst="line">
              <a:avLst/>
            </a:prstGeom>
            <a:ln w="25400">
              <a:solidFill>
                <a:srgbClr val="61C6BE"/>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994" y="1200"/>
              <a:ext cx="3918" cy="11"/>
            </a:xfrm>
            <a:prstGeom prst="line">
              <a:avLst/>
            </a:prstGeom>
            <a:ln w="25400">
              <a:solidFill>
                <a:srgbClr val="61C6BE"/>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207" y="709"/>
              <a:ext cx="984" cy="725"/>
            </a:xfrm>
            <a:prstGeom prst="rect">
              <a:avLst/>
            </a:prstGeom>
            <a:solidFill>
              <a:srgbClr val="61C6BE"/>
            </a:solid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2</a:t>
              </a:r>
            </a:p>
          </p:txBody>
        </p:sp>
        <p:sp>
          <p:nvSpPr>
            <p:cNvPr id="7" name="文本框 6"/>
            <p:cNvSpPr txBox="1"/>
            <p:nvPr/>
          </p:nvSpPr>
          <p:spPr>
            <a:xfrm>
              <a:off x="2275" y="680"/>
              <a:ext cx="3033" cy="531"/>
            </a:xfrm>
            <a:prstGeom prst="rect">
              <a:avLst/>
            </a:prstGeom>
            <a:noFill/>
          </p:spPr>
          <p:txBody>
            <a:bodyPr wrap="none" rtlCol="0" anchor="t">
              <a:spAutoFit/>
            </a:bodyPr>
            <a:lstStyle/>
            <a:p>
              <a:r>
                <a:rPr lang="en-US" sz="1600" b="1">
                  <a:solidFill>
                    <a:schemeClr val="bg1">
                      <a:lumMod val="50000"/>
                    </a:schemeClr>
                  </a:solidFill>
                  <a:latin typeface="微软雅黑" panose="020B0503020204020204" pitchFamily="34" charset="-122"/>
                  <a:ea typeface="微软雅黑" panose="020B0503020204020204" pitchFamily="34" charset="-122"/>
                  <a:cs typeface="Impact" panose="020B0806030902050204" pitchFamily="34" charset="0"/>
                  <a:sym typeface="+mn-ea"/>
                </a:rPr>
                <a:t>Expression Focus</a:t>
              </a:r>
              <a:endParaRPr lang="en-US" sz="1600"/>
            </a:p>
          </p:txBody>
        </p:sp>
      </p:grpSp>
      <p:pic>
        <p:nvPicPr>
          <p:cNvPr id="10" name="图片 9" descr="水印">
            <a:extLst>
              <a:ext uri="{FF2B5EF4-FFF2-40B4-BE49-F238E27FC236}">
                <a16:creationId xmlns:a16="http://schemas.microsoft.com/office/drawing/2014/main" id="{B61D5655-550B-4770-AB37-72EC9E29A91B}"/>
              </a:ext>
            </a:extLst>
          </p:cNvPr>
          <p:cNvPicPr>
            <a:picLocks noChangeAspect="1"/>
          </p:cNvPicPr>
          <p:nvPr/>
        </p:nvPicPr>
        <p:blipFill>
          <a:blip r:embed="rId2"/>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9" end="9"/>
                                            </p:txEl>
                                          </p:spTgt>
                                        </p:tgtEl>
                                        <p:attrNameLst>
                                          <p:attrName>style.visibility</p:attrName>
                                        </p:attrNameLst>
                                      </p:cBhvr>
                                      <p:to>
                                        <p:strVal val="visible"/>
                                      </p:to>
                                    </p:set>
                                    <p:animEffect transition="in" filter="checkerboard(across)">
                                      <p:cBhvr>
                                        <p:cTn id="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66445" y="1194435"/>
            <a:ext cx="11242675" cy="2399665"/>
          </a:xfrm>
          <a:prstGeom prst="rect">
            <a:avLst/>
          </a:prstGeom>
          <a:noFill/>
        </p:spPr>
        <p:txBody>
          <a:bodyPr wrap="square" rtlCol="0">
            <a:spAutoFit/>
          </a:bodyPr>
          <a:lstStyle/>
          <a:p>
            <a:pPr marL="457200" indent="-457200">
              <a:buFont typeface="Wingdings" panose="05000000000000000000" charset="0"/>
              <a:buChar char="l"/>
            </a:pPr>
            <a:r>
              <a:rPr lang="en-US" altLang="zh-CN" sz="3000">
                <a:solidFill>
                  <a:schemeClr val="tx1">
                    <a:lumMod val="65000"/>
                    <a:lumOff val="35000"/>
                  </a:schemeClr>
                </a:solidFill>
                <a:latin typeface="Calibri" panose="020F0502020204030204" pitchFamily="34" charset="0"/>
                <a:cs typeface="Calibri" panose="020F0502020204030204" pitchFamily="34" charset="0"/>
              </a:rPr>
              <a:t>Who are the main characters in the text?</a:t>
            </a:r>
          </a:p>
          <a:p>
            <a:pPr marL="457200" indent="-457200">
              <a:buFont typeface="Wingdings" panose="05000000000000000000" charset="0"/>
              <a:buChar char="l"/>
            </a:pPr>
            <a:endParaRPr lang="en-US" altLang="zh-CN" sz="3000">
              <a:solidFill>
                <a:schemeClr val="tx1">
                  <a:lumMod val="65000"/>
                  <a:lumOff val="35000"/>
                </a:schemeClr>
              </a:solidFill>
              <a:latin typeface="Optima" panose="02000503060000020004" charset="0"/>
              <a:cs typeface="Optima" panose="02000503060000020004" charset="0"/>
            </a:endParaRPr>
          </a:p>
          <a:p>
            <a:pPr marL="457200" indent="-457200">
              <a:buFont typeface="Wingdings" panose="05000000000000000000" charset="0"/>
              <a:buChar char="l"/>
            </a:pPr>
            <a:endParaRPr lang="en-US" altLang="zh-CN" sz="3000">
              <a:solidFill>
                <a:schemeClr val="tx1">
                  <a:lumMod val="65000"/>
                  <a:lumOff val="35000"/>
                </a:schemeClr>
              </a:solidFill>
              <a:latin typeface="Calibri" panose="020F0502020204030204" pitchFamily="34" charset="0"/>
              <a:cs typeface="Calibri" panose="020F0502020204030204" pitchFamily="34" charset="0"/>
            </a:endParaRPr>
          </a:p>
          <a:p>
            <a:pPr marL="457200" indent="-457200">
              <a:buFont typeface="Wingdings" panose="05000000000000000000" charset="0"/>
              <a:buChar char="l"/>
            </a:pPr>
            <a:endParaRPr lang="en-US" altLang="zh-CN" sz="3000">
              <a:solidFill>
                <a:schemeClr val="tx1">
                  <a:lumMod val="65000"/>
                  <a:lumOff val="35000"/>
                </a:schemeClr>
              </a:solidFill>
              <a:latin typeface="Calibri" panose="020F0502020204030204" pitchFamily="34" charset="0"/>
              <a:cs typeface="Calibri" panose="020F0502020204030204" pitchFamily="34" charset="0"/>
            </a:endParaRPr>
          </a:p>
          <a:p>
            <a:pPr marL="457200" indent="-457200">
              <a:buFont typeface="Wingdings" panose="05000000000000000000" charset="0"/>
              <a:buChar char="l"/>
            </a:pPr>
            <a:r>
              <a:rPr lang="en-US" altLang="zh-CN" sz="3000">
                <a:solidFill>
                  <a:schemeClr val="tx1">
                    <a:lumMod val="65000"/>
                    <a:lumOff val="35000"/>
                  </a:schemeClr>
                </a:solidFill>
                <a:latin typeface="Calibri" panose="020F0502020204030204" pitchFamily="34" charset="0"/>
                <a:cs typeface="Calibri" panose="020F0502020204030204" pitchFamily="34" charset="0"/>
              </a:rPr>
              <a:t>What's your impression on them? Find details to support your idea.</a:t>
            </a:r>
          </a:p>
        </p:txBody>
      </p:sp>
      <p:sp>
        <p:nvSpPr>
          <p:cNvPr id="4" name="文本框 3"/>
          <p:cNvSpPr txBox="1"/>
          <p:nvPr/>
        </p:nvSpPr>
        <p:spPr>
          <a:xfrm>
            <a:off x="2072640" y="1767840"/>
            <a:ext cx="8629650" cy="1252855"/>
          </a:xfrm>
          <a:prstGeom prst="rect">
            <a:avLst/>
          </a:prstGeom>
          <a:noFill/>
        </p:spPr>
        <p:txBody>
          <a:bodyPr wrap="square" rtlCol="0">
            <a:spAutoFit/>
          </a:bodyPr>
          <a:lstStyle/>
          <a:p>
            <a:pPr>
              <a:lnSpc>
                <a:spcPct val="90000"/>
              </a:lnSpc>
            </a:pPr>
            <a:r>
              <a:rPr lang="en-US" altLang="zh-CN" sz="2800">
                <a:solidFill>
                  <a:schemeClr val="tx1">
                    <a:lumMod val="65000"/>
                    <a:lumOff val="35000"/>
                  </a:schemeClr>
                </a:solidFill>
                <a:latin typeface="Optima" panose="02000503060000020004" charset="0"/>
                <a:cs typeface="Optima" panose="02000503060000020004" charset="0"/>
              </a:rPr>
              <a:t>I (father); </a:t>
            </a:r>
          </a:p>
          <a:p>
            <a:pPr>
              <a:lnSpc>
                <a:spcPct val="90000"/>
              </a:lnSpc>
            </a:pPr>
            <a:r>
              <a:rPr lang="en-US" altLang="zh-CN" sz="2800">
                <a:solidFill>
                  <a:schemeClr val="tx1">
                    <a:lumMod val="65000"/>
                    <a:lumOff val="35000"/>
                  </a:schemeClr>
                </a:solidFill>
                <a:latin typeface="Optima" panose="02000503060000020004" charset="0"/>
                <a:cs typeface="Optima" panose="02000503060000020004" charset="0"/>
              </a:rPr>
              <a:t>Meghan (my 22-month-old daughter); </a:t>
            </a:r>
          </a:p>
          <a:p>
            <a:pPr>
              <a:lnSpc>
                <a:spcPct val="90000"/>
              </a:lnSpc>
            </a:pPr>
            <a:r>
              <a:rPr lang="en-US" altLang="zh-CN" sz="2800">
                <a:solidFill>
                  <a:schemeClr val="tx1">
                    <a:lumMod val="65000"/>
                    <a:lumOff val="35000"/>
                  </a:schemeClr>
                </a:solidFill>
                <a:latin typeface="Optima" panose="02000503060000020004" charset="0"/>
                <a:cs typeface="Optima" panose="02000503060000020004" charset="0"/>
              </a:rPr>
              <a:t>Dumpty (Meghan's doll)</a:t>
            </a:r>
          </a:p>
        </p:txBody>
      </p:sp>
      <p:graphicFrame>
        <p:nvGraphicFramePr>
          <p:cNvPr id="5" name="表格 4"/>
          <p:cNvGraphicFramePr/>
          <p:nvPr>
            <p:custDataLst>
              <p:tags r:id="rId1"/>
            </p:custDataLst>
          </p:nvPr>
        </p:nvGraphicFramePr>
        <p:xfrm>
          <a:off x="1760855" y="3709670"/>
          <a:ext cx="8449310" cy="2503170"/>
        </p:xfrm>
        <a:graphic>
          <a:graphicData uri="http://schemas.openxmlformats.org/drawingml/2006/table">
            <a:tbl>
              <a:tblPr firstRow="1" bandRow="1">
                <a:tableStyleId>{5C22544A-7EE6-4342-B048-85BDC9FD1C3A}</a:tableStyleId>
              </a:tblPr>
              <a:tblGrid>
                <a:gridCol w="2106295">
                  <a:extLst>
                    <a:ext uri="{9D8B030D-6E8A-4147-A177-3AD203B41FA5}">
                      <a16:colId xmlns:a16="http://schemas.microsoft.com/office/drawing/2014/main" val="20000"/>
                    </a:ext>
                  </a:extLst>
                </a:gridCol>
                <a:gridCol w="6343015">
                  <a:extLst>
                    <a:ext uri="{9D8B030D-6E8A-4147-A177-3AD203B41FA5}">
                      <a16:colId xmlns:a16="http://schemas.microsoft.com/office/drawing/2014/main" val="20001"/>
                    </a:ext>
                  </a:extLst>
                </a:gridCol>
              </a:tblGrid>
              <a:tr h="613410">
                <a:tc>
                  <a:txBody>
                    <a:bodyPr/>
                    <a:lstStyle/>
                    <a:p>
                      <a:pPr algn="ctr">
                        <a:buNone/>
                      </a:pPr>
                      <a:r>
                        <a:rPr lang="en-US" altLang="zh-CN" sz="2800">
                          <a:solidFill>
                            <a:srgbClr val="FFFFFF"/>
                          </a:solidFill>
                        </a:rPr>
                        <a:t>Charaters</a:t>
                      </a:r>
                    </a:p>
                  </a:txBody>
                  <a:tcPr>
                    <a:lnL w="19050" cap="rnd">
                      <a:solidFill>
                        <a:srgbClr val="89D1D3"/>
                      </a:solidFill>
                      <a:prstDash val="solid"/>
                    </a:lnL>
                    <a:lnR w="3175">
                      <a:solidFill>
                        <a:srgbClr val="FFFFFF"/>
                      </a:solidFill>
                      <a:prstDash val="dot"/>
                    </a:lnR>
                    <a:lnT w="19050" cap="rnd">
                      <a:solidFill>
                        <a:srgbClr val="89D1D3"/>
                      </a:solidFill>
                      <a:prstDash val="solid"/>
                    </a:lnT>
                    <a:lnB w="19050">
                      <a:solidFill>
                        <a:srgbClr val="89D1D3"/>
                      </a:solidFill>
                      <a:prstDash val="solid"/>
                    </a:lnB>
                    <a:solidFill>
                      <a:srgbClr val="89D1D3"/>
                    </a:solidFill>
                  </a:tcPr>
                </a:tc>
                <a:tc>
                  <a:txBody>
                    <a:bodyPr/>
                    <a:lstStyle/>
                    <a:p>
                      <a:pPr algn="ctr">
                        <a:buClrTx/>
                        <a:buSzTx/>
                        <a:buFontTx/>
                        <a:buNone/>
                      </a:pPr>
                      <a:r>
                        <a:rPr lang="en-US" altLang="zh-CN">
                          <a:solidFill>
                            <a:srgbClr val="FFFFFF"/>
                          </a:solidFill>
                        </a:rPr>
                        <a:t>  </a:t>
                      </a:r>
                      <a:r>
                        <a:rPr lang="en-US" altLang="zh-CN" sz="2800">
                          <a:solidFill>
                            <a:srgbClr val="FFFFFF"/>
                          </a:solidFill>
                        </a:rPr>
                        <a:t>Impression</a:t>
                      </a:r>
                    </a:p>
                  </a:txBody>
                  <a:tcPr>
                    <a:lnL w="3175">
                      <a:solidFill>
                        <a:srgbClr val="FFFFFF"/>
                      </a:solidFill>
                      <a:prstDash val="dot"/>
                    </a:lnL>
                    <a:lnR w="19050" cap="rnd">
                      <a:solidFill>
                        <a:srgbClr val="89D1D3"/>
                      </a:solidFill>
                      <a:prstDash val="solid"/>
                    </a:lnR>
                    <a:lnT w="19050" cap="rnd">
                      <a:solidFill>
                        <a:srgbClr val="89D1D3"/>
                      </a:solidFill>
                      <a:prstDash val="solid"/>
                    </a:lnT>
                    <a:lnB w="19050">
                      <a:solidFill>
                        <a:srgbClr val="89D1D3"/>
                      </a:solidFill>
                      <a:prstDash val="solid"/>
                    </a:lnB>
                    <a:solidFill>
                      <a:srgbClr val="89D1D3"/>
                    </a:solidFill>
                  </a:tcPr>
                </a:tc>
                <a:extLst>
                  <a:ext uri="{0D108BD9-81ED-4DB2-BD59-A6C34878D82A}">
                    <a16:rowId xmlns:a16="http://schemas.microsoft.com/office/drawing/2014/main" val="10000"/>
                  </a:ext>
                </a:extLst>
              </a:tr>
              <a:tr h="450850">
                <a:tc>
                  <a:txBody>
                    <a:bodyPr/>
                    <a:lstStyle/>
                    <a:p>
                      <a:pPr algn="ctr">
                        <a:buNone/>
                      </a:pPr>
                      <a:r>
                        <a:rPr lang="en-US" altLang="zh-CN" sz="3200">
                          <a:solidFill>
                            <a:schemeClr val="tx1">
                              <a:lumMod val="65000"/>
                              <a:lumOff val="35000"/>
                            </a:schemeClr>
                          </a:solidFill>
                          <a:latin typeface="Calibri" panose="020F0502020204030204" pitchFamily="34" charset="0"/>
                          <a:cs typeface="Calibri" panose="020F0502020204030204" pitchFamily="34" charset="0"/>
                        </a:rPr>
                        <a:t>I</a:t>
                      </a:r>
                    </a:p>
                  </a:txBody>
                  <a:tcPr>
                    <a:lnL w="19050" cap="rnd">
                      <a:solidFill>
                        <a:srgbClr val="89D1D3"/>
                      </a:solidFill>
                      <a:prstDash val="solid"/>
                    </a:lnL>
                    <a:lnR w="3175">
                      <a:solidFill>
                        <a:srgbClr val="89D1D3"/>
                      </a:solidFill>
                      <a:prstDash val="dot"/>
                    </a:lnR>
                    <a:lnT w="19050">
                      <a:solidFill>
                        <a:srgbClr val="89D1D3"/>
                      </a:solidFill>
                      <a:prstDash val="solid"/>
                    </a:lnT>
                    <a:lnB w="3175">
                      <a:solidFill>
                        <a:srgbClr val="89D1D3"/>
                      </a:solidFill>
                      <a:prstDash val="dot"/>
                    </a:lnB>
                    <a:solidFill>
                      <a:srgbClr val="F2F2F2"/>
                    </a:solidFill>
                  </a:tcPr>
                </a:tc>
                <a:tc>
                  <a:txBody>
                    <a:bodyPr/>
                    <a:lstStyle/>
                    <a:p>
                      <a:pPr algn="l">
                        <a:buClrTx/>
                        <a:buSzTx/>
                        <a:buFontTx/>
                        <a:buNone/>
                      </a:pPr>
                      <a:endParaRPr lang="zh-CN" altLang="en-US" sz="3600">
                        <a:solidFill>
                          <a:srgbClr val="404040"/>
                        </a:solidFill>
                      </a:endParaRPr>
                    </a:p>
                  </a:txBody>
                  <a:tcPr>
                    <a:lnL w="3175">
                      <a:solidFill>
                        <a:srgbClr val="89D1D3"/>
                      </a:solidFill>
                      <a:prstDash val="dot"/>
                    </a:lnL>
                    <a:lnR w="19050" cap="rnd">
                      <a:solidFill>
                        <a:srgbClr val="89D1D3"/>
                      </a:solidFill>
                      <a:prstDash val="solid"/>
                    </a:lnR>
                    <a:lnT w="19050">
                      <a:solidFill>
                        <a:srgbClr val="89D1D3"/>
                      </a:solidFill>
                      <a:prstDash val="solid"/>
                    </a:lnT>
                    <a:lnB w="3175">
                      <a:solidFill>
                        <a:srgbClr val="89D1D3"/>
                      </a:solidFill>
                      <a:prstDash val="dot"/>
                    </a:lnB>
                    <a:solidFill>
                      <a:srgbClr val="F2F2F2"/>
                    </a:solidFill>
                  </a:tcPr>
                </a:tc>
                <a:extLst>
                  <a:ext uri="{0D108BD9-81ED-4DB2-BD59-A6C34878D82A}">
                    <a16:rowId xmlns:a16="http://schemas.microsoft.com/office/drawing/2014/main" val="10001"/>
                  </a:ext>
                </a:extLst>
              </a:tr>
              <a:tr h="450850">
                <a:tc>
                  <a:txBody>
                    <a:bodyPr/>
                    <a:lstStyle/>
                    <a:p>
                      <a:pPr algn="ctr">
                        <a:buClrTx/>
                        <a:buSzTx/>
                        <a:buFontTx/>
                        <a:buNone/>
                      </a:pPr>
                      <a:r>
                        <a:rPr lang="en-US" altLang="zh-CN" sz="3200">
                          <a:solidFill>
                            <a:schemeClr val="tx1">
                              <a:lumMod val="65000"/>
                              <a:lumOff val="35000"/>
                            </a:schemeClr>
                          </a:solidFill>
                          <a:latin typeface="Calibri" panose="020F0502020204030204" pitchFamily="34" charset="0"/>
                          <a:cs typeface="Calibri" panose="020F0502020204030204" pitchFamily="34" charset="0"/>
                        </a:rPr>
                        <a:t>Meghan</a:t>
                      </a:r>
                    </a:p>
                  </a:txBody>
                  <a:tcPr>
                    <a:lnL w="19050" cap="rnd">
                      <a:solidFill>
                        <a:srgbClr val="89D1D3"/>
                      </a:solidFill>
                      <a:prstDash val="solid"/>
                    </a:lnL>
                    <a:lnR w="3175">
                      <a:solidFill>
                        <a:srgbClr val="89D1D3"/>
                      </a:solidFill>
                      <a:prstDash val="dot"/>
                    </a:lnR>
                    <a:lnT w="3175">
                      <a:solidFill>
                        <a:srgbClr val="89D1D3"/>
                      </a:solidFill>
                      <a:prstDash val="dot"/>
                    </a:lnT>
                    <a:lnB w="3175">
                      <a:solidFill>
                        <a:srgbClr val="89D1D3"/>
                      </a:solidFill>
                      <a:prstDash val="dot"/>
                    </a:lnB>
                    <a:solidFill>
                      <a:srgbClr val="FFFFFF"/>
                    </a:solidFill>
                  </a:tcPr>
                </a:tc>
                <a:tc>
                  <a:txBody>
                    <a:bodyPr/>
                    <a:lstStyle/>
                    <a:p>
                      <a:pPr>
                        <a:buNone/>
                      </a:pPr>
                      <a:endParaRPr lang="en-US" altLang="zh-CN" sz="2000">
                        <a:latin typeface="Optima" panose="02000503060000020004" charset="0"/>
                        <a:cs typeface="Optima" panose="02000503060000020004" charset="0"/>
                        <a:sym typeface="+mn-ea"/>
                      </a:endParaRPr>
                    </a:p>
                    <a:p>
                      <a:pPr>
                        <a:buNone/>
                      </a:pPr>
                      <a:endParaRPr lang="zh-CN" altLang="en-US" sz="2000">
                        <a:solidFill>
                          <a:srgbClr val="404040"/>
                        </a:solidFill>
                      </a:endParaRPr>
                    </a:p>
                  </a:txBody>
                  <a:tcPr>
                    <a:lnL w="3175">
                      <a:solidFill>
                        <a:srgbClr val="89D1D3"/>
                      </a:solidFill>
                      <a:prstDash val="dot"/>
                    </a:lnL>
                    <a:lnR w="19050" cap="rnd">
                      <a:solidFill>
                        <a:srgbClr val="89D1D3"/>
                      </a:solidFill>
                      <a:prstDash val="solid"/>
                    </a:lnR>
                    <a:lnT w="3175">
                      <a:solidFill>
                        <a:srgbClr val="89D1D3"/>
                      </a:solidFill>
                      <a:prstDash val="dot"/>
                    </a:lnT>
                    <a:lnB w="3175">
                      <a:solidFill>
                        <a:srgbClr val="89D1D3"/>
                      </a:solidFill>
                      <a:prstDash val="dot"/>
                    </a:lnB>
                    <a:solidFill>
                      <a:srgbClr val="FFFFFF"/>
                    </a:solidFill>
                  </a:tcPr>
                </a:tc>
                <a:extLst>
                  <a:ext uri="{0D108BD9-81ED-4DB2-BD59-A6C34878D82A}">
                    <a16:rowId xmlns:a16="http://schemas.microsoft.com/office/drawing/2014/main" val="10002"/>
                  </a:ext>
                </a:extLst>
              </a:tr>
              <a:tr h="450850">
                <a:tc>
                  <a:txBody>
                    <a:bodyPr/>
                    <a:lstStyle/>
                    <a:p>
                      <a:pPr algn="ctr">
                        <a:buNone/>
                      </a:pPr>
                      <a:r>
                        <a:rPr lang="en-US" altLang="zh-CN" sz="3000">
                          <a:solidFill>
                            <a:schemeClr val="tx1">
                              <a:lumMod val="65000"/>
                              <a:lumOff val="35000"/>
                            </a:schemeClr>
                          </a:solidFill>
                          <a:latin typeface="Calibri" panose="020F0502020204030204" pitchFamily="34" charset="0"/>
                          <a:cs typeface="Calibri" panose="020F0502020204030204" pitchFamily="34" charset="0"/>
                        </a:rPr>
                        <a:t>Dumpty</a:t>
                      </a:r>
                    </a:p>
                  </a:txBody>
                  <a:tcPr>
                    <a:lnL w="19050" cap="rnd">
                      <a:solidFill>
                        <a:srgbClr val="89D1D3"/>
                      </a:solidFill>
                      <a:prstDash val="solid"/>
                    </a:lnL>
                    <a:lnR w="3175">
                      <a:solidFill>
                        <a:srgbClr val="89D1D3"/>
                      </a:solidFill>
                      <a:prstDash val="dot"/>
                    </a:lnR>
                    <a:lnT w="3175">
                      <a:solidFill>
                        <a:srgbClr val="89D1D3"/>
                      </a:solidFill>
                      <a:prstDash val="dot"/>
                    </a:lnT>
                    <a:lnB w="19050" cap="rnd">
                      <a:solidFill>
                        <a:srgbClr val="89D1D3"/>
                      </a:solidFill>
                      <a:prstDash val="solid"/>
                    </a:lnB>
                    <a:solidFill>
                      <a:srgbClr val="F2F2F2"/>
                    </a:solidFill>
                  </a:tcPr>
                </a:tc>
                <a:tc>
                  <a:txBody>
                    <a:bodyPr/>
                    <a:lstStyle/>
                    <a:p>
                      <a:pPr>
                        <a:buNone/>
                      </a:pPr>
                      <a:endParaRPr lang="zh-CN" altLang="en-US">
                        <a:solidFill>
                          <a:srgbClr val="404040"/>
                        </a:solidFill>
                      </a:endParaRPr>
                    </a:p>
                  </a:txBody>
                  <a:tcPr>
                    <a:lnL w="3175">
                      <a:solidFill>
                        <a:srgbClr val="89D1D3"/>
                      </a:solidFill>
                      <a:prstDash val="dot"/>
                    </a:lnL>
                    <a:lnR w="19050" cap="rnd">
                      <a:solidFill>
                        <a:srgbClr val="89D1D3"/>
                      </a:solidFill>
                      <a:prstDash val="solid"/>
                    </a:lnR>
                    <a:lnT w="3175">
                      <a:solidFill>
                        <a:srgbClr val="89D1D3"/>
                      </a:solidFill>
                      <a:prstDash val="dot"/>
                    </a:lnT>
                    <a:lnB w="19050" cap="rnd">
                      <a:solidFill>
                        <a:srgbClr val="89D1D3"/>
                      </a:solidFill>
                      <a:prstDash val="solid"/>
                    </a:lnB>
                    <a:solidFill>
                      <a:srgbClr val="F2F2F2"/>
                    </a:solidFill>
                  </a:tcPr>
                </a:tc>
                <a:extLst>
                  <a:ext uri="{0D108BD9-81ED-4DB2-BD59-A6C34878D82A}">
                    <a16:rowId xmlns:a16="http://schemas.microsoft.com/office/drawing/2014/main" val="10003"/>
                  </a:ext>
                </a:extLst>
              </a:tr>
            </a:tbl>
          </a:graphicData>
        </a:graphic>
      </p:graphicFrame>
      <p:sp>
        <p:nvSpPr>
          <p:cNvPr id="6" name="文本框 5"/>
          <p:cNvSpPr txBox="1"/>
          <p:nvPr/>
        </p:nvSpPr>
        <p:spPr>
          <a:xfrm>
            <a:off x="0" y="0"/>
            <a:ext cx="309880" cy="368300"/>
          </a:xfrm>
          <a:prstGeom prst="rect">
            <a:avLst/>
          </a:prstGeom>
          <a:noFill/>
        </p:spPr>
        <p:txBody>
          <a:bodyPr wrap="none" rtlCol="0">
            <a:spAutoFit/>
          </a:bodyPr>
          <a:lstStyle/>
          <a:p>
            <a:endParaRPr lang="zh-CN" altLang="en-US"/>
          </a:p>
        </p:txBody>
      </p:sp>
      <p:sp>
        <p:nvSpPr>
          <p:cNvPr id="7" name="文本框 6"/>
          <p:cNvSpPr txBox="1"/>
          <p:nvPr/>
        </p:nvSpPr>
        <p:spPr>
          <a:xfrm>
            <a:off x="4601845" y="4473575"/>
            <a:ext cx="4820920" cy="460375"/>
          </a:xfrm>
          <a:prstGeom prst="rect">
            <a:avLst/>
          </a:prstGeom>
          <a:noFill/>
        </p:spPr>
        <p:txBody>
          <a:bodyPr wrap="square" rtlCol="0">
            <a:spAutoFit/>
          </a:bodyPr>
          <a:lstStyle/>
          <a:p>
            <a:r>
              <a:rPr lang="en-US" altLang="zh-CN" sz="2400">
                <a:latin typeface="Optima" panose="02000503060000020004" charset="0"/>
                <a:cs typeface="Optima" panose="02000503060000020004" charset="0"/>
              </a:rPr>
              <a:t>a work-oriented father and teacher</a:t>
            </a:r>
          </a:p>
        </p:txBody>
      </p:sp>
      <p:sp>
        <p:nvSpPr>
          <p:cNvPr id="9" name="文本框 8"/>
          <p:cNvSpPr txBox="1"/>
          <p:nvPr/>
        </p:nvSpPr>
        <p:spPr>
          <a:xfrm>
            <a:off x="4309745" y="5041265"/>
            <a:ext cx="4707890" cy="681355"/>
          </a:xfrm>
          <a:prstGeom prst="rect">
            <a:avLst/>
          </a:prstGeom>
          <a:noFill/>
        </p:spPr>
        <p:txBody>
          <a:bodyPr wrap="square" rtlCol="0">
            <a:spAutoFit/>
          </a:bodyPr>
          <a:lstStyle/>
          <a:p>
            <a:pPr algn="ctr">
              <a:lnSpc>
                <a:spcPct val="80000"/>
              </a:lnSpc>
            </a:pPr>
            <a:r>
              <a:rPr lang="en-US" altLang="zh-CN" sz="2400">
                <a:latin typeface="Optima" panose="02000503060000020004" charset="0"/>
                <a:cs typeface="Optima" panose="02000503060000020004" charset="0"/>
              </a:rPr>
              <a:t>a naughty and lively toddler calling for her father's attention </a:t>
            </a:r>
          </a:p>
        </p:txBody>
      </p:sp>
      <p:sp>
        <p:nvSpPr>
          <p:cNvPr id="13" name="文本框 12"/>
          <p:cNvSpPr txBox="1"/>
          <p:nvPr/>
        </p:nvSpPr>
        <p:spPr>
          <a:xfrm>
            <a:off x="4403725" y="5761990"/>
            <a:ext cx="5308600" cy="460375"/>
          </a:xfrm>
          <a:prstGeom prst="rect">
            <a:avLst/>
          </a:prstGeom>
          <a:noFill/>
        </p:spPr>
        <p:txBody>
          <a:bodyPr wrap="square" rtlCol="0">
            <a:spAutoFit/>
          </a:bodyPr>
          <a:lstStyle/>
          <a:p>
            <a:r>
              <a:rPr lang="en-US" altLang="zh-CN" sz="2400">
                <a:latin typeface="Optima" panose="02000503060000020004" charset="0"/>
                <a:cs typeface="Optima" panose="02000503060000020004" charset="0"/>
              </a:rPr>
              <a:t>a beloved companion for Meghan </a:t>
            </a:r>
          </a:p>
        </p:txBody>
      </p:sp>
      <p:grpSp>
        <p:nvGrpSpPr>
          <p:cNvPr id="18" name="组合 17"/>
          <p:cNvGrpSpPr/>
          <p:nvPr/>
        </p:nvGrpSpPr>
        <p:grpSpPr>
          <a:xfrm>
            <a:off x="412115" y="431800"/>
            <a:ext cx="3342005" cy="478790"/>
            <a:chOff x="649" y="680"/>
            <a:chExt cx="5263" cy="754"/>
          </a:xfrm>
        </p:grpSpPr>
        <p:cxnSp>
          <p:nvCxnSpPr>
            <p:cNvPr id="14" name="直接连接符 13"/>
            <p:cNvCxnSpPr/>
            <p:nvPr/>
          </p:nvCxnSpPr>
          <p:spPr>
            <a:xfrm>
              <a:off x="649" y="1198"/>
              <a:ext cx="638" cy="2"/>
            </a:xfrm>
            <a:prstGeom prst="line">
              <a:avLst/>
            </a:prstGeom>
            <a:ln w="25400">
              <a:solidFill>
                <a:srgbClr val="61C6BE"/>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994" y="1200"/>
              <a:ext cx="3918" cy="11"/>
            </a:xfrm>
            <a:prstGeom prst="line">
              <a:avLst/>
            </a:prstGeom>
            <a:ln w="25400">
              <a:solidFill>
                <a:srgbClr val="61C6BE"/>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1207" y="709"/>
              <a:ext cx="984" cy="725"/>
            </a:xfrm>
            <a:prstGeom prst="rect">
              <a:avLst/>
            </a:prstGeom>
            <a:solidFill>
              <a:srgbClr val="61C6BE"/>
            </a:solid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3</a:t>
              </a:r>
            </a:p>
          </p:txBody>
        </p:sp>
        <p:sp>
          <p:nvSpPr>
            <p:cNvPr id="17" name="文本框 16"/>
            <p:cNvSpPr txBox="1"/>
            <p:nvPr/>
          </p:nvSpPr>
          <p:spPr>
            <a:xfrm>
              <a:off x="2275" y="680"/>
              <a:ext cx="2450" cy="531"/>
            </a:xfrm>
            <a:prstGeom prst="rect">
              <a:avLst/>
            </a:prstGeom>
            <a:noFill/>
          </p:spPr>
          <p:txBody>
            <a:bodyPr wrap="none" rtlCol="0" anchor="t">
              <a:spAutoFit/>
            </a:bodyPr>
            <a:lstStyle/>
            <a:p>
              <a:r>
                <a:rPr lang="en-US" sz="1600" b="1">
                  <a:solidFill>
                    <a:schemeClr val="bg1">
                      <a:lumMod val="50000"/>
                    </a:schemeClr>
                  </a:solidFill>
                  <a:latin typeface="微软雅黑" panose="020B0503020204020204" pitchFamily="34" charset="-122"/>
                  <a:ea typeface="微软雅黑" panose="020B0503020204020204" pitchFamily="34" charset="-122"/>
                  <a:cs typeface="Impact" panose="020B0806030902050204" pitchFamily="34" charset="0"/>
                  <a:sym typeface="+mn-ea"/>
                </a:rPr>
                <a:t>Plot Planning</a:t>
              </a:r>
              <a:endParaRPr lang="en-US" sz="1600"/>
            </a:p>
          </p:txBody>
        </p:sp>
      </p:gr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across)">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heckerboard(across)">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checkerboard(across)">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flipV="1">
            <a:off x="6584315" y="1499235"/>
            <a:ext cx="5133975" cy="5080"/>
          </a:xfrm>
          <a:prstGeom prst="line">
            <a:avLst/>
          </a:prstGeom>
          <a:ln w="76200">
            <a:solidFill>
              <a:srgbClr val="A0D8CF"/>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6659880" y="551180"/>
            <a:ext cx="4982845" cy="866140"/>
          </a:xfrm>
          <a:prstGeom prst="rect">
            <a:avLst/>
          </a:prstGeom>
          <a:noFill/>
        </p:spPr>
        <p:txBody>
          <a:bodyPr wrap="square" rtlCol="0">
            <a:spAutoFit/>
          </a:bodyPr>
          <a:lstStyle/>
          <a:p>
            <a:pPr algn="ctr">
              <a:lnSpc>
                <a:spcPct val="90000"/>
              </a:lnSpc>
            </a:pPr>
            <a:r>
              <a:rPr lang="en-US" altLang="zh-CN" sz="3200">
                <a:solidFill>
                  <a:schemeClr val="tx1">
                    <a:lumMod val="65000"/>
                    <a:lumOff val="35000"/>
                  </a:schemeClr>
                </a:solidFill>
                <a:latin typeface="Calibri" panose="020F0502020204030204" pitchFamily="34" charset="0"/>
                <a:cs typeface="Calibri" panose="020F0502020204030204" pitchFamily="34" charset="0"/>
              </a:rPr>
              <a:t>I</a:t>
            </a:r>
            <a:r>
              <a:rPr lang="en-US" altLang="zh-CN" sz="2800">
                <a:solidFill>
                  <a:schemeClr val="tx1">
                    <a:lumMod val="65000"/>
                    <a:lumOff val="35000"/>
                  </a:schemeClr>
                </a:solidFill>
                <a:latin typeface="Calibri" panose="020F0502020204030204" pitchFamily="34" charset="0"/>
                <a:cs typeface="Calibri" panose="020F0502020204030204" pitchFamily="34" charset="0"/>
              </a:rPr>
              <a:t> </a:t>
            </a:r>
          </a:p>
          <a:p>
            <a:pPr algn="ctr">
              <a:lnSpc>
                <a:spcPct val="90000"/>
              </a:lnSpc>
            </a:pPr>
            <a:r>
              <a:rPr lang="en-US" altLang="zh-CN" sz="2400">
                <a:solidFill>
                  <a:schemeClr val="tx1">
                    <a:lumMod val="65000"/>
                    <a:lumOff val="35000"/>
                  </a:schemeClr>
                </a:solidFill>
                <a:latin typeface="Calibri" panose="020F0502020204030204" pitchFamily="34" charset="0"/>
                <a:cs typeface="Calibri" panose="020F0502020204030204" pitchFamily="34" charset="0"/>
              </a:rPr>
              <a:t>(</a:t>
            </a:r>
            <a:r>
              <a:rPr lang="en-US" altLang="zh-CN" sz="2400">
                <a:latin typeface="Calibri" panose="020F0502020204030204" pitchFamily="34" charset="0"/>
                <a:cs typeface="Calibri" panose="020F0502020204030204" pitchFamily="34" charset="0"/>
                <a:sym typeface="+mn-ea"/>
              </a:rPr>
              <a:t>a work-oriented father and teacher</a:t>
            </a:r>
            <a:r>
              <a:rPr lang="en-US" altLang="zh-CN" sz="2400">
                <a:solidFill>
                  <a:schemeClr val="tx1">
                    <a:lumMod val="65000"/>
                    <a:lumOff val="35000"/>
                  </a:schemeClr>
                </a:solidFill>
                <a:latin typeface="Calibri" panose="020F0502020204030204" pitchFamily="34" charset="0"/>
                <a:cs typeface="Calibri" panose="020F0502020204030204" pitchFamily="34" charset="0"/>
              </a:rPr>
              <a:t>)</a:t>
            </a:r>
          </a:p>
        </p:txBody>
      </p:sp>
      <p:sp>
        <p:nvSpPr>
          <p:cNvPr id="3" name="文本框 2"/>
          <p:cNvSpPr txBox="1"/>
          <p:nvPr/>
        </p:nvSpPr>
        <p:spPr>
          <a:xfrm>
            <a:off x="708025" y="6640830"/>
            <a:ext cx="12139295" cy="953135"/>
          </a:xfrm>
          <a:prstGeom prst="rect">
            <a:avLst/>
          </a:prstGeom>
          <a:noFill/>
        </p:spPr>
        <p:txBody>
          <a:bodyPr wrap="square" rtlCol="0">
            <a:spAutoFit/>
          </a:bodyPr>
          <a:lstStyle/>
          <a:p>
            <a:endParaRPr lang="en-US" altLang="zh-CN" sz="2800">
              <a:solidFill>
                <a:schemeClr val="tx1">
                  <a:lumMod val="65000"/>
                  <a:lumOff val="35000"/>
                </a:schemeClr>
              </a:solidFill>
              <a:latin typeface="Times New Roman" panose="02020603050405020304" charset="0"/>
              <a:cs typeface="Times New Roman" panose="02020603050405020304" charset="0"/>
            </a:endParaRPr>
          </a:p>
          <a:p>
            <a:endParaRPr lang="en-US" altLang="zh-CN" sz="2800">
              <a:solidFill>
                <a:schemeClr val="tx1">
                  <a:lumMod val="65000"/>
                  <a:lumOff val="35000"/>
                </a:schemeClr>
              </a:solidFill>
              <a:latin typeface="Times New Roman" panose="02020603050405020304" charset="0"/>
              <a:cs typeface="Times New Roman" panose="02020603050405020304" charset="0"/>
            </a:endParaRPr>
          </a:p>
        </p:txBody>
      </p:sp>
      <p:graphicFrame>
        <p:nvGraphicFramePr>
          <p:cNvPr id="7" name="表格 6"/>
          <p:cNvGraphicFramePr/>
          <p:nvPr>
            <p:custDataLst>
              <p:tags r:id="rId1"/>
            </p:custDataLst>
          </p:nvPr>
        </p:nvGraphicFramePr>
        <p:xfrm>
          <a:off x="1049655" y="1926590"/>
          <a:ext cx="10404475" cy="3684270"/>
        </p:xfrm>
        <a:graphic>
          <a:graphicData uri="http://schemas.openxmlformats.org/drawingml/2006/table">
            <a:tbl>
              <a:tblPr firstRow="1" bandRow="1">
                <a:tableStyleId>{5C22544A-7EE6-4342-B048-85BDC9FD1C3A}</a:tableStyleId>
              </a:tblPr>
              <a:tblGrid>
                <a:gridCol w="1418590">
                  <a:extLst>
                    <a:ext uri="{9D8B030D-6E8A-4147-A177-3AD203B41FA5}">
                      <a16:colId xmlns:a16="http://schemas.microsoft.com/office/drawing/2014/main" val="20000"/>
                    </a:ext>
                  </a:extLst>
                </a:gridCol>
                <a:gridCol w="8985885">
                  <a:extLst>
                    <a:ext uri="{9D8B030D-6E8A-4147-A177-3AD203B41FA5}">
                      <a16:colId xmlns:a16="http://schemas.microsoft.com/office/drawing/2014/main" val="20001"/>
                    </a:ext>
                  </a:extLst>
                </a:gridCol>
              </a:tblGrid>
              <a:tr h="788670">
                <a:tc>
                  <a:txBody>
                    <a:bodyPr/>
                    <a:lstStyle/>
                    <a:p>
                      <a:pPr algn="ctr">
                        <a:lnSpc>
                          <a:spcPct val="150000"/>
                        </a:lnSpc>
                        <a:buNone/>
                      </a:pPr>
                      <a:r>
                        <a:rPr lang="en-US" altLang="zh-CN" sz="2800" b="1">
                          <a:solidFill>
                            <a:srgbClr val="404040"/>
                          </a:solidFill>
                        </a:rPr>
                        <a:t>para.1</a:t>
                      </a:r>
                    </a:p>
                  </a:txBody>
                  <a:tcPr>
                    <a:lnL w="19050" cap="rnd">
                      <a:solidFill>
                        <a:srgbClr val="89D1D3"/>
                      </a:solidFill>
                      <a:prstDash val="solid"/>
                    </a:lnL>
                    <a:lnR w="3175">
                      <a:solidFill>
                        <a:srgbClr val="89D1D3"/>
                      </a:solidFill>
                      <a:prstDash val="dot"/>
                    </a:lnR>
                    <a:lnT w="19050">
                      <a:solidFill>
                        <a:srgbClr val="89D1D3"/>
                      </a:solidFill>
                      <a:prstDash val="solid"/>
                    </a:lnT>
                    <a:lnB w="3175">
                      <a:solidFill>
                        <a:srgbClr val="89D1D3"/>
                      </a:solidFill>
                      <a:prstDash val="dot"/>
                    </a:lnB>
                    <a:solidFill>
                      <a:srgbClr val="F2F2F2"/>
                    </a:solidFill>
                  </a:tcPr>
                </a:tc>
                <a:tc>
                  <a:txBody>
                    <a:bodyPr/>
                    <a:lstStyle/>
                    <a:p>
                      <a:pPr>
                        <a:buNone/>
                      </a:pPr>
                      <a:endParaRPr lang="zh-CN" altLang="en-US" sz="3200">
                        <a:solidFill>
                          <a:srgbClr val="404040"/>
                        </a:solidFill>
                      </a:endParaRPr>
                    </a:p>
                    <a:p>
                      <a:pPr>
                        <a:buNone/>
                      </a:pPr>
                      <a:endParaRPr lang="zh-CN" altLang="en-US" sz="3200">
                        <a:solidFill>
                          <a:srgbClr val="404040"/>
                        </a:solidFill>
                      </a:endParaRPr>
                    </a:p>
                  </a:txBody>
                  <a:tcPr>
                    <a:lnL w="3175">
                      <a:solidFill>
                        <a:srgbClr val="89D1D3"/>
                      </a:solidFill>
                      <a:prstDash val="dot"/>
                    </a:lnL>
                    <a:lnR w="19050" cap="rnd">
                      <a:solidFill>
                        <a:srgbClr val="89D1D3"/>
                      </a:solidFill>
                      <a:prstDash val="solid"/>
                    </a:lnR>
                    <a:lnT w="19050">
                      <a:solidFill>
                        <a:srgbClr val="89D1D3"/>
                      </a:solidFill>
                      <a:prstDash val="solid"/>
                    </a:lnT>
                    <a:lnB w="3175">
                      <a:solidFill>
                        <a:srgbClr val="89D1D3"/>
                      </a:solidFill>
                      <a:prstDash val="dot"/>
                    </a:lnB>
                    <a:solidFill>
                      <a:srgbClr val="F2F2F2"/>
                    </a:solidFill>
                  </a:tcPr>
                </a:tc>
                <a:extLst>
                  <a:ext uri="{0D108BD9-81ED-4DB2-BD59-A6C34878D82A}">
                    <a16:rowId xmlns:a16="http://schemas.microsoft.com/office/drawing/2014/main" val="10000"/>
                  </a:ext>
                </a:extLst>
              </a:tr>
              <a:tr h="788670">
                <a:tc>
                  <a:txBody>
                    <a:bodyPr/>
                    <a:lstStyle/>
                    <a:p>
                      <a:pPr algn="ctr">
                        <a:lnSpc>
                          <a:spcPct val="150000"/>
                        </a:lnSpc>
                        <a:buNone/>
                      </a:pPr>
                      <a:r>
                        <a:rPr lang="en-US" altLang="zh-CN" sz="2800" b="1">
                          <a:solidFill>
                            <a:srgbClr val="404040"/>
                          </a:solidFill>
                        </a:rPr>
                        <a:t>para.2</a:t>
                      </a:r>
                    </a:p>
                  </a:txBody>
                  <a:tcPr>
                    <a:lnL w="19050" cap="rnd">
                      <a:solidFill>
                        <a:srgbClr val="89D1D3"/>
                      </a:solidFill>
                      <a:prstDash val="solid"/>
                    </a:lnL>
                    <a:lnR w="3175">
                      <a:solidFill>
                        <a:srgbClr val="89D1D3"/>
                      </a:solidFill>
                      <a:prstDash val="dot"/>
                    </a:lnR>
                    <a:lnT w="3175">
                      <a:solidFill>
                        <a:srgbClr val="89D1D3"/>
                      </a:solidFill>
                      <a:prstDash val="dot"/>
                    </a:lnT>
                    <a:lnB w="3175">
                      <a:solidFill>
                        <a:srgbClr val="89D1D3"/>
                      </a:solidFill>
                      <a:prstDash val="dot"/>
                    </a:lnB>
                    <a:solidFill>
                      <a:srgbClr val="FFFFFF"/>
                    </a:solidFill>
                  </a:tcPr>
                </a:tc>
                <a:tc>
                  <a:txBody>
                    <a:bodyPr/>
                    <a:lstStyle/>
                    <a:p>
                      <a:pPr>
                        <a:buNone/>
                      </a:pPr>
                      <a:endParaRPr lang="zh-CN" altLang="en-US">
                        <a:solidFill>
                          <a:srgbClr val="404040"/>
                        </a:solidFill>
                      </a:endParaRPr>
                    </a:p>
                    <a:p>
                      <a:pPr>
                        <a:buNone/>
                      </a:pPr>
                      <a:endParaRPr lang="zh-CN" altLang="en-US">
                        <a:solidFill>
                          <a:srgbClr val="404040"/>
                        </a:solidFill>
                      </a:endParaRPr>
                    </a:p>
                    <a:p>
                      <a:pPr>
                        <a:buNone/>
                      </a:pPr>
                      <a:endParaRPr lang="zh-CN" altLang="en-US">
                        <a:solidFill>
                          <a:srgbClr val="404040"/>
                        </a:solidFill>
                      </a:endParaRPr>
                    </a:p>
                  </a:txBody>
                  <a:tcPr>
                    <a:lnL w="3175">
                      <a:solidFill>
                        <a:srgbClr val="89D1D3"/>
                      </a:solidFill>
                      <a:prstDash val="dot"/>
                    </a:lnL>
                    <a:lnR w="19050" cap="rnd">
                      <a:solidFill>
                        <a:srgbClr val="89D1D3"/>
                      </a:solidFill>
                      <a:prstDash val="solid"/>
                    </a:lnR>
                    <a:lnT w="3175">
                      <a:solidFill>
                        <a:srgbClr val="89D1D3"/>
                      </a:solidFill>
                      <a:prstDash val="dot"/>
                    </a:lnT>
                    <a:lnB w="3175">
                      <a:solidFill>
                        <a:srgbClr val="89D1D3"/>
                      </a:solidFill>
                      <a:prstDash val="dot"/>
                    </a:lnB>
                    <a:solidFill>
                      <a:srgbClr val="FFFFFF"/>
                    </a:solidFill>
                  </a:tcPr>
                </a:tc>
                <a:extLst>
                  <a:ext uri="{0D108BD9-81ED-4DB2-BD59-A6C34878D82A}">
                    <a16:rowId xmlns:a16="http://schemas.microsoft.com/office/drawing/2014/main" val="10001"/>
                  </a:ext>
                </a:extLst>
              </a:tr>
              <a:tr h="788670">
                <a:tc>
                  <a:txBody>
                    <a:bodyPr/>
                    <a:lstStyle/>
                    <a:p>
                      <a:pPr algn="ctr">
                        <a:lnSpc>
                          <a:spcPct val="150000"/>
                        </a:lnSpc>
                        <a:buNone/>
                      </a:pPr>
                      <a:r>
                        <a:rPr lang="en-US" altLang="zh-CN" sz="2800" b="1">
                          <a:solidFill>
                            <a:srgbClr val="404040"/>
                          </a:solidFill>
                        </a:rPr>
                        <a:t>para.5</a:t>
                      </a:r>
                    </a:p>
                  </a:txBody>
                  <a:tcPr>
                    <a:lnL w="19050" cap="rnd">
                      <a:solidFill>
                        <a:srgbClr val="89D1D3"/>
                      </a:solidFill>
                      <a:prstDash val="solid"/>
                    </a:lnL>
                    <a:lnR w="3175">
                      <a:solidFill>
                        <a:srgbClr val="89D1D3"/>
                      </a:solidFill>
                      <a:prstDash val="dot"/>
                    </a:lnR>
                    <a:lnT w="3175">
                      <a:solidFill>
                        <a:srgbClr val="89D1D3"/>
                      </a:solidFill>
                      <a:prstDash val="dot"/>
                    </a:lnT>
                    <a:lnB w="19050" cap="rnd">
                      <a:solidFill>
                        <a:srgbClr val="89D1D3"/>
                      </a:solidFill>
                      <a:prstDash val="solid"/>
                    </a:lnB>
                    <a:solidFill>
                      <a:srgbClr val="F2F2F2"/>
                    </a:solidFill>
                  </a:tcPr>
                </a:tc>
                <a:tc>
                  <a:txBody>
                    <a:bodyPr/>
                    <a:lstStyle/>
                    <a:p>
                      <a:pPr>
                        <a:buNone/>
                      </a:pPr>
                      <a:endParaRPr lang="zh-CN" altLang="en-US">
                        <a:solidFill>
                          <a:srgbClr val="404040"/>
                        </a:solidFill>
                      </a:endParaRPr>
                    </a:p>
                    <a:p>
                      <a:pPr>
                        <a:buNone/>
                      </a:pPr>
                      <a:endParaRPr lang="zh-CN" altLang="en-US">
                        <a:solidFill>
                          <a:srgbClr val="404040"/>
                        </a:solidFill>
                      </a:endParaRPr>
                    </a:p>
                    <a:p>
                      <a:pPr>
                        <a:buNone/>
                      </a:pPr>
                      <a:endParaRPr lang="zh-CN" altLang="en-US">
                        <a:solidFill>
                          <a:srgbClr val="404040"/>
                        </a:solidFill>
                      </a:endParaRPr>
                    </a:p>
                  </a:txBody>
                  <a:tcPr>
                    <a:lnL w="3175">
                      <a:solidFill>
                        <a:srgbClr val="89D1D3"/>
                      </a:solidFill>
                      <a:prstDash val="dot"/>
                    </a:lnL>
                    <a:lnR w="19050" cap="rnd">
                      <a:solidFill>
                        <a:srgbClr val="89D1D3"/>
                      </a:solidFill>
                      <a:prstDash val="solid"/>
                    </a:lnR>
                    <a:lnT w="3175">
                      <a:solidFill>
                        <a:srgbClr val="89D1D3"/>
                      </a:solidFill>
                      <a:prstDash val="dot"/>
                    </a:lnT>
                    <a:lnB w="19050" cap="rnd">
                      <a:solidFill>
                        <a:srgbClr val="89D1D3"/>
                      </a:solidFill>
                      <a:prstDash val="solid"/>
                    </a:lnB>
                    <a:solidFill>
                      <a:srgbClr val="F2F2F2"/>
                    </a:solidFill>
                  </a:tcPr>
                </a:tc>
                <a:extLst>
                  <a:ext uri="{0D108BD9-81ED-4DB2-BD59-A6C34878D82A}">
                    <a16:rowId xmlns:a16="http://schemas.microsoft.com/office/drawing/2014/main" val="10002"/>
                  </a:ext>
                </a:extLst>
              </a:tr>
              <a:tr h="788670">
                <a:tc>
                  <a:txBody>
                    <a:bodyPr/>
                    <a:lstStyle/>
                    <a:p>
                      <a:pPr algn="ctr">
                        <a:lnSpc>
                          <a:spcPct val="150000"/>
                        </a:lnSpc>
                        <a:buNone/>
                      </a:pPr>
                      <a:r>
                        <a:rPr lang="en-US" altLang="zh-CN" sz="2800" b="1">
                          <a:solidFill>
                            <a:srgbClr val="404040"/>
                          </a:solidFill>
                        </a:rPr>
                        <a:t>para.6</a:t>
                      </a:r>
                    </a:p>
                  </a:txBody>
                  <a:tcPr>
                    <a:lnL w="19050" cap="rnd">
                      <a:solidFill>
                        <a:srgbClr val="89D1D3"/>
                      </a:solidFill>
                      <a:prstDash val="solid"/>
                    </a:lnL>
                    <a:lnR w="3175">
                      <a:solidFill>
                        <a:srgbClr val="89D1D3"/>
                      </a:solidFill>
                      <a:prstDash val="dot"/>
                    </a:lnR>
                    <a:lnT w="19050" cap="rnd" cmpd="sng" algn="ctr">
                      <a:solidFill>
                        <a:srgbClr val="89D1D3"/>
                      </a:solidFill>
                      <a:prstDash val="solid"/>
                      <a:round/>
                      <a:headEnd type="none" w="med" len="med"/>
                      <a:tailEnd type="none" w="med" len="med"/>
                    </a:lnT>
                    <a:lnB w="19050" cap="rnd">
                      <a:solidFill>
                        <a:srgbClr val="89D1D3"/>
                      </a:solidFill>
                      <a:prstDash val="solid"/>
                    </a:lnB>
                    <a:solidFill>
                      <a:srgbClr val="F2F2F2"/>
                    </a:solidFill>
                  </a:tcPr>
                </a:tc>
                <a:tc>
                  <a:txBody>
                    <a:bodyPr/>
                    <a:lstStyle/>
                    <a:p>
                      <a:pPr>
                        <a:buNone/>
                      </a:pPr>
                      <a:endParaRPr lang="zh-CN" altLang="en-US">
                        <a:solidFill>
                          <a:srgbClr val="404040"/>
                        </a:solidFill>
                      </a:endParaRPr>
                    </a:p>
                  </a:txBody>
                  <a:tcPr>
                    <a:lnL w="3175">
                      <a:solidFill>
                        <a:srgbClr val="89D1D3"/>
                      </a:solidFill>
                      <a:prstDash val="dot"/>
                    </a:lnL>
                    <a:lnR w="19050" cap="rnd">
                      <a:solidFill>
                        <a:srgbClr val="89D1D3"/>
                      </a:solidFill>
                      <a:prstDash val="solid"/>
                    </a:lnR>
                    <a:lnT w="19050" cap="rnd" cmpd="sng" algn="ctr">
                      <a:solidFill>
                        <a:srgbClr val="89D1D3"/>
                      </a:solidFill>
                      <a:prstDash val="solid"/>
                      <a:round/>
                      <a:headEnd type="none" w="med" len="med"/>
                      <a:tailEnd type="none" w="med" len="med"/>
                    </a:lnT>
                    <a:lnB w="19050" cap="rnd">
                      <a:solidFill>
                        <a:srgbClr val="89D1D3"/>
                      </a:solidFill>
                      <a:prstDash val="solid"/>
                    </a:lnB>
                    <a:solidFill>
                      <a:srgbClr val="F2F2F2"/>
                    </a:solidFill>
                  </a:tcPr>
                </a:tc>
                <a:extLst>
                  <a:ext uri="{0D108BD9-81ED-4DB2-BD59-A6C34878D82A}">
                    <a16:rowId xmlns:a16="http://schemas.microsoft.com/office/drawing/2014/main" val="10003"/>
                  </a:ext>
                </a:extLst>
              </a:tr>
            </a:tbl>
          </a:graphicData>
        </a:graphic>
      </p:graphicFrame>
      <p:sp>
        <p:nvSpPr>
          <p:cNvPr id="8" name="文本框 7"/>
          <p:cNvSpPr txBox="1"/>
          <p:nvPr/>
        </p:nvSpPr>
        <p:spPr>
          <a:xfrm>
            <a:off x="0" y="0"/>
            <a:ext cx="309880" cy="368300"/>
          </a:xfrm>
          <a:prstGeom prst="rect">
            <a:avLst/>
          </a:prstGeom>
          <a:noFill/>
        </p:spPr>
        <p:txBody>
          <a:bodyPr wrap="none" rtlCol="0">
            <a:spAutoFit/>
          </a:bodyPr>
          <a:lstStyle/>
          <a:p>
            <a:endParaRPr lang="zh-CN" altLang="en-US"/>
          </a:p>
        </p:txBody>
      </p:sp>
      <p:sp>
        <p:nvSpPr>
          <p:cNvPr id="9" name="文本框 8"/>
          <p:cNvSpPr txBox="1"/>
          <p:nvPr/>
        </p:nvSpPr>
        <p:spPr>
          <a:xfrm>
            <a:off x="2686050" y="2245360"/>
            <a:ext cx="6956425" cy="478155"/>
          </a:xfrm>
          <a:prstGeom prst="rect">
            <a:avLst/>
          </a:prstGeom>
          <a:noFill/>
        </p:spPr>
        <p:txBody>
          <a:bodyPr wrap="square" rtlCol="0">
            <a:spAutoFit/>
          </a:bodyPr>
          <a:lstStyle/>
          <a:p>
            <a:pPr>
              <a:lnSpc>
                <a:spcPct val="90000"/>
              </a:lnSpc>
            </a:pPr>
            <a:r>
              <a:rPr lang="en-US" altLang="zh-CN" sz="2800">
                <a:solidFill>
                  <a:schemeClr val="tx1">
                    <a:lumMod val="65000"/>
                    <a:lumOff val="35000"/>
                  </a:schemeClr>
                </a:solidFill>
                <a:latin typeface="Times New Roman" panose="02020603050405020304" charset="0"/>
                <a:cs typeface="Times New Roman" panose="02020603050405020304" charset="0"/>
                <a:sym typeface="+mn-ea"/>
              </a:rPr>
              <a:t>… </a:t>
            </a:r>
            <a:r>
              <a:rPr lang="en-US" altLang="zh-CN" sz="2800">
                <a:solidFill>
                  <a:srgbClr val="C00000"/>
                </a:solidFill>
                <a:latin typeface="Times New Roman" panose="02020603050405020304" charset="0"/>
                <a:cs typeface="Times New Roman" panose="02020603050405020304" charset="0"/>
                <a:sym typeface="+mn-ea"/>
              </a:rPr>
              <a:t>defend my desk</a:t>
            </a:r>
            <a:r>
              <a:rPr lang="en-US" altLang="zh-CN" sz="2800">
                <a:solidFill>
                  <a:schemeClr val="tx1">
                    <a:lumMod val="65000"/>
                    <a:lumOff val="35000"/>
                  </a:schemeClr>
                </a:solidFill>
                <a:latin typeface="Times New Roman" panose="02020603050405020304" charset="0"/>
                <a:cs typeface="Times New Roman" panose="02020603050405020304" charset="0"/>
                <a:sym typeface="+mn-ea"/>
              </a:rPr>
              <a:t> against…</a:t>
            </a:r>
            <a:endParaRPr lang="en-US"/>
          </a:p>
        </p:txBody>
      </p:sp>
      <p:sp>
        <p:nvSpPr>
          <p:cNvPr id="11" name="文本框 10"/>
          <p:cNvSpPr txBox="1"/>
          <p:nvPr/>
        </p:nvSpPr>
        <p:spPr>
          <a:xfrm>
            <a:off x="2612390" y="3013075"/>
            <a:ext cx="8329930" cy="866140"/>
          </a:xfrm>
          <a:prstGeom prst="rect">
            <a:avLst/>
          </a:prstGeom>
          <a:noFill/>
        </p:spPr>
        <p:txBody>
          <a:bodyPr wrap="square" rtlCol="0" anchor="t">
            <a:spAutoFit/>
          </a:bodyPr>
          <a:lstStyle/>
          <a:p>
            <a:pPr>
              <a:lnSpc>
                <a:spcPct val="70000"/>
              </a:lnSpc>
            </a:pPr>
            <a:r>
              <a:rPr lang="en-US" altLang="zh-CN" sz="2400">
                <a:solidFill>
                  <a:schemeClr val="tx1">
                    <a:lumMod val="65000"/>
                    <a:lumOff val="35000"/>
                  </a:schemeClr>
                </a:solidFill>
                <a:latin typeface="Times New Roman" panose="02020603050405020304" charset="0"/>
                <a:cs typeface="Times New Roman" panose="02020603050405020304" charset="0"/>
                <a:sym typeface="+mn-ea"/>
              </a:rPr>
              <a:t>I sat here </a:t>
            </a:r>
            <a:r>
              <a:rPr lang="en-US" altLang="zh-CN" sz="2400">
                <a:solidFill>
                  <a:srgbClr val="C00000"/>
                </a:solidFill>
                <a:latin typeface="Times New Roman" panose="02020603050405020304" charset="0"/>
                <a:cs typeface="Times New Roman" panose="02020603050405020304" charset="0"/>
                <a:sym typeface="+mn-ea"/>
              </a:rPr>
              <a:t>at the desk</a:t>
            </a:r>
            <a:r>
              <a:rPr lang="en-US" altLang="zh-CN" sz="2400">
                <a:solidFill>
                  <a:schemeClr val="tx1">
                    <a:lumMod val="65000"/>
                    <a:lumOff val="35000"/>
                  </a:schemeClr>
                </a:solidFill>
                <a:latin typeface="Times New Roman" panose="02020603050405020304" charset="0"/>
                <a:cs typeface="Times New Roman" panose="02020603050405020304" charset="0"/>
                <a:sym typeface="+mn-ea"/>
              </a:rPr>
              <a:t>, and </a:t>
            </a:r>
            <a:r>
              <a:rPr lang="en-US" altLang="zh-CN" sz="2400">
                <a:solidFill>
                  <a:srgbClr val="C00000"/>
                </a:solidFill>
                <a:latin typeface="Times New Roman" panose="02020603050405020304" charset="0"/>
                <a:cs typeface="Times New Roman" panose="02020603050405020304" charset="0"/>
                <a:sym typeface="+mn-ea"/>
              </a:rPr>
              <a:t>stared at the screen</a:t>
            </a:r>
            <a:r>
              <a:rPr lang="en-US" altLang="zh-CN" sz="2400">
                <a:solidFill>
                  <a:schemeClr val="tx1">
                    <a:lumMod val="65000"/>
                    <a:lumOff val="35000"/>
                  </a:schemeClr>
                </a:solidFill>
                <a:latin typeface="Times New Roman" panose="02020603050405020304" charset="0"/>
                <a:cs typeface="Times New Roman" panose="02020603050405020304" charset="0"/>
                <a:sym typeface="+mn-ea"/>
              </a:rPr>
              <a:t>. I waited patiently for ideas to come to me, exam questions for a test I would give </a:t>
            </a:r>
            <a:r>
              <a:rPr lang="en-US" altLang="zh-CN" sz="2400">
                <a:solidFill>
                  <a:srgbClr val="C00000"/>
                </a:solidFill>
                <a:latin typeface="Times New Roman" panose="02020603050405020304" charset="0"/>
                <a:cs typeface="Times New Roman" panose="02020603050405020304" charset="0"/>
                <a:sym typeface="+mn-ea"/>
              </a:rPr>
              <a:t>my English students</a:t>
            </a:r>
            <a:r>
              <a:rPr lang="en-US" altLang="zh-CN" sz="2400">
                <a:solidFill>
                  <a:schemeClr val="tx1">
                    <a:lumMod val="65000"/>
                    <a:lumOff val="35000"/>
                  </a:schemeClr>
                </a:solidFill>
                <a:latin typeface="Times New Roman" panose="02020603050405020304" charset="0"/>
                <a:cs typeface="Times New Roman" panose="02020603050405020304" charset="0"/>
                <a:sym typeface="+mn-ea"/>
              </a:rPr>
              <a:t>.</a:t>
            </a:r>
            <a:endParaRPr lang="en-US" altLang="zh-CN" sz="2400">
              <a:solidFill>
                <a:schemeClr val="tx1">
                  <a:lumMod val="65000"/>
                  <a:lumOff val="35000"/>
                </a:schemeClr>
              </a:solidFill>
              <a:latin typeface="Times New Roman" panose="02020603050405020304" charset="0"/>
              <a:cs typeface="Times New Roman" panose="02020603050405020304" charset="0"/>
            </a:endParaRPr>
          </a:p>
        </p:txBody>
      </p:sp>
      <p:sp>
        <p:nvSpPr>
          <p:cNvPr id="12" name="文本框 11"/>
          <p:cNvSpPr txBox="1"/>
          <p:nvPr/>
        </p:nvSpPr>
        <p:spPr>
          <a:xfrm>
            <a:off x="2875280" y="3879215"/>
            <a:ext cx="7346315" cy="1229995"/>
          </a:xfrm>
          <a:prstGeom prst="rect">
            <a:avLst/>
          </a:prstGeom>
          <a:noFill/>
        </p:spPr>
        <p:txBody>
          <a:bodyPr wrap="square" rtlCol="0">
            <a:spAutoFit/>
          </a:bodyPr>
          <a:lstStyle/>
          <a:p>
            <a:pPr>
              <a:lnSpc>
                <a:spcPct val="100000"/>
              </a:lnSpc>
            </a:pPr>
            <a:r>
              <a:rPr lang="en-US" altLang="zh-CN" sz="2800">
                <a:solidFill>
                  <a:schemeClr val="tx1">
                    <a:lumMod val="65000"/>
                    <a:lumOff val="35000"/>
                  </a:schemeClr>
                </a:solidFill>
                <a:latin typeface="Times New Roman" panose="02020603050405020304" charset="0"/>
                <a:cs typeface="Times New Roman" panose="02020603050405020304" charset="0"/>
                <a:sym typeface="+mn-ea"/>
              </a:rPr>
              <a:t>“In a second. Just let me</a:t>
            </a:r>
            <a:r>
              <a:rPr lang="en-US" altLang="zh-CN" sz="2800">
                <a:solidFill>
                  <a:srgbClr val="C00000"/>
                </a:solidFill>
                <a:latin typeface="Times New Roman" panose="02020603050405020304" charset="0"/>
                <a:cs typeface="Times New Roman" panose="02020603050405020304" charset="0"/>
                <a:sym typeface="+mn-ea"/>
              </a:rPr>
              <a:t> finish this question</a:t>
            </a:r>
            <a:r>
              <a:rPr lang="en-US" altLang="zh-CN" sz="2800">
                <a:solidFill>
                  <a:schemeClr val="tx1">
                    <a:lumMod val="65000"/>
                    <a:lumOff val="35000"/>
                  </a:schemeClr>
                </a:solidFill>
                <a:latin typeface="Times New Roman" panose="02020603050405020304" charset="0"/>
                <a:cs typeface="Times New Roman" panose="02020603050405020304" charset="0"/>
                <a:sym typeface="+mn-ea"/>
              </a:rPr>
              <a:t>” … I still </a:t>
            </a:r>
            <a:r>
              <a:rPr lang="en-US" altLang="zh-CN" sz="2800">
                <a:solidFill>
                  <a:srgbClr val="C00000"/>
                </a:solidFill>
                <a:latin typeface="Times New Roman" panose="02020603050405020304" charset="0"/>
                <a:cs typeface="Times New Roman" panose="02020603050405020304" charset="0"/>
                <a:sym typeface="+mn-ea"/>
              </a:rPr>
              <a:t>thogught about my work</a:t>
            </a:r>
            <a:r>
              <a:rPr lang="en-US" altLang="zh-CN" sz="2800">
                <a:solidFill>
                  <a:schemeClr val="tx1">
                    <a:lumMod val="65000"/>
                    <a:lumOff val="35000"/>
                  </a:schemeClr>
                </a:solidFill>
                <a:latin typeface="Times New Roman" panose="02020603050405020304" charset="0"/>
                <a:cs typeface="Times New Roman" panose="02020603050405020304" charset="0"/>
                <a:sym typeface="+mn-ea"/>
              </a:rPr>
              <a:t>.</a:t>
            </a:r>
            <a:endParaRPr lang="en-US" altLang="zh-CN" sz="2800">
              <a:solidFill>
                <a:schemeClr val="tx1">
                  <a:lumMod val="65000"/>
                  <a:lumOff val="35000"/>
                </a:schemeClr>
              </a:solidFill>
              <a:latin typeface="Times New Roman" panose="02020603050405020304" charset="0"/>
              <a:cs typeface="Times New Roman" panose="02020603050405020304" charset="0"/>
            </a:endParaRPr>
          </a:p>
          <a:p>
            <a:endParaRPr lang="zh-CN" altLang="en-US"/>
          </a:p>
        </p:txBody>
      </p:sp>
      <p:sp>
        <p:nvSpPr>
          <p:cNvPr id="13" name="文本框 12"/>
          <p:cNvSpPr txBox="1"/>
          <p:nvPr/>
        </p:nvSpPr>
        <p:spPr>
          <a:xfrm>
            <a:off x="2510155" y="4939665"/>
            <a:ext cx="8855075" cy="798830"/>
          </a:xfrm>
          <a:prstGeom prst="rect">
            <a:avLst/>
          </a:prstGeom>
          <a:noFill/>
        </p:spPr>
        <p:txBody>
          <a:bodyPr wrap="square" rtlCol="0">
            <a:spAutoFit/>
          </a:bodyPr>
          <a:lstStyle/>
          <a:p>
            <a:r>
              <a:rPr lang="en-US" altLang="zh-CN" sz="2800">
                <a:solidFill>
                  <a:schemeClr val="tx1">
                    <a:lumMod val="65000"/>
                    <a:lumOff val="35000"/>
                  </a:schemeClr>
                </a:solidFill>
                <a:latin typeface="Times New Roman" panose="02020603050405020304" charset="0"/>
                <a:cs typeface="Times New Roman" panose="02020603050405020304" charset="0"/>
                <a:sym typeface="+mn-ea"/>
              </a:rPr>
              <a:t>… Then I left them in conversation and </a:t>
            </a:r>
            <a:r>
              <a:rPr lang="en-US" altLang="zh-CN" sz="2800">
                <a:solidFill>
                  <a:srgbClr val="C00000"/>
                </a:solidFill>
                <a:latin typeface="Times New Roman" panose="02020603050405020304" charset="0"/>
                <a:cs typeface="Times New Roman" panose="02020603050405020304" charset="0"/>
                <a:sym typeface="+mn-ea"/>
              </a:rPr>
              <a:t>returned to my desk</a:t>
            </a:r>
            <a:r>
              <a:rPr lang="en-US" altLang="zh-CN" sz="2800">
                <a:solidFill>
                  <a:schemeClr val="tx1">
                    <a:lumMod val="65000"/>
                    <a:lumOff val="35000"/>
                  </a:schemeClr>
                </a:solidFill>
                <a:latin typeface="Times New Roman" panose="02020603050405020304" charset="0"/>
                <a:cs typeface="Times New Roman" panose="02020603050405020304" charset="0"/>
                <a:sym typeface="+mn-ea"/>
              </a:rPr>
              <a:t>.</a:t>
            </a:r>
            <a:endParaRPr lang="en-US" altLang="zh-CN" sz="2800">
              <a:solidFill>
                <a:schemeClr val="tx1">
                  <a:lumMod val="65000"/>
                  <a:lumOff val="35000"/>
                </a:schemeClr>
              </a:solidFill>
              <a:latin typeface="Times New Roman" panose="02020603050405020304" charset="0"/>
              <a:cs typeface="Times New Roman" panose="02020603050405020304" charset="0"/>
            </a:endParaRPr>
          </a:p>
          <a:p>
            <a:endParaRPr lang="zh-CN" altLang="en-US"/>
          </a:p>
        </p:txBody>
      </p:sp>
      <p:cxnSp>
        <p:nvCxnSpPr>
          <p:cNvPr id="14" name="直接连接符 13"/>
          <p:cNvCxnSpPr/>
          <p:nvPr/>
        </p:nvCxnSpPr>
        <p:spPr>
          <a:xfrm>
            <a:off x="412115" y="760730"/>
            <a:ext cx="405130" cy="1270"/>
          </a:xfrm>
          <a:prstGeom prst="line">
            <a:avLst/>
          </a:prstGeom>
          <a:ln w="25400">
            <a:solidFill>
              <a:srgbClr val="61C6BE"/>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266190" y="762000"/>
            <a:ext cx="2487930" cy="6985"/>
          </a:xfrm>
          <a:prstGeom prst="line">
            <a:avLst/>
          </a:prstGeom>
          <a:ln w="25400">
            <a:solidFill>
              <a:srgbClr val="61C6BE"/>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766445" y="450215"/>
            <a:ext cx="624840" cy="460375"/>
          </a:xfrm>
          <a:prstGeom prst="rect">
            <a:avLst/>
          </a:prstGeom>
          <a:solidFill>
            <a:srgbClr val="61C6BE"/>
          </a:solid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3</a:t>
            </a:r>
          </a:p>
        </p:txBody>
      </p:sp>
      <p:sp>
        <p:nvSpPr>
          <p:cNvPr id="17" name="文本框 16"/>
          <p:cNvSpPr txBox="1"/>
          <p:nvPr/>
        </p:nvSpPr>
        <p:spPr>
          <a:xfrm>
            <a:off x="1444625" y="431800"/>
            <a:ext cx="1555750" cy="337185"/>
          </a:xfrm>
          <a:prstGeom prst="rect">
            <a:avLst/>
          </a:prstGeom>
          <a:noFill/>
        </p:spPr>
        <p:txBody>
          <a:bodyPr wrap="none" rtlCol="0" anchor="t">
            <a:spAutoFit/>
          </a:bodyPr>
          <a:lstStyle/>
          <a:p>
            <a:r>
              <a:rPr lang="en-US" sz="1600" b="1">
                <a:solidFill>
                  <a:schemeClr val="bg1">
                    <a:lumMod val="50000"/>
                  </a:schemeClr>
                </a:solidFill>
                <a:latin typeface="微软雅黑" panose="020B0503020204020204" pitchFamily="34" charset="-122"/>
                <a:ea typeface="微软雅黑" panose="020B0503020204020204" pitchFamily="34" charset="-122"/>
                <a:cs typeface="Impact" panose="020B0806030902050204" pitchFamily="34" charset="0"/>
                <a:sym typeface="+mn-ea"/>
              </a:rPr>
              <a:t>Plot Planning</a:t>
            </a:r>
            <a:endParaRPr lang="en-US" sz="1600"/>
          </a:p>
        </p:txBody>
      </p:sp>
      <p:pic>
        <p:nvPicPr>
          <p:cNvPr id="18" name="图片 17" descr="水印">
            <a:extLst>
              <a:ext uri="{FF2B5EF4-FFF2-40B4-BE49-F238E27FC236}">
                <a16:creationId xmlns:a16="http://schemas.microsoft.com/office/drawing/2014/main" id="{B26DA63C-BDB0-4B80-9BB1-A3309A5EFD91}"/>
              </a:ext>
            </a:extLst>
          </p:cNvPr>
          <p:cNvPicPr>
            <a:picLocks noChangeAspect="1"/>
          </p:cNvPicPr>
          <p:nvPr/>
        </p:nvPicPr>
        <p:blipFill>
          <a:blip r:embed="rId3"/>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heckerboard(across)">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522720" y="3793490"/>
            <a:ext cx="4565015" cy="368300"/>
          </a:xfrm>
          <a:prstGeom prst="rect">
            <a:avLst/>
          </a:prstGeom>
          <a:noFill/>
        </p:spPr>
        <p:txBody>
          <a:bodyPr wrap="square" rtlCol="0">
            <a:spAutoFit/>
          </a:bodyPr>
          <a:lstStyle/>
          <a:p>
            <a:r>
              <a:rPr lang="en-US" altLang="zh-CN">
                <a:solidFill>
                  <a:schemeClr val="bg2">
                    <a:lumMod val="50000"/>
                  </a:schemeClr>
                </a:solidFill>
              </a:rPr>
              <a:t>Z20</a:t>
            </a:r>
            <a:r>
              <a:rPr lang="zh-CN" altLang="en-US">
                <a:solidFill>
                  <a:schemeClr val="bg2">
                    <a:lumMod val="50000"/>
                  </a:schemeClr>
                </a:solidFill>
              </a:rPr>
              <a:t>联盟</a:t>
            </a:r>
          </a:p>
        </p:txBody>
      </p:sp>
      <p:sp>
        <p:nvSpPr>
          <p:cNvPr id="4" name="流程图: 可选过程 3"/>
          <p:cNvSpPr/>
          <p:nvPr/>
        </p:nvSpPr>
        <p:spPr>
          <a:xfrm>
            <a:off x="619125" y="682625"/>
            <a:ext cx="7983220" cy="5813425"/>
          </a:xfrm>
          <a:prstGeom prst="flowChartAlternateProcess">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619125" y="351155"/>
            <a:ext cx="8549640" cy="878840"/>
          </a:xfrm>
          <a:prstGeom prst="rect">
            <a:avLst/>
          </a:prstGeom>
          <a:noFill/>
        </p:spPr>
        <p:txBody>
          <a:bodyPr wrap="square" rtlCol="0">
            <a:spAutoFit/>
          </a:bodyPr>
          <a:lstStyle/>
          <a:p>
            <a:pPr algn="ctr">
              <a:lnSpc>
                <a:spcPct val="80000"/>
              </a:lnSpc>
            </a:pPr>
            <a:r>
              <a:rPr lang="zh-CN" altLang="en-US" sz="3200" b="1">
                <a:solidFill>
                  <a:srgbClr val="80383C"/>
                </a:solidFill>
                <a:latin typeface="Optima" panose="02000503060000020004" charset="0"/>
                <a:cs typeface="Optima" panose="02000503060000020004" charset="0"/>
              </a:rPr>
              <a:t>One Father</a:t>
            </a:r>
            <a:r>
              <a:rPr lang="en-US" altLang="zh-CN" sz="3200" b="1">
                <a:solidFill>
                  <a:srgbClr val="80383C"/>
                </a:solidFill>
                <a:latin typeface="Optima" panose="02000503060000020004" charset="0"/>
                <a:cs typeface="Optima" panose="02000503060000020004" charset="0"/>
              </a:rPr>
              <a:t>'</a:t>
            </a:r>
            <a:r>
              <a:rPr lang="zh-CN" altLang="en-US" sz="3200" b="1">
                <a:solidFill>
                  <a:srgbClr val="80383C"/>
                </a:solidFill>
                <a:latin typeface="Optima" panose="02000503060000020004" charset="0"/>
                <a:cs typeface="Optima" panose="02000503060000020004" charset="0"/>
              </a:rPr>
              <a:t>s Battle Between Working and Giving Attention to His Daughter</a:t>
            </a:r>
          </a:p>
        </p:txBody>
      </p:sp>
      <p:pic>
        <p:nvPicPr>
          <p:cNvPr id="3" name="图片 2" descr="Reader's Digest"/>
          <p:cNvPicPr>
            <a:picLocks noChangeAspect="1"/>
          </p:cNvPicPr>
          <p:nvPr/>
        </p:nvPicPr>
        <p:blipFill>
          <a:blip r:embed="rId3"/>
          <a:stretch>
            <a:fillRect/>
          </a:stretch>
        </p:blipFill>
        <p:spPr>
          <a:xfrm>
            <a:off x="3930650" y="6059805"/>
            <a:ext cx="1653540" cy="590550"/>
          </a:xfrm>
          <a:prstGeom prst="rect">
            <a:avLst/>
          </a:prstGeom>
        </p:spPr>
      </p:pic>
      <p:sp>
        <p:nvSpPr>
          <p:cNvPr id="7" name="文本框 6"/>
          <p:cNvSpPr txBox="1"/>
          <p:nvPr/>
        </p:nvSpPr>
        <p:spPr>
          <a:xfrm>
            <a:off x="8509000" y="5344795"/>
            <a:ext cx="3728720" cy="810260"/>
          </a:xfrm>
          <a:prstGeom prst="rect">
            <a:avLst/>
          </a:prstGeom>
          <a:noFill/>
        </p:spPr>
        <p:txBody>
          <a:bodyPr wrap="square" rtlCol="0">
            <a:spAutoFit/>
          </a:bodyPr>
          <a:lstStyle/>
          <a:p>
            <a:pPr algn="ctr">
              <a:lnSpc>
                <a:spcPct val="90000"/>
              </a:lnSpc>
            </a:pPr>
            <a:r>
              <a:rPr lang="zh-CN" altLang="en-US" sz="2800" b="1">
                <a:solidFill>
                  <a:srgbClr val="414338"/>
                </a:solidFill>
                <a:latin typeface="黑体" panose="02010609060101010101" charset="-122"/>
                <a:ea typeface="黑体" panose="02010609060101010101" charset="-122"/>
                <a:cs typeface="Optima" panose="02000503060000020004" charset="0"/>
              </a:rPr>
              <a:t>桐乡市高级中学</a:t>
            </a:r>
          </a:p>
          <a:p>
            <a:pPr algn="ctr">
              <a:lnSpc>
                <a:spcPct val="90000"/>
              </a:lnSpc>
            </a:pPr>
            <a:r>
              <a:rPr lang="zh-CN" altLang="en-US" sz="2400" b="1">
                <a:solidFill>
                  <a:srgbClr val="414338"/>
                </a:solidFill>
                <a:latin typeface="黑体" panose="02010609060101010101" charset="-122"/>
                <a:ea typeface="黑体" panose="02010609060101010101" charset="-122"/>
                <a:cs typeface="Optima" panose="02000503060000020004" charset="0"/>
              </a:rPr>
              <a:t>冯燕娜</a:t>
            </a:r>
          </a:p>
        </p:txBody>
      </p:sp>
      <p:sp>
        <p:nvSpPr>
          <p:cNvPr id="8" name="文本框 7"/>
          <p:cNvSpPr txBox="1"/>
          <p:nvPr/>
        </p:nvSpPr>
        <p:spPr>
          <a:xfrm>
            <a:off x="8350250" y="2827655"/>
            <a:ext cx="3528060" cy="1753235"/>
          </a:xfrm>
          <a:prstGeom prst="rect">
            <a:avLst/>
          </a:prstGeom>
          <a:noFill/>
        </p:spPr>
        <p:txBody>
          <a:bodyPr wrap="square" rtlCol="0">
            <a:spAutoFit/>
          </a:bodyPr>
          <a:lstStyle/>
          <a:p>
            <a:pPr algn="ctr">
              <a:lnSpc>
                <a:spcPct val="100000"/>
              </a:lnSpc>
            </a:pPr>
            <a:r>
              <a:rPr lang="en-US" altLang="zh-CN" sz="4400" dirty="0">
                <a:solidFill>
                  <a:srgbClr val="ECEAD1"/>
                </a:solidFill>
                <a:latin typeface="华光准圆_CNKI" panose="02000500000000000000" charset="-122"/>
                <a:ea typeface="华光准圆_CNKI" panose="02000500000000000000" charset="-122"/>
                <a:cs typeface="华光准圆_CNKI" panose="02000500000000000000" charset="-122"/>
              </a:rPr>
              <a:t>Z20</a:t>
            </a:r>
            <a:r>
              <a:rPr lang="zh-CN" altLang="en-US" sz="4400" dirty="0">
                <a:solidFill>
                  <a:srgbClr val="ECEAD1"/>
                </a:solidFill>
                <a:latin typeface="华光准圆_CNKI" panose="02000500000000000000" charset="-122"/>
                <a:ea typeface="华光准圆_CNKI" panose="02000500000000000000" charset="-122"/>
                <a:cs typeface="华光准圆_CNKI" panose="02000500000000000000" charset="-122"/>
              </a:rPr>
              <a:t>联盟</a:t>
            </a:r>
          </a:p>
          <a:p>
            <a:pPr algn="ctr">
              <a:lnSpc>
                <a:spcPct val="100000"/>
              </a:lnSpc>
            </a:pPr>
            <a:r>
              <a:rPr lang="en-US" altLang="zh-CN" sz="2800" dirty="0">
                <a:solidFill>
                  <a:srgbClr val="ECEAD1"/>
                </a:solidFill>
                <a:latin typeface="华光准圆_CNKI" panose="02000500000000000000" charset="-122"/>
                <a:ea typeface="华光准圆_CNKI" panose="02000500000000000000" charset="-122"/>
                <a:cs typeface="华光准圆_CNKI" panose="02000500000000000000" charset="-122"/>
              </a:rPr>
              <a:t>2020</a:t>
            </a:r>
            <a:r>
              <a:rPr lang="zh-CN" altLang="en-US" sz="2800" dirty="0">
                <a:solidFill>
                  <a:srgbClr val="ECEAD1"/>
                </a:solidFill>
                <a:latin typeface="华光准圆_CNKI" panose="02000500000000000000" charset="-122"/>
                <a:ea typeface="华光准圆_CNKI" panose="02000500000000000000" charset="-122"/>
                <a:cs typeface="华光准圆_CNKI" panose="02000500000000000000" charset="-122"/>
              </a:rPr>
              <a:t>届第三次联考</a:t>
            </a:r>
          </a:p>
          <a:p>
            <a:pPr algn="ctr">
              <a:lnSpc>
                <a:spcPct val="100000"/>
              </a:lnSpc>
            </a:pPr>
            <a:r>
              <a:rPr lang="zh-CN" altLang="en-US" sz="3600" dirty="0">
                <a:solidFill>
                  <a:srgbClr val="ECEAD1"/>
                </a:solidFill>
                <a:latin typeface="华光准圆_CNKI" panose="02000500000000000000" charset="-122"/>
                <a:ea typeface="华光准圆_CNKI" panose="02000500000000000000" charset="-122"/>
                <a:cs typeface="华光准圆_CNKI" panose="02000500000000000000" charset="-122"/>
              </a:rPr>
              <a:t>读后续写</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flipV="1">
            <a:off x="6600825" y="1494155"/>
            <a:ext cx="5133975" cy="5080"/>
          </a:xfrm>
          <a:prstGeom prst="line">
            <a:avLst/>
          </a:prstGeom>
          <a:ln w="76200">
            <a:solidFill>
              <a:srgbClr val="A0D8CF"/>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6411595" y="419100"/>
            <a:ext cx="4982845" cy="1075055"/>
          </a:xfrm>
          <a:prstGeom prst="rect">
            <a:avLst/>
          </a:prstGeom>
          <a:noFill/>
        </p:spPr>
        <p:txBody>
          <a:bodyPr wrap="square" rtlCol="0">
            <a:spAutoFit/>
          </a:bodyPr>
          <a:lstStyle/>
          <a:p>
            <a:pPr algn="ctr">
              <a:lnSpc>
                <a:spcPct val="80000"/>
              </a:lnSpc>
            </a:pPr>
            <a:r>
              <a:rPr lang="en-US" altLang="zh-CN" sz="3200">
                <a:solidFill>
                  <a:schemeClr val="tx1">
                    <a:lumMod val="65000"/>
                    <a:lumOff val="35000"/>
                  </a:schemeClr>
                </a:solidFill>
                <a:latin typeface="Calibri" panose="020F0502020204030204" pitchFamily="34" charset="0"/>
                <a:cs typeface="Calibri" panose="020F0502020204030204" pitchFamily="34" charset="0"/>
              </a:rPr>
              <a:t>Meghan</a:t>
            </a:r>
          </a:p>
          <a:p>
            <a:pPr algn="ctr">
              <a:lnSpc>
                <a:spcPct val="80000"/>
              </a:lnSpc>
            </a:pPr>
            <a:r>
              <a:rPr lang="en-US" altLang="zh-CN" sz="2400">
                <a:solidFill>
                  <a:schemeClr val="tx1">
                    <a:lumMod val="65000"/>
                    <a:lumOff val="35000"/>
                  </a:schemeClr>
                </a:solidFill>
                <a:latin typeface="Calibri" panose="020F0502020204030204" pitchFamily="34" charset="0"/>
                <a:cs typeface="Calibri" panose="020F0502020204030204" pitchFamily="34" charset="0"/>
              </a:rPr>
              <a:t>(</a:t>
            </a:r>
            <a:r>
              <a:rPr lang="en-US" altLang="zh-CN" sz="2400">
                <a:solidFill>
                  <a:schemeClr val="tx1">
                    <a:lumMod val="65000"/>
                    <a:lumOff val="35000"/>
                  </a:schemeClr>
                </a:solidFill>
                <a:latin typeface="Calibri" panose="020F0502020204030204" pitchFamily="34" charset="0"/>
                <a:cs typeface="Calibri" panose="020F0502020204030204" pitchFamily="34" charset="0"/>
                <a:sym typeface="+mn-ea"/>
              </a:rPr>
              <a:t>a naughty and lively toddler calling for her father's attention </a:t>
            </a:r>
            <a:r>
              <a:rPr lang="en-US" altLang="zh-CN" sz="2400">
                <a:solidFill>
                  <a:schemeClr val="tx1">
                    <a:lumMod val="65000"/>
                    <a:lumOff val="35000"/>
                  </a:schemeClr>
                </a:solidFill>
                <a:latin typeface="Calibri" panose="020F0502020204030204" pitchFamily="34" charset="0"/>
                <a:cs typeface="Calibri" panose="020F0502020204030204" pitchFamily="34" charset="0"/>
              </a:rPr>
              <a:t>)</a:t>
            </a:r>
          </a:p>
        </p:txBody>
      </p:sp>
      <p:sp>
        <p:nvSpPr>
          <p:cNvPr id="3" name="文本框 2"/>
          <p:cNvSpPr txBox="1"/>
          <p:nvPr/>
        </p:nvSpPr>
        <p:spPr>
          <a:xfrm>
            <a:off x="708025" y="6640830"/>
            <a:ext cx="12139295" cy="953135"/>
          </a:xfrm>
          <a:prstGeom prst="rect">
            <a:avLst/>
          </a:prstGeom>
          <a:noFill/>
        </p:spPr>
        <p:txBody>
          <a:bodyPr wrap="square" rtlCol="0">
            <a:spAutoFit/>
          </a:bodyPr>
          <a:lstStyle/>
          <a:p>
            <a:endParaRPr lang="en-US" altLang="zh-CN" sz="2800">
              <a:solidFill>
                <a:schemeClr val="tx1">
                  <a:lumMod val="65000"/>
                  <a:lumOff val="35000"/>
                </a:schemeClr>
              </a:solidFill>
              <a:latin typeface="Times New Roman" panose="02020603050405020304" charset="0"/>
              <a:cs typeface="Times New Roman" panose="02020603050405020304" charset="0"/>
            </a:endParaRPr>
          </a:p>
          <a:p>
            <a:endParaRPr lang="en-US" altLang="zh-CN" sz="2800">
              <a:solidFill>
                <a:schemeClr val="tx1">
                  <a:lumMod val="65000"/>
                  <a:lumOff val="35000"/>
                </a:schemeClr>
              </a:solidFill>
              <a:latin typeface="Times New Roman" panose="02020603050405020304" charset="0"/>
              <a:cs typeface="Times New Roman" panose="02020603050405020304" charset="0"/>
            </a:endParaRPr>
          </a:p>
        </p:txBody>
      </p:sp>
      <p:sp>
        <p:nvSpPr>
          <p:cNvPr id="8" name="文本框 7"/>
          <p:cNvSpPr txBox="1"/>
          <p:nvPr/>
        </p:nvSpPr>
        <p:spPr>
          <a:xfrm>
            <a:off x="0" y="0"/>
            <a:ext cx="309880" cy="368300"/>
          </a:xfrm>
          <a:prstGeom prst="rect">
            <a:avLst/>
          </a:prstGeom>
          <a:noFill/>
        </p:spPr>
        <p:txBody>
          <a:bodyPr wrap="none" rtlCol="0">
            <a:spAutoFit/>
          </a:bodyPr>
          <a:lstStyle/>
          <a:p>
            <a:endParaRPr lang="zh-CN" altLang="en-US"/>
          </a:p>
        </p:txBody>
      </p:sp>
      <p:graphicFrame>
        <p:nvGraphicFramePr>
          <p:cNvPr id="4" name="表格 3"/>
          <p:cNvGraphicFramePr/>
          <p:nvPr>
            <p:custDataLst>
              <p:tags r:id="rId1"/>
            </p:custDataLst>
          </p:nvPr>
        </p:nvGraphicFramePr>
        <p:xfrm>
          <a:off x="989965" y="2252980"/>
          <a:ext cx="10617200" cy="3169920"/>
        </p:xfrm>
        <a:graphic>
          <a:graphicData uri="http://schemas.openxmlformats.org/drawingml/2006/table">
            <a:tbl>
              <a:tblPr firstRow="1" bandRow="1">
                <a:tableStyleId>{5C22544A-7EE6-4342-B048-85BDC9FD1C3A}</a:tableStyleId>
              </a:tblPr>
              <a:tblGrid>
                <a:gridCol w="1418590">
                  <a:extLst>
                    <a:ext uri="{9D8B030D-6E8A-4147-A177-3AD203B41FA5}">
                      <a16:colId xmlns:a16="http://schemas.microsoft.com/office/drawing/2014/main" val="20000"/>
                    </a:ext>
                  </a:extLst>
                </a:gridCol>
                <a:gridCol w="9198610">
                  <a:extLst>
                    <a:ext uri="{9D8B030D-6E8A-4147-A177-3AD203B41FA5}">
                      <a16:colId xmlns:a16="http://schemas.microsoft.com/office/drawing/2014/main" val="20001"/>
                    </a:ext>
                  </a:extLst>
                </a:gridCol>
              </a:tblGrid>
              <a:tr h="1066800">
                <a:tc>
                  <a:txBody>
                    <a:bodyPr/>
                    <a:lstStyle/>
                    <a:p>
                      <a:pPr algn="ctr">
                        <a:lnSpc>
                          <a:spcPct val="150000"/>
                        </a:lnSpc>
                        <a:buNone/>
                      </a:pPr>
                      <a:r>
                        <a:rPr lang="en-US" altLang="zh-CN" sz="2800" b="1">
                          <a:solidFill>
                            <a:srgbClr val="404040"/>
                          </a:solidFill>
                        </a:rPr>
                        <a:t>para.1</a:t>
                      </a:r>
                    </a:p>
                  </a:txBody>
                  <a:tcPr>
                    <a:lnL w="19050" cap="rnd">
                      <a:solidFill>
                        <a:srgbClr val="89D1D3"/>
                      </a:solidFill>
                      <a:prstDash val="solid"/>
                    </a:lnL>
                    <a:lnR w="3175">
                      <a:solidFill>
                        <a:srgbClr val="89D1D3"/>
                      </a:solidFill>
                      <a:prstDash val="dot"/>
                    </a:lnR>
                    <a:lnT w="19050">
                      <a:solidFill>
                        <a:srgbClr val="89D1D3"/>
                      </a:solidFill>
                      <a:prstDash val="solid"/>
                    </a:lnT>
                    <a:lnB w="3175">
                      <a:solidFill>
                        <a:srgbClr val="89D1D3"/>
                      </a:solidFill>
                      <a:prstDash val="dot"/>
                    </a:lnB>
                    <a:solidFill>
                      <a:srgbClr val="F2F2F2"/>
                    </a:solidFill>
                  </a:tcPr>
                </a:tc>
                <a:tc>
                  <a:txBody>
                    <a:bodyPr/>
                    <a:lstStyle/>
                    <a:p>
                      <a:pPr>
                        <a:buNone/>
                      </a:pPr>
                      <a:endParaRPr lang="zh-CN" altLang="en-US" sz="3200">
                        <a:solidFill>
                          <a:srgbClr val="404040"/>
                        </a:solidFill>
                      </a:endParaRPr>
                    </a:p>
                    <a:p>
                      <a:pPr>
                        <a:buNone/>
                      </a:pPr>
                      <a:endParaRPr lang="zh-CN" altLang="en-US" sz="3200">
                        <a:solidFill>
                          <a:srgbClr val="404040"/>
                        </a:solidFill>
                      </a:endParaRPr>
                    </a:p>
                  </a:txBody>
                  <a:tcPr>
                    <a:lnL w="3175">
                      <a:solidFill>
                        <a:srgbClr val="89D1D3"/>
                      </a:solidFill>
                      <a:prstDash val="dot"/>
                    </a:lnL>
                    <a:lnR w="19050" cap="rnd">
                      <a:solidFill>
                        <a:srgbClr val="89D1D3"/>
                      </a:solidFill>
                      <a:prstDash val="solid"/>
                    </a:lnR>
                    <a:lnT w="19050">
                      <a:solidFill>
                        <a:srgbClr val="89D1D3"/>
                      </a:solidFill>
                      <a:prstDash val="solid"/>
                    </a:lnT>
                    <a:lnB w="3175">
                      <a:solidFill>
                        <a:srgbClr val="89D1D3"/>
                      </a:solidFill>
                      <a:prstDash val="dot"/>
                    </a:lnB>
                    <a:solidFill>
                      <a:srgbClr val="F2F2F2"/>
                    </a:solidFill>
                  </a:tcPr>
                </a:tc>
                <a:extLst>
                  <a:ext uri="{0D108BD9-81ED-4DB2-BD59-A6C34878D82A}">
                    <a16:rowId xmlns:a16="http://schemas.microsoft.com/office/drawing/2014/main" val="10000"/>
                  </a:ext>
                </a:extLst>
              </a:tr>
              <a:tr h="788670">
                <a:tc>
                  <a:txBody>
                    <a:bodyPr/>
                    <a:lstStyle/>
                    <a:p>
                      <a:pPr algn="ctr">
                        <a:lnSpc>
                          <a:spcPct val="150000"/>
                        </a:lnSpc>
                        <a:buNone/>
                      </a:pPr>
                      <a:r>
                        <a:rPr lang="en-US" altLang="zh-CN" sz="2800" b="1">
                          <a:solidFill>
                            <a:srgbClr val="404040"/>
                          </a:solidFill>
                        </a:rPr>
                        <a:t>para.4</a:t>
                      </a:r>
                    </a:p>
                  </a:txBody>
                  <a:tcPr>
                    <a:lnL w="19050" cap="rnd">
                      <a:solidFill>
                        <a:srgbClr val="89D1D3"/>
                      </a:solidFill>
                      <a:prstDash val="solid"/>
                    </a:lnL>
                    <a:lnR w="3175">
                      <a:solidFill>
                        <a:srgbClr val="89D1D3"/>
                      </a:solidFill>
                      <a:prstDash val="dot"/>
                    </a:lnR>
                    <a:lnT w="3175">
                      <a:solidFill>
                        <a:srgbClr val="89D1D3"/>
                      </a:solidFill>
                      <a:prstDash val="dot"/>
                    </a:lnT>
                    <a:lnB w="3175">
                      <a:solidFill>
                        <a:srgbClr val="89D1D3"/>
                      </a:solidFill>
                      <a:prstDash val="dot"/>
                    </a:lnB>
                    <a:solidFill>
                      <a:srgbClr val="FFFFFF"/>
                    </a:solidFill>
                  </a:tcPr>
                </a:tc>
                <a:tc>
                  <a:txBody>
                    <a:bodyPr/>
                    <a:lstStyle/>
                    <a:p>
                      <a:pPr>
                        <a:buNone/>
                      </a:pPr>
                      <a:endParaRPr lang="zh-CN" altLang="en-US">
                        <a:solidFill>
                          <a:srgbClr val="404040"/>
                        </a:solidFill>
                      </a:endParaRPr>
                    </a:p>
                    <a:p>
                      <a:pPr>
                        <a:buNone/>
                      </a:pPr>
                      <a:endParaRPr lang="zh-CN" altLang="en-US">
                        <a:solidFill>
                          <a:srgbClr val="404040"/>
                        </a:solidFill>
                      </a:endParaRPr>
                    </a:p>
                    <a:p>
                      <a:pPr>
                        <a:buNone/>
                      </a:pPr>
                      <a:endParaRPr lang="zh-CN" altLang="en-US">
                        <a:solidFill>
                          <a:srgbClr val="404040"/>
                        </a:solidFill>
                      </a:endParaRPr>
                    </a:p>
                  </a:txBody>
                  <a:tcPr>
                    <a:lnL w="3175">
                      <a:solidFill>
                        <a:srgbClr val="89D1D3"/>
                      </a:solidFill>
                      <a:prstDash val="dot"/>
                    </a:lnL>
                    <a:lnR w="19050" cap="rnd">
                      <a:solidFill>
                        <a:srgbClr val="89D1D3"/>
                      </a:solidFill>
                      <a:prstDash val="solid"/>
                    </a:lnR>
                    <a:lnT w="3175">
                      <a:solidFill>
                        <a:srgbClr val="89D1D3"/>
                      </a:solidFill>
                      <a:prstDash val="dot"/>
                    </a:lnT>
                    <a:lnB w="3175">
                      <a:solidFill>
                        <a:srgbClr val="89D1D3"/>
                      </a:solidFill>
                      <a:prstDash val="dot"/>
                    </a:lnB>
                    <a:solidFill>
                      <a:srgbClr val="FFFFFF"/>
                    </a:solidFill>
                  </a:tcPr>
                </a:tc>
                <a:extLst>
                  <a:ext uri="{0D108BD9-81ED-4DB2-BD59-A6C34878D82A}">
                    <a16:rowId xmlns:a16="http://schemas.microsoft.com/office/drawing/2014/main" val="10001"/>
                  </a:ext>
                </a:extLst>
              </a:tr>
              <a:tr h="788670">
                <a:tc>
                  <a:txBody>
                    <a:bodyPr/>
                    <a:lstStyle/>
                    <a:p>
                      <a:pPr algn="ctr">
                        <a:lnSpc>
                          <a:spcPct val="150000"/>
                        </a:lnSpc>
                        <a:buNone/>
                      </a:pPr>
                      <a:r>
                        <a:rPr lang="en-US" altLang="zh-CN" sz="2800" b="1">
                          <a:solidFill>
                            <a:srgbClr val="404040"/>
                          </a:solidFill>
                        </a:rPr>
                        <a:t>para.6</a:t>
                      </a:r>
                    </a:p>
                  </a:txBody>
                  <a:tcPr>
                    <a:lnL w="19050" cap="rnd">
                      <a:solidFill>
                        <a:srgbClr val="89D1D3"/>
                      </a:solidFill>
                      <a:prstDash val="solid"/>
                    </a:lnL>
                    <a:lnR w="3175">
                      <a:solidFill>
                        <a:srgbClr val="89D1D3"/>
                      </a:solidFill>
                      <a:prstDash val="dot"/>
                    </a:lnR>
                    <a:lnT w="3175">
                      <a:solidFill>
                        <a:srgbClr val="89D1D3"/>
                      </a:solidFill>
                      <a:prstDash val="dot"/>
                    </a:lnT>
                    <a:lnB w="19050" cap="rnd">
                      <a:solidFill>
                        <a:srgbClr val="89D1D3"/>
                      </a:solidFill>
                      <a:prstDash val="solid"/>
                    </a:lnB>
                    <a:solidFill>
                      <a:srgbClr val="F2F2F2"/>
                    </a:solidFill>
                  </a:tcPr>
                </a:tc>
                <a:tc>
                  <a:txBody>
                    <a:bodyPr/>
                    <a:lstStyle/>
                    <a:p>
                      <a:pPr>
                        <a:buNone/>
                      </a:pPr>
                      <a:endParaRPr lang="zh-CN" altLang="en-US">
                        <a:solidFill>
                          <a:srgbClr val="404040"/>
                        </a:solidFill>
                      </a:endParaRPr>
                    </a:p>
                    <a:p>
                      <a:pPr>
                        <a:buNone/>
                      </a:pPr>
                      <a:endParaRPr lang="zh-CN" altLang="en-US">
                        <a:solidFill>
                          <a:srgbClr val="404040"/>
                        </a:solidFill>
                      </a:endParaRPr>
                    </a:p>
                    <a:p>
                      <a:pPr>
                        <a:buNone/>
                      </a:pPr>
                      <a:endParaRPr lang="zh-CN" altLang="en-US">
                        <a:solidFill>
                          <a:srgbClr val="404040"/>
                        </a:solidFill>
                      </a:endParaRPr>
                    </a:p>
                    <a:p>
                      <a:pPr>
                        <a:buNone/>
                      </a:pPr>
                      <a:endParaRPr lang="zh-CN" altLang="en-US">
                        <a:solidFill>
                          <a:srgbClr val="404040"/>
                        </a:solidFill>
                      </a:endParaRPr>
                    </a:p>
                  </a:txBody>
                  <a:tcPr>
                    <a:lnL w="3175">
                      <a:solidFill>
                        <a:srgbClr val="89D1D3"/>
                      </a:solidFill>
                      <a:prstDash val="dot"/>
                    </a:lnL>
                    <a:lnR w="19050" cap="rnd">
                      <a:solidFill>
                        <a:srgbClr val="89D1D3"/>
                      </a:solidFill>
                      <a:prstDash val="solid"/>
                    </a:lnR>
                    <a:lnT w="3175">
                      <a:solidFill>
                        <a:srgbClr val="89D1D3"/>
                      </a:solidFill>
                      <a:prstDash val="dot"/>
                    </a:lnT>
                    <a:lnB w="19050" cap="rnd">
                      <a:solidFill>
                        <a:srgbClr val="89D1D3"/>
                      </a:solidFill>
                      <a:prstDash val="solid"/>
                    </a:lnB>
                    <a:solidFill>
                      <a:srgbClr val="F2F2F2"/>
                    </a:solidFill>
                  </a:tcPr>
                </a:tc>
                <a:extLst>
                  <a:ext uri="{0D108BD9-81ED-4DB2-BD59-A6C34878D82A}">
                    <a16:rowId xmlns:a16="http://schemas.microsoft.com/office/drawing/2014/main" val="10002"/>
                  </a:ext>
                </a:extLst>
              </a:tr>
            </a:tbl>
          </a:graphicData>
        </a:graphic>
      </p:graphicFrame>
      <p:sp>
        <p:nvSpPr>
          <p:cNvPr id="11" name="文本框 10"/>
          <p:cNvSpPr txBox="1"/>
          <p:nvPr/>
        </p:nvSpPr>
        <p:spPr>
          <a:xfrm>
            <a:off x="2331720" y="3405505"/>
            <a:ext cx="9108440" cy="865505"/>
          </a:xfrm>
          <a:prstGeom prst="rect">
            <a:avLst/>
          </a:prstGeom>
          <a:noFill/>
        </p:spPr>
        <p:txBody>
          <a:bodyPr wrap="square" rtlCol="0" anchor="t">
            <a:spAutoFit/>
          </a:bodyPr>
          <a:lstStyle/>
          <a:p>
            <a:pPr>
              <a:lnSpc>
                <a:spcPct val="90000"/>
              </a:lnSpc>
            </a:pPr>
            <a:r>
              <a:rPr lang="en-US" sz="2800">
                <a:solidFill>
                  <a:schemeClr val="tx1">
                    <a:lumMod val="65000"/>
                    <a:lumOff val="35000"/>
                  </a:schemeClr>
                </a:solidFill>
                <a:latin typeface="Times New Roman" panose="02020603050405020304" charset="0"/>
                <a:cs typeface="Times New Roman" panose="02020603050405020304" charset="0"/>
                <a:sym typeface="+mn-ea"/>
              </a:rPr>
              <a:t>“</a:t>
            </a:r>
            <a:r>
              <a:rPr lang="en-US" sz="2800">
                <a:solidFill>
                  <a:srgbClr val="C00000"/>
                </a:solidFill>
                <a:latin typeface="Times New Roman" panose="02020603050405020304" charset="0"/>
                <a:cs typeface="Times New Roman" panose="02020603050405020304" charset="0"/>
                <a:sym typeface="+mn-ea"/>
              </a:rPr>
              <a:t>Bib-bibs, bib-bibs!</a:t>
            </a:r>
            <a:r>
              <a:rPr lang="en-US" sz="2800">
                <a:solidFill>
                  <a:schemeClr val="tx1">
                    <a:lumMod val="65000"/>
                    <a:lumOff val="35000"/>
                  </a:schemeClr>
                </a:solidFill>
                <a:latin typeface="Times New Roman" panose="02020603050405020304" charset="0"/>
                <a:cs typeface="Times New Roman" panose="02020603050405020304" charset="0"/>
                <a:sym typeface="+mn-ea"/>
              </a:rPr>
              <a:t>” Meghan screamed… </a:t>
            </a:r>
          </a:p>
          <a:p>
            <a:pPr>
              <a:lnSpc>
                <a:spcPct val="90000"/>
              </a:lnSpc>
            </a:pPr>
            <a:r>
              <a:rPr lang="zh-CN" altLang="en-US" sz="2800">
                <a:solidFill>
                  <a:schemeClr val="tx1">
                    <a:lumMod val="65000"/>
                    <a:lumOff val="35000"/>
                  </a:schemeClr>
                </a:solidFill>
                <a:latin typeface="Times New Roman" panose="02020603050405020304" charset="0"/>
                <a:cs typeface="Times New Roman" panose="02020603050405020304" charset="0"/>
                <a:sym typeface="+mn-ea"/>
              </a:rPr>
              <a:t>【</a:t>
            </a:r>
            <a:r>
              <a:rPr lang="en-US" sz="2800">
                <a:solidFill>
                  <a:schemeClr val="tx1">
                    <a:lumMod val="65000"/>
                    <a:lumOff val="35000"/>
                  </a:schemeClr>
                </a:solidFill>
                <a:latin typeface="Times New Roman" panose="02020603050405020304" charset="0"/>
                <a:cs typeface="Times New Roman" panose="02020603050405020304" charset="0"/>
                <a:sym typeface="+mn-ea"/>
              </a:rPr>
              <a:t>manage to express herself only </a:t>
            </a:r>
            <a:r>
              <a:rPr lang="en-US" sz="2800" b="1">
                <a:solidFill>
                  <a:schemeClr val="tx1">
                    <a:lumMod val="65000"/>
                    <a:lumOff val="35000"/>
                  </a:schemeClr>
                </a:solidFill>
                <a:latin typeface="Times New Roman" panose="02020603050405020304" charset="0"/>
                <a:cs typeface="Times New Roman" panose="02020603050405020304" charset="0"/>
                <a:sym typeface="+mn-ea"/>
              </a:rPr>
              <a:t>in short and simple words</a:t>
            </a:r>
            <a:r>
              <a:rPr lang="zh-CN" altLang="en-US" sz="2800" b="1">
                <a:solidFill>
                  <a:schemeClr val="tx1">
                    <a:lumMod val="65000"/>
                    <a:lumOff val="35000"/>
                  </a:schemeClr>
                </a:solidFill>
                <a:latin typeface="Times New Roman" panose="02020603050405020304" charset="0"/>
                <a:cs typeface="Times New Roman" panose="02020603050405020304" charset="0"/>
                <a:sym typeface="+mn-ea"/>
              </a:rPr>
              <a:t>】</a:t>
            </a:r>
          </a:p>
        </p:txBody>
      </p:sp>
      <p:sp>
        <p:nvSpPr>
          <p:cNvPr id="12" name="文本框 11"/>
          <p:cNvSpPr txBox="1"/>
          <p:nvPr/>
        </p:nvSpPr>
        <p:spPr>
          <a:xfrm>
            <a:off x="2393950" y="4324350"/>
            <a:ext cx="9271000" cy="953135"/>
          </a:xfrm>
          <a:prstGeom prst="rect">
            <a:avLst/>
          </a:prstGeom>
          <a:noFill/>
        </p:spPr>
        <p:txBody>
          <a:bodyPr wrap="square" rtlCol="0">
            <a:spAutoFit/>
          </a:bodyPr>
          <a:lstStyle/>
          <a:p>
            <a:r>
              <a:rPr lang="en-US" altLang="zh-CN" sz="2800">
                <a:solidFill>
                  <a:schemeClr val="tx1">
                    <a:lumMod val="65000"/>
                    <a:lumOff val="35000"/>
                  </a:schemeClr>
                </a:solidFill>
                <a:latin typeface="Times New Roman" panose="02020603050405020304" charset="0"/>
                <a:cs typeface="Times New Roman" panose="02020603050405020304" charset="0"/>
                <a:sym typeface="+mn-ea"/>
              </a:rPr>
              <a:t>…returned with…held him up to the window, stetching him out…whispering into…“</a:t>
            </a:r>
            <a:r>
              <a:rPr lang="en-US" altLang="zh-CN" sz="2800">
                <a:solidFill>
                  <a:srgbClr val="C00000"/>
                </a:solidFill>
                <a:latin typeface="Times New Roman" panose="02020603050405020304" charset="0"/>
                <a:cs typeface="Times New Roman" panose="02020603050405020304" charset="0"/>
                <a:sym typeface="+mn-ea"/>
              </a:rPr>
              <a:t>Bib-bibs, Dumpty, bib-bibs</a:t>
            </a:r>
            <a:r>
              <a:rPr lang="en-US" altLang="zh-CN" sz="2800">
                <a:solidFill>
                  <a:schemeClr val="tx1">
                    <a:lumMod val="65000"/>
                    <a:lumOff val="35000"/>
                  </a:schemeClr>
                </a:solidFill>
                <a:latin typeface="Times New Roman" panose="02020603050405020304" charset="0"/>
                <a:cs typeface="Times New Roman" panose="02020603050405020304" charset="0"/>
                <a:sym typeface="+mn-ea"/>
              </a:rPr>
              <a:t>!” </a:t>
            </a:r>
            <a:endParaRPr lang="zh-CN" altLang="en-US"/>
          </a:p>
        </p:txBody>
      </p:sp>
      <p:sp>
        <p:nvSpPr>
          <p:cNvPr id="9" name="文本框 8"/>
          <p:cNvSpPr txBox="1"/>
          <p:nvPr/>
        </p:nvSpPr>
        <p:spPr>
          <a:xfrm>
            <a:off x="2726690" y="2381250"/>
            <a:ext cx="7767955" cy="865505"/>
          </a:xfrm>
          <a:prstGeom prst="rect">
            <a:avLst/>
          </a:prstGeom>
          <a:noFill/>
        </p:spPr>
        <p:txBody>
          <a:bodyPr wrap="square" rtlCol="0">
            <a:spAutoFit/>
          </a:bodyPr>
          <a:lstStyle/>
          <a:p>
            <a:pPr>
              <a:lnSpc>
                <a:spcPct val="90000"/>
              </a:lnSpc>
            </a:pPr>
            <a:r>
              <a:rPr lang="en-US" altLang="zh-CN" sz="2800">
                <a:solidFill>
                  <a:schemeClr val="tx1">
                    <a:lumMod val="65000"/>
                    <a:lumOff val="35000"/>
                  </a:schemeClr>
                </a:solidFill>
                <a:latin typeface="Times New Roman" panose="02020603050405020304" charset="0"/>
                <a:cs typeface="Times New Roman" panose="02020603050405020304" charset="0"/>
                <a:sym typeface="+mn-ea"/>
              </a:rPr>
              <a:t>“…did you </a:t>
            </a:r>
            <a:r>
              <a:rPr lang="en-US" altLang="zh-CN" sz="2800">
                <a:solidFill>
                  <a:srgbClr val="C00000"/>
                </a:solidFill>
                <a:latin typeface="Times New Roman" panose="02020603050405020304" charset="0"/>
                <a:cs typeface="Times New Roman" panose="02020603050405020304" charset="0"/>
                <a:sym typeface="+mn-ea"/>
              </a:rPr>
              <a:t>put the banana skin on my desk</a:t>
            </a:r>
            <a:r>
              <a:rPr lang="en-US" altLang="zh-CN" sz="2800">
                <a:solidFill>
                  <a:schemeClr val="tx1">
                    <a:lumMod val="65000"/>
                    <a:lumOff val="35000"/>
                  </a:schemeClr>
                </a:solidFill>
                <a:latin typeface="Times New Roman" panose="02020603050405020304" charset="0"/>
                <a:cs typeface="Times New Roman" panose="02020603050405020304" charset="0"/>
                <a:sym typeface="+mn-ea"/>
              </a:rPr>
              <a:t>? ” … “… </a:t>
            </a:r>
            <a:r>
              <a:rPr lang="en-US" altLang="zh-CN" sz="2800">
                <a:solidFill>
                  <a:srgbClr val="C00000"/>
                </a:solidFill>
                <a:latin typeface="Times New Roman" panose="02020603050405020304" charset="0"/>
                <a:cs typeface="Times New Roman" panose="02020603050405020304" charset="0"/>
                <a:sym typeface="+mn-ea"/>
              </a:rPr>
              <a:t>Meghan</a:t>
            </a:r>
            <a:r>
              <a:rPr lang="en-US" altLang="zh-CN" sz="2800">
                <a:solidFill>
                  <a:schemeClr val="tx1">
                    <a:lumMod val="65000"/>
                    <a:lumOff val="35000"/>
                  </a:schemeClr>
                </a:solidFill>
                <a:latin typeface="Times New Roman" panose="02020603050405020304" charset="0"/>
                <a:cs typeface="Times New Roman" panose="02020603050405020304" charset="0"/>
                <a:sym typeface="+mn-ea"/>
              </a:rPr>
              <a:t> probably</a:t>
            </a:r>
            <a:r>
              <a:rPr lang="en-US" altLang="zh-CN" sz="2800">
                <a:solidFill>
                  <a:srgbClr val="C00000"/>
                </a:solidFill>
                <a:latin typeface="Times New Roman" panose="02020603050405020304" charset="0"/>
                <a:cs typeface="Times New Roman" panose="02020603050405020304" charset="0"/>
                <a:sym typeface="+mn-ea"/>
              </a:rPr>
              <a:t> did</a:t>
            </a:r>
            <a:r>
              <a:rPr lang="en-US" altLang="zh-CN" sz="2800">
                <a:solidFill>
                  <a:schemeClr val="tx1">
                    <a:lumMod val="65000"/>
                    <a:lumOff val="35000"/>
                  </a:schemeClr>
                </a:solidFill>
                <a:latin typeface="Times New Roman" panose="02020603050405020304" charset="0"/>
                <a:cs typeface="Times New Roman" panose="02020603050405020304" charset="0"/>
                <a:sym typeface="+mn-ea"/>
              </a:rPr>
              <a:t>.”</a:t>
            </a:r>
            <a:endParaRPr lang="zh-CN" altLang="en-US" sz="2800"/>
          </a:p>
        </p:txBody>
      </p:sp>
      <p:grpSp>
        <p:nvGrpSpPr>
          <p:cNvPr id="18" name="组合 17"/>
          <p:cNvGrpSpPr/>
          <p:nvPr/>
        </p:nvGrpSpPr>
        <p:grpSpPr>
          <a:xfrm>
            <a:off x="412115" y="431800"/>
            <a:ext cx="3342005" cy="478790"/>
            <a:chOff x="649" y="680"/>
            <a:chExt cx="5263" cy="754"/>
          </a:xfrm>
        </p:grpSpPr>
        <p:cxnSp>
          <p:nvCxnSpPr>
            <p:cNvPr id="14" name="直接连接符 13"/>
            <p:cNvCxnSpPr/>
            <p:nvPr/>
          </p:nvCxnSpPr>
          <p:spPr>
            <a:xfrm>
              <a:off x="649" y="1198"/>
              <a:ext cx="638" cy="2"/>
            </a:xfrm>
            <a:prstGeom prst="line">
              <a:avLst/>
            </a:prstGeom>
            <a:ln w="25400">
              <a:solidFill>
                <a:srgbClr val="61C6BE"/>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1994" y="1200"/>
              <a:ext cx="3918" cy="11"/>
            </a:xfrm>
            <a:prstGeom prst="line">
              <a:avLst/>
            </a:prstGeom>
            <a:ln w="25400">
              <a:solidFill>
                <a:srgbClr val="61C6BE"/>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207" y="709"/>
              <a:ext cx="984" cy="725"/>
            </a:xfrm>
            <a:prstGeom prst="rect">
              <a:avLst/>
            </a:prstGeom>
            <a:solidFill>
              <a:srgbClr val="61C6BE"/>
            </a:solid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3</a:t>
              </a:r>
            </a:p>
          </p:txBody>
        </p:sp>
        <p:sp>
          <p:nvSpPr>
            <p:cNvPr id="19" name="文本框 18"/>
            <p:cNvSpPr txBox="1"/>
            <p:nvPr/>
          </p:nvSpPr>
          <p:spPr>
            <a:xfrm>
              <a:off x="2275" y="680"/>
              <a:ext cx="2450" cy="531"/>
            </a:xfrm>
            <a:prstGeom prst="rect">
              <a:avLst/>
            </a:prstGeom>
            <a:noFill/>
          </p:spPr>
          <p:txBody>
            <a:bodyPr wrap="none" rtlCol="0" anchor="t">
              <a:spAutoFit/>
            </a:bodyPr>
            <a:lstStyle/>
            <a:p>
              <a:r>
                <a:rPr lang="en-US" sz="1600" b="1">
                  <a:solidFill>
                    <a:schemeClr val="bg1">
                      <a:lumMod val="50000"/>
                    </a:schemeClr>
                  </a:solidFill>
                  <a:latin typeface="微软雅黑" panose="020B0503020204020204" pitchFamily="34" charset="-122"/>
                  <a:ea typeface="微软雅黑" panose="020B0503020204020204" pitchFamily="34" charset="-122"/>
                  <a:cs typeface="Impact" panose="020B0806030902050204" pitchFamily="34" charset="0"/>
                  <a:sym typeface="+mn-ea"/>
                </a:rPr>
                <a:t>Plot Planning</a:t>
              </a:r>
              <a:endParaRPr lang="en-US" sz="1600"/>
            </a:p>
          </p:txBody>
        </p:sp>
      </p:grpSp>
      <p:pic>
        <p:nvPicPr>
          <p:cNvPr id="15" name="图片 14" descr="水印">
            <a:extLst>
              <a:ext uri="{FF2B5EF4-FFF2-40B4-BE49-F238E27FC236}">
                <a16:creationId xmlns:a16="http://schemas.microsoft.com/office/drawing/2014/main" id="{AB07D893-BD0B-4820-B942-B83326BA5E72}"/>
              </a:ext>
            </a:extLst>
          </p:cNvPr>
          <p:cNvPicPr>
            <a:picLocks noChangeAspect="1"/>
          </p:cNvPicPr>
          <p:nvPr/>
        </p:nvPicPr>
        <p:blipFill>
          <a:blip r:embed="rId3"/>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flipV="1">
            <a:off x="6609080" y="1447800"/>
            <a:ext cx="5133975" cy="5080"/>
          </a:xfrm>
          <a:prstGeom prst="line">
            <a:avLst/>
          </a:prstGeom>
          <a:ln w="76200">
            <a:solidFill>
              <a:srgbClr val="A0D8CF"/>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6760210" y="556260"/>
            <a:ext cx="4982845" cy="779780"/>
          </a:xfrm>
          <a:prstGeom prst="rect">
            <a:avLst/>
          </a:prstGeom>
          <a:noFill/>
        </p:spPr>
        <p:txBody>
          <a:bodyPr wrap="square" rtlCol="0">
            <a:spAutoFit/>
          </a:bodyPr>
          <a:lstStyle/>
          <a:p>
            <a:pPr algn="ctr">
              <a:lnSpc>
                <a:spcPct val="80000"/>
              </a:lnSpc>
            </a:pPr>
            <a:r>
              <a:rPr lang="en-US" altLang="zh-CN" sz="3200">
                <a:solidFill>
                  <a:schemeClr val="tx1">
                    <a:lumMod val="65000"/>
                    <a:lumOff val="35000"/>
                  </a:schemeClr>
                </a:solidFill>
                <a:latin typeface="Calibri" panose="020F0502020204030204" pitchFamily="34" charset="0"/>
                <a:cs typeface="Calibri" panose="020F0502020204030204" pitchFamily="34" charset="0"/>
              </a:rPr>
              <a:t>Dumpty</a:t>
            </a:r>
          </a:p>
          <a:p>
            <a:pPr algn="ctr">
              <a:lnSpc>
                <a:spcPct val="80000"/>
              </a:lnSpc>
            </a:pPr>
            <a:r>
              <a:rPr lang="en-US" altLang="zh-CN" sz="2400">
                <a:solidFill>
                  <a:schemeClr val="tx1">
                    <a:lumMod val="65000"/>
                    <a:lumOff val="35000"/>
                  </a:schemeClr>
                </a:solidFill>
                <a:latin typeface="Calibri" panose="020F0502020204030204" pitchFamily="34" charset="0"/>
                <a:cs typeface="Calibri" panose="020F0502020204030204" pitchFamily="34" charset="0"/>
              </a:rPr>
              <a:t>(</a:t>
            </a:r>
            <a:r>
              <a:rPr lang="en-US" altLang="zh-CN" sz="2400">
                <a:solidFill>
                  <a:schemeClr val="tx1">
                    <a:lumMod val="65000"/>
                    <a:lumOff val="35000"/>
                  </a:schemeClr>
                </a:solidFill>
                <a:latin typeface="Calibri" panose="020F0502020204030204" pitchFamily="34" charset="0"/>
                <a:cs typeface="Calibri" panose="020F0502020204030204" pitchFamily="34" charset="0"/>
                <a:sym typeface="+mn-ea"/>
              </a:rPr>
              <a:t>a beloved companion for Meghan</a:t>
            </a:r>
            <a:r>
              <a:rPr lang="en-US" altLang="zh-CN" sz="2400">
                <a:solidFill>
                  <a:schemeClr val="tx1">
                    <a:lumMod val="65000"/>
                    <a:lumOff val="35000"/>
                  </a:schemeClr>
                </a:solidFill>
                <a:latin typeface="Calibri" panose="020F0502020204030204" pitchFamily="34" charset="0"/>
                <a:cs typeface="Calibri" panose="020F0502020204030204" pitchFamily="34" charset="0"/>
              </a:rPr>
              <a:t>)</a:t>
            </a:r>
          </a:p>
        </p:txBody>
      </p:sp>
      <p:sp>
        <p:nvSpPr>
          <p:cNvPr id="3" name="文本框 2"/>
          <p:cNvSpPr txBox="1"/>
          <p:nvPr/>
        </p:nvSpPr>
        <p:spPr>
          <a:xfrm>
            <a:off x="708025" y="6640830"/>
            <a:ext cx="12139295" cy="953135"/>
          </a:xfrm>
          <a:prstGeom prst="rect">
            <a:avLst/>
          </a:prstGeom>
          <a:noFill/>
        </p:spPr>
        <p:txBody>
          <a:bodyPr wrap="square" rtlCol="0">
            <a:spAutoFit/>
          </a:bodyPr>
          <a:lstStyle/>
          <a:p>
            <a:endParaRPr lang="en-US" altLang="zh-CN" sz="2800">
              <a:solidFill>
                <a:schemeClr val="tx1">
                  <a:lumMod val="65000"/>
                  <a:lumOff val="35000"/>
                </a:schemeClr>
              </a:solidFill>
              <a:latin typeface="Times New Roman" panose="02020603050405020304" charset="0"/>
              <a:cs typeface="Times New Roman" panose="02020603050405020304" charset="0"/>
            </a:endParaRPr>
          </a:p>
          <a:p>
            <a:endParaRPr lang="en-US" altLang="zh-CN" sz="2800">
              <a:solidFill>
                <a:schemeClr val="tx1">
                  <a:lumMod val="65000"/>
                  <a:lumOff val="35000"/>
                </a:schemeClr>
              </a:solidFill>
              <a:latin typeface="Times New Roman" panose="02020603050405020304" charset="0"/>
              <a:cs typeface="Times New Roman" panose="02020603050405020304" charset="0"/>
            </a:endParaRPr>
          </a:p>
        </p:txBody>
      </p:sp>
      <p:sp>
        <p:nvSpPr>
          <p:cNvPr id="8" name="文本框 7"/>
          <p:cNvSpPr txBox="1"/>
          <p:nvPr/>
        </p:nvSpPr>
        <p:spPr>
          <a:xfrm>
            <a:off x="0" y="0"/>
            <a:ext cx="309880" cy="368300"/>
          </a:xfrm>
          <a:prstGeom prst="rect">
            <a:avLst/>
          </a:prstGeom>
          <a:noFill/>
        </p:spPr>
        <p:txBody>
          <a:bodyPr wrap="none" rtlCol="0">
            <a:spAutoFit/>
          </a:bodyPr>
          <a:lstStyle/>
          <a:p>
            <a:endParaRPr lang="zh-CN" altLang="en-US"/>
          </a:p>
        </p:txBody>
      </p:sp>
      <p:graphicFrame>
        <p:nvGraphicFramePr>
          <p:cNvPr id="5" name="表格 4"/>
          <p:cNvGraphicFramePr/>
          <p:nvPr>
            <p:custDataLst>
              <p:tags r:id="rId1"/>
            </p:custDataLst>
          </p:nvPr>
        </p:nvGraphicFramePr>
        <p:xfrm>
          <a:off x="708025" y="2237105"/>
          <a:ext cx="10928985" cy="3620135"/>
        </p:xfrm>
        <a:graphic>
          <a:graphicData uri="http://schemas.openxmlformats.org/drawingml/2006/table">
            <a:tbl>
              <a:tblPr firstRow="1" bandRow="1">
                <a:tableStyleId>{5C22544A-7EE6-4342-B048-85BDC9FD1C3A}</a:tableStyleId>
              </a:tblPr>
              <a:tblGrid>
                <a:gridCol w="1149350">
                  <a:extLst>
                    <a:ext uri="{9D8B030D-6E8A-4147-A177-3AD203B41FA5}">
                      <a16:colId xmlns:a16="http://schemas.microsoft.com/office/drawing/2014/main" val="20000"/>
                    </a:ext>
                  </a:extLst>
                </a:gridCol>
                <a:gridCol w="9779635">
                  <a:extLst>
                    <a:ext uri="{9D8B030D-6E8A-4147-A177-3AD203B41FA5}">
                      <a16:colId xmlns:a16="http://schemas.microsoft.com/office/drawing/2014/main" val="20001"/>
                    </a:ext>
                  </a:extLst>
                </a:gridCol>
              </a:tblGrid>
              <a:tr h="3620135">
                <a:tc>
                  <a:txBody>
                    <a:bodyPr/>
                    <a:lstStyle/>
                    <a:p>
                      <a:pPr algn="ctr">
                        <a:lnSpc>
                          <a:spcPct val="500000"/>
                        </a:lnSpc>
                        <a:buNone/>
                      </a:pPr>
                      <a:r>
                        <a:rPr lang="en-US" altLang="zh-CN" sz="2800" b="1">
                          <a:solidFill>
                            <a:schemeClr val="tx1">
                              <a:lumMod val="65000"/>
                              <a:lumOff val="35000"/>
                            </a:schemeClr>
                          </a:solidFill>
                        </a:rPr>
                        <a:t>para</a:t>
                      </a:r>
                      <a:r>
                        <a:rPr lang="zh-CN" altLang="en-US" sz="1800" b="0">
                          <a:solidFill>
                            <a:schemeClr val="tx1">
                              <a:lumMod val="65000"/>
                              <a:lumOff val="35000"/>
                            </a:schemeClr>
                          </a:solidFill>
                        </a:rPr>
                        <a:t>.</a:t>
                      </a:r>
                      <a:r>
                        <a:rPr lang="en-US" altLang="zh-CN" sz="2800" b="1">
                          <a:solidFill>
                            <a:schemeClr val="tx1">
                              <a:lumMod val="65000"/>
                              <a:lumOff val="35000"/>
                            </a:schemeClr>
                          </a:solidFill>
                        </a:rPr>
                        <a:t>6</a:t>
                      </a:r>
                    </a:p>
                  </a:txBody>
                  <a:tcPr>
                    <a:lnL w="19050" cap="rnd">
                      <a:solidFill>
                        <a:srgbClr val="89D1D3"/>
                      </a:solidFill>
                      <a:prstDash val="solid"/>
                    </a:lnL>
                    <a:lnR w="3175">
                      <a:solidFill>
                        <a:srgbClr val="89D1D3"/>
                      </a:solidFill>
                      <a:prstDash val="dot"/>
                    </a:lnR>
                    <a:lnT w="19050">
                      <a:solidFill>
                        <a:srgbClr val="89D1D3"/>
                      </a:solidFill>
                      <a:prstDash val="solid"/>
                    </a:lnT>
                    <a:lnB w="3175">
                      <a:solidFill>
                        <a:srgbClr val="89D1D3"/>
                      </a:solidFill>
                      <a:prstDash val="dot"/>
                    </a:lnB>
                    <a:noFill/>
                  </a:tcPr>
                </a:tc>
                <a:tc>
                  <a:txBody>
                    <a:bodyPr/>
                    <a:lstStyle/>
                    <a:p>
                      <a:pPr>
                        <a:buNone/>
                      </a:pPr>
                      <a:endParaRPr lang="zh-CN" altLang="en-US" sz="3200">
                        <a:solidFill>
                          <a:srgbClr val="404040"/>
                        </a:solidFill>
                      </a:endParaRPr>
                    </a:p>
                    <a:p>
                      <a:pPr>
                        <a:buNone/>
                      </a:pPr>
                      <a:endParaRPr lang="zh-CN" altLang="en-US" sz="3200">
                        <a:solidFill>
                          <a:srgbClr val="404040"/>
                        </a:solidFill>
                      </a:endParaRPr>
                    </a:p>
                    <a:p>
                      <a:pPr>
                        <a:buNone/>
                      </a:pPr>
                      <a:endParaRPr lang="zh-CN" altLang="en-US" sz="3200">
                        <a:solidFill>
                          <a:srgbClr val="404040"/>
                        </a:solidFill>
                      </a:endParaRPr>
                    </a:p>
                    <a:p>
                      <a:pPr>
                        <a:buNone/>
                      </a:pPr>
                      <a:endParaRPr lang="zh-CN" altLang="en-US" sz="3200">
                        <a:solidFill>
                          <a:srgbClr val="404040"/>
                        </a:solidFill>
                      </a:endParaRPr>
                    </a:p>
                    <a:p>
                      <a:pPr>
                        <a:buNone/>
                      </a:pPr>
                      <a:endParaRPr lang="zh-CN" altLang="en-US" sz="3200">
                        <a:solidFill>
                          <a:srgbClr val="404040"/>
                        </a:solidFill>
                      </a:endParaRPr>
                    </a:p>
                    <a:p>
                      <a:pPr>
                        <a:buNone/>
                      </a:pPr>
                      <a:endParaRPr lang="zh-CN" altLang="en-US" sz="3200">
                        <a:solidFill>
                          <a:srgbClr val="404040"/>
                        </a:solidFill>
                      </a:endParaRPr>
                    </a:p>
                  </a:txBody>
                  <a:tcPr>
                    <a:lnL w="3175">
                      <a:solidFill>
                        <a:srgbClr val="89D1D3"/>
                      </a:solidFill>
                      <a:prstDash val="dot"/>
                    </a:lnL>
                    <a:lnR w="19050" cap="rnd">
                      <a:solidFill>
                        <a:srgbClr val="89D1D3"/>
                      </a:solidFill>
                      <a:prstDash val="solid"/>
                    </a:lnR>
                    <a:lnT w="19050">
                      <a:solidFill>
                        <a:srgbClr val="89D1D3"/>
                      </a:solidFill>
                      <a:prstDash val="solid"/>
                    </a:lnT>
                    <a:lnB w="3175">
                      <a:solidFill>
                        <a:srgbClr val="89D1D3"/>
                      </a:solidFill>
                      <a:prstDash val="dot"/>
                    </a:lnB>
                    <a:noFill/>
                  </a:tcPr>
                </a:tc>
                <a:extLst>
                  <a:ext uri="{0D108BD9-81ED-4DB2-BD59-A6C34878D82A}">
                    <a16:rowId xmlns:a16="http://schemas.microsoft.com/office/drawing/2014/main" val="10000"/>
                  </a:ext>
                </a:extLst>
              </a:tr>
            </a:tbl>
          </a:graphicData>
        </a:graphic>
      </p:graphicFrame>
      <p:sp>
        <p:nvSpPr>
          <p:cNvPr id="6" name="文本框 5"/>
          <p:cNvSpPr txBox="1"/>
          <p:nvPr/>
        </p:nvSpPr>
        <p:spPr>
          <a:xfrm>
            <a:off x="2134235" y="2322830"/>
            <a:ext cx="8992870" cy="3538220"/>
          </a:xfrm>
          <a:prstGeom prst="rect">
            <a:avLst/>
          </a:prstGeom>
          <a:noFill/>
        </p:spPr>
        <p:txBody>
          <a:bodyPr wrap="square" rtlCol="0">
            <a:spAutoFit/>
          </a:bodyPr>
          <a:lstStyle/>
          <a:p>
            <a:pPr>
              <a:lnSpc>
                <a:spcPct val="100000"/>
              </a:lnSpc>
            </a:pPr>
            <a:r>
              <a:rPr lang="en-US" altLang="zh-CN" sz="2800">
                <a:solidFill>
                  <a:schemeClr val="tx1">
                    <a:lumMod val="65000"/>
                    <a:lumOff val="35000"/>
                  </a:schemeClr>
                </a:solidFill>
                <a:latin typeface="Times New Roman" panose="02020603050405020304" charset="0"/>
                <a:cs typeface="Times New Roman" panose="02020603050405020304" charset="0"/>
              </a:rPr>
              <a:t>Suddenly she</a:t>
            </a:r>
            <a:r>
              <a:rPr lang="en-US" altLang="zh-CN" sz="2800">
                <a:latin typeface="Times New Roman" panose="02020603050405020304" charset="0"/>
                <a:cs typeface="Times New Roman" panose="02020603050405020304" charset="0"/>
              </a:rPr>
              <a:t> </a:t>
            </a:r>
            <a:r>
              <a:rPr lang="en-US" altLang="zh-CN" sz="2800">
                <a:solidFill>
                  <a:srgbClr val="C00000"/>
                </a:solidFill>
                <a:latin typeface="Times New Roman" panose="02020603050405020304" charset="0"/>
                <a:cs typeface="Times New Roman" panose="02020603050405020304" charset="0"/>
              </a:rPr>
              <a:t>rushed out</a:t>
            </a:r>
            <a:r>
              <a:rPr lang="en-US" altLang="zh-CN" sz="2800">
                <a:latin typeface="Times New Roman" panose="02020603050405020304" charset="0"/>
                <a:cs typeface="Times New Roman" panose="02020603050405020304" charset="0"/>
              </a:rPr>
              <a:t> </a:t>
            </a:r>
            <a:r>
              <a:rPr lang="en-US" altLang="zh-CN" sz="2800">
                <a:solidFill>
                  <a:schemeClr val="tx1">
                    <a:lumMod val="65000"/>
                    <a:lumOff val="35000"/>
                  </a:schemeClr>
                </a:solidFill>
                <a:latin typeface="Times New Roman" panose="02020603050405020304" charset="0"/>
                <a:cs typeface="Times New Roman" panose="02020603050405020304" charset="0"/>
              </a:rPr>
              <a:t>from the room, and I heard her naked feet slapping against the wooden floor outside. She returned with her doll, Dumpty. She</a:t>
            </a:r>
            <a:r>
              <a:rPr lang="en-US" altLang="zh-CN" sz="2800">
                <a:latin typeface="Times New Roman" panose="02020603050405020304" charset="0"/>
                <a:cs typeface="Times New Roman" panose="02020603050405020304" charset="0"/>
              </a:rPr>
              <a:t> </a:t>
            </a:r>
            <a:r>
              <a:rPr lang="en-US" altLang="zh-CN" sz="2800">
                <a:solidFill>
                  <a:srgbClr val="C00000"/>
                </a:solidFill>
                <a:latin typeface="Times New Roman" panose="02020603050405020304" charset="0"/>
                <a:cs typeface="Times New Roman" panose="02020603050405020304" charset="0"/>
              </a:rPr>
              <a:t>held him up to the window</a:t>
            </a:r>
            <a:r>
              <a:rPr lang="en-US" altLang="zh-CN" sz="2800">
                <a:latin typeface="Times New Roman" panose="02020603050405020304" charset="0"/>
                <a:cs typeface="Times New Roman" panose="02020603050405020304" charset="0"/>
              </a:rPr>
              <a:t>, </a:t>
            </a:r>
            <a:r>
              <a:rPr lang="en-US" altLang="zh-CN" sz="2800">
                <a:solidFill>
                  <a:srgbClr val="C00000"/>
                </a:solidFill>
                <a:latin typeface="Times New Roman" panose="02020603050405020304" charset="0"/>
                <a:cs typeface="Times New Roman" panose="02020603050405020304" charset="0"/>
              </a:rPr>
              <a:t>stretching him out by his two arms and whispering into his nonexistent ear</a:t>
            </a:r>
            <a:r>
              <a:rPr lang="en-US" altLang="zh-CN" sz="2800">
                <a:solidFill>
                  <a:schemeClr val="tx1">
                    <a:lumMod val="65000"/>
                    <a:lumOff val="35000"/>
                  </a:schemeClr>
                </a:solidFill>
                <a:latin typeface="Times New Roman" panose="02020603050405020304" charset="0"/>
                <a:cs typeface="Times New Roman" panose="02020603050405020304" charset="0"/>
              </a:rPr>
              <a:t>, “Bib-bibs, Dumpty, bib-bibs!” Then I left them in conversation and returned to my desk.</a:t>
            </a:r>
          </a:p>
          <a:p>
            <a:pPr>
              <a:lnSpc>
                <a:spcPct val="100000"/>
              </a:lnSpc>
            </a:pPr>
            <a:r>
              <a:rPr lang="zh-CN" altLang="en-US" sz="2800">
                <a:solidFill>
                  <a:schemeClr val="tx1">
                    <a:lumMod val="65000"/>
                    <a:lumOff val="35000"/>
                  </a:schemeClr>
                </a:solidFill>
                <a:latin typeface="Times New Roman" panose="02020603050405020304" charset="0"/>
                <a:cs typeface="Times New Roman" panose="02020603050405020304" charset="0"/>
              </a:rPr>
              <a:t>【</a:t>
            </a:r>
            <a:r>
              <a:rPr lang="en-US" altLang="zh-CN" sz="2800">
                <a:solidFill>
                  <a:schemeClr val="tx1">
                    <a:lumMod val="65000"/>
                    <a:lumOff val="35000"/>
                  </a:schemeClr>
                </a:solidFill>
                <a:latin typeface="Times New Roman" panose="02020603050405020304" charset="0"/>
                <a:cs typeface="Times New Roman" panose="02020603050405020304" charset="0"/>
              </a:rPr>
              <a:t>Dumpty endeared himself to Meghan who was eager to share her joy with him.</a:t>
            </a:r>
            <a:r>
              <a:rPr lang="zh-CN" altLang="en-US" sz="2800">
                <a:solidFill>
                  <a:schemeClr val="tx1">
                    <a:lumMod val="65000"/>
                    <a:lumOff val="35000"/>
                  </a:schemeClr>
                </a:solidFill>
                <a:latin typeface="Times New Roman" panose="02020603050405020304" charset="0"/>
                <a:cs typeface="Times New Roman" panose="02020603050405020304" charset="0"/>
              </a:rPr>
              <a:t>】</a:t>
            </a:r>
          </a:p>
        </p:txBody>
      </p:sp>
      <p:grpSp>
        <p:nvGrpSpPr>
          <p:cNvPr id="18" name="组合 17"/>
          <p:cNvGrpSpPr/>
          <p:nvPr/>
        </p:nvGrpSpPr>
        <p:grpSpPr>
          <a:xfrm>
            <a:off x="412115" y="431800"/>
            <a:ext cx="3342005" cy="478790"/>
            <a:chOff x="649" y="680"/>
            <a:chExt cx="5263" cy="754"/>
          </a:xfrm>
        </p:grpSpPr>
        <p:cxnSp>
          <p:nvCxnSpPr>
            <p:cNvPr id="14" name="直接连接符 13"/>
            <p:cNvCxnSpPr/>
            <p:nvPr/>
          </p:nvCxnSpPr>
          <p:spPr>
            <a:xfrm>
              <a:off x="649" y="1198"/>
              <a:ext cx="638" cy="2"/>
            </a:xfrm>
            <a:prstGeom prst="line">
              <a:avLst/>
            </a:prstGeom>
            <a:ln w="25400">
              <a:solidFill>
                <a:srgbClr val="61C6BE"/>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994" y="1200"/>
              <a:ext cx="3918" cy="11"/>
            </a:xfrm>
            <a:prstGeom prst="line">
              <a:avLst/>
            </a:prstGeom>
            <a:ln w="25400">
              <a:solidFill>
                <a:srgbClr val="61C6BE"/>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207" y="709"/>
              <a:ext cx="984" cy="725"/>
            </a:xfrm>
            <a:prstGeom prst="rect">
              <a:avLst/>
            </a:prstGeom>
            <a:solidFill>
              <a:srgbClr val="61C6BE"/>
            </a:solid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3</a:t>
              </a:r>
            </a:p>
          </p:txBody>
        </p:sp>
        <p:sp>
          <p:nvSpPr>
            <p:cNvPr id="21" name="文本框 20"/>
            <p:cNvSpPr txBox="1"/>
            <p:nvPr/>
          </p:nvSpPr>
          <p:spPr>
            <a:xfrm>
              <a:off x="2275" y="680"/>
              <a:ext cx="2450" cy="531"/>
            </a:xfrm>
            <a:prstGeom prst="rect">
              <a:avLst/>
            </a:prstGeom>
            <a:noFill/>
          </p:spPr>
          <p:txBody>
            <a:bodyPr wrap="none" rtlCol="0" anchor="t">
              <a:spAutoFit/>
            </a:bodyPr>
            <a:lstStyle/>
            <a:p>
              <a:r>
                <a:rPr lang="en-US" sz="1600" b="1">
                  <a:solidFill>
                    <a:schemeClr val="bg1">
                      <a:lumMod val="50000"/>
                    </a:schemeClr>
                  </a:solidFill>
                  <a:latin typeface="微软雅黑" panose="020B0503020204020204" pitchFamily="34" charset="-122"/>
                  <a:ea typeface="微软雅黑" panose="020B0503020204020204" pitchFamily="34" charset="-122"/>
                  <a:cs typeface="Impact" panose="020B0806030902050204" pitchFamily="34" charset="0"/>
                  <a:sym typeface="+mn-ea"/>
                </a:rPr>
                <a:t>Plot Planning</a:t>
              </a:r>
              <a:endParaRPr lang="en-US" sz="1600"/>
            </a:p>
          </p:txBody>
        </p:sp>
      </p:grpSp>
      <p:pic>
        <p:nvPicPr>
          <p:cNvPr id="13" name="图片 12" descr="水印">
            <a:extLst>
              <a:ext uri="{FF2B5EF4-FFF2-40B4-BE49-F238E27FC236}">
                <a16:creationId xmlns:a16="http://schemas.microsoft.com/office/drawing/2014/main" id="{FEA35A22-9A57-409B-A14C-8525CAD14EAD}"/>
              </a:ext>
            </a:extLst>
          </p:cNvPr>
          <p:cNvPicPr>
            <a:picLocks noChangeAspect="1"/>
          </p:cNvPicPr>
          <p:nvPr/>
        </p:nvPicPr>
        <p:blipFill>
          <a:blip r:embed="rId3"/>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168275" y="1157605"/>
            <a:ext cx="11854180" cy="5267960"/>
            <a:chOff x="108" y="1169"/>
            <a:chExt cx="18668" cy="8296"/>
          </a:xfrm>
        </p:grpSpPr>
        <p:pic>
          <p:nvPicPr>
            <p:cNvPr id="16" name="图片 15" descr="思维导图"/>
            <p:cNvPicPr>
              <a:picLocks noChangeAspect="1"/>
            </p:cNvPicPr>
            <p:nvPr/>
          </p:nvPicPr>
          <p:blipFill>
            <a:blip r:embed="rId2"/>
            <a:stretch>
              <a:fillRect/>
            </a:stretch>
          </p:blipFill>
          <p:spPr>
            <a:xfrm>
              <a:off x="108" y="1169"/>
              <a:ext cx="18669" cy="8296"/>
            </a:xfrm>
            <a:prstGeom prst="rect">
              <a:avLst/>
            </a:prstGeom>
            <a:effectLst>
              <a:softEdge rad="317500"/>
            </a:effectLst>
          </p:spPr>
        </p:pic>
        <p:sp>
          <p:nvSpPr>
            <p:cNvPr id="3" name="文本框 2"/>
            <p:cNvSpPr txBox="1"/>
            <p:nvPr/>
          </p:nvSpPr>
          <p:spPr>
            <a:xfrm>
              <a:off x="8593" y="6742"/>
              <a:ext cx="2133" cy="725"/>
            </a:xfrm>
            <a:prstGeom prst="rect">
              <a:avLst/>
            </a:prstGeom>
            <a:solidFill>
              <a:srgbClr val="C00000"/>
            </a:solidFill>
          </p:spPr>
          <p:txBody>
            <a:bodyPr wrap="square" rtlCol="0">
              <a:spAutoFit/>
            </a:bodyPr>
            <a:lstStyle/>
            <a:p>
              <a:r>
                <a:rPr lang="en-US" altLang="zh-CN" sz="2400" b="1">
                  <a:solidFill>
                    <a:schemeClr val="bg1"/>
                  </a:solidFill>
                  <a:latin typeface="Optima" panose="02000503060000020004" charset="0"/>
                  <a:cs typeface="Optima" panose="02000503060000020004" charset="0"/>
                </a:rPr>
                <a:t>Trigger</a:t>
              </a:r>
            </a:p>
          </p:txBody>
        </p:sp>
        <p:sp>
          <p:nvSpPr>
            <p:cNvPr id="5" name="椭圆 4"/>
            <p:cNvSpPr/>
            <p:nvPr/>
          </p:nvSpPr>
          <p:spPr>
            <a:xfrm>
              <a:off x="8473" y="1840"/>
              <a:ext cx="2254" cy="2242"/>
            </a:xfrm>
            <a:prstGeom prst="ellipse">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9575" y="6290"/>
              <a:ext cx="24" cy="468"/>
            </a:xfrm>
            <a:prstGeom prst="line">
              <a:avLst/>
            </a:prstGeom>
            <a:ln>
              <a:solidFill>
                <a:srgbClr val="95A3B2"/>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9548" y="7467"/>
              <a:ext cx="3" cy="425"/>
            </a:xfrm>
            <a:prstGeom prst="line">
              <a:avLst/>
            </a:prstGeom>
            <a:ln>
              <a:solidFill>
                <a:srgbClr val="95A3B2"/>
              </a:solidFill>
            </a:ln>
          </p:spPr>
          <p:style>
            <a:lnRef idx="1">
              <a:schemeClr val="accent1"/>
            </a:lnRef>
            <a:fillRef idx="0">
              <a:schemeClr val="accent1"/>
            </a:fillRef>
            <a:effectRef idx="0">
              <a:schemeClr val="accent1"/>
            </a:effectRef>
            <a:fontRef idx="minor">
              <a:schemeClr val="tx1"/>
            </a:fontRef>
          </p:style>
        </p:cxnSp>
        <p:sp>
          <p:nvSpPr>
            <p:cNvPr id="9" name="圆角矩形 8"/>
            <p:cNvSpPr/>
            <p:nvPr/>
          </p:nvSpPr>
          <p:spPr>
            <a:xfrm>
              <a:off x="7825" y="7886"/>
              <a:ext cx="3824" cy="1156"/>
            </a:xfrm>
            <a:prstGeom prst="roundRect">
              <a:avLst/>
            </a:prstGeom>
            <a:noFill/>
            <a:ln w="31750">
              <a:solidFill>
                <a:srgbClr val="B6B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5100320" y="5457825"/>
            <a:ext cx="2038985" cy="754461"/>
          </a:xfrm>
          <a:prstGeom prst="roundRect">
            <a:avLst/>
          </a:prstGeom>
          <a:noFill/>
        </p:spPr>
        <p:txBody>
          <a:bodyPr wrap="square" rtlCol="0">
            <a:spAutoFit/>
          </a:bodyPr>
          <a:lstStyle/>
          <a:p>
            <a:pPr algn="ctr">
              <a:lnSpc>
                <a:spcPct val="80000"/>
              </a:lnSpc>
            </a:pPr>
            <a:r>
              <a:rPr lang="en-US" altLang="zh-CN" sz="2400" b="1">
                <a:solidFill>
                  <a:schemeClr val="tx1">
                    <a:lumMod val="65000"/>
                    <a:lumOff val="35000"/>
                  </a:schemeClr>
                </a:solidFill>
                <a:latin typeface="Optima" panose="02000503060000020004" charset="0"/>
                <a:cs typeface="Optima" panose="02000503060000020004" charset="0"/>
              </a:rPr>
              <a:t>the arrival of “bib-bibs”</a:t>
            </a:r>
          </a:p>
        </p:txBody>
      </p:sp>
      <p:sp>
        <p:nvSpPr>
          <p:cNvPr id="10" name="文本框 9"/>
          <p:cNvSpPr txBox="1"/>
          <p:nvPr/>
        </p:nvSpPr>
        <p:spPr>
          <a:xfrm>
            <a:off x="8777605" y="1785620"/>
            <a:ext cx="2580005" cy="607695"/>
          </a:xfrm>
          <a:prstGeom prst="rect">
            <a:avLst/>
          </a:prstGeom>
          <a:noFill/>
        </p:spPr>
        <p:txBody>
          <a:bodyPr wrap="square" rtlCol="0">
            <a:spAutoFit/>
          </a:bodyPr>
          <a:lstStyle/>
          <a:p>
            <a:pPr algn="ctr">
              <a:lnSpc>
                <a:spcPct val="70000"/>
              </a:lnSpc>
              <a:buClrTx/>
              <a:buSzTx/>
              <a:buFontTx/>
            </a:pPr>
            <a:r>
              <a:rPr lang="en-US" altLang="zh-CN" sz="2400">
                <a:solidFill>
                  <a:schemeClr val="bg2">
                    <a:lumMod val="25000"/>
                  </a:schemeClr>
                </a:solidFill>
                <a:latin typeface="Optima" panose="02000503060000020004" charset="0"/>
                <a:cs typeface="Optima" panose="02000503060000020004" charset="0"/>
              </a:rPr>
              <a:t>screamed…; insisted…</a:t>
            </a:r>
          </a:p>
        </p:txBody>
      </p:sp>
      <p:sp>
        <p:nvSpPr>
          <p:cNvPr id="11" name="文本框 10"/>
          <p:cNvSpPr txBox="1"/>
          <p:nvPr/>
        </p:nvSpPr>
        <p:spPr>
          <a:xfrm>
            <a:off x="412750" y="1778000"/>
            <a:ext cx="3231515" cy="607695"/>
          </a:xfrm>
          <a:prstGeom prst="rect">
            <a:avLst/>
          </a:prstGeom>
          <a:noFill/>
        </p:spPr>
        <p:txBody>
          <a:bodyPr wrap="square" rtlCol="0">
            <a:spAutoFit/>
          </a:bodyPr>
          <a:lstStyle/>
          <a:p>
            <a:pPr algn="ctr">
              <a:lnSpc>
                <a:spcPct val="70000"/>
              </a:lnSpc>
              <a:buClrTx/>
              <a:buSzTx/>
              <a:buFontTx/>
            </a:pPr>
            <a:r>
              <a:rPr lang="en-US" altLang="zh-CN" sz="2400">
                <a:solidFill>
                  <a:schemeClr val="bg2">
                    <a:lumMod val="25000"/>
                  </a:schemeClr>
                </a:solidFill>
                <a:latin typeface="Optima" panose="02000503060000020004" charset="0"/>
                <a:cs typeface="Optima" panose="02000503060000020004" charset="0"/>
              </a:rPr>
              <a:t>“…just let me finish </a:t>
            </a:r>
            <a:r>
              <a:rPr lang="en-US" altLang="zh-CN" sz="2400" b="1">
                <a:solidFill>
                  <a:schemeClr val="bg2">
                    <a:lumMod val="25000"/>
                  </a:schemeClr>
                </a:solidFill>
                <a:latin typeface="Optima" panose="02000503060000020004" charset="0"/>
                <a:cs typeface="Optima" panose="02000503060000020004" charset="0"/>
              </a:rPr>
              <a:t>the question</a:t>
            </a:r>
            <a:r>
              <a:rPr lang="en-US" altLang="zh-CN" sz="2400">
                <a:solidFill>
                  <a:schemeClr val="bg2">
                    <a:lumMod val="25000"/>
                  </a:schemeClr>
                </a:solidFill>
                <a:latin typeface="Optima" panose="02000503060000020004" charset="0"/>
                <a:cs typeface="Optima" panose="02000503060000020004" charset="0"/>
              </a:rPr>
              <a:t>”</a:t>
            </a:r>
          </a:p>
        </p:txBody>
      </p:sp>
      <p:sp>
        <p:nvSpPr>
          <p:cNvPr id="12" name="文本框 11"/>
          <p:cNvSpPr txBox="1"/>
          <p:nvPr/>
        </p:nvSpPr>
        <p:spPr>
          <a:xfrm>
            <a:off x="8530590" y="2806700"/>
            <a:ext cx="2983230" cy="349250"/>
          </a:xfrm>
          <a:prstGeom prst="rect">
            <a:avLst/>
          </a:prstGeom>
          <a:noFill/>
        </p:spPr>
        <p:txBody>
          <a:bodyPr wrap="square" rtlCol="0">
            <a:spAutoFit/>
          </a:bodyPr>
          <a:lstStyle/>
          <a:p>
            <a:pPr algn="ctr">
              <a:lnSpc>
                <a:spcPct val="70000"/>
              </a:lnSpc>
              <a:buClrTx/>
              <a:buSzTx/>
              <a:buFontTx/>
            </a:pPr>
            <a:r>
              <a:rPr lang="en-US" altLang="zh-CN" sz="2400">
                <a:solidFill>
                  <a:schemeClr val="bg2">
                    <a:lumMod val="25000"/>
                  </a:schemeClr>
                </a:solidFill>
                <a:latin typeface="Optima" panose="02000503060000020004" charset="0"/>
                <a:cs typeface="Optima" panose="02000503060000020004" charset="0"/>
              </a:rPr>
              <a:t>pulled…</a:t>
            </a:r>
            <a:endParaRPr lang="zh-CN" altLang="en-US" sz="2400" b="1">
              <a:solidFill>
                <a:schemeClr val="tx1">
                  <a:lumMod val="65000"/>
                  <a:lumOff val="35000"/>
                </a:schemeClr>
              </a:solidFill>
              <a:latin typeface="Optima" panose="02000503060000020004" charset="0"/>
              <a:cs typeface="Optima" panose="02000503060000020004" charset="0"/>
            </a:endParaRPr>
          </a:p>
        </p:txBody>
      </p:sp>
      <p:sp>
        <p:nvSpPr>
          <p:cNvPr id="13" name="文本框 12"/>
          <p:cNvSpPr txBox="1"/>
          <p:nvPr/>
        </p:nvSpPr>
        <p:spPr>
          <a:xfrm>
            <a:off x="766445" y="2700020"/>
            <a:ext cx="2877820" cy="607695"/>
          </a:xfrm>
          <a:prstGeom prst="rect">
            <a:avLst/>
          </a:prstGeom>
          <a:noFill/>
        </p:spPr>
        <p:txBody>
          <a:bodyPr wrap="square" rtlCol="0">
            <a:spAutoFit/>
          </a:bodyPr>
          <a:lstStyle/>
          <a:p>
            <a:pPr algn="ctr">
              <a:lnSpc>
                <a:spcPct val="70000"/>
              </a:lnSpc>
              <a:buClrTx/>
              <a:buSzTx/>
              <a:buFontTx/>
            </a:pPr>
            <a:r>
              <a:rPr lang="en-US" sz="2400">
                <a:solidFill>
                  <a:schemeClr val="bg2">
                    <a:lumMod val="25000"/>
                  </a:schemeClr>
                </a:solidFill>
                <a:latin typeface="Optima" panose="02000503060000020004" charset="0"/>
                <a:cs typeface="Optima" panose="02000503060000020004" charset="0"/>
              </a:rPr>
              <a:t>… still thought about </a:t>
            </a:r>
            <a:r>
              <a:rPr lang="en-US" sz="2400" b="1">
                <a:solidFill>
                  <a:schemeClr val="bg2">
                    <a:lumMod val="25000"/>
                  </a:schemeClr>
                </a:solidFill>
                <a:latin typeface="Optima" panose="02000503060000020004" charset="0"/>
                <a:cs typeface="Optima" panose="02000503060000020004" charset="0"/>
              </a:rPr>
              <a:t>my work</a:t>
            </a:r>
            <a:r>
              <a:rPr lang="en-US" sz="2400">
                <a:solidFill>
                  <a:schemeClr val="bg2">
                    <a:lumMod val="25000"/>
                  </a:schemeClr>
                </a:solidFill>
                <a:latin typeface="Optima" panose="02000503060000020004" charset="0"/>
                <a:cs typeface="Optima" panose="02000503060000020004" charset="0"/>
              </a:rPr>
              <a:t>…</a:t>
            </a:r>
          </a:p>
        </p:txBody>
      </p:sp>
      <p:sp>
        <p:nvSpPr>
          <p:cNvPr id="14" name="文本框 13"/>
          <p:cNvSpPr txBox="1"/>
          <p:nvPr/>
        </p:nvSpPr>
        <p:spPr>
          <a:xfrm>
            <a:off x="8777605" y="3536315"/>
            <a:ext cx="3615055" cy="521970"/>
          </a:xfrm>
          <a:prstGeom prst="rect">
            <a:avLst/>
          </a:prstGeom>
          <a:noFill/>
        </p:spPr>
        <p:txBody>
          <a:bodyPr wrap="square" rtlCol="0">
            <a:spAutoFit/>
          </a:bodyPr>
          <a:lstStyle/>
          <a:p>
            <a:pPr>
              <a:lnSpc>
                <a:spcPct val="70000"/>
              </a:lnSpc>
            </a:pPr>
            <a:r>
              <a:rPr lang="en-US" altLang="zh-CN" sz="2000">
                <a:solidFill>
                  <a:schemeClr val="bg2">
                    <a:lumMod val="25000"/>
                  </a:schemeClr>
                </a:solidFill>
                <a:latin typeface="Optima" panose="02000503060000020004" charset="0"/>
                <a:cs typeface="Optima" panose="02000503060000020004" charset="0"/>
              </a:rPr>
              <a:t>rushed out…; returned …; held…; stretch…;whispered</a:t>
            </a:r>
          </a:p>
        </p:txBody>
      </p:sp>
      <p:sp>
        <p:nvSpPr>
          <p:cNvPr id="15" name="文本框 14"/>
          <p:cNvSpPr txBox="1"/>
          <p:nvPr/>
        </p:nvSpPr>
        <p:spPr>
          <a:xfrm>
            <a:off x="588010" y="3493770"/>
            <a:ext cx="3166110" cy="607695"/>
          </a:xfrm>
          <a:prstGeom prst="rect">
            <a:avLst/>
          </a:prstGeom>
          <a:noFill/>
        </p:spPr>
        <p:txBody>
          <a:bodyPr wrap="square" rtlCol="0">
            <a:spAutoFit/>
          </a:bodyPr>
          <a:lstStyle/>
          <a:p>
            <a:pPr algn="ctr">
              <a:lnSpc>
                <a:spcPct val="70000"/>
              </a:lnSpc>
              <a:buClrTx/>
              <a:buSzTx/>
              <a:buFontTx/>
            </a:pPr>
            <a:r>
              <a:rPr lang="en-US" sz="2400">
                <a:solidFill>
                  <a:schemeClr val="bg2">
                    <a:lumMod val="25000"/>
                  </a:schemeClr>
                </a:solidFill>
                <a:latin typeface="Optima" panose="02000503060000020004" charset="0"/>
                <a:cs typeface="Optima" panose="02000503060000020004" charset="0"/>
              </a:rPr>
              <a:t>left them…;                  returned to </a:t>
            </a:r>
            <a:r>
              <a:rPr lang="en-US" sz="2400" b="1">
                <a:solidFill>
                  <a:schemeClr val="bg2">
                    <a:lumMod val="25000"/>
                  </a:schemeClr>
                </a:solidFill>
                <a:latin typeface="Optima" panose="02000503060000020004" charset="0"/>
                <a:cs typeface="Optima" panose="02000503060000020004" charset="0"/>
              </a:rPr>
              <a:t>my desk</a:t>
            </a:r>
            <a:endParaRPr lang="zh-CN" altLang="en-US" sz="2400" b="1">
              <a:solidFill>
                <a:schemeClr val="bg2">
                  <a:lumMod val="25000"/>
                </a:schemeClr>
              </a:solidFill>
              <a:latin typeface="Optima" panose="02000503060000020004" charset="0"/>
              <a:cs typeface="Optima" panose="02000503060000020004" charset="0"/>
            </a:endParaRPr>
          </a:p>
        </p:txBody>
      </p:sp>
      <p:sp>
        <p:nvSpPr>
          <p:cNvPr id="17" name="文本框 16"/>
          <p:cNvSpPr txBox="1"/>
          <p:nvPr/>
        </p:nvSpPr>
        <p:spPr>
          <a:xfrm>
            <a:off x="8892540" y="4307205"/>
            <a:ext cx="2259965" cy="607695"/>
          </a:xfrm>
          <a:prstGeom prst="rect">
            <a:avLst/>
          </a:prstGeom>
          <a:noFill/>
        </p:spPr>
        <p:txBody>
          <a:bodyPr wrap="square" rtlCol="0">
            <a:spAutoFit/>
          </a:bodyPr>
          <a:lstStyle/>
          <a:p>
            <a:pPr>
              <a:lnSpc>
                <a:spcPct val="70000"/>
              </a:lnSpc>
            </a:pPr>
            <a:r>
              <a:rPr lang="en-US" sz="2400">
                <a:solidFill>
                  <a:srgbClr val="C00000"/>
                </a:solidFill>
                <a:latin typeface="Optima" panose="02000503060000020004" charset="0"/>
                <a:cs typeface="Optima" panose="02000503060000020004" charset="0"/>
              </a:rPr>
              <a:t>came again…; preparing for…</a:t>
            </a:r>
          </a:p>
        </p:txBody>
      </p:sp>
      <p:sp>
        <p:nvSpPr>
          <p:cNvPr id="18" name="文本框 17"/>
          <p:cNvSpPr txBox="1"/>
          <p:nvPr/>
        </p:nvSpPr>
        <p:spPr>
          <a:xfrm>
            <a:off x="518160" y="4413885"/>
            <a:ext cx="532130" cy="607695"/>
          </a:xfrm>
          <a:prstGeom prst="rect">
            <a:avLst/>
          </a:prstGeom>
          <a:noFill/>
        </p:spPr>
        <p:txBody>
          <a:bodyPr wrap="square" rtlCol="0">
            <a:spAutoFit/>
          </a:bodyPr>
          <a:lstStyle/>
          <a:p>
            <a:pPr>
              <a:lnSpc>
                <a:spcPct val="70000"/>
              </a:lnSpc>
            </a:pPr>
            <a:r>
              <a:rPr lang="zh-CN" altLang="en-US" sz="4800" b="1">
                <a:solidFill>
                  <a:srgbClr val="C00000"/>
                </a:solidFill>
                <a:latin typeface="微软雅黑" panose="020B0503020204020204" pitchFamily="34" charset="-122"/>
                <a:ea typeface="微软雅黑" panose="020B0503020204020204" pitchFamily="34" charset="-122"/>
                <a:cs typeface="Optima" panose="02000503060000020004" charset="0"/>
              </a:rPr>
              <a:t>？</a:t>
            </a:r>
          </a:p>
        </p:txBody>
      </p:sp>
      <p:sp>
        <p:nvSpPr>
          <p:cNvPr id="19" name="文本框 18"/>
          <p:cNvSpPr txBox="1"/>
          <p:nvPr/>
        </p:nvSpPr>
        <p:spPr>
          <a:xfrm>
            <a:off x="518160" y="5277485"/>
            <a:ext cx="873125" cy="607695"/>
          </a:xfrm>
          <a:prstGeom prst="rect">
            <a:avLst/>
          </a:prstGeom>
          <a:noFill/>
        </p:spPr>
        <p:txBody>
          <a:bodyPr wrap="square" rtlCol="0">
            <a:spAutoFit/>
          </a:bodyPr>
          <a:lstStyle/>
          <a:p>
            <a:pPr>
              <a:lnSpc>
                <a:spcPct val="70000"/>
              </a:lnSpc>
            </a:pPr>
            <a:r>
              <a:rPr lang="zh-CN" altLang="en-US" sz="4800" b="1">
                <a:solidFill>
                  <a:srgbClr val="C00000"/>
                </a:solidFill>
                <a:latin typeface="微软雅黑" panose="020B0503020204020204" pitchFamily="34" charset="-122"/>
                <a:ea typeface="微软雅黑" panose="020B0503020204020204" pitchFamily="34" charset="-122"/>
                <a:cs typeface="Optima" panose="02000503060000020004" charset="0"/>
              </a:rPr>
              <a:t>？</a:t>
            </a:r>
          </a:p>
        </p:txBody>
      </p:sp>
      <p:sp>
        <p:nvSpPr>
          <p:cNvPr id="20" name="文本框 19"/>
          <p:cNvSpPr txBox="1"/>
          <p:nvPr/>
        </p:nvSpPr>
        <p:spPr>
          <a:xfrm>
            <a:off x="8937625" y="5277485"/>
            <a:ext cx="2259965" cy="349250"/>
          </a:xfrm>
          <a:prstGeom prst="rect">
            <a:avLst/>
          </a:prstGeom>
          <a:noFill/>
        </p:spPr>
        <p:txBody>
          <a:bodyPr wrap="square" rtlCol="0">
            <a:spAutoFit/>
          </a:bodyPr>
          <a:lstStyle/>
          <a:p>
            <a:pPr>
              <a:lnSpc>
                <a:spcPct val="70000"/>
              </a:lnSpc>
            </a:pPr>
            <a:r>
              <a:rPr lang="en-US" sz="2400">
                <a:solidFill>
                  <a:srgbClr val="C00000"/>
                </a:solidFill>
                <a:latin typeface="Optima" panose="02000503060000020004" charset="0"/>
                <a:cs typeface="Optima" panose="02000503060000020004" charset="0"/>
              </a:rPr>
              <a:t>…sobbing…</a:t>
            </a:r>
          </a:p>
        </p:txBody>
      </p:sp>
      <p:sp>
        <p:nvSpPr>
          <p:cNvPr id="2" name="文本框 1"/>
          <p:cNvSpPr txBox="1"/>
          <p:nvPr/>
        </p:nvSpPr>
        <p:spPr>
          <a:xfrm>
            <a:off x="2270760" y="910590"/>
            <a:ext cx="8303895" cy="553085"/>
          </a:xfrm>
          <a:prstGeom prst="rect">
            <a:avLst/>
          </a:prstGeom>
          <a:solidFill>
            <a:srgbClr val="61C6BE"/>
          </a:solidFill>
          <a:effectLst>
            <a:softEdge rad="25400"/>
          </a:effectLst>
        </p:spPr>
        <p:txBody>
          <a:bodyPr wrap="square" rtlCol="0">
            <a:spAutoFit/>
          </a:bodyPr>
          <a:lstStyle/>
          <a:p>
            <a:r>
              <a:rPr lang="en-US" altLang="zh-CN" sz="3000" b="1">
                <a:solidFill>
                  <a:schemeClr val="bg1"/>
                </a:solidFill>
                <a:latin typeface="Times New Roman" panose="02020603050405020304" charset="0"/>
                <a:cs typeface="Times New Roman" panose="02020603050405020304" charset="0"/>
              </a:rPr>
              <a:t>Yet her plans that day seemed to go against mine. </a:t>
            </a:r>
          </a:p>
        </p:txBody>
      </p:sp>
      <p:grpSp>
        <p:nvGrpSpPr>
          <p:cNvPr id="26" name="组合 25"/>
          <p:cNvGrpSpPr/>
          <p:nvPr/>
        </p:nvGrpSpPr>
        <p:grpSpPr>
          <a:xfrm>
            <a:off x="412115" y="431800"/>
            <a:ext cx="3342005" cy="478790"/>
            <a:chOff x="649" y="680"/>
            <a:chExt cx="5263" cy="754"/>
          </a:xfrm>
        </p:grpSpPr>
        <p:cxnSp>
          <p:nvCxnSpPr>
            <p:cNvPr id="27" name="直接连接符 26"/>
            <p:cNvCxnSpPr/>
            <p:nvPr/>
          </p:nvCxnSpPr>
          <p:spPr>
            <a:xfrm>
              <a:off x="649" y="1198"/>
              <a:ext cx="638" cy="2"/>
            </a:xfrm>
            <a:prstGeom prst="line">
              <a:avLst/>
            </a:prstGeom>
            <a:ln w="25400">
              <a:solidFill>
                <a:srgbClr val="61C6BE"/>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994" y="1200"/>
              <a:ext cx="3918" cy="11"/>
            </a:xfrm>
            <a:prstGeom prst="line">
              <a:avLst/>
            </a:prstGeom>
            <a:ln w="25400">
              <a:solidFill>
                <a:srgbClr val="61C6BE"/>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1207" y="709"/>
              <a:ext cx="984" cy="725"/>
            </a:xfrm>
            <a:prstGeom prst="rect">
              <a:avLst/>
            </a:prstGeom>
            <a:solidFill>
              <a:srgbClr val="61C6BE"/>
            </a:solid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3</a:t>
              </a:r>
            </a:p>
          </p:txBody>
        </p:sp>
        <p:sp>
          <p:nvSpPr>
            <p:cNvPr id="30" name="文本框 29"/>
            <p:cNvSpPr txBox="1"/>
            <p:nvPr/>
          </p:nvSpPr>
          <p:spPr>
            <a:xfrm>
              <a:off x="2275" y="680"/>
              <a:ext cx="2450" cy="531"/>
            </a:xfrm>
            <a:prstGeom prst="rect">
              <a:avLst/>
            </a:prstGeom>
            <a:noFill/>
          </p:spPr>
          <p:txBody>
            <a:bodyPr wrap="none" rtlCol="0" anchor="t">
              <a:spAutoFit/>
            </a:bodyPr>
            <a:lstStyle/>
            <a:p>
              <a:r>
                <a:rPr lang="en-US" sz="1600" b="1">
                  <a:solidFill>
                    <a:schemeClr val="bg1">
                      <a:lumMod val="50000"/>
                    </a:schemeClr>
                  </a:solidFill>
                  <a:latin typeface="微软雅黑" panose="020B0503020204020204" pitchFamily="34" charset="-122"/>
                  <a:ea typeface="微软雅黑" panose="020B0503020204020204" pitchFamily="34" charset="-122"/>
                  <a:cs typeface="Impact" panose="020B0806030902050204" pitchFamily="34" charset="0"/>
                  <a:sym typeface="+mn-ea"/>
                </a:rPr>
                <a:t>Plot Planning</a:t>
              </a:r>
              <a:endParaRPr lang="en-US" sz="1600"/>
            </a:p>
          </p:txBody>
        </p:sp>
      </p:grpSp>
      <p:sp>
        <p:nvSpPr>
          <p:cNvPr id="32" name="文本框 31"/>
          <p:cNvSpPr txBox="1"/>
          <p:nvPr/>
        </p:nvSpPr>
        <p:spPr>
          <a:xfrm>
            <a:off x="1050290" y="4457065"/>
            <a:ext cx="2514600" cy="521970"/>
          </a:xfrm>
          <a:prstGeom prst="rect">
            <a:avLst/>
          </a:prstGeom>
          <a:noFill/>
        </p:spPr>
        <p:txBody>
          <a:bodyPr wrap="square" rtlCol="0">
            <a:spAutoFit/>
          </a:bodyPr>
          <a:lstStyle/>
          <a:p>
            <a:r>
              <a:rPr lang="en-US" altLang="zh-CN" sz="2800" dirty="0">
                <a:solidFill>
                  <a:srgbClr val="C00000"/>
                </a:solidFill>
                <a:latin typeface="Optima" panose="02000503060000020004" charset="0"/>
                <a:cs typeface="Optima" panose="02000503060000020004" charset="0"/>
              </a:rPr>
              <a:t>work prevailed</a:t>
            </a:r>
          </a:p>
        </p:txBody>
      </p:sp>
      <p:sp>
        <p:nvSpPr>
          <p:cNvPr id="33" name="文本框 32"/>
          <p:cNvSpPr txBox="1"/>
          <p:nvPr/>
        </p:nvSpPr>
        <p:spPr>
          <a:xfrm>
            <a:off x="939800" y="5277485"/>
            <a:ext cx="2994025" cy="521970"/>
          </a:xfrm>
          <a:prstGeom prst="rect">
            <a:avLst/>
          </a:prstGeom>
          <a:noFill/>
        </p:spPr>
        <p:txBody>
          <a:bodyPr wrap="square" rtlCol="0">
            <a:spAutoFit/>
          </a:bodyPr>
          <a:lstStyle/>
          <a:p>
            <a:r>
              <a:rPr lang="en-US" altLang="zh-CN" sz="2800" dirty="0">
                <a:solidFill>
                  <a:srgbClr val="C00000"/>
                </a:solidFill>
                <a:latin typeface="Optima" panose="02000503060000020004" charset="0"/>
                <a:cs typeface="Optima" panose="02000503060000020004" charset="0"/>
              </a:rPr>
              <a:t>work surrendered</a:t>
            </a:r>
          </a:p>
        </p:txBody>
      </p:sp>
      <p:sp>
        <p:nvSpPr>
          <p:cNvPr id="34" name="文本框 33"/>
          <p:cNvSpPr txBox="1"/>
          <p:nvPr/>
        </p:nvSpPr>
        <p:spPr>
          <a:xfrm>
            <a:off x="2767965" y="6156960"/>
            <a:ext cx="7030085" cy="564515"/>
          </a:xfrm>
          <a:prstGeom prst="rect">
            <a:avLst/>
          </a:prstGeom>
          <a:solidFill>
            <a:srgbClr val="61C6BE"/>
          </a:solidFill>
          <a:effectLst>
            <a:softEdge rad="25400"/>
          </a:effectLst>
        </p:spPr>
        <p:txBody>
          <a:bodyPr wrap="square" rtlCol="0">
            <a:spAutoFit/>
          </a:bodyPr>
          <a:lstStyle/>
          <a:p>
            <a:pPr>
              <a:lnSpc>
                <a:spcPct val="70000"/>
              </a:lnSpc>
            </a:pPr>
            <a:r>
              <a:rPr lang="en-US" altLang="zh-CN" sz="2200" b="1">
                <a:solidFill>
                  <a:schemeClr val="bg1"/>
                </a:solidFill>
                <a:latin typeface="Times New Roman" panose="02020603050405020304" charset="0"/>
                <a:cs typeface="Times New Roman" panose="02020603050405020304" charset="0"/>
              </a:rPr>
              <a:t>para.2 Out of the corner of my eye I could see the little girl sobbing because I didn't have time for her. </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across)">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checkerboard(across)">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2"/>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3" grpId="0"/>
      <p:bldP spid="14" grpId="0"/>
      <p:bldP spid="15" grpId="0"/>
      <p:bldP spid="17" grpId="0"/>
      <p:bldP spid="18" grpId="0"/>
      <p:bldP spid="19" grpId="0"/>
      <p:bldP spid="20" grpId="0"/>
      <p:bldP spid="2" grpId="0" bldLvl="0" animBg="1"/>
      <p:bldP spid="32" grpId="0"/>
      <p:bldP spid="33" grpId="0"/>
      <p:bldP spid="34"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4820" y="1107440"/>
            <a:ext cx="11368405" cy="5269230"/>
          </a:xfrm>
          <a:prstGeom prst="rect">
            <a:avLst/>
          </a:prstGeom>
          <a:noFill/>
        </p:spPr>
        <p:txBody>
          <a:bodyPr wrap="square" rtlCol="0">
            <a:spAutoFit/>
          </a:bodyPr>
          <a:lstStyle/>
          <a:p>
            <a:pPr>
              <a:lnSpc>
                <a:spcPct val="90000"/>
              </a:lnSpc>
            </a:pPr>
            <a:r>
              <a:rPr lang="zh-CN" altLang="en-US" sz="2200" b="1">
                <a:latin typeface="Optima" panose="02000503060000020004" charset="0"/>
                <a:cs typeface="Optima" panose="02000503060000020004" charset="0"/>
              </a:rPr>
              <a:t>Paragraph 1 </a:t>
            </a:r>
          </a:p>
          <a:p>
            <a:pPr>
              <a:lnSpc>
                <a:spcPct val="90000"/>
              </a:lnSpc>
            </a:pPr>
            <a:r>
              <a:rPr lang="zh-CN" altLang="en-US" sz="2200">
                <a:latin typeface="Optima" panose="02000503060000020004" charset="0"/>
                <a:cs typeface="Optima" panose="02000503060000020004" charset="0"/>
              </a:rPr>
              <a:t>        </a:t>
            </a:r>
            <a:r>
              <a:rPr lang="zh-CN" altLang="en-US" sz="2200" i="1">
                <a:latin typeface="Optima" panose="02000503060000020004" charset="0"/>
                <a:cs typeface="Optima" panose="02000503060000020004" charset="0"/>
              </a:rPr>
              <a:t>Unfortunately, she soon came again, with her shoes in hands and preparing for an outing. </a:t>
            </a:r>
            <a:r>
              <a:rPr lang="zh-CN" altLang="en-US" sz="2200">
                <a:latin typeface="Optima" panose="02000503060000020004" charset="0"/>
                <a:cs typeface="Optima" panose="02000503060000020004" charset="0"/>
              </a:rPr>
              <a:t> </a:t>
            </a:r>
            <a:r>
              <a:rPr lang="en-US" altLang="zh-CN" sz="2200">
                <a:latin typeface="Optima" panose="02000503060000020004" charset="0"/>
                <a:cs typeface="Optima" panose="02000503060000020004" charset="0"/>
              </a:rPr>
              <a:t>“</a:t>
            </a:r>
            <a:r>
              <a:rPr lang="zh-CN" altLang="en-US" sz="2200">
                <a:latin typeface="Optima" panose="02000503060000020004" charset="0"/>
                <a:cs typeface="Optima" panose="02000503060000020004" charset="0"/>
              </a:rPr>
              <a:t>Don</a:t>
            </a:r>
            <a:r>
              <a:rPr lang="en-US" altLang="zh-CN" sz="2200">
                <a:latin typeface="Optima" panose="02000503060000020004" charset="0"/>
                <a:cs typeface="Optima" panose="02000503060000020004" charset="0"/>
              </a:rPr>
              <a:t>'</a:t>
            </a:r>
            <a:r>
              <a:rPr lang="zh-CN" altLang="en-US" sz="2200">
                <a:latin typeface="Optima" panose="02000503060000020004" charset="0"/>
                <a:cs typeface="Optima" panose="02000503060000020004" charset="0"/>
              </a:rPr>
              <a:t>t even ask, </a:t>
            </a:r>
            <a:r>
              <a:rPr lang="zh-CN" altLang="en-US" sz="2200" u="sng">
                <a:latin typeface="Optima" panose="02000503060000020004" charset="0"/>
                <a:cs typeface="Optima" panose="02000503060000020004" charset="0"/>
              </a:rPr>
              <a:t>Meghan</a:t>
            </a:r>
            <a:r>
              <a:rPr lang="zh-CN" altLang="en-US" sz="2200">
                <a:latin typeface="Optima" panose="02000503060000020004" charset="0"/>
                <a:cs typeface="Optima" panose="02000503060000020004" charset="0"/>
              </a:rPr>
              <a:t>. Not today.</a:t>
            </a:r>
            <a:r>
              <a:rPr lang="en-US" altLang="zh-CN" sz="2200">
                <a:latin typeface="Optima" panose="02000503060000020004" charset="0"/>
                <a:cs typeface="Optima" panose="02000503060000020004" charset="0"/>
              </a:rPr>
              <a:t>”</a:t>
            </a:r>
            <a:r>
              <a:rPr lang="zh-CN" altLang="en-US" sz="2200">
                <a:latin typeface="Optima" panose="02000503060000020004" charset="0"/>
                <a:cs typeface="Optima" panose="02000503060000020004" charset="0"/>
              </a:rPr>
              <a:t> I knew her plan too well: First the shoes. Then the stroller. And pretty soon we were in the park. The way she always did. Having sensed my impatience with her, Meghan put down the shoes, tugged at my sleeve with her free hands and pleaded using her hard-to-understand baby talk. </a:t>
            </a:r>
            <a:r>
              <a:rPr lang="en-US" altLang="zh-CN" sz="2200">
                <a:latin typeface="Optima" panose="02000503060000020004" charset="0"/>
                <a:cs typeface="Optima" panose="02000503060000020004" charset="0"/>
              </a:rPr>
              <a:t>“</a:t>
            </a:r>
            <a:r>
              <a:rPr lang="zh-CN" altLang="en-US" sz="2200">
                <a:latin typeface="Optima" panose="02000503060000020004" charset="0"/>
                <a:cs typeface="Optima" panose="02000503060000020004" charset="0"/>
              </a:rPr>
              <a:t>No, Meghan,</a:t>
            </a:r>
            <a:r>
              <a:rPr lang="en-US" altLang="zh-CN" sz="2200">
                <a:latin typeface="Optima" panose="02000503060000020004" charset="0"/>
                <a:cs typeface="Optima" panose="02000503060000020004" charset="0"/>
              </a:rPr>
              <a:t>” </a:t>
            </a:r>
            <a:r>
              <a:rPr lang="zh-CN" altLang="en-US" sz="2200">
                <a:latin typeface="Optima" panose="02000503060000020004" charset="0"/>
                <a:cs typeface="Optima" panose="02000503060000020004" charset="0"/>
              </a:rPr>
              <a:t>I said again. </a:t>
            </a:r>
            <a:r>
              <a:rPr lang="en-US" altLang="zh-CN" sz="2200">
                <a:latin typeface="Optima" panose="02000503060000020004" charset="0"/>
                <a:cs typeface="Optima" panose="02000503060000020004" charset="0"/>
              </a:rPr>
              <a:t>“</a:t>
            </a:r>
            <a:r>
              <a:rPr lang="zh-CN" altLang="en-US" sz="2200">
                <a:latin typeface="Optima" panose="02000503060000020004" charset="0"/>
                <a:cs typeface="Optima" panose="02000503060000020004" charset="0"/>
              </a:rPr>
              <a:t>Not now. Go away and leave me alone.</a:t>
            </a:r>
            <a:r>
              <a:rPr lang="en-US" altLang="zh-CN" sz="2200">
                <a:latin typeface="Optima" panose="02000503060000020004" charset="0"/>
                <a:cs typeface="Optima" panose="02000503060000020004" charset="0"/>
              </a:rPr>
              <a:t>” </a:t>
            </a:r>
            <a:r>
              <a:rPr lang="zh-CN" altLang="en-US" sz="2200">
                <a:latin typeface="Optima" panose="02000503060000020004" charset="0"/>
                <a:cs typeface="Optima" panose="02000503060000020004" charset="0"/>
              </a:rPr>
              <a:t> Finally, she left. She made no further attempt to bother me. Then I tried to </a:t>
            </a:r>
            <a:r>
              <a:rPr lang="zh-CN" altLang="en-US" sz="2200" u="sng">
                <a:latin typeface="Optima" panose="02000503060000020004" charset="0"/>
                <a:cs typeface="Optima" panose="02000503060000020004" charset="0"/>
              </a:rPr>
              <a:t>concentrate on</a:t>
            </a:r>
            <a:r>
              <a:rPr lang="zh-CN" altLang="en-US" sz="2200">
                <a:latin typeface="Optima" panose="02000503060000020004" charset="0"/>
                <a:cs typeface="Optima" panose="02000503060000020004" charset="0"/>
              </a:rPr>
              <a:t> the test paper without interference. </a:t>
            </a:r>
          </a:p>
          <a:p>
            <a:pPr>
              <a:lnSpc>
                <a:spcPct val="90000"/>
              </a:lnSpc>
            </a:pPr>
            <a:r>
              <a:rPr lang="zh-CN" altLang="en-US" sz="2200" b="1">
                <a:latin typeface="Optima" panose="02000503060000020004" charset="0"/>
                <a:cs typeface="Optima" panose="02000503060000020004" charset="0"/>
              </a:rPr>
              <a:t>Paragraph 2 </a:t>
            </a:r>
          </a:p>
          <a:p>
            <a:pPr>
              <a:lnSpc>
                <a:spcPct val="90000"/>
              </a:lnSpc>
            </a:pPr>
            <a:r>
              <a:rPr lang="zh-CN" altLang="en-US" sz="2200">
                <a:latin typeface="Optima" panose="02000503060000020004" charset="0"/>
                <a:cs typeface="Optima" panose="02000503060000020004" charset="0"/>
              </a:rPr>
              <a:t>        </a:t>
            </a:r>
            <a:r>
              <a:rPr lang="zh-CN" altLang="en-US" sz="2200" i="1">
                <a:latin typeface="Optima" panose="02000503060000020004" charset="0"/>
                <a:cs typeface="Optima" panose="02000503060000020004" charset="0"/>
              </a:rPr>
              <a:t>Out of the corner of my eye I could see the little girl sobbing because I didn</a:t>
            </a:r>
            <a:r>
              <a:rPr lang="en-US" altLang="zh-CN" sz="2200" i="1">
                <a:latin typeface="Optima" panose="02000503060000020004" charset="0"/>
                <a:cs typeface="Optima" panose="02000503060000020004" charset="0"/>
              </a:rPr>
              <a:t>‘</a:t>
            </a:r>
            <a:r>
              <a:rPr lang="zh-CN" altLang="en-US" sz="2200" i="1">
                <a:latin typeface="Optima" panose="02000503060000020004" charset="0"/>
                <a:cs typeface="Optima" panose="02000503060000020004" charset="0"/>
              </a:rPr>
              <a:t>t have time for her. </a:t>
            </a:r>
            <a:r>
              <a:rPr lang="zh-CN" altLang="en-US" sz="2200">
                <a:latin typeface="Optima" panose="02000503060000020004" charset="0"/>
                <a:cs typeface="Optima" panose="02000503060000020004" charset="0"/>
              </a:rPr>
              <a:t>She stood with her back against the sofa, watching me type and slowly brushing the tip of </a:t>
            </a:r>
            <a:r>
              <a:rPr lang="zh-CN" altLang="en-US" sz="2200" u="sng">
                <a:latin typeface="Optima" panose="02000503060000020004" charset="0"/>
                <a:cs typeface="Optima" panose="02000503060000020004" charset="0"/>
              </a:rPr>
              <a:t>Dumpty</a:t>
            </a:r>
            <a:r>
              <a:rPr lang="en-US" altLang="zh-CN" sz="2200">
                <a:latin typeface="Optima" panose="02000503060000020004" charset="0"/>
                <a:cs typeface="Optima" panose="02000503060000020004" charset="0"/>
              </a:rPr>
              <a:t>’</a:t>
            </a:r>
            <a:r>
              <a:rPr lang="zh-CN" altLang="en-US" sz="2200">
                <a:latin typeface="Optima" panose="02000503060000020004" charset="0"/>
                <a:cs typeface="Optima" panose="02000503060000020004" charset="0"/>
              </a:rPr>
              <a:t>s arm across her nose for comfort. Obviously Dumpty was doing my job to keep her </a:t>
            </a:r>
            <a:r>
              <a:rPr lang="zh-CN" altLang="en-US" sz="2200" u="sng">
                <a:latin typeface="Optima" panose="02000503060000020004" charset="0"/>
                <a:cs typeface="Optima" panose="02000503060000020004" charset="0"/>
              </a:rPr>
              <a:t>company</a:t>
            </a:r>
            <a:r>
              <a:rPr lang="zh-CN" altLang="en-US" sz="2200">
                <a:latin typeface="Optima" panose="02000503060000020004" charset="0"/>
                <a:cs typeface="Optima" panose="02000503060000020004" charset="0"/>
              </a:rPr>
              <a:t>. I suddenly felt guilt growing inside me. </a:t>
            </a:r>
            <a:r>
              <a:rPr lang="en-US" altLang="zh-CN" sz="2200">
                <a:latin typeface="Optima" panose="02000503060000020004" charset="0"/>
                <a:cs typeface="Optima" panose="02000503060000020004" charset="0"/>
              </a:rPr>
              <a:t>“</a:t>
            </a:r>
            <a:r>
              <a:rPr lang="zh-CN" altLang="en-US" sz="2200">
                <a:latin typeface="Optima" panose="02000503060000020004" charset="0"/>
                <a:cs typeface="Optima" panose="02000503060000020004" charset="0"/>
              </a:rPr>
              <a:t>Meghan, I feel like taking a walk down to the park. I was wondering if you would care to join me.</a:t>
            </a:r>
            <a:r>
              <a:rPr lang="en-US" altLang="zh-CN" sz="2200">
                <a:latin typeface="Optima" panose="02000503060000020004" charset="0"/>
                <a:cs typeface="Optima" panose="02000503060000020004" charset="0"/>
              </a:rPr>
              <a:t>”</a:t>
            </a:r>
            <a:r>
              <a:rPr lang="zh-CN" altLang="en-US" sz="2200">
                <a:latin typeface="Optima" panose="02000503060000020004" charset="0"/>
                <a:cs typeface="Optima" panose="02000503060000020004" charset="0"/>
              </a:rPr>
              <a:t> Hearing this, she laughed </a:t>
            </a:r>
            <a:r>
              <a:rPr lang="zh-CN" altLang="en-US" sz="2200" u="sng">
                <a:latin typeface="Optima" panose="02000503060000020004" charset="0"/>
                <a:cs typeface="Optima" panose="02000503060000020004" charset="0"/>
              </a:rPr>
              <a:t>excitedly</a:t>
            </a:r>
            <a:r>
              <a:rPr lang="zh-CN" altLang="en-US" sz="2200">
                <a:latin typeface="Optima" panose="02000503060000020004" charset="0"/>
                <a:cs typeface="Optima" panose="02000503060000020004" charset="0"/>
              </a:rPr>
              <a:t> and began the frantic search for her shoes. I knew I should put aside my </a:t>
            </a:r>
            <a:r>
              <a:rPr lang="zh-CN" altLang="en-US" sz="2200" u="sng">
                <a:latin typeface="Optima" panose="02000503060000020004" charset="0"/>
                <a:cs typeface="Optima" panose="02000503060000020004" charset="0"/>
              </a:rPr>
              <a:t>work</a:t>
            </a:r>
            <a:r>
              <a:rPr lang="zh-CN" altLang="en-US" sz="2200">
                <a:latin typeface="Optima" panose="02000503060000020004" charset="0"/>
                <a:cs typeface="Optima" panose="02000503060000020004" charset="0"/>
              </a:rPr>
              <a:t> and go right at the moment—while bib-bibs still sparked wonder and while my girl thought that a walk with her father was a gift beyond measure.</a:t>
            </a:r>
          </a:p>
        </p:txBody>
      </p:sp>
      <p:cxnSp>
        <p:nvCxnSpPr>
          <p:cNvPr id="10" name="直接连接符 9"/>
          <p:cNvCxnSpPr/>
          <p:nvPr/>
        </p:nvCxnSpPr>
        <p:spPr>
          <a:xfrm>
            <a:off x="412115" y="760730"/>
            <a:ext cx="405130" cy="1270"/>
          </a:xfrm>
          <a:prstGeom prst="line">
            <a:avLst/>
          </a:prstGeom>
          <a:ln w="25400">
            <a:solidFill>
              <a:srgbClr val="61C6BE"/>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266190" y="762000"/>
            <a:ext cx="2487930" cy="6985"/>
          </a:xfrm>
          <a:prstGeom prst="line">
            <a:avLst/>
          </a:prstGeom>
          <a:ln w="25400">
            <a:solidFill>
              <a:srgbClr val="61C6BE"/>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766445" y="450215"/>
            <a:ext cx="624840" cy="460375"/>
          </a:xfrm>
          <a:prstGeom prst="rect">
            <a:avLst/>
          </a:prstGeom>
          <a:solidFill>
            <a:srgbClr val="61C6BE"/>
          </a:solid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4</a:t>
            </a:r>
          </a:p>
        </p:txBody>
      </p:sp>
      <p:sp>
        <p:nvSpPr>
          <p:cNvPr id="5" name="文本框 4"/>
          <p:cNvSpPr txBox="1"/>
          <p:nvPr/>
        </p:nvSpPr>
        <p:spPr>
          <a:xfrm>
            <a:off x="1444625" y="431800"/>
            <a:ext cx="1838960" cy="337185"/>
          </a:xfrm>
          <a:prstGeom prst="rect">
            <a:avLst/>
          </a:prstGeom>
          <a:noFill/>
        </p:spPr>
        <p:txBody>
          <a:bodyPr wrap="none" rtlCol="0" anchor="t">
            <a:spAutoFit/>
          </a:bodyPr>
          <a:lstStyle/>
          <a:p>
            <a:r>
              <a:rPr lang="en-US" sz="1600" b="1">
                <a:solidFill>
                  <a:schemeClr val="bg1">
                    <a:lumMod val="50000"/>
                  </a:schemeClr>
                </a:solidFill>
                <a:latin typeface="微软雅黑" panose="020B0503020204020204" pitchFamily="34" charset="-122"/>
                <a:ea typeface="微软雅黑" panose="020B0503020204020204" pitchFamily="34" charset="-122"/>
                <a:cs typeface="Impact" panose="020B0806030902050204" pitchFamily="34" charset="0"/>
                <a:sym typeface="+mn-ea"/>
              </a:rPr>
              <a:t>Possible Version</a:t>
            </a:r>
            <a:endParaRPr lang="en-US" sz="1600"/>
          </a:p>
        </p:txBody>
      </p:sp>
      <p:pic>
        <p:nvPicPr>
          <p:cNvPr id="7" name="图片 6" descr="水印">
            <a:extLst>
              <a:ext uri="{FF2B5EF4-FFF2-40B4-BE49-F238E27FC236}">
                <a16:creationId xmlns:a16="http://schemas.microsoft.com/office/drawing/2014/main" id="{B20E5807-62AA-450E-809F-CF2C68B564C8}"/>
              </a:ext>
            </a:extLst>
          </p:cNvPr>
          <p:cNvPicPr>
            <a:picLocks noChangeAspect="1"/>
          </p:cNvPicPr>
          <p:nvPr/>
        </p:nvPicPr>
        <p:blipFill>
          <a:blip r:embed="rId2"/>
          <a:stretch>
            <a:fillRect/>
          </a:stretch>
        </p:blipFill>
        <p:spPr>
          <a:xfrm>
            <a:off x="7186295" y="63500"/>
            <a:ext cx="4902200" cy="158686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高分作文1"/>
          <p:cNvPicPr>
            <a:picLocks noChangeAspect="1"/>
          </p:cNvPicPr>
          <p:nvPr/>
        </p:nvPicPr>
        <p:blipFill>
          <a:blip r:embed="rId2"/>
          <a:stretch>
            <a:fillRect/>
          </a:stretch>
        </p:blipFill>
        <p:spPr>
          <a:xfrm>
            <a:off x="412115" y="910590"/>
            <a:ext cx="7634605" cy="5536565"/>
          </a:xfrm>
          <a:prstGeom prst="rect">
            <a:avLst/>
          </a:prstGeom>
        </p:spPr>
      </p:pic>
      <p:grpSp>
        <p:nvGrpSpPr>
          <p:cNvPr id="18" name="组合 17"/>
          <p:cNvGrpSpPr/>
          <p:nvPr/>
        </p:nvGrpSpPr>
        <p:grpSpPr>
          <a:xfrm>
            <a:off x="412115" y="431800"/>
            <a:ext cx="3342005" cy="478790"/>
            <a:chOff x="649" y="680"/>
            <a:chExt cx="5263" cy="754"/>
          </a:xfrm>
        </p:grpSpPr>
        <p:cxnSp>
          <p:nvCxnSpPr>
            <p:cNvPr id="14" name="直接连接符 13"/>
            <p:cNvCxnSpPr/>
            <p:nvPr/>
          </p:nvCxnSpPr>
          <p:spPr>
            <a:xfrm>
              <a:off x="649" y="1198"/>
              <a:ext cx="638" cy="2"/>
            </a:xfrm>
            <a:prstGeom prst="line">
              <a:avLst/>
            </a:prstGeom>
            <a:ln w="25400">
              <a:solidFill>
                <a:srgbClr val="61C6BE"/>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1994" y="1200"/>
              <a:ext cx="3918" cy="11"/>
            </a:xfrm>
            <a:prstGeom prst="line">
              <a:avLst/>
            </a:prstGeom>
            <a:ln w="25400">
              <a:solidFill>
                <a:srgbClr val="61C6BE"/>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207" y="709"/>
              <a:ext cx="984" cy="725"/>
            </a:xfrm>
            <a:prstGeom prst="rect">
              <a:avLst/>
            </a:prstGeom>
            <a:solidFill>
              <a:srgbClr val="61C6BE"/>
            </a:solid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5</a:t>
              </a:r>
            </a:p>
          </p:txBody>
        </p:sp>
        <p:sp>
          <p:nvSpPr>
            <p:cNvPr id="19" name="文本框 18"/>
            <p:cNvSpPr txBox="1"/>
            <p:nvPr/>
          </p:nvSpPr>
          <p:spPr>
            <a:xfrm>
              <a:off x="2275" y="680"/>
              <a:ext cx="2986" cy="531"/>
            </a:xfrm>
            <a:prstGeom prst="rect">
              <a:avLst/>
            </a:prstGeom>
            <a:noFill/>
          </p:spPr>
          <p:txBody>
            <a:bodyPr wrap="none" rtlCol="0" anchor="t">
              <a:spAutoFit/>
            </a:bodyPr>
            <a:lstStyle/>
            <a:p>
              <a:r>
                <a:rPr lang="en-US" sz="1600" b="1">
                  <a:solidFill>
                    <a:schemeClr val="bg1">
                      <a:lumMod val="50000"/>
                    </a:schemeClr>
                  </a:solidFill>
                  <a:latin typeface="微软雅黑" panose="020B0503020204020204" pitchFamily="34" charset="-122"/>
                  <a:ea typeface="微软雅黑" panose="020B0503020204020204" pitchFamily="34" charset="-122"/>
                  <a:cs typeface="Impact" panose="020B0806030902050204" pitchFamily="34" charset="0"/>
                  <a:sym typeface="+mn-ea"/>
                </a:rPr>
                <a:t>Impressive Work</a:t>
              </a:r>
              <a:endParaRPr lang="en-US" sz="1600"/>
            </a:p>
          </p:txBody>
        </p:sp>
      </p:grpSp>
      <p:sp>
        <p:nvSpPr>
          <p:cNvPr id="7" name="矩形 6"/>
          <p:cNvSpPr/>
          <p:nvPr/>
        </p:nvSpPr>
        <p:spPr>
          <a:xfrm>
            <a:off x="7966710" y="0"/>
            <a:ext cx="152400" cy="6858000"/>
          </a:xfrm>
          <a:prstGeom prst="rect">
            <a:avLst/>
          </a:prstGeom>
          <a:solidFill>
            <a:srgbClr val="A1D9D0"/>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Freeform 24"/>
          <p:cNvSpPr>
            <a:spLocks noEditPoints="1" noChangeArrowheads="1"/>
          </p:cNvSpPr>
          <p:nvPr/>
        </p:nvSpPr>
        <p:spPr bwMode="auto">
          <a:xfrm>
            <a:off x="8119110" y="431800"/>
            <a:ext cx="427355" cy="478790"/>
          </a:xfrm>
          <a:custGeom>
            <a:avLst/>
            <a:gdLst>
              <a:gd name="T0" fmla="*/ 116759 w 358"/>
              <a:gd name="T1" fmla="*/ 268085 h 382"/>
              <a:gd name="T2" fmla="*/ 296035 w 358"/>
              <a:gd name="T3" fmla="*/ 57840 h 382"/>
              <a:gd name="T4" fmla="*/ 306148 w 358"/>
              <a:gd name="T5" fmla="*/ 103745 h 382"/>
              <a:gd name="T6" fmla="*/ 308906 w 358"/>
              <a:gd name="T7" fmla="*/ 163422 h 382"/>
              <a:gd name="T8" fmla="*/ 310745 w 358"/>
              <a:gd name="T9" fmla="*/ 224934 h 382"/>
              <a:gd name="T10" fmla="*/ 295116 w 358"/>
              <a:gd name="T11" fmla="*/ 288283 h 382"/>
              <a:gd name="T12" fmla="*/ 249147 w 358"/>
              <a:gd name="T13" fmla="*/ 350714 h 382"/>
              <a:gd name="T14" fmla="*/ 158130 w 358"/>
              <a:gd name="T15" fmla="*/ 207490 h 382"/>
              <a:gd name="T16" fmla="*/ 113082 w 358"/>
              <a:gd name="T17" fmla="*/ 180866 h 382"/>
              <a:gd name="T18" fmla="*/ 114920 w 358"/>
              <a:gd name="T19" fmla="*/ 190965 h 382"/>
              <a:gd name="T20" fmla="*/ 159969 w 358"/>
              <a:gd name="T21" fmla="*/ 216671 h 382"/>
              <a:gd name="T22" fmla="*/ 158130 w 358"/>
              <a:gd name="T23" fmla="*/ 207490 h 382"/>
              <a:gd name="T24" fmla="*/ 264777 w 358"/>
              <a:gd name="T25" fmla="*/ 124862 h 382"/>
              <a:gd name="T26" fmla="*/ 241793 w 358"/>
              <a:gd name="T27" fmla="*/ 114762 h 382"/>
              <a:gd name="T28" fmla="*/ 157211 w 358"/>
              <a:gd name="T29" fmla="*/ 64267 h 382"/>
              <a:gd name="T30" fmla="*/ 136066 w 358"/>
              <a:gd name="T31" fmla="*/ 49577 h 382"/>
              <a:gd name="T32" fmla="*/ 157211 w 358"/>
              <a:gd name="T33" fmla="*/ 64267 h 382"/>
              <a:gd name="T34" fmla="*/ 187550 w 358"/>
              <a:gd name="T35" fmla="*/ 35806 h 382"/>
              <a:gd name="T36" fmla="*/ 177437 w 358"/>
              <a:gd name="T37" fmla="*/ 58758 h 382"/>
              <a:gd name="T38" fmla="*/ 237196 w 358"/>
              <a:gd name="T39" fmla="*/ 94564 h 382"/>
              <a:gd name="T40" fmla="*/ 251905 w 358"/>
              <a:gd name="T41" fmla="*/ 73448 h 382"/>
              <a:gd name="T42" fmla="*/ 237196 w 358"/>
              <a:gd name="T43" fmla="*/ 94564 h 382"/>
              <a:gd name="T44" fmla="*/ 228921 w 358"/>
              <a:gd name="T45" fmla="*/ 50495 h 382"/>
              <a:gd name="T46" fmla="*/ 207776 w 358"/>
              <a:gd name="T47" fmla="*/ 65185 h 382"/>
              <a:gd name="T48" fmla="*/ 167324 w 358"/>
              <a:gd name="T49" fmla="*/ 191883 h 382"/>
              <a:gd name="T50" fmla="*/ 122275 w 358"/>
              <a:gd name="T51" fmla="*/ 165258 h 382"/>
              <a:gd name="T52" fmla="*/ 124114 w 358"/>
              <a:gd name="T53" fmla="*/ 174439 h 382"/>
              <a:gd name="T54" fmla="*/ 169163 w 358"/>
              <a:gd name="T55" fmla="*/ 201064 h 382"/>
              <a:gd name="T56" fmla="*/ 167324 w 358"/>
              <a:gd name="T57" fmla="*/ 191883 h 382"/>
              <a:gd name="T58" fmla="*/ 144340 w 358"/>
              <a:gd name="T59" fmla="*/ 95482 h 382"/>
              <a:gd name="T60" fmla="*/ 171002 w 358"/>
              <a:gd name="T61" fmla="*/ 179029 h 382"/>
              <a:gd name="T62" fmla="*/ 204099 w 358"/>
              <a:gd name="T63" fmla="*/ 82629 h 382"/>
              <a:gd name="T64" fmla="*/ 125033 w 358"/>
              <a:gd name="T65" fmla="*/ 218508 h 382"/>
              <a:gd name="T66" fmla="*/ 118598 w 358"/>
              <a:gd name="T67" fmla="*/ 198309 h 3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8"/>
              <a:gd name="T103" fmla="*/ 0 h 382"/>
              <a:gd name="T104" fmla="*/ 358 w 358"/>
              <a:gd name="T105" fmla="*/ 382 h 3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8" h="382">
                <a:moveTo>
                  <a:pt x="131" y="382"/>
                </a:moveTo>
                <a:cubicBezTo>
                  <a:pt x="135" y="352"/>
                  <a:pt x="135" y="320"/>
                  <a:pt x="127" y="292"/>
                </a:cubicBezTo>
                <a:cubicBezTo>
                  <a:pt x="0" y="220"/>
                  <a:pt x="34"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rgbClr val="95A3B2"/>
          </a:solidFill>
          <a:ln>
            <a:noFill/>
          </a:ln>
        </p:spPr>
        <p:txBody>
          <a:bodyPr/>
          <a:lstStyle/>
          <a:p>
            <a:endParaRPr lang="zh-CN" altLang="en-US"/>
          </a:p>
        </p:txBody>
      </p:sp>
      <p:sp>
        <p:nvSpPr>
          <p:cNvPr id="3" name="文本框 2"/>
          <p:cNvSpPr txBox="1"/>
          <p:nvPr/>
        </p:nvSpPr>
        <p:spPr>
          <a:xfrm>
            <a:off x="8546465" y="419735"/>
            <a:ext cx="2480310" cy="521970"/>
          </a:xfrm>
          <a:prstGeom prst="rect">
            <a:avLst/>
          </a:prstGeom>
          <a:noFill/>
        </p:spPr>
        <p:txBody>
          <a:bodyPr wrap="square" rtlCol="0">
            <a:spAutoFit/>
          </a:bodyPr>
          <a:lstStyle/>
          <a:p>
            <a:r>
              <a:rPr lang="zh-CN" altLang="en-US" sz="2800" b="1">
                <a:latin typeface="秋季恋歌" panose="02010600010101010101" charset="-122"/>
                <a:ea typeface="秋季恋歌" panose="02010600010101010101" charset="-122"/>
              </a:rPr>
              <a:t>高分作文点评</a:t>
            </a:r>
          </a:p>
        </p:txBody>
      </p:sp>
      <p:sp>
        <p:nvSpPr>
          <p:cNvPr id="8" name="文本框 7"/>
          <p:cNvSpPr txBox="1"/>
          <p:nvPr/>
        </p:nvSpPr>
        <p:spPr>
          <a:xfrm>
            <a:off x="8233410" y="941705"/>
            <a:ext cx="3524250" cy="5262245"/>
          </a:xfrm>
          <a:prstGeom prst="rect">
            <a:avLst/>
          </a:prstGeom>
          <a:noFill/>
        </p:spPr>
        <p:txBody>
          <a:bodyPr wrap="square" rtlCol="0">
            <a:spAutoFit/>
          </a:bodyPr>
          <a:lstStyle/>
          <a:p>
            <a:pPr>
              <a:lnSpc>
                <a:spcPct val="80000"/>
              </a:lnSpc>
            </a:pPr>
            <a:r>
              <a:rPr lang="en-US" altLang="zh-CN" sz="2000" dirty="0">
                <a:latin typeface="只想和你说晚安" panose="02010600010101010101" charset="-122"/>
                <a:ea typeface="只想和你说晚安" panose="02010600010101010101" charset="-122"/>
                <a:cs typeface="只想和你说晚安" panose="02010600010101010101" charset="-122"/>
              </a:rPr>
              <a:t>    </a:t>
            </a:r>
            <a:r>
              <a:rPr lang="zh-CN" altLang="en-US" sz="2000" dirty="0">
                <a:latin typeface="只想和你说晚安" panose="02010600010101010101" charset="-122"/>
                <a:ea typeface="只想和你说晚安" panose="02010600010101010101" charset="-122"/>
                <a:cs typeface="只想和你说晚安" panose="02010600010101010101" charset="-122"/>
              </a:rPr>
              <a:t>这篇续写与原文联系十分紧密，第一段顺着提示语点明女儿的意图；接着细致入微地描写了醉心工作的父亲在经历内心挣扎后选择工作；女儿不轻言放弃，继续要求父亲带她出去玩；最终父亲爆发，工作最终战胜了女儿的需求。第二段女儿落泪，父亲心碎。围绕父亲的心理变化展开议论，升华主题，全文聚焦感强。</a:t>
            </a:r>
          </a:p>
          <a:p>
            <a:pPr>
              <a:lnSpc>
                <a:spcPct val="80000"/>
              </a:lnSpc>
            </a:pPr>
            <a:r>
              <a:rPr lang="zh-CN" altLang="en-US" sz="2000" dirty="0">
                <a:latin typeface="只想和你说晚安" panose="02010600010101010101" charset="-122"/>
                <a:ea typeface="只想和你说晚安" panose="02010600010101010101" charset="-122"/>
                <a:cs typeface="只想和你说晚安" panose="02010600010101010101" charset="-122"/>
              </a:rPr>
              <a:t>    语言准确，几乎没有错误。使用词汇丰富多样，高级句式信手拈来：</a:t>
            </a:r>
          </a:p>
          <a:p>
            <a:pPr>
              <a:lnSpc>
                <a:spcPct val="80000"/>
              </a:lnSpc>
            </a:pPr>
            <a:r>
              <a:rPr lang="en-US" altLang="zh-CN" sz="2000" dirty="0">
                <a:latin typeface="只想和你说晚安" panose="02010600010101010101" charset="-122"/>
                <a:ea typeface="只想和你说晚安" panose="02010600010101010101" charset="-122"/>
                <a:cs typeface="只想和你说晚安" panose="02010600010101010101" charset="-122"/>
              </a:rPr>
              <a:t>Sheer expectation overwhelming her, she was overcame by an irresistible urge to escape from the boring house. </a:t>
            </a:r>
            <a:r>
              <a:rPr lang="zh-CN" altLang="en-US" sz="2000" dirty="0">
                <a:latin typeface="只想和你说晚安" panose="02010600010101010101" charset="-122"/>
                <a:ea typeface="只想和你说晚安" panose="02010600010101010101" charset="-122"/>
                <a:cs typeface="只想和你说晚安" panose="02010600010101010101" charset="-122"/>
              </a:rPr>
              <a:t>【独立主格】</a:t>
            </a:r>
          </a:p>
          <a:p>
            <a:pPr>
              <a:lnSpc>
                <a:spcPct val="80000"/>
              </a:lnSpc>
            </a:pPr>
            <a:r>
              <a:rPr lang="en-US" altLang="zh-CN" sz="2000" dirty="0">
                <a:latin typeface="只想和你说晚安" panose="02010600010101010101" charset="-122"/>
                <a:ea typeface="只想和你说晚安" panose="02010600010101010101" charset="-122"/>
                <a:cs typeface="只想和你说晚安" panose="02010600010101010101" charset="-122"/>
              </a:rPr>
              <a:t>So silent was the world that her sobbing occupied my heart absolutely. </a:t>
            </a:r>
            <a:r>
              <a:rPr lang="zh-CN" altLang="en-US" sz="2000" dirty="0">
                <a:latin typeface="只想和你说晚安" panose="02010600010101010101" charset="-122"/>
                <a:ea typeface="只想和你说晚安" panose="02010600010101010101" charset="-122"/>
                <a:cs typeface="只想和你说晚安" panose="02010600010101010101" charset="-122"/>
              </a:rPr>
              <a:t>【倒装】</a:t>
            </a:r>
          </a:p>
        </p:txBody>
      </p:sp>
      <p:sp>
        <p:nvSpPr>
          <p:cNvPr id="9" name="文本框 8"/>
          <p:cNvSpPr txBox="1"/>
          <p:nvPr/>
        </p:nvSpPr>
        <p:spPr>
          <a:xfrm>
            <a:off x="2998470" y="5819140"/>
            <a:ext cx="403225" cy="245110"/>
          </a:xfrm>
          <a:prstGeom prst="rect">
            <a:avLst/>
          </a:prstGeom>
          <a:solidFill>
            <a:schemeClr val="bg1"/>
          </a:solidFill>
        </p:spPr>
        <p:txBody>
          <a:bodyPr wrap="square" rtlCol="0">
            <a:spAutoFit/>
          </a:bodyPr>
          <a:lstStyle/>
          <a:p>
            <a:r>
              <a:rPr lang="en-US" altLang="zh-CN" sz="1000" b="1">
                <a:solidFill>
                  <a:srgbClr val="C00000"/>
                </a:solidFill>
                <a:latin typeface="Optima" panose="02000503060000020004" charset="0"/>
                <a:cs typeface="Optima" panose="02000503060000020004" charset="0"/>
              </a:rPr>
              <a:t>my</a:t>
            </a:r>
          </a:p>
        </p:txBody>
      </p:sp>
      <p:sp>
        <p:nvSpPr>
          <p:cNvPr id="10" name="文本框 9"/>
          <p:cNvSpPr txBox="1"/>
          <p:nvPr/>
        </p:nvSpPr>
        <p:spPr>
          <a:xfrm flipH="1">
            <a:off x="3753485" y="5535295"/>
            <a:ext cx="815975" cy="229870"/>
          </a:xfrm>
          <a:prstGeom prst="rect">
            <a:avLst/>
          </a:prstGeom>
          <a:solidFill>
            <a:schemeClr val="bg1"/>
          </a:solidFill>
        </p:spPr>
        <p:txBody>
          <a:bodyPr wrap="square" rtlCol="0">
            <a:spAutoFit/>
          </a:bodyPr>
          <a:lstStyle/>
          <a:p>
            <a:r>
              <a:rPr lang="en-US" altLang="zh-CN" sz="900" b="1">
                <a:solidFill>
                  <a:srgbClr val="C00000"/>
                </a:solidFill>
                <a:latin typeface="Optima" panose="02000503060000020004" charset="0"/>
                <a:cs typeface="Optima" panose="02000503060000020004" charset="0"/>
              </a:rPr>
              <a:t>lying behind</a:t>
            </a:r>
          </a:p>
        </p:txBody>
      </p:sp>
      <p:sp>
        <p:nvSpPr>
          <p:cNvPr id="11" name="文本框 10"/>
          <p:cNvSpPr txBox="1"/>
          <p:nvPr/>
        </p:nvSpPr>
        <p:spPr>
          <a:xfrm>
            <a:off x="8318500" y="6163310"/>
            <a:ext cx="292100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得分：</a:t>
            </a:r>
            <a:r>
              <a:rPr lang="en-US" altLang="zh-CN" sz="2000"/>
              <a:t>21</a:t>
            </a:r>
          </a:p>
        </p:txBody>
      </p:sp>
      <p:pic>
        <p:nvPicPr>
          <p:cNvPr id="15" name="图片 14" descr="水印">
            <a:extLst>
              <a:ext uri="{FF2B5EF4-FFF2-40B4-BE49-F238E27FC236}">
                <a16:creationId xmlns:a16="http://schemas.microsoft.com/office/drawing/2014/main" id="{714D7BF7-3D48-4F10-9932-F568668FBCE5}"/>
              </a:ext>
            </a:extLst>
          </p:cNvPr>
          <p:cNvPicPr>
            <a:picLocks noChangeAspect="1"/>
          </p:cNvPicPr>
          <p:nvPr/>
        </p:nvPicPr>
        <p:blipFill>
          <a:blip r:embed="rId3"/>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heckerboard(across)">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966710" y="0"/>
            <a:ext cx="152400" cy="6858000"/>
          </a:xfrm>
          <a:prstGeom prst="rect">
            <a:avLst/>
          </a:prstGeom>
          <a:solidFill>
            <a:srgbClr val="A1D9D0"/>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Freeform 24"/>
          <p:cNvSpPr>
            <a:spLocks noEditPoints="1" noChangeArrowheads="1"/>
          </p:cNvSpPr>
          <p:nvPr/>
        </p:nvSpPr>
        <p:spPr bwMode="auto">
          <a:xfrm>
            <a:off x="8119110" y="431800"/>
            <a:ext cx="427355" cy="478790"/>
          </a:xfrm>
          <a:custGeom>
            <a:avLst/>
            <a:gdLst>
              <a:gd name="T0" fmla="*/ 116759 w 358"/>
              <a:gd name="T1" fmla="*/ 268085 h 382"/>
              <a:gd name="T2" fmla="*/ 296035 w 358"/>
              <a:gd name="T3" fmla="*/ 57840 h 382"/>
              <a:gd name="T4" fmla="*/ 306148 w 358"/>
              <a:gd name="T5" fmla="*/ 103745 h 382"/>
              <a:gd name="T6" fmla="*/ 308906 w 358"/>
              <a:gd name="T7" fmla="*/ 163422 h 382"/>
              <a:gd name="T8" fmla="*/ 310745 w 358"/>
              <a:gd name="T9" fmla="*/ 224934 h 382"/>
              <a:gd name="T10" fmla="*/ 295116 w 358"/>
              <a:gd name="T11" fmla="*/ 288283 h 382"/>
              <a:gd name="T12" fmla="*/ 249147 w 358"/>
              <a:gd name="T13" fmla="*/ 350714 h 382"/>
              <a:gd name="T14" fmla="*/ 158130 w 358"/>
              <a:gd name="T15" fmla="*/ 207490 h 382"/>
              <a:gd name="T16" fmla="*/ 113082 w 358"/>
              <a:gd name="T17" fmla="*/ 180866 h 382"/>
              <a:gd name="T18" fmla="*/ 114920 w 358"/>
              <a:gd name="T19" fmla="*/ 190965 h 382"/>
              <a:gd name="T20" fmla="*/ 159969 w 358"/>
              <a:gd name="T21" fmla="*/ 216671 h 382"/>
              <a:gd name="T22" fmla="*/ 158130 w 358"/>
              <a:gd name="T23" fmla="*/ 207490 h 382"/>
              <a:gd name="T24" fmla="*/ 264777 w 358"/>
              <a:gd name="T25" fmla="*/ 124862 h 382"/>
              <a:gd name="T26" fmla="*/ 241793 w 358"/>
              <a:gd name="T27" fmla="*/ 114762 h 382"/>
              <a:gd name="T28" fmla="*/ 157211 w 358"/>
              <a:gd name="T29" fmla="*/ 64267 h 382"/>
              <a:gd name="T30" fmla="*/ 136066 w 358"/>
              <a:gd name="T31" fmla="*/ 49577 h 382"/>
              <a:gd name="T32" fmla="*/ 157211 w 358"/>
              <a:gd name="T33" fmla="*/ 64267 h 382"/>
              <a:gd name="T34" fmla="*/ 187550 w 358"/>
              <a:gd name="T35" fmla="*/ 35806 h 382"/>
              <a:gd name="T36" fmla="*/ 177437 w 358"/>
              <a:gd name="T37" fmla="*/ 58758 h 382"/>
              <a:gd name="T38" fmla="*/ 237196 w 358"/>
              <a:gd name="T39" fmla="*/ 94564 h 382"/>
              <a:gd name="T40" fmla="*/ 251905 w 358"/>
              <a:gd name="T41" fmla="*/ 73448 h 382"/>
              <a:gd name="T42" fmla="*/ 237196 w 358"/>
              <a:gd name="T43" fmla="*/ 94564 h 382"/>
              <a:gd name="T44" fmla="*/ 228921 w 358"/>
              <a:gd name="T45" fmla="*/ 50495 h 382"/>
              <a:gd name="T46" fmla="*/ 207776 w 358"/>
              <a:gd name="T47" fmla="*/ 65185 h 382"/>
              <a:gd name="T48" fmla="*/ 167324 w 358"/>
              <a:gd name="T49" fmla="*/ 191883 h 382"/>
              <a:gd name="T50" fmla="*/ 122275 w 358"/>
              <a:gd name="T51" fmla="*/ 165258 h 382"/>
              <a:gd name="T52" fmla="*/ 124114 w 358"/>
              <a:gd name="T53" fmla="*/ 174439 h 382"/>
              <a:gd name="T54" fmla="*/ 169163 w 358"/>
              <a:gd name="T55" fmla="*/ 201064 h 382"/>
              <a:gd name="T56" fmla="*/ 167324 w 358"/>
              <a:gd name="T57" fmla="*/ 191883 h 382"/>
              <a:gd name="T58" fmla="*/ 144340 w 358"/>
              <a:gd name="T59" fmla="*/ 95482 h 382"/>
              <a:gd name="T60" fmla="*/ 171002 w 358"/>
              <a:gd name="T61" fmla="*/ 179029 h 382"/>
              <a:gd name="T62" fmla="*/ 204099 w 358"/>
              <a:gd name="T63" fmla="*/ 82629 h 382"/>
              <a:gd name="T64" fmla="*/ 125033 w 358"/>
              <a:gd name="T65" fmla="*/ 218508 h 382"/>
              <a:gd name="T66" fmla="*/ 118598 w 358"/>
              <a:gd name="T67" fmla="*/ 198309 h 3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8"/>
              <a:gd name="T103" fmla="*/ 0 h 382"/>
              <a:gd name="T104" fmla="*/ 358 w 358"/>
              <a:gd name="T105" fmla="*/ 382 h 3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8" h="382">
                <a:moveTo>
                  <a:pt x="131" y="382"/>
                </a:moveTo>
                <a:cubicBezTo>
                  <a:pt x="135" y="352"/>
                  <a:pt x="135" y="320"/>
                  <a:pt x="127" y="292"/>
                </a:cubicBezTo>
                <a:cubicBezTo>
                  <a:pt x="0" y="220"/>
                  <a:pt x="34"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rgbClr val="95A3B2"/>
          </a:solidFill>
          <a:ln>
            <a:noFill/>
          </a:ln>
        </p:spPr>
        <p:txBody>
          <a:bodyPr/>
          <a:lstStyle/>
          <a:p>
            <a:endParaRPr lang="zh-CN" altLang="en-US"/>
          </a:p>
        </p:txBody>
      </p:sp>
      <p:sp>
        <p:nvSpPr>
          <p:cNvPr id="3" name="文本框 2"/>
          <p:cNvSpPr txBox="1"/>
          <p:nvPr/>
        </p:nvSpPr>
        <p:spPr>
          <a:xfrm>
            <a:off x="8546465" y="419735"/>
            <a:ext cx="2480310" cy="521970"/>
          </a:xfrm>
          <a:prstGeom prst="rect">
            <a:avLst/>
          </a:prstGeom>
          <a:noFill/>
        </p:spPr>
        <p:txBody>
          <a:bodyPr wrap="square" rtlCol="0">
            <a:spAutoFit/>
          </a:bodyPr>
          <a:lstStyle/>
          <a:p>
            <a:r>
              <a:rPr lang="zh-CN" altLang="en-US" sz="2800" b="1">
                <a:latin typeface="秋季恋歌" panose="02010600010101010101" charset="-122"/>
                <a:ea typeface="秋季恋歌" panose="02010600010101010101" charset="-122"/>
              </a:rPr>
              <a:t>高分作文点评</a:t>
            </a:r>
          </a:p>
        </p:txBody>
      </p:sp>
      <p:sp>
        <p:nvSpPr>
          <p:cNvPr id="8" name="文本框 7"/>
          <p:cNvSpPr txBox="1"/>
          <p:nvPr/>
        </p:nvSpPr>
        <p:spPr>
          <a:xfrm>
            <a:off x="8119110" y="941705"/>
            <a:ext cx="3577590" cy="5046345"/>
          </a:xfrm>
          <a:prstGeom prst="rect">
            <a:avLst/>
          </a:prstGeom>
          <a:noFill/>
        </p:spPr>
        <p:txBody>
          <a:bodyPr wrap="square" rtlCol="0">
            <a:spAutoFit/>
          </a:bodyPr>
          <a:lstStyle/>
          <a:p>
            <a:pPr>
              <a:lnSpc>
                <a:spcPct val="70000"/>
              </a:lnSpc>
            </a:pPr>
            <a:r>
              <a:rPr lang="en-US" altLang="zh-CN" sz="2000" dirty="0">
                <a:latin typeface="只想和你说晚安" panose="02010600010101010101" charset="-122"/>
                <a:ea typeface="只想和你说晚安" panose="02010600010101010101" charset="-122"/>
                <a:cs typeface="只想和你说晚安" panose="02010600010101010101" charset="-122"/>
              </a:rPr>
              <a:t>    </a:t>
            </a:r>
            <a:r>
              <a:rPr lang="zh-CN" altLang="en-US" sz="2000" dirty="0">
                <a:latin typeface="只想和你说晚安" panose="02010600010101010101" charset="-122"/>
                <a:ea typeface="只想和你说晚安" panose="02010600010101010101" charset="-122"/>
                <a:cs typeface="只想和你说晚安" panose="02010600010101010101" charset="-122"/>
              </a:rPr>
              <a:t>这篇续写与原文联系较紧密，第一段顺着提示语用一个</a:t>
            </a:r>
            <a:r>
              <a:rPr lang="en-US" altLang="zh-CN" sz="2000" dirty="0">
                <a:latin typeface="只想和你说晚安" panose="02010600010101010101" charset="-122"/>
                <a:ea typeface="只想和你说晚安" panose="02010600010101010101" charset="-122"/>
                <a:cs typeface="只想和你说晚安" panose="02010600010101010101" charset="-122"/>
              </a:rPr>
              <a:t>as if</a:t>
            </a:r>
            <a:r>
              <a:rPr lang="zh-CN" altLang="en-US" sz="2000" dirty="0">
                <a:latin typeface="只想和你说晚安" panose="02010600010101010101" charset="-122"/>
                <a:ea typeface="只想和你说晚安" panose="02010600010101010101" charset="-122"/>
                <a:cs typeface="只想和你说晚安" panose="02010600010101010101" charset="-122"/>
              </a:rPr>
              <a:t>巧妙地点明女儿的意图；接着描绘了一个无奈被工作所累的慈父形象；女儿退到一旁，仍不忘恳求父亲；父亲回归工作。第二段女儿落泪，父亲内疚，决定放下工作陪伴女儿，并通过父亲的心理活动描写进行了主题升华：陪伴女儿才是最重要的事情。</a:t>
            </a:r>
          </a:p>
          <a:p>
            <a:pPr>
              <a:lnSpc>
                <a:spcPct val="70000"/>
              </a:lnSpc>
            </a:pPr>
            <a:r>
              <a:rPr lang="zh-CN" altLang="en-US" sz="2000" dirty="0">
                <a:latin typeface="只想和你说晚安" panose="02010600010101010101" charset="-122"/>
                <a:ea typeface="只想和你说晚安" panose="02010600010101010101" charset="-122"/>
                <a:cs typeface="只想和你说晚安" panose="02010600010101010101" charset="-122"/>
              </a:rPr>
              <a:t>     语言准确，有些许错误，但不影响意义表达。词汇丰富多样，高级句式使用娴熟：</a:t>
            </a:r>
          </a:p>
          <a:p>
            <a:pPr>
              <a:lnSpc>
                <a:spcPct val="70000"/>
              </a:lnSpc>
            </a:pPr>
            <a:r>
              <a:rPr lang="en-US" altLang="zh-CN" sz="2000" dirty="0">
                <a:latin typeface="只想和你说晚安" panose="02010600010101010101" charset="-122"/>
                <a:ea typeface="只想和你说晚安" panose="02010600010101010101" charset="-122"/>
                <a:cs typeface="只想和你说晚安" panose="02010600010101010101" charset="-122"/>
                <a:sym typeface="+mn-ea"/>
              </a:rPr>
              <a:t>Raising up her head, she stared at me with eyes glittering with childish anticipation.  </a:t>
            </a:r>
          </a:p>
          <a:p>
            <a:pPr>
              <a:lnSpc>
                <a:spcPct val="70000"/>
              </a:lnSpc>
            </a:pPr>
            <a:r>
              <a:rPr lang="zh-CN" altLang="en-US" sz="2000" dirty="0">
                <a:latin typeface="只想和你说晚安" panose="02010600010101010101" charset="-122"/>
                <a:ea typeface="只想和你说晚安" panose="02010600010101010101" charset="-122"/>
                <a:cs typeface="只想和你说晚安" panose="02010600010101010101" charset="-122"/>
                <a:sym typeface="+mn-ea"/>
              </a:rPr>
              <a:t>【非谓语作状语；</a:t>
            </a:r>
            <a:r>
              <a:rPr lang="en-US" altLang="zh-CN" sz="2000" dirty="0">
                <a:latin typeface="只想和你说晚安" panose="02010600010101010101" charset="-122"/>
                <a:ea typeface="只想和你说晚安" panose="02010600010101010101" charset="-122"/>
                <a:cs typeface="只想和你说晚安" panose="02010600010101010101" charset="-122"/>
                <a:sym typeface="+mn-ea"/>
              </a:rPr>
              <a:t>as if </a:t>
            </a:r>
            <a:r>
              <a:rPr lang="zh-CN" altLang="en-US" sz="2000" dirty="0">
                <a:latin typeface="只想和你说晚安" panose="02010600010101010101" charset="-122"/>
                <a:ea typeface="只想和你说晚安" panose="02010600010101010101" charset="-122"/>
                <a:cs typeface="只想和你说晚安" panose="02010600010101010101" charset="-122"/>
                <a:sym typeface="+mn-ea"/>
              </a:rPr>
              <a:t>句型】</a:t>
            </a:r>
            <a:endParaRPr lang="zh-CN" altLang="en-US" sz="2000" dirty="0">
              <a:latin typeface="只想和你说晚安" panose="02010600010101010101" charset="-122"/>
              <a:ea typeface="只想和你说晚安" panose="02010600010101010101" charset="-122"/>
              <a:cs typeface="只想和你说晚安" panose="02010600010101010101" charset="-122"/>
            </a:endParaRPr>
          </a:p>
          <a:p>
            <a:pPr>
              <a:lnSpc>
                <a:spcPct val="70000"/>
              </a:lnSpc>
            </a:pPr>
            <a:r>
              <a:rPr lang="en-US" altLang="zh-CN" sz="2000" dirty="0">
                <a:latin typeface="只想和你说晚安" panose="02010600010101010101" charset="-122"/>
                <a:ea typeface="只想和你说晚安" panose="02010600010101010101" charset="-122"/>
                <a:cs typeface="只想和你说晚安" panose="02010600010101010101" charset="-122"/>
              </a:rPr>
              <a:t>A gleaming of light in her eyes submerging, she turned back and threw herself into the sofa. </a:t>
            </a:r>
          </a:p>
          <a:p>
            <a:pPr>
              <a:lnSpc>
                <a:spcPct val="70000"/>
              </a:lnSpc>
            </a:pPr>
            <a:r>
              <a:rPr lang="zh-CN" altLang="en-US" sz="2000" dirty="0">
                <a:latin typeface="只想和你说晚安" panose="02010600010101010101" charset="-122"/>
                <a:ea typeface="只想和你说晚安" panose="02010600010101010101" charset="-122"/>
                <a:cs typeface="只想和你说晚安" panose="02010600010101010101" charset="-122"/>
              </a:rPr>
              <a:t>【独立主格】</a:t>
            </a:r>
          </a:p>
          <a:p>
            <a:pPr>
              <a:lnSpc>
                <a:spcPct val="70000"/>
              </a:lnSpc>
            </a:pPr>
            <a:endParaRPr lang="zh-CN" altLang="en-US" sz="2000" dirty="0">
              <a:latin typeface="只想和你说晚安" panose="02010600010101010101" charset="-122"/>
              <a:ea typeface="只想和你说晚安" panose="02010600010101010101" charset="-122"/>
              <a:cs typeface="只想和你说晚安" panose="02010600010101010101" charset="-122"/>
            </a:endParaRPr>
          </a:p>
        </p:txBody>
      </p:sp>
      <p:sp>
        <p:nvSpPr>
          <p:cNvPr id="11" name="文本框 10"/>
          <p:cNvSpPr txBox="1"/>
          <p:nvPr/>
        </p:nvSpPr>
        <p:spPr>
          <a:xfrm>
            <a:off x="8318500" y="6163310"/>
            <a:ext cx="292100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得分：</a:t>
            </a:r>
            <a:r>
              <a:rPr lang="en-US" altLang="zh-CN" sz="2000"/>
              <a:t>20</a:t>
            </a:r>
          </a:p>
        </p:txBody>
      </p:sp>
      <p:pic>
        <p:nvPicPr>
          <p:cNvPr id="12" name="图片 11" descr="高分作文2"/>
          <p:cNvPicPr>
            <a:picLocks noChangeAspect="1"/>
          </p:cNvPicPr>
          <p:nvPr/>
        </p:nvPicPr>
        <p:blipFill>
          <a:blip r:embed="rId2"/>
          <a:stretch>
            <a:fillRect/>
          </a:stretch>
        </p:blipFill>
        <p:spPr>
          <a:xfrm>
            <a:off x="449580" y="760095"/>
            <a:ext cx="7612380" cy="5751195"/>
          </a:xfrm>
          <a:prstGeom prst="rect">
            <a:avLst/>
          </a:prstGeom>
        </p:spPr>
      </p:pic>
      <p:sp>
        <p:nvSpPr>
          <p:cNvPr id="13" name="文本框 12"/>
          <p:cNvSpPr txBox="1"/>
          <p:nvPr/>
        </p:nvSpPr>
        <p:spPr>
          <a:xfrm>
            <a:off x="2919095" y="3053715"/>
            <a:ext cx="242570" cy="368300"/>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r>
              <a:rPr lang="en-US" altLang="zh-CN" b="1">
                <a:solidFill>
                  <a:srgbClr val="C00000"/>
                </a:solidFill>
                <a:latin typeface="Optima" panose="02000503060000020004" charset="0"/>
                <a:cs typeface="Optima" panose="02000503060000020004" charset="0"/>
              </a:rPr>
              <a:t>I</a:t>
            </a:r>
          </a:p>
        </p:txBody>
      </p:sp>
      <p:sp>
        <p:nvSpPr>
          <p:cNvPr id="15" name="文本框 14"/>
          <p:cNvSpPr txBox="1"/>
          <p:nvPr/>
        </p:nvSpPr>
        <p:spPr>
          <a:xfrm>
            <a:off x="2728595" y="3388995"/>
            <a:ext cx="623570" cy="368300"/>
          </a:xfrm>
          <a:prstGeom prst="rect">
            <a:avLst/>
          </a:prstGeom>
          <a:solidFill>
            <a:schemeClr val="bg1"/>
          </a:solidFill>
        </p:spPr>
        <p:txBody>
          <a:bodyPr wrap="square" rtlCol="0">
            <a:spAutoFit/>
          </a:bodyPr>
          <a:lstStyle/>
          <a:p>
            <a:r>
              <a:rPr lang="en-US" altLang="zh-CN" b="1" dirty="0">
                <a:solidFill>
                  <a:srgbClr val="C00000"/>
                </a:solidFill>
                <a:latin typeface="Optima" panose="02000503060000020004" charset="0"/>
                <a:cs typeface="Optima" panose="02000503060000020004" charset="0"/>
              </a:rPr>
              <a:t>felt</a:t>
            </a:r>
          </a:p>
        </p:txBody>
      </p:sp>
      <p:sp>
        <p:nvSpPr>
          <p:cNvPr id="16" name="文本框 15"/>
          <p:cNvSpPr txBox="1"/>
          <p:nvPr/>
        </p:nvSpPr>
        <p:spPr>
          <a:xfrm>
            <a:off x="642620" y="4069080"/>
            <a:ext cx="623570" cy="368300"/>
          </a:xfrm>
          <a:prstGeom prst="rect">
            <a:avLst/>
          </a:prstGeom>
          <a:solidFill>
            <a:schemeClr val="bg1"/>
          </a:solidFill>
        </p:spPr>
        <p:txBody>
          <a:bodyPr wrap="square" rtlCol="0">
            <a:spAutoFit/>
          </a:bodyPr>
          <a:lstStyle/>
          <a:p>
            <a:r>
              <a:rPr lang="en-US" altLang="zh-CN" b="1">
                <a:solidFill>
                  <a:srgbClr val="C00000"/>
                </a:solidFill>
                <a:latin typeface="Optima" panose="02000503060000020004" charset="0"/>
                <a:cs typeface="Optima" panose="02000503060000020004" charset="0"/>
              </a:rPr>
              <a:t>guilt</a:t>
            </a:r>
          </a:p>
        </p:txBody>
      </p:sp>
      <p:sp>
        <p:nvSpPr>
          <p:cNvPr id="17" name="文本框 16"/>
          <p:cNvSpPr txBox="1"/>
          <p:nvPr/>
        </p:nvSpPr>
        <p:spPr>
          <a:xfrm>
            <a:off x="449580" y="4826635"/>
            <a:ext cx="538480" cy="368300"/>
          </a:xfrm>
          <a:prstGeom prst="rect">
            <a:avLst/>
          </a:prstGeom>
          <a:noFill/>
        </p:spPr>
        <p:txBody>
          <a:bodyPr wrap="square" rtlCol="0">
            <a:spAutoFit/>
          </a:bodyPr>
          <a:lstStyle/>
          <a:p>
            <a:r>
              <a:rPr lang="en-US" altLang="zh-CN" b="1">
                <a:solidFill>
                  <a:srgbClr val="C00000"/>
                </a:solidFill>
                <a:latin typeface="Optima" panose="02000503060000020004" charset="0"/>
                <a:cs typeface="Optima" panose="02000503060000020004" charset="0"/>
              </a:rPr>
              <a:t>for</a:t>
            </a:r>
          </a:p>
        </p:txBody>
      </p:sp>
      <p:sp>
        <p:nvSpPr>
          <p:cNvPr id="20" name="文本框 19"/>
          <p:cNvSpPr txBox="1"/>
          <p:nvPr/>
        </p:nvSpPr>
        <p:spPr>
          <a:xfrm>
            <a:off x="4855210" y="5567045"/>
            <a:ext cx="661670" cy="245110"/>
          </a:xfrm>
          <a:prstGeom prst="rect">
            <a:avLst/>
          </a:prstGeom>
          <a:solidFill>
            <a:schemeClr val="bg1"/>
          </a:solidFill>
        </p:spPr>
        <p:txBody>
          <a:bodyPr wrap="square" rtlCol="0">
            <a:spAutoFit/>
          </a:bodyPr>
          <a:lstStyle/>
          <a:p>
            <a:endParaRPr lang="zh-CN" altLang="en-US" sz="1000"/>
          </a:p>
        </p:txBody>
      </p:sp>
      <p:sp>
        <p:nvSpPr>
          <p:cNvPr id="21" name="文本框 20"/>
          <p:cNvSpPr txBox="1"/>
          <p:nvPr/>
        </p:nvSpPr>
        <p:spPr>
          <a:xfrm>
            <a:off x="1444625" y="5795010"/>
            <a:ext cx="774700" cy="275590"/>
          </a:xfrm>
          <a:prstGeom prst="rect">
            <a:avLst/>
          </a:prstGeom>
          <a:noFill/>
        </p:spPr>
        <p:txBody>
          <a:bodyPr wrap="square" rtlCol="0">
            <a:spAutoFit/>
          </a:bodyPr>
          <a:lstStyle/>
          <a:p>
            <a:r>
              <a:rPr lang="en-US" altLang="zh-CN" sz="1200" b="1" dirty="0">
                <a:solidFill>
                  <a:srgbClr val="C00000"/>
                </a:solidFill>
                <a:latin typeface="Optima" panose="02000503060000020004" charset="0"/>
                <a:cs typeface="Optima" panose="02000503060000020004" charset="0"/>
              </a:rPr>
              <a:t>nothing</a:t>
            </a:r>
          </a:p>
        </p:txBody>
      </p:sp>
      <p:grpSp>
        <p:nvGrpSpPr>
          <p:cNvPr id="4" name="组合 3"/>
          <p:cNvGrpSpPr/>
          <p:nvPr/>
        </p:nvGrpSpPr>
        <p:grpSpPr>
          <a:xfrm>
            <a:off x="412115" y="431800"/>
            <a:ext cx="3342005" cy="478790"/>
            <a:chOff x="649" y="680"/>
            <a:chExt cx="5263" cy="754"/>
          </a:xfrm>
        </p:grpSpPr>
        <p:cxnSp>
          <p:nvCxnSpPr>
            <p:cNvPr id="9" name="直接连接符 8"/>
            <p:cNvCxnSpPr/>
            <p:nvPr/>
          </p:nvCxnSpPr>
          <p:spPr>
            <a:xfrm>
              <a:off x="649" y="1198"/>
              <a:ext cx="638" cy="2"/>
            </a:xfrm>
            <a:prstGeom prst="line">
              <a:avLst/>
            </a:prstGeom>
            <a:ln w="25400">
              <a:solidFill>
                <a:srgbClr val="61C6BE"/>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994" y="1200"/>
              <a:ext cx="3918" cy="11"/>
            </a:xfrm>
            <a:prstGeom prst="line">
              <a:avLst/>
            </a:prstGeom>
            <a:ln w="25400">
              <a:solidFill>
                <a:srgbClr val="61C6BE"/>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1207" y="709"/>
              <a:ext cx="984" cy="725"/>
            </a:xfrm>
            <a:prstGeom prst="rect">
              <a:avLst/>
            </a:prstGeom>
            <a:solidFill>
              <a:srgbClr val="61C6BE"/>
            </a:solid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5</a:t>
              </a:r>
            </a:p>
          </p:txBody>
        </p:sp>
        <p:sp>
          <p:nvSpPr>
            <p:cNvPr id="23" name="文本框 22"/>
            <p:cNvSpPr txBox="1"/>
            <p:nvPr/>
          </p:nvSpPr>
          <p:spPr>
            <a:xfrm>
              <a:off x="2275" y="680"/>
              <a:ext cx="2986" cy="531"/>
            </a:xfrm>
            <a:prstGeom prst="rect">
              <a:avLst/>
            </a:prstGeom>
            <a:noFill/>
          </p:spPr>
          <p:txBody>
            <a:bodyPr wrap="none" rtlCol="0" anchor="t">
              <a:spAutoFit/>
            </a:bodyPr>
            <a:lstStyle/>
            <a:p>
              <a:r>
                <a:rPr lang="en-US" sz="1600" b="1">
                  <a:solidFill>
                    <a:schemeClr val="bg1">
                      <a:lumMod val="50000"/>
                    </a:schemeClr>
                  </a:solidFill>
                  <a:latin typeface="微软雅黑" panose="020B0503020204020204" pitchFamily="34" charset="-122"/>
                  <a:ea typeface="微软雅黑" panose="020B0503020204020204" pitchFamily="34" charset="-122"/>
                  <a:cs typeface="Impact" panose="020B0806030902050204" pitchFamily="34" charset="0"/>
                  <a:sym typeface="+mn-ea"/>
                </a:rPr>
                <a:t>Impressive Work</a:t>
              </a:r>
              <a:endParaRPr lang="en-US" sz="1600"/>
            </a:p>
          </p:txBody>
        </p:sp>
      </p:grpSp>
      <p:sp>
        <p:nvSpPr>
          <p:cNvPr id="24" name="文本框 23"/>
          <p:cNvSpPr txBox="1"/>
          <p:nvPr/>
        </p:nvSpPr>
        <p:spPr>
          <a:xfrm>
            <a:off x="4491990" y="1362710"/>
            <a:ext cx="774065" cy="275590"/>
          </a:xfrm>
          <a:prstGeom prst="rect">
            <a:avLst/>
          </a:prstGeom>
          <a:solidFill>
            <a:schemeClr val="bg1"/>
          </a:solidFill>
        </p:spPr>
        <p:txBody>
          <a:bodyPr wrap="square" rtlCol="0">
            <a:spAutoFit/>
          </a:bodyPr>
          <a:lstStyle/>
          <a:p>
            <a:r>
              <a:rPr lang="en-US" altLang="zh-CN" sz="1200" b="1" dirty="0">
                <a:solidFill>
                  <a:srgbClr val="C00000"/>
                </a:solidFill>
                <a:latin typeface="Optima" panose="02000503060000020004" charset="0"/>
                <a:cs typeface="Optima" panose="02000503060000020004" charset="0"/>
              </a:rPr>
              <a:t>glittering</a:t>
            </a:r>
          </a:p>
        </p:txBody>
      </p:sp>
      <p:sp>
        <p:nvSpPr>
          <p:cNvPr id="27" name="文本框 26"/>
          <p:cNvSpPr txBox="1"/>
          <p:nvPr/>
        </p:nvSpPr>
        <p:spPr>
          <a:xfrm>
            <a:off x="6295292" y="2584937"/>
            <a:ext cx="465993" cy="276999"/>
          </a:xfrm>
          <a:prstGeom prst="rect">
            <a:avLst/>
          </a:prstGeom>
          <a:solidFill>
            <a:schemeClr val="bg1"/>
          </a:solidFill>
        </p:spPr>
        <p:txBody>
          <a:bodyPr wrap="square" rtlCol="0">
            <a:spAutoFit/>
          </a:bodyPr>
          <a:lstStyle/>
          <a:p>
            <a:r>
              <a:rPr lang="en-US" altLang="zh-CN" sz="1200" b="1" dirty="0">
                <a:solidFill>
                  <a:srgbClr val="C00000"/>
                </a:solidFill>
                <a:latin typeface="Optima" panose="02000503060000020004" charset="0"/>
                <a:cs typeface="Optima" panose="02000503060000020004" charset="0"/>
              </a:rPr>
              <a:t>doll</a:t>
            </a:r>
          </a:p>
        </p:txBody>
      </p:sp>
      <p:pic>
        <p:nvPicPr>
          <p:cNvPr id="25" name="图片 24" descr="水印">
            <a:extLst>
              <a:ext uri="{FF2B5EF4-FFF2-40B4-BE49-F238E27FC236}">
                <a16:creationId xmlns:a16="http://schemas.microsoft.com/office/drawing/2014/main" id="{75F481D4-2CB4-45E6-BBFC-DBB716E6283C}"/>
              </a:ext>
            </a:extLst>
          </p:cNvPr>
          <p:cNvPicPr>
            <a:picLocks noChangeAspect="1"/>
          </p:cNvPicPr>
          <p:nvPr/>
        </p:nvPicPr>
        <p:blipFill>
          <a:blip r:embed="rId3"/>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heckerboard(across)">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续写 原文"/>
          <p:cNvPicPr>
            <a:picLocks noGrp="1" noChangeAspect="1"/>
          </p:cNvPicPr>
          <p:nvPr>
            <p:ph idx="1"/>
          </p:nvPr>
        </p:nvPicPr>
        <p:blipFill>
          <a:blip r:embed="rId2"/>
          <a:stretch>
            <a:fillRect/>
          </a:stretch>
        </p:blipFill>
        <p:spPr>
          <a:xfrm>
            <a:off x="7207250" y="1488440"/>
            <a:ext cx="4260215" cy="3222625"/>
          </a:xfrm>
          <a:prstGeom prst="rect">
            <a:avLst/>
          </a:prstGeom>
          <a:ln>
            <a:noFill/>
          </a:ln>
          <a:effectLst>
            <a:softEdge rad="127000"/>
          </a:effectLst>
        </p:spPr>
      </p:pic>
      <p:sp>
        <p:nvSpPr>
          <p:cNvPr id="5" name="文本框 4"/>
          <p:cNvSpPr txBox="1"/>
          <p:nvPr/>
        </p:nvSpPr>
        <p:spPr>
          <a:xfrm>
            <a:off x="504825" y="981710"/>
            <a:ext cx="8546465" cy="2614930"/>
          </a:xfrm>
          <a:prstGeom prst="rect">
            <a:avLst/>
          </a:prstGeom>
          <a:noFill/>
        </p:spPr>
        <p:txBody>
          <a:bodyPr wrap="square" rtlCol="0">
            <a:spAutoFit/>
          </a:bodyPr>
          <a:lstStyle/>
          <a:p>
            <a:r>
              <a:rPr lang="en-US" altLang="zh-CN" sz="4000">
                <a:latin typeface="Optima" panose="02000503060000020004" charset="0"/>
                <a:cs typeface="Optima" panose="02000503060000020004" charset="0"/>
              </a:rPr>
              <a:t>Homework</a:t>
            </a:r>
          </a:p>
          <a:p>
            <a:endParaRPr lang="en-US" altLang="zh-CN" sz="4000">
              <a:latin typeface="Optima" panose="02000503060000020004" charset="0"/>
              <a:cs typeface="Optima" panose="02000503060000020004" charset="0"/>
            </a:endParaRPr>
          </a:p>
          <a:p>
            <a:pPr lvl="1"/>
            <a:r>
              <a:rPr lang="en-US" altLang="zh-CN" sz="2800">
                <a:latin typeface="Optima" panose="02000503060000020004" charset="0"/>
                <a:cs typeface="Optima" panose="02000503060000020004" charset="0"/>
              </a:rPr>
              <a:t>1. Keep the given expressions in mind.</a:t>
            </a:r>
          </a:p>
          <a:p>
            <a:pPr lvl="1"/>
            <a:r>
              <a:rPr lang="en-US" altLang="zh-CN" sz="2800">
                <a:latin typeface="Optima" panose="02000503060000020004" charset="0"/>
                <a:cs typeface="Optima" panose="02000503060000020004" charset="0"/>
              </a:rPr>
              <a:t>2. Learn from the impressive works.</a:t>
            </a:r>
          </a:p>
          <a:p>
            <a:pPr lvl="1"/>
            <a:r>
              <a:rPr lang="en-US" altLang="zh-CN" sz="2800">
                <a:latin typeface="Optima" panose="02000503060000020004" charset="0"/>
                <a:cs typeface="Optima" panose="02000503060000020004" charset="0"/>
              </a:rPr>
              <a:t>3. Polish your  own writing.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655445" y="1582420"/>
            <a:ext cx="3141345" cy="1014730"/>
          </a:xfrm>
          <a:prstGeom prst="rect">
            <a:avLst/>
          </a:prstGeom>
          <a:noFill/>
        </p:spPr>
        <p:txBody>
          <a:bodyPr wrap="square" rtlCol="0">
            <a:spAutoFit/>
          </a:bodyPr>
          <a:lstStyle/>
          <a:p>
            <a:pPr algn="ctr"/>
            <a:r>
              <a:rPr lang="en-US" altLang="zh-CN" sz="6000" b="1" dirty="0">
                <a:solidFill>
                  <a:schemeClr val="bg2">
                    <a:lumMod val="50000"/>
                  </a:schemeClr>
                </a:solidFill>
                <a:latin typeface="Impact" panose="020B0806030902050204" pitchFamily="34" charset="0"/>
                <a:ea typeface="微软雅黑" panose="020B0503020204020204" pitchFamily="34" charset="-122"/>
                <a:cs typeface="Impact" panose="020B0806030902050204" pitchFamily="34" charset="0"/>
              </a:rPr>
              <a:t>Contents</a:t>
            </a:r>
          </a:p>
        </p:txBody>
      </p:sp>
      <p:sp>
        <p:nvSpPr>
          <p:cNvPr id="8" name="椭圆 7"/>
          <p:cNvSpPr/>
          <p:nvPr/>
        </p:nvSpPr>
        <p:spPr>
          <a:xfrm>
            <a:off x="7156112" y="3776579"/>
            <a:ext cx="670477" cy="672062"/>
          </a:xfrm>
          <a:prstGeom prst="ellipse">
            <a:avLst/>
          </a:prstGeom>
          <a:solidFill>
            <a:srgbClr val="A5DAD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80000"/>
              </a:lnSpc>
              <a:buClrTx/>
              <a:buSzTx/>
              <a:buFontTx/>
            </a:pPr>
            <a:r>
              <a:rPr lang="en-US" altLang="zh-CN" b="1" i="1" dirty="0">
                <a:solidFill>
                  <a:srgbClr val="5D7289"/>
                </a:solidFill>
                <a:latin typeface="微软雅黑" panose="020B0503020204020204" pitchFamily="34" charset="-122"/>
                <a:ea typeface="微软雅黑" panose="020B0503020204020204" pitchFamily="34" charset="-122"/>
                <a:sym typeface="+mn-ea"/>
              </a:rPr>
              <a:t>4</a:t>
            </a:r>
          </a:p>
        </p:txBody>
      </p:sp>
      <p:sp>
        <p:nvSpPr>
          <p:cNvPr id="10" name="椭圆 9"/>
          <p:cNvSpPr/>
          <p:nvPr/>
        </p:nvSpPr>
        <p:spPr>
          <a:xfrm>
            <a:off x="7156112" y="2986236"/>
            <a:ext cx="670477" cy="672062"/>
          </a:xfrm>
          <a:prstGeom prst="ellipse">
            <a:avLst/>
          </a:prstGeom>
          <a:solidFill>
            <a:srgbClr val="A4D9D1"/>
          </a:solidFill>
          <a:ln>
            <a:solidFill>
              <a:srgbClr val="BCE5F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80000"/>
              </a:lnSpc>
              <a:buClrTx/>
              <a:buSzTx/>
              <a:buFontTx/>
            </a:pPr>
            <a:r>
              <a:rPr lang="en-US" altLang="zh-CN" b="1" i="1" dirty="0">
                <a:solidFill>
                  <a:srgbClr val="5D7289"/>
                </a:solidFill>
                <a:latin typeface="微软雅黑" panose="020B0503020204020204" pitchFamily="34" charset="-122"/>
                <a:ea typeface="微软雅黑" panose="020B0503020204020204" pitchFamily="34" charset="-122"/>
                <a:sym typeface="+mn-ea"/>
              </a:rPr>
              <a:t>3</a:t>
            </a:r>
          </a:p>
        </p:txBody>
      </p:sp>
      <p:sp>
        <p:nvSpPr>
          <p:cNvPr id="11" name="文本框 10"/>
          <p:cNvSpPr txBox="1"/>
          <p:nvPr/>
        </p:nvSpPr>
        <p:spPr>
          <a:xfrm>
            <a:off x="7894641" y="2337834"/>
            <a:ext cx="2956950" cy="386080"/>
          </a:xfrm>
          <a:prstGeom prst="rect">
            <a:avLst/>
          </a:prstGeom>
          <a:noFill/>
        </p:spPr>
        <p:txBody>
          <a:bodyPr wrap="square" rtlCol="0">
            <a:spAutoFit/>
          </a:bodyPr>
          <a:lstStyle/>
          <a:p>
            <a:pPr algn="l">
              <a:lnSpc>
                <a:spcPct val="80000"/>
              </a:lnSpc>
              <a:buClrTx/>
              <a:buSzTx/>
              <a:buFontTx/>
            </a:pPr>
            <a:r>
              <a:rPr lang="en-US" altLang="zh-CN" sz="2400">
                <a:solidFill>
                  <a:schemeClr val="bg1">
                    <a:lumMod val="50000"/>
                  </a:schemeClr>
                </a:solidFill>
                <a:latin typeface="Impact" panose="020B0806030902050204" pitchFamily="34" charset="0"/>
                <a:ea typeface="微软雅黑" panose="020B0503020204020204" pitchFamily="34" charset="-122"/>
                <a:cs typeface="Impact" panose="020B0806030902050204" pitchFamily="34" charset="0"/>
                <a:sym typeface="+mn-ea"/>
              </a:rPr>
              <a:t>Expression Focus</a:t>
            </a:r>
            <a:r>
              <a:rPr lang="en-US" altLang="zh-CN" sz="2400" b="1">
                <a:solidFill>
                  <a:schemeClr val="bg1">
                    <a:lumMod val="50000"/>
                  </a:schemeClr>
                </a:solidFill>
                <a:latin typeface="微软雅黑" panose="020B0503020204020204" pitchFamily="34" charset="-122"/>
                <a:ea typeface="微软雅黑" panose="020B0503020204020204" pitchFamily="34" charset="-122"/>
                <a:cs typeface="Impact" panose="020B0806030902050204" pitchFamily="34" charset="0"/>
                <a:sym typeface="+mn-ea"/>
              </a:rPr>
              <a:t> </a:t>
            </a:r>
            <a:endParaRPr lang="en-US" altLang="zh-CN" sz="2400" b="1">
              <a:solidFill>
                <a:schemeClr val="bg1">
                  <a:lumMod val="50000"/>
                </a:schemeClr>
              </a:solidFill>
              <a:latin typeface="微软雅黑" panose="020B0503020204020204" pitchFamily="34" charset="-122"/>
              <a:ea typeface="微软雅黑" panose="020B0503020204020204" pitchFamily="34" charset="-122"/>
              <a:cs typeface="Impact" panose="020B0806030902050204" pitchFamily="34" charset="0"/>
            </a:endParaRPr>
          </a:p>
        </p:txBody>
      </p:sp>
      <p:sp>
        <p:nvSpPr>
          <p:cNvPr id="12" name="椭圆 11"/>
          <p:cNvSpPr/>
          <p:nvPr/>
        </p:nvSpPr>
        <p:spPr>
          <a:xfrm>
            <a:off x="7156112" y="1364910"/>
            <a:ext cx="670477" cy="672062"/>
          </a:xfrm>
          <a:prstGeom prst="ellipse">
            <a:avLst/>
          </a:prstGeom>
          <a:solidFill>
            <a:srgbClr val="9ED7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altLang="zh-CN" b="1" i="1" dirty="0">
                <a:solidFill>
                  <a:srgbClr val="5D7289"/>
                </a:solidFill>
                <a:latin typeface="微软雅黑" panose="020B0503020204020204" pitchFamily="34" charset="-122"/>
                <a:ea typeface="微软雅黑" panose="020B0503020204020204" pitchFamily="34" charset="-122"/>
              </a:rPr>
              <a:t>1</a:t>
            </a:r>
          </a:p>
        </p:txBody>
      </p:sp>
      <p:sp>
        <p:nvSpPr>
          <p:cNvPr id="13" name="文本框 12"/>
          <p:cNvSpPr txBox="1"/>
          <p:nvPr/>
        </p:nvSpPr>
        <p:spPr>
          <a:xfrm>
            <a:off x="7903210" y="1582420"/>
            <a:ext cx="3679825" cy="386080"/>
          </a:xfrm>
          <a:prstGeom prst="rect">
            <a:avLst/>
          </a:prstGeom>
          <a:noFill/>
        </p:spPr>
        <p:txBody>
          <a:bodyPr wrap="square" rtlCol="0">
            <a:spAutoFit/>
          </a:bodyPr>
          <a:lstStyle/>
          <a:p>
            <a:pPr>
              <a:lnSpc>
                <a:spcPct val="80000"/>
              </a:lnSpc>
            </a:pPr>
            <a:r>
              <a:rPr lang="en-US" altLang="zh-CN" sz="2400">
                <a:solidFill>
                  <a:schemeClr val="bg1">
                    <a:lumMod val="50000"/>
                  </a:schemeClr>
                </a:solidFill>
                <a:latin typeface="Impact" panose="020B0806030902050204" pitchFamily="34" charset="0"/>
                <a:ea typeface="微软雅黑" panose="020B0503020204020204" pitchFamily="34" charset="-122"/>
                <a:cs typeface="Impact" panose="020B0806030902050204" pitchFamily="34" charset="0"/>
                <a:sym typeface="+mn-ea"/>
              </a:rPr>
              <a:t>Continuation Exercise</a:t>
            </a:r>
            <a:endParaRPr lang="en-US" altLang="zh-CN" sz="2400" dirty="0">
              <a:solidFill>
                <a:schemeClr val="bg1">
                  <a:lumMod val="50000"/>
                </a:schemeClr>
              </a:solidFill>
              <a:latin typeface="Impact" panose="020B0806030902050204" pitchFamily="34" charset="0"/>
              <a:ea typeface="微软雅黑" panose="020B0503020204020204" pitchFamily="34" charset="-122"/>
              <a:cs typeface="Impact" panose="020B0806030902050204" pitchFamily="34" charset="0"/>
              <a:sym typeface="+mn-ea"/>
            </a:endParaRPr>
          </a:p>
        </p:txBody>
      </p:sp>
      <p:sp>
        <p:nvSpPr>
          <p:cNvPr id="14" name="椭圆 13"/>
          <p:cNvSpPr/>
          <p:nvPr/>
        </p:nvSpPr>
        <p:spPr>
          <a:xfrm>
            <a:off x="7156112" y="2167318"/>
            <a:ext cx="670477" cy="672062"/>
          </a:xfrm>
          <a:prstGeom prst="ellipse">
            <a:avLst/>
          </a:prstGeom>
          <a:solidFill>
            <a:srgbClr val="9ED7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80000"/>
              </a:lnSpc>
              <a:buClrTx/>
              <a:buSzTx/>
              <a:buFontTx/>
            </a:pPr>
            <a:r>
              <a:rPr lang="en-US" altLang="zh-CN" b="1" i="1" dirty="0">
                <a:solidFill>
                  <a:srgbClr val="5D7289"/>
                </a:solidFill>
                <a:latin typeface="微软雅黑" panose="020B0503020204020204" pitchFamily="34" charset="-122"/>
                <a:ea typeface="微软雅黑" panose="020B0503020204020204" pitchFamily="34" charset="-122"/>
                <a:sym typeface="+mn-ea"/>
              </a:rPr>
              <a:t>2</a:t>
            </a:r>
          </a:p>
        </p:txBody>
      </p:sp>
      <p:sp>
        <p:nvSpPr>
          <p:cNvPr id="15" name="文本框 14"/>
          <p:cNvSpPr txBox="1"/>
          <p:nvPr/>
        </p:nvSpPr>
        <p:spPr>
          <a:xfrm>
            <a:off x="7927975" y="3129280"/>
            <a:ext cx="3029585" cy="386080"/>
          </a:xfrm>
          <a:prstGeom prst="rect">
            <a:avLst/>
          </a:prstGeom>
          <a:noFill/>
        </p:spPr>
        <p:txBody>
          <a:bodyPr wrap="square" rtlCol="0">
            <a:spAutoFit/>
          </a:bodyPr>
          <a:lstStyle/>
          <a:p>
            <a:pPr algn="l">
              <a:lnSpc>
                <a:spcPct val="80000"/>
              </a:lnSpc>
              <a:buClrTx/>
              <a:buSzTx/>
              <a:buFontTx/>
            </a:pPr>
            <a:r>
              <a:rPr lang="en-US" altLang="zh-CN" sz="2400">
                <a:solidFill>
                  <a:schemeClr val="bg1">
                    <a:lumMod val="50000"/>
                  </a:schemeClr>
                </a:solidFill>
                <a:latin typeface="Impact" panose="020B0806030902050204" pitchFamily="34" charset="0"/>
                <a:ea typeface="微软雅黑" panose="020B0503020204020204" pitchFamily="34" charset="-122"/>
                <a:cs typeface="Impact" panose="020B0806030902050204" pitchFamily="34" charset="0"/>
              </a:rPr>
              <a:t>Plot Planning</a:t>
            </a:r>
          </a:p>
        </p:txBody>
      </p:sp>
      <p:sp>
        <p:nvSpPr>
          <p:cNvPr id="2" name="圆角矩形 1"/>
          <p:cNvSpPr/>
          <p:nvPr/>
        </p:nvSpPr>
        <p:spPr>
          <a:xfrm>
            <a:off x="1187450" y="2543810"/>
            <a:ext cx="4077970" cy="2746375"/>
          </a:xfrm>
          <a:prstGeom prst="round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937500" y="4731385"/>
            <a:ext cx="2957195" cy="386080"/>
          </a:xfrm>
          <a:prstGeom prst="rect">
            <a:avLst/>
          </a:prstGeom>
          <a:noFill/>
        </p:spPr>
        <p:txBody>
          <a:bodyPr wrap="square" rtlCol="0">
            <a:spAutoFit/>
          </a:bodyPr>
          <a:lstStyle/>
          <a:p>
            <a:pPr algn="l">
              <a:lnSpc>
                <a:spcPct val="80000"/>
              </a:lnSpc>
              <a:buClrTx/>
              <a:buSzTx/>
              <a:buFontTx/>
            </a:pPr>
            <a:r>
              <a:rPr lang="en-US" altLang="zh-CN" sz="2400">
                <a:solidFill>
                  <a:schemeClr val="bg1">
                    <a:lumMod val="50000"/>
                  </a:schemeClr>
                </a:solidFill>
                <a:latin typeface="Impact" panose="020B0806030902050204" pitchFamily="34" charset="0"/>
                <a:ea typeface="微软雅黑" panose="020B0503020204020204" pitchFamily="34" charset="-122"/>
                <a:cs typeface="Impact" panose="020B0806030902050204" pitchFamily="34" charset="0"/>
                <a:sym typeface="+mn-ea"/>
              </a:rPr>
              <a:t>Impressive Work </a:t>
            </a:r>
            <a:endParaRPr lang="en-US" altLang="zh-CN" sz="2400">
              <a:solidFill>
                <a:schemeClr val="bg1">
                  <a:lumMod val="50000"/>
                </a:schemeClr>
              </a:solidFill>
              <a:latin typeface="Impact" panose="020B0806030902050204" pitchFamily="34" charset="0"/>
              <a:ea typeface="微软雅黑" panose="020B0503020204020204" pitchFamily="34" charset="-122"/>
              <a:cs typeface="Impact" panose="020B0806030902050204" pitchFamily="34" charset="0"/>
            </a:endParaRPr>
          </a:p>
        </p:txBody>
      </p:sp>
      <p:sp>
        <p:nvSpPr>
          <p:cNvPr id="4" name="椭圆 3"/>
          <p:cNvSpPr/>
          <p:nvPr/>
        </p:nvSpPr>
        <p:spPr>
          <a:xfrm>
            <a:off x="7156112" y="4590649"/>
            <a:ext cx="670477" cy="672062"/>
          </a:xfrm>
          <a:prstGeom prst="ellipse">
            <a:avLst/>
          </a:prstGeom>
          <a:solidFill>
            <a:srgbClr val="A5DAD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80000"/>
              </a:lnSpc>
              <a:buClrTx/>
              <a:buSzTx/>
              <a:buFontTx/>
            </a:pPr>
            <a:r>
              <a:rPr lang="en-US" altLang="zh-CN" b="1" i="1" dirty="0">
                <a:solidFill>
                  <a:srgbClr val="5D7289"/>
                </a:solidFill>
                <a:latin typeface="微软雅黑" panose="020B0503020204020204" pitchFamily="34" charset="-122"/>
                <a:ea typeface="微软雅黑" panose="020B0503020204020204" pitchFamily="34" charset="-122"/>
                <a:sym typeface="+mn-ea"/>
              </a:rPr>
              <a:t>5</a:t>
            </a:r>
          </a:p>
        </p:txBody>
      </p:sp>
      <p:sp>
        <p:nvSpPr>
          <p:cNvPr id="6" name="文本框 5"/>
          <p:cNvSpPr txBox="1"/>
          <p:nvPr/>
        </p:nvSpPr>
        <p:spPr>
          <a:xfrm>
            <a:off x="7934646" y="3918984"/>
            <a:ext cx="2956950" cy="386080"/>
          </a:xfrm>
          <a:prstGeom prst="rect">
            <a:avLst/>
          </a:prstGeom>
          <a:noFill/>
        </p:spPr>
        <p:txBody>
          <a:bodyPr wrap="square" rtlCol="0">
            <a:spAutoFit/>
          </a:bodyPr>
          <a:lstStyle/>
          <a:p>
            <a:pPr algn="l">
              <a:lnSpc>
                <a:spcPct val="80000"/>
              </a:lnSpc>
              <a:buClrTx/>
              <a:buSzTx/>
              <a:buFontTx/>
            </a:pPr>
            <a:r>
              <a:rPr lang="en-US" altLang="zh-CN" sz="2400">
                <a:solidFill>
                  <a:schemeClr val="bg1">
                    <a:lumMod val="50000"/>
                  </a:schemeClr>
                </a:solidFill>
                <a:latin typeface="Impact" panose="020B0806030902050204" pitchFamily="34" charset="0"/>
                <a:ea typeface="微软雅黑" panose="020B0503020204020204" pitchFamily="34" charset="-122"/>
                <a:cs typeface="Impact" panose="020B0806030902050204" pitchFamily="34" charset="0"/>
                <a:sym typeface="+mn-ea"/>
              </a:rPr>
              <a:t>Possible Version </a:t>
            </a:r>
            <a:endParaRPr lang="en-US" altLang="zh-CN" sz="2400">
              <a:solidFill>
                <a:schemeClr val="bg1">
                  <a:lumMod val="50000"/>
                </a:schemeClr>
              </a:solidFill>
              <a:latin typeface="Impact" panose="020B0806030902050204" pitchFamily="34" charset="0"/>
              <a:ea typeface="微软雅黑" panose="020B0503020204020204" pitchFamily="34" charset="-122"/>
              <a:cs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412115" y="760730"/>
            <a:ext cx="405130" cy="1270"/>
          </a:xfrm>
          <a:prstGeom prst="line">
            <a:avLst/>
          </a:prstGeom>
          <a:ln w="25400">
            <a:solidFill>
              <a:srgbClr val="61C6BE"/>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266190" y="762000"/>
            <a:ext cx="2487930" cy="6985"/>
          </a:xfrm>
          <a:prstGeom prst="line">
            <a:avLst/>
          </a:prstGeom>
          <a:ln w="25400">
            <a:solidFill>
              <a:srgbClr val="61C6BE"/>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766445" y="450215"/>
            <a:ext cx="624840" cy="460375"/>
          </a:xfrm>
          <a:prstGeom prst="rect">
            <a:avLst/>
          </a:prstGeom>
          <a:solidFill>
            <a:srgbClr val="61C6BE"/>
          </a:solid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1</a:t>
            </a:r>
          </a:p>
        </p:txBody>
      </p:sp>
      <p:sp>
        <p:nvSpPr>
          <p:cNvPr id="2" name="文本框 1"/>
          <p:cNvSpPr txBox="1"/>
          <p:nvPr/>
        </p:nvSpPr>
        <p:spPr>
          <a:xfrm>
            <a:off x="1444625" y="431800"/>
            <a:ext cx="2397125" cy="337185"/>
          </a:xfrm>
          <a:prstGeom prst="rect">
            <a:avLst/>
          </a:prstGeom>
          <a:noFill/>
        </p:spPr>
        <p:txBody>
          <a:bodyPr wrap="none" rtlCol="0" anchor="t">
            <a:spAutoFit/>
          </a:bodyPr>
          <a:lstStyle/>
          <a:p>
            <a:r>
              <a:rPr lang="en-US" altLang="zh-CN" sz="1600" b="1">
                <a:solidFill>
                  <a:schemeClr val="bg1">
                    <a:lumMod val="50000"/>
                  </a:schemeClr>
                </a:solidFill>
                <a:latin typeface="微软雅黑" panose="020B0503020204020204" pitchFamily="34" charset="-122"/>
                <a:ea typeface="微软雅黑" panose="020B0503020204020204" pitchFamily="34" charset="-122"/>
                <a:cs typeface="Impact" panose="020B0806030902050204" pitchFamily="34" charset="0"/>
                <a:sym typeface="+mn-ea"/>
              </a:rPr>
              <a:t>Continuation Exercise</a:t>
            </a:r>
            <a:endParaRPr lang="zh-CN" altLang="en-US" sz="1600"/>
          </a:p>
        </p:txBody>
      </p:sp>
      <p:sp>
        <p:nvSpPr>
          <p:cNvPr id="6" name="文本框 5"/>
          <p:cNvSpPr txBox="1"/>
          <p:nvPr/>
        </p:nvSpPr>
        <p:spPr>
          <a:xfrm>
            <a:off x="0" y="0"/>
            <a:ext cx="309880" cy="368300"/>
          </a:xfrm>
          <a:prstGeom prst="rect">
            <a:avLst/>
          </a:prstGeom>
          <a:noFill/>
        </p:spPr>
        <p:txBody>
          <a:bodyPr wrap="none" rtlCol="0">
            <a:spAutoFit/>
          </a:bodyPr>
          <a:lstStyle/>
          <a:p>
            <a:endParaRPr lang="zh-CN" altLang="en-US"/>
          </a:p>
        </p:txBody>
      </p:sp>
      <p:sp>
        <p:nvSpPr>
          <p:cNvPr id="3" name="文本框 2"/>
          <p:cNvSpPr txBox="1"/>
          <p:nvPr/>
        </p:nvSpPr>
        <p:spPr>
          <a:xfrm>
            <a:off x="739775" y="1082040"/>
            <a:ext cx="10713085" cy="5125720"/>
          </a:xfrm>
          <a:prstGeom prst="rect">
            <a:avLst/>
          </a:prstGeom>
          <a:noFill/>
        </p:spPr>
        <p:txBody>
          <a:bodyPr wrap="square" rtlCol="0">
            <a:spAutoFit/>
          </a:bodyPr>
          <a:lstStyle/>
          <a:p>
            <a:pPr>
              <a:lnSpc>
                <a:spcPct val="90000"/>
              </a:lnSpc>
            </a:pPr>
            <a:r>
              <a:rPr lang="en-US" altLang="zh-CN" sz="2400">
                <a:latin typeface="Times New Roman" panose="02020603050405020304" charset="0"/>
                <a:cs typeface="Times New Roman" panose="02020603050405020304" charset="0"/>
              </a:rPr>
              <a:t>      </a:t>
            </a:r>
            <a:r>
              <a:rPr lang="en-US" altLang="zh-CN" sz="2400">
                <a:solidFill>
                  <a:schemeClr val="tx1">
                    <a:lumMod val="65000"/>
                    <a:lumOff val="35000"/>
                  </a:schemeClr>
                </a:solidFill>
                <a:latin typeface="Times New Roman" panose="02020603050405020304" charset="0"/>
                <a:cs typeface="Times New Roman" panose="02020603050405020304" charset="0"/>
              </a:rPr>
              <a:t> </a:t>
            </a:r>
            <a:r>
              <a:rPr lang="en-US" altLang="zh-CN" sz="2800">
                <a:solidFill>
                  <a:schemeClr val="tx1">
                    <a:lumMod val="65000"/>
                    <a:lumOff val="35000"/>
                  </a:schemeClr>
                </a:solidFill>
                <a:latin typeface="Times New Roman" panose="02020603050405020304" charset="0"/>
                <a:cs typeface="Times New Roman" panose="02020603050405020304" charset="0"/>
              </a:rPr>
              <a:t> “Missy,” I called to my wife, “did you put the banana skin on my desk?” “No, honey. </a:t>
            </a:r>
            <a:r>
              <a:rPr lang="en-US" altLang="zh-CN" sz="2800" u="sng">
                <a:solidFill>
                  <a:schemeClr val="tx1">
                    <a:lumMod val="65000"/>
                    <a:lumOff val="35000"/>
                  </a:schemeClr>
                </a:solidFill>
                <a:latin typeface="Times New Roman" panose="02020603050405020304" charset="0"/>
                <a:cs typeface="Times New Roman" panose="02020603050405020304" charset="0"/>
              </a:rPr>
              <a:t>Meghan</a:t>
            </a:r>
            <a:r>
              <a:rPr lang="en-US" altLang="zh-CN" sz="2800">
                <a:solidFill>
                  <a:schemeClr val="tx1">
                    <a:lumMod val="65000"/>
                    <a:lumOff val="35000"/>
                  </a:schemeClr>
                </a:solidFill>
                <a:latin typeface="Times New Roman" panose="02020603050405020304" charset="0"/>
                <a:cs typeface="Times New Roman" panose="02020603050405020304" charset="0"/>
              </a:rPr>
              <a:t> probably did.” As I'd feared, she had missed my real purpose of the question which was to make it clear to her that she hadn't done her job: defend my </a:t>
            </a:r>
            <a:r>
              <a:rPr lang="en-US" altLang="zh-CN" sz="2800" u="sng">
                <a:solidFill>
                  <a:schemeClr val="tx1">
                    <a:lumMod val="65000"/>
                    <a:lumOff val="35000"/>
                  </a:schemeClr>
                </a:solidFill>
                <a:latin typeface="Times New Roman" panose="02020603050405020304" charset="0"/>
                <a:cs typeface="Times New Roman" panose="02020603050405020304" charset="0"/>
              </a:rPr>
              <a:t>desk</a:t>
            </a:r>
            <a:r>
              <a:rPr lang="en-US" altLang="zh-CN" sz="2800">
                <a:solidFill>
                  <a:schemeClr val="tx1">
                    <a:lumMod val="65000"/>
                    <a:lumOff val="35000"/>
                  </a:schemeClr>
                </a:solidFill>
                <a:latin typeface="Times New Roman" panose="02020603050405020304" charset="0"/>
                <a:cs typeface="Times New Roman" panose="02020603050405020304" charset="0"/>
              </a:rPr>
              <a:t> against the invader —— our naughty girl. I abandoned the conversation.</a:t>
            </a:r>
          </a:p>
          <a:p>
            <a:pPr>
              <a:lnSpc>
                <a:spcPct val="90000"/>
              </a:lnSpc>
            </a:pPr>
            <a:r>
              <a:rPr lang="en-US" altLang="zh-CN" sz="2800">
                <a:solidFill>
                  <a:schemeClr val="tx1">
                    <a:lumMod val="65000"/>
                    <a:lumOff val="35000"/>
                  </a:schemeClr>
                </a:solidFill>
                <a:latin typeface="Times New Roman" panose="02020603050405020304" charset="0"/>
                <a:cs typeface="Times New Roman" panose="02020603050405020304" charset="0"/>
              </a:rPr>
              <a:t>        I sat here at the desk, and stared at the screen. I waited patiently for ideas to come to me, exam questions for a test I would give my English students. My wife was off to a reunion somewhere, but I was not alone. Meghan, our 22-month-old daughter, kept me </a:t>
            </a:r>
            <a:r>
              <a:rPr lang="en-US" altLang="zh-CN" sz="2800" u="sng">
                <a:solidFill>
                  <a:schemeClr val="tx1">
                    <a:lumMod val="65000"/>
                    <a:lumOff val="35000"/>
                  </a:schemeClr>
                </a:solidFill>
                <a:latin typeface="Times New Roman" panose="02020603050405020304" charset="0"/>
                <a:cs typeface="Times New Roman" panose="02020603050405020304" charset="0"/>
              </a:rPr>
              <a:t>company</a:t>
            </a:r>
            <a:r>
              <a:rPr lang="en-US" altLang="zh-CN" sz="2800">
                <a:solidFill>
                  <a:schemeClr val="tx1">
                    <a:lumMod val="65000"/>
                    <a:lumOff val="35000"/>
                  </a:schemeClr>
                </a:solidFill>
                <a:latin typeface="Times New Roman" panose="02020603050405020304" charset="0"/>
                <a:cs typeface="Times New Roman" panose="02020603050405020304" charset="0"/>
              </a:rPr>
              <a:t>. Yet her plans that day seemed to go against mine.</a:t>
            </a:r>
          </a:p>
          <a:p>
            <a:pPr>
              <a:lnSpc>
                <a:spcPct val="90000"/>
              </a:lnSpc>
            </a:pPr>
            <a:r>
              <a:rPr lang="en-US" altLang="zh-CN" sz="2800">
                <a:solidFill>
                  <a:schemeClr val="tx1">
                    <a:lumMod val="65000"/>
                    <a:lumOff val="35000"/>
                  </a:schemeClr>
                </a:solidFill>
                <a:latin typeface="Times New Roman" panose="02020603050405020304" charset="0"/>
                <a:cs typeface="Times New Roman" panose="02020603050405020304" charset="0"/>
              </a:rPr>
              <a:t>        She followed a daily routine that was both time-consuming and challenging. It included certain basic tasks: watching the fish, sweeping the carpet in her room, climbing up and down her bed.</a:t>
            </a:r>
          </a:p>
        </p:txBody>
      </p:sp>
      <p:pic>
        <p:nvPicPr>
          <p:cNvPr id="8" name="图片 7" descr="水印">
            <a:extLst>
              <a:ext uri="{FF2B5EF4-FFF2-40B4-BE49-F238E27FC236}">
                <a16:creationId xmlns:a16="http://schemas.microsoft.com/office/drawing/2014/main" id="{320EF3FE-4B7E-445D-A793-8692A86712C0}"/>
              </a:ext>
            </a:extLst>
          </p:cNvPr>
          <p:cNvPicPr>
            <a:picLocks noChangeAspect="1"/>
          </p:cNvPicPr>
          <p:nvPr/>
        </p:nvPicPr>
        <p:blipFill>
          <a:blip r:embed="rId2"/>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412115" y="760730"/>
            <a:ext cx="405130" cy="1270"/>
          </a:xfrm>
          <a:prstGeom prst="line">
            <a:avLst/>
          </a:prstGeom>
          <a:ln w="25400">
            <a:solidFill>
              <a:srgbClr val="61C6BE"/>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266190" y="762000"/>
            <a:ext cx="2487930" cy="6985"/>
          </a:xfrm>
          <a:prstGeom prst="line">
            <a:avLst/>
          </a:prstGeom>
          <a:ln w="25400">
            <a:solidFill>
              <a:srgbClr val="61C6BE"/>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766445" y="450215"/>
            <a:ext cx="624840" cy="460375"/>
          </a:xfrm>
          <a:prstGeom prst="rect">
            <a:avLst/>
          </a:prstGeom>
          <a:solidFill>
            <a:srgbClr val="61C6BE"/>
          </a:solid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1</a:t>
            </a:r>
          </a:p>
        </p:txBody>
      </p:sp>
      <p:sp>
        <p:nvSpPr>
          <p:cNvPr id="2" name="文本框 1"/>
          <p:cNvSpPr txBox="1"/>
          <p:nvPr/>
        </p:nvSpPr>
        <p:spPr>
          <a:xfrm>
            <a:off x="1444625" y="431800"/>
            <a:ext cx="2397125" cy="337185"/>
          </a:xfrm>
          <a:prstGeom prst="rect">
            <a:avLst/>
          </a:prstGeom>
          <a:noFill/>
        </p:spPr>
        <p:txBody>
          <a:bodyPr wrap="none" rtlCol="0" anchor="t">
            <a:spAutoFit/>
          </a:bodyPr>
          <a:lstStyle/>
          <a:p>
            <a:r>
              <a:rPr lang="en-US" altLang="zh-CN" sz="1600" b="1">
                <a:solidFill>
                  <a:schemeClr val="bg1">
                    <a:lumMod val="50000"/>
                  </a:schemeClr>
                </a:solidFill>
                <a:latin typeface="微软雅黑" panose="020B0503020204020204" pitchFamily="34" charset="-122"/>
                <a:ea typeface="微软雅黑" panose="020B0503020204020204" pitchFamily="34" charset="-122"/>
                <a:cs typeface="Impact" panose="020B0806030902050204" pitchFamily="34" charset="0"/>
                <a:sym typeface="+mn-ea"/>
              </a:rPr>
              <a:t>Continuation Exercise</a:t>
            </a:r>
            <a:endParaRPr lang="zh-CN" altLang="en-US" sz="1600"/>
          </a:p>
        </p:txBody>
      </p:sp>
      <p:sp>
        <p:nvSpPr>
          <p:cNvPr id="6" name="文本框 5"/>
          <p:cNvSpPr txBox="1"/>
          <p:nvPr/>
        </p:nvSpPr>
        <p:spPr>
          <a:xfrm>
            <a:off x="0" y="0"/>
            <a:ext cx="309880" cy="368300"/>
          </a:xfrm>
          <a:prstGeom prst="rect">
            <a:avLst/>
          </a:prstGeom>
          <a:noFill/>
        </p:spPr>
        <p:txBody>
          <a:bodyPr wrap="none" rtlCol="0">
            <a:spAutoFit/>
          </a:bodyPr>
          <a:lstStyle/>
          <a:p>
            <a:endParaRPr lang="zh-CN" altLang="en-US"/>
          </a:p>
        </p:txBody>
      </p:sp>
      <p:sp>
        <p:nvSpPr>
          <p:cNvPr id="8" name="文本框 7"/>
          <p:cNvSpPr txBox="1"/>
          <p:nvPr/>
        </p:nvSpPr>
        <p:spPr>
          <a:xfrm>
            <a:off x="624840" y="957580"/>
            <a:ext cx="11273155" cy="5900420"/>
          </a:xfrm>
          <a:prstGeom prst="rect">
            <a:avLst/>
          </a:prstGeom>
          <a:noFill/>
        </p:spPr>
        <p:txBody>
          <a:bodyPr wrap="square" rtlCol="0">
            <a:spAutoFit/>
          </a:bodyPr>
          <a:lstStyle/>
          <a:p>
            <a:pPr>
              <a:lnSpc>
                <a:spcPct val="90000"/>
              </a:lnSpc>
            </a:pPr>
            <a:r>
              <a:rPr lang="en-US" altLang="zh-CN" sz="2400">
                <a:latin typeface="Times New Roman" panose="02020603050405020304" charset="0"/>
                <a:cs typeface="Times New Roman" panose="02020603050405020304" charset="0"/>
              </a:rPr>
              <a:t>      </a:t>
            </a:r>
            <a:r>
              <a:rPr lang="en-US" altLang="zh-CN" sz="2400">
                <a:solidFill>
                  <a:schemeClr val="tx1">
                    <a:lumMod val="65000"/>
                    <a:lumOff val="35000"/>
                  </a:schemeClr>
                </a:solidFill>
                <a:latin typeface="Times New Roman" panose="02020603050405020304" charset="0"/>
                <a:cs typeface="Times New Roman" panose="02020603050405020304" charset="0"/>
              </a:rPr>
              <a:t> </a:t>
            </a:r>
            <a:r>
              <a:rPr lang="en-US" altLang="zh-CN" sz="2800">
                <a:solidFill>
                  <a:schemeClr val="tx1">
                    <a:lumMod val="65000"/>
                    <a:lumOff val="35000"/>
                  </a:schemeClr>
                </a:solidFill>
                <a:latin typeface="Times New Roman" panose="02020603050405020304" charset="0"/>
                <a:cs typeface="Times New Roman" panose="02020603050405020304" charset="0"/>
              </a:rPr>
              <a:t> At first I could </a:t>
            </a:r>
            <a:r>
              <a:rPr lang="en-US" altLang="zh-CN" sz="2800" u="sng">
                <a:solidFill>
                  <a:schemeClr val="tx1">
                    <a:lumMod val="65000"/>
                    <a:lumOff val="35000"/>
                  </a:schemeClr>
                </a:solidFill>
                <a:latin typeface="Times New Roman" panose="02020603050405020304" charset="0"/>
                <a:cs typeface="Times New Roman" panose="02020603050405020304" charset="0"/>
              </a:rPr>
              <a:t>concentrate on</a:t>
            </a:r>
            <a:r>
              <a:rPr lang="en-US" altLang="zh-CN" sz="2800">
                <a:solidFill>
                  <a:schemeClr val="tx1">
                    <a:lumMod val="65000"/>
                    <a:lumOff val="35000"/>
                  </a:schemeClr>
                </a:solidFill>
                <a:latin typeface="Times New Roman" panose="02020603050405020304" charset="0"/>
                <a:cs typeface="Times New Roman" panose="02020603050405020304" charset="0"/>
              </a:rPr>
              <a:t> designing my test paper. But I was soon sidetracked(</a:t>
            </a:r>
            <a:r>
              <a:rPr lang="zh-CN" altLang="en-US" sz="2800">
                <a:solidFill>
                  <a:schemeClr val="tx1">
                    <a:lumMod val="65000"/>
                    <a:lumOff val="35000"/>
                  </a:schemeClr>
                </a:solidFill>
                <a:latin typeface="Times New Roman" panose="02020603050405020304" charset="0"/>
                <a:cs typeface="Times New Roman" panose="02020603050405020304" charset="0"/>
              </a:rPr>
              <a:t>分心的</a:t>
            </a:r>
            <a:r>
              <a:rPr lang="en-US" altLang="zh-CN" sz="2800">
                <a:solidFill>
                  <a:schemeClr val="tx1">
                    <a:lumMod val="65000"/>
                    <a:lumOff val="35000"/>
                  </a:schemeClr>
                </a:solidFill>
                <a:latin typeface="Times New Roman" panose="02020603050405020304" charset="0"/>
                <a:cs typeface="Times New Roman" panose="02020603050405020304" charset="0"/>
              </a:rPr>
              <a:t>). I had not counted on the arrival of the “bib-bibs” (“Bib-bibs” were birds.) “Bib-bibs, bib-bibs!” Meghan screamed </a:t>
            </a:r>
            <a:r>
              <a:rPr lang="en-US" altLang="zh-CN" sz="2800" u="sng">
                <a:solidFill>
                  <a:schemeClr val="tx1">
                    <a:lumMod val="65000"/>
                    <a:lumOff val="35000"/>
                  </a:schemeClr>
                </a:solidFill>
                <a:latin typeface="Times New Roman" panose="02020603050405020304" charset="0"/>
                <a:cs typeface="Times New Roman" panose="02020603050405020304" charset="0"/>
              </a:rPr>
              <a:t>excitedly</a:t>
            </a:r>
            <a:r>
              <a:rPr lang="en-US" altLang="zh-CN" sz="2800">
                <a:solidFill>
                  <a:schemeClr val="tx1">
                    <a:lumMod val="65000"/>
                    <a:lumOff val="35000"/>
                  </a:schemeClr>
                </a:solidFill>
                <a:latin typeface="Times New Roman" panose="02020603050405020304" charset="0"/>
                <a:cs typeface="Times New Roman" panose="02020603050405020304" charset="0"/>
              </a:rPr>
              <a:t>, her eyes alive with </a:t>
            </a:r>
            <a:r>
              <a:rPr lang="en-US" altLang="zh-CN" sz="2800" u="sng">
                <a:solidFill>
                  <a:schemeClr val="tx1">
                    <a:lumMod val="65000"/>
                    <a:lumOff val="35000"/>
                  </a:schemeClr>
                </a:solidFill>
                <a:latin typeface="Times New Roman" panose="02020603050405020304" charset="0"/>
                <a:cs typeface="Times New Roman" panose="02020603050405020304" charset="0"/>
              </a:rPr>
              <a:t>expectation</a:t>
            </a:r>
            <a:r>
              <a:rPr lang="en-US" altLang="zh-CN" sz="2800">
                <a:solidFill>
                  <a:schemeClr val="tx1">
                    <a:lumMod val="65000"/>
                    <a:lumOff val="35000"/>
                  </a:schemeClr>
                </a:solidFill>
                <a:latin typeface="Times New Roman" panose="02020603050405020304" charset="0"/>
                <a:cs typeface="Times New Roman" panose="02020603050405020304" charset="0"/>
              </a:rPr>
              <a:t>. She insisted that I go with her to the window.</a:t>
            </a:r>
          </a:p>
          <a:p>
            <a:pPr>
              <a:lnSpc>
                <a:spcPct val="90000"/>
              </a:lnSpc>
            </a:pPr>
            <a:r>
              <a:rPr lang="en-US" altLang="zh-CN" sz="2800">
                <a:solidFill>
                  <a:schemeClr val="tx1">
                    <a:lumMod val="65000"/>
                    <a:lumOff val="35000"/>
                  </a:schemeClr>
                </a:solidFill>
                <a:latin typeface="Times New Roman" panose="02020603050405020304" charset="0"/>
                <a:cs typeface="Times New Roman" panose="02020603050405020304" charset="0"/>
              </a:rPr>
              <a:t>        “In a second. Just let me finish this question.” I said. She </a:t>
            </a:r>
            <a:r>
              <a:rPr lang="en-US" altLang="zh-CN" sz="2800" u="sng">
                <a:solidFill>
                  <a:schemeClr val="tx1">
                    <a:lumMod val="65000"/>
                    <a:lumOff val="35000"/>
                  </a:schemeClr>
                </a:solidFill>
                <a:latin typeface="Times New Roman" panose="02020603050405020304" charset="0"/>
                <a:cs typeface="Times New Roman" panose="02020603050405020304" charset="0"/>
              </a:rPr>
              <a:t>pulled</a:t>
            </a:r>
            <a:r>
              <a:rPr lang="en-US" altLang="zh-CN" sz="2800">
                <a:solidFill>
                  <a:schemeClr val="tx1">
                    <a:lumMod val="65000"/>
                    <a:lumOff val="35000"/>
                  </a:schemeClr>
                </a:solidFill>
                <a:latin typeface="Times New Roman" panose="02020603050405020304" charset="0"/>
                <a:cs typeface="Times New Roman" panose="02020603050405020304" charset="0"/>
              </a:rPr>
              <a:t> me by the hand (two fingers, actually) toward the window. I saw myself as a fool, being led to watch the bib-bibs. And we did watch them. They chattered and leaped back and forth on the lawn just outside our apartment window. Meghan was absorbed, but as I watched them, I still thought about my </a:t>
            </a:r>
            <a:r>
              <a:rPr lang="en-US" altLang="zh-CN" sz="2800" u="sng">
                <a:solidFill>
                  <a:schemeClr val="tx1">
                    <a:lumMod val="65000"/>
                    <a:lumOff val="35000"/>
                  </a:schemeClr>
                </a:solidFill>
                <a:latin typeface="Times New Roman" panose="02020603050405020304" charset="0"/>
                <a:cs typeface="Times New Roman" panose="02020603050405020304" charset="0"/>
              </a:rPr>
              <a:t>work</a:t>
            </a:r>
            <a:r>
              <a:rPr lang="en-US" altLang="zh-CN" sz="2800">
                <a:solidFill>
                  <a:schemeClr val="tx1">
                    <a:lumMod val="65000"/>
                    <a:lumOff val="35000"/>
                  </a:schemeClr>
                </a:solidFill>
                <a:latin typeface="Times New Roman" panose="02020603050405020304" charset="0"/>
                <a:cs typeface="Times New Roman" panose="02020603050405020304" charset="0"/>
              </a:rPr>
              <a:t>.</a:t>
            </a:r>
          </a:p>
          <a:p>
            <a:pPr>
              <a:lnSpc>
                <a:spcPct val="90000"/>
              </a:lnSpc>
            </a:pPr>
            <a:r>
              <a:rPr lang="en-US" sz="2800">
                <a:solidFill>
                  <a:schemeClr val="tx1">
                    <a:lumMod val="65000"/>
                    <a:lumOff val="35000"/>
                  </a:schemeClr>
                </a:solidFill>
                <a:latin typeface="Times New Roman" panose="02020603050405020304" charset="0"/>
                <a:cs typeface="Times New Roman" panose="02020603050405020304" charset="0"/>
                <a:sym typeface="+mn-ea"/>
              </a:rPr>
              <a:t>        Suddenly she rushed out from the room, and I heard her naked feet slapping against the wooden floor outside. She </a:t>
            </a:r>
            <a:r>
              <a:rPr lang="en-US" sz="2800" u="sng">
                <a:solidFill>
                  <a:schemeClr val="tx1">
                    <a:lumMod val="65000"/>
                    <a:lumOff val="35000"/>
                  </a:schemeClr>
                </a:solidFill>
                <a:latin typeface="Times New Roman" panose="02020603050405020304" charset="0"/>
                <a:cs typeface="Times New Roman" panose="02020603050405020304" charset="0"/>
                <a:sym typeface="+mn-ea"/>
              </a:rPr>
              <a:t>returned</a:t>
            </a:r>
            <a:r>
              <a:rPr lang="en-US" sz="2800">
                <a:solidFill>
                  <a:schemeClr val="tx1">
                    <a:lumMod val="65000"/>
                    <a:lumOff val="35000"/>
                  </a:schemeClr>
                </a:solidFill>
                <a:latin typeface="Times New Roman" panose="02020603050405020304" charset="0"/>
                <a:cs typeface="Times New Roman" panose="02020603050405020304" charset="0"/>
                <a:sym typeface="+mn-ea"/>
              </a:rPr>
              <a:t> with her doll, Dumpty. She held him up to the window, stretching him out by his two arms and whispering into his nonexistent ear, “Bib-bibs, </a:t>
            </a:r>
            <a:r>
              <a:rPr lang="en-US" sz="2800" u="sng">
                <a:solidFill>
                  <a:schemeClr val="tx1">
                    <a:lumMod val="65000"/>
                    <a:lumOff val="35000"/>
                  </a:schemeClr>
                </a:solidFill>
                <a:latin typeface="Times New Roman" panose="02020603050405020304" charset="0"/>
                <a:cs typeface="Times New Roman" panose="02020603050405020304" charset="0"/>
                <a:sym typeface="+mn-ea"/>
              </a:rPr>
              <a:t>Dumpty</a:t>
            </a:r>
            <a:r>
              <a:rPr lang="en-US" sz="2800">
                <a:solidFill>
                  <a:schemeClr val="tx1">
                    <a:lumMod val="65000"/>
                    <a:lumOff val="35000"/>
                  </a:schemeClr>
                </a:solidFill>
                <a:latin typeface="Times New Roman" panose="02020603050405020304" charset="0"/>
                <a:cs typeface="Times New Roman" panose="02020603050405020304" charset="0"/>
                <a:sym typeface="+mn-ea"/>
              </a:rPr>
              <a:t>, bib-bibs!” Then I left them in conversation and returned to my desk. </a:t>
            </a:r>
            <a:endParaRPr lang="en-US" altLang="zh-CN" sz="2800">
              <a:solidFill>
                <a:schemeClr val="tx1">
                  <a:lumMod val="65000"/>
                  <a:lumOff val="35000"/>
                </a:schemeClr>
              </a:solidFill>
              <a:latin typeface="Times New Roman" panose="02020603050405020304" charset="0"/>
              <a:cs typeface="Times New Roman" panose="02020603050405020304" charset="0"/>
            </a:endParaRPr>
          </a:p>
          <a:p>
            <a:pPr>
              <a:lnSpc>
                <a:spcPct val="90000"/>
              </a:lnSpc>
            </a:pPr>
            <a:r>
              <a:rPr lang="en-US" altLang="zh-CN" sz="2800">
                <a:solidFill>
                  <a:schemeClr val="tx1">
                    <a:lumMod val="65000"/>
                    <a:lumOff val="35000"/>
                  </a:schemeClr>
                </a:solidFill>
                <a:latin typeface="Times New Roman" panose="02020603050405020304" charset="0"/>
                <a:cs typeface="Times New Roman" panose="02020603050405020304" charset="0"/>
              </a:rPr>
              <a:t>        </a:t>
            </a:r>
          </a:p>
        </p:txBody>
      </p:sp>
      <p:pic>
        <p:nvPicPr>
          <p:cNvPr id="9" name="图片 8" descr="水印">
            <a:extLst>
              <a:ext uri="{FF2B5EF4-FFF2-40B4-BE49-F238E27FC236}">
                <a16:creationId xmlns:a16="http://schemas.microsoft.com/office/drawing/2014/main" id="{34CC4068-1C78-41AF-8B68-8DF94E4ED339}"/>
              </a:ext>
            </a:extLst>
          </p:cNvPr>
          <p:cNvPicPr>
            <a:picLocks noChangeAspect="1"/>
          </p:cNvPicPr>
          <p:nvPr/>
        </p:nvPicPr>
        <p:blipFill>
          <a:blip r:embed="rId2"/>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412115" y="760730"/>
            <a:ext cx="405130" cy="1270"/>
          </a:xfrm>
          <a:prstGeom prst="line">
            <a:avLst/>
          </a:prstGeom>
          <a:ln w="25400">
            <a:solidFill>
              <a:srgbClr val="61C6BE"/>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266190" y="762000"/>
            <a:ext cx="2487930" cy="6985"/>
          </a:xfrm>
          <a:prstGeom prst="line">
            <a:avLst/>
          </a:prstGeom>
          <a:ln w="25400">
            <a:solidFill>
              <a:srgbClr val="61C6BE"/>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766445" y="450215"/>
            <a:ext cx="624840" cy="460375"/>
          </a:xfrm>
          <a:prstGeom prst="rect">
            <a:avLst/>
          </a:prstGeom>
          <a:solidFill>
            <a:srgbClr val="61C6BE"/>
          </a:solid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1</a:t>
            </a:r>
          </a:p>
        </p:txBody>
      </p:sp>
      <p:sp>
        <p:nvSpPr>
          <p:cNvPr id="2" name="文本框 1"/>
          <p:cNvSpPr txBox="1"/>
          <p:nvPr/>
        </p:nvSpPr>
        <p:spPr>
          <a:xfrm>
            <a:off x="1444625" y="431800"/>
            <a:ext cx="2397125" cy="337185"/>
          </a:xfrm>
          <a:prstGeom prst="rect">
            <a:avLst/>
          </a:prstGeom>
          <a:noFill/>
        </p:spPr>
        <p:txBody>
          <a:bodyPr wrap="none" rtlCol="0" anchor="t">
            <a:spAutoFit/>
          </a:bodyPr>
          <a:lstStyle/>
          <a:p>
            <a:r>
              <a:rPr lang="en-US" altLang="zh-CN" sz="1600" b="1">
                <a:solidFill>
                  <a:schemeClr val="bg1">
                    <a:lumMod val="50000"/>
                  </a:schemeClr>
                </a:solidFill>
                <a:latin typeface="微软雅黑" panose="020B0503020204020204" pitchFamily="34" charset="-122"/>
                <a:ea typeface="微软雅黑" panose="020B0503020204020204" pitchFamily="34" charset="-122"/>
                <a:cs typeface="Impact" panose="020B0806030902050204" pitchFamily="34" charset="0"/>
                <a:sym typeface="+mn-ea"/>
              </a:rPr>
              <a:t>Continuation Exercise</a:t>
            </a:r>
            <a:endParaRPr lang="zh-CN" altLang="en-US" sz="1600"/>
          </a:p>
        </p:txBody>
      </p:sp>
      <p:sp>
        <p:nvSpPr>
          <p:cNvPr id="6" name="文本框 5"/>
          <p:cNvSpPr txBox="1"/>
          <p:nvPr/>
        </p:nvSpPr>
        <p:spPr>
          <a:xfrm>
            <a:off x="0" y="0"/>
            <a:ext cx="309880" cy="368300"/>
          </a:xfrm>
          <a:prstGeom prst="rect">
            <a:avLst/>
          </a:prstGeom>
          <a:noFill/>
        </p:spPr>
        <p:txBody>
          <a:bodyPr wrap="none" rtlCol="0">
            <a:spAutoFit/>
          </a:bodyPr>
          <a:lstStyle/>
          <a:p>
            <a:endParaRPr lang="zh-CN" altLang="en-US"/>
          </a:p>
        </p:txBody>
      </p:sp>
      <p:sp>
        <p:nvSpPr>
          <p:cNvPr id="3" name="文本框 2"/>
          <p:cNvSpPr txBox="1"/>
          <p:nvPr/>
        </p:nvSpPr>
        <p:spPr>
          <a:xfrm>
            <a:off x="602615" y="910590"/>
            <a:ext cx="11111230" cy="5212715"/>
          </a:xfrm>
          <a:prstGeom prst="rect">
            <a:avLst/>
          </a:prstGeom>
          <a:noFill/>
        </p:spPr>
        <p:txBody>
          <a:bodyPr wrap="square" rtlCol="0">
            <a:spAutoFit/>
          </a:bodyPr>
          <a:lstStyle/>
          <a:p>
            <a:pPr>
              <a:lnSpc>
                <a:spcPct val="80000"/>
              </a:lnSpc>
            </a:pPr>
            <a:r>
              <a:rPr lang="en-US" sz="2800">
                <a:solidFill>
                  <a:schemeClr val="tx1">
                    <a:lumMod val="65000"/>
                    <a:lumOff val="35000"/>
                  </a:schemeClr>
                </a:solidFill>
                <a:latin typeface="Times New Roman" panose="02020603050405020304" charset="0"/>
                <a:cs typeface="Times New Roman" panose="02020603050405020304" charset="0"/>
              </a:rPr>
              <a:t>  </a:t>
            </a:r>
          </a:p>
          <a:p>
            <a:pPr>
              <a:lnSpc>
                <a:spcPct val="80000"/>
              </a:lnSpc>
            </a:pPr>
            <a:r>
              <a:rPr sz="2800">
                <a:solidFill>
                  <a:schemeClr val="tx1">
                    <a:lumMod val="65000"/>
                    <a:lumOff val="35000"/>
                  </a:schemeClr>
                </a:solidFill>
                <a:latin typeface="Times New Roman" panose="02020603050405020304" charset="0"/>
                <a:cs typeface="Times New Roman" panose="02020603050405020304" charset="0"/>
              </a:rPr>
              <a:t>注意：</a:t>
            </a:r>
          </a:p>
          <a:p>
            <a:pPr>
              <a:lnSpc>
                <a:spcPct val="80000"/>
              </a:lnSpc>
            </a:pPr>
            <a:r>
              <a:rPr sz="2800">
                <a:solidFill>
                  <a:schemeClr val="tx1">
                    <a:lumMod val="65000"/>
                    <a:lumOff val="35000"/>
                  </a:schemeClr>
                </a:solidFill>
                <a:latin typeface="Times New Roman" panose="02020603050405020304" charset="0"/>
                <a:cs typeface="Times New Roman" panose="02020603050405020304" charset="0"/>
              </a:rPr>
              <a:t>1. 所续写短文的词数应为150左右；</a:t>
            </a:r>
          </a:p>
          <a:p>
            <a:pPr>
              <a:lnSpc>
                <a:spcPct val="80000"/>
              </a:lnSpc>
            </a:pPr>
            <a:r>
              <a:rPr sz="2800">
                <a:solidFill>
                  <a:schemeClr val="tx1">
                    <a:lumMod val="65000"/>
                    <a:lumOff val="35000"/>
                  </a:schemeClr>
                </a:solidFill>
                <a:latin typeface="Times New Roman" panose="02020603050405020304" charset="0"/>
                <a:cs typeface="Times New Roman" panose="02020603050405020304" charset="0"/>
              </a:rPr>
              <a:t>2. 至少使用5个短文中标有下划线的关键词语；</a:t>
            </a:r>
          </a:p>
          <a:p>
            <a:pPr>
              <a:lnSpc>
                <a:spcPct val="80000"/>
              </a:lnSpc>
            </a:pPr>
            <a:r>
              <a:rPr sz="2800">
                <a:solidFill>
                  <a:schemeClr val="tx1">
                    <a:lumMod val="65000"/>
                    <a:lumOff val="35000"/>
                  </a:schemeClr>
                </a:solidFill>
                <a:latin typeface="Times New Roman" panose="02020603050405020304" charset="0"/>
                <a:cs typeface="Times New Roman" panose="02020603050405020304" charset="0"/>
              </a:rPr>
              <a:t>3. 续写部分分为两段，每段的开头语已为你写好；</a:t>
            </a:r>
          </a:p>
          <a:p>
            <a:pPr>
              <a:lnSpc>
                <a:spcPct val="80000"/>
              </a:lnSpc>
            </a:pPr>
            <a:r>
              <a:rPr sz="2800">
                <a:solidFill>
                  <a:schemeClr val="tx1">
                    <a:lumMod val="65000"/>
                    <a:lumOff val="35000"/>
                  </a:schemeClr>
                </a:solidFill>
                <a:latin typeface="Times New Roman" panose="02020603050405020304" charset="0"/>
                <a:cs typeface="Times New Roman" panose="02020603050405020304" charset="0"/>
              </a:rPr>
              <a:t>4. 续写完成后，请用下划线标出你所使用的关键词语。</a:t>
            </a:r>
          </a:p>
          <a:p>
            <a:pPr>
              <a:lnSpc>
                <a:spcPct val="80000"/>
              </a:lnSpc>
            </a:pPr>
            <a:endParaRPr sz="2800">
              <a:solidFill>
                <a:schemeClr val="tx1">
                  <a:lumMod val="65000"/>
                  <a:lumOff val="35000"/>
                </a:schemeClr>
              </a:solidFill>
              <a:latin typeface="Times New Roman" panose="02020603050405020304" charset="0"/>
              <a:cs typeface="Times New Roman" panose="02020603050405020304" charset="0"/>
            </a:endParaRPr>
          </a:p>
          <a:p>
            <a:pPr>
              <a:lnSpc>
                <a:spcPct val="90000"/>
              </a:lnSpc>
            </a:pPr>
            <a:r>
              <a:rPr sz="2800" b="1">
                <a:solidFill>
                  <a:schemeClr val="tx1">
                    <a:lumMod val="65000"/>
                    <a:lumOff val="35000"/>
                  </a:schemeClr>
                </a:solidFill>
                <a:latin typeface="Times New Roman" panose="02020603050405020304" charset="0"/>
                <a:cs typeface="Times New Roman" panose="02020603050405020304" charset="0"/>
              </a:rPr>
              <a:t>Paragraph 1:</a:t>
            </a:r>
          </a:p>
          <a:p>
            <a:pPr>
              <a:lnSpc>
                <a:spcPct val="90000"/>
              </a:lnSpc>
            </a:pPr>
            <a:r>
              <a:rPr lang="en-US" sz="2800" i="1">
                <a:solidFill>
                  <a:schemeClr val="tx1">
                    <a:lumMod val="65000"/>
                    <a:lumOff val="35000"/>
                  </a:schemeClr>
                </a:solidFill>
                <a:latin typeface="Times New Roman" panose="02020603050405020304" charset="0"/>
                <a:cs typeface="Times New Roman" panose="02020603050405020304" charset="0"/>
              </a:rPr>
              <a:t>        Unfortunately, she came again, with her shoes in hands and preparing for an outing.</a:t>
            </a:r>
          </a:p>
          <a:p>
            <a:pPr>
              <a:lnSpc>
                <a:spcPct val="90000"/>
              </a:lnSpc>
            </a:pPr>
            <a:endParaRPr sz="2800" i="1">
              <a:solidFill>
                <a:schemeClr val="tx1">
                  <a:lumMod val="65000"/>
                  <a:lumOff val="35000"/>
                </a:schemeClr>
              </a:solidFill>
              <a:latin typeface="Times New Roman" panose="02020603050405020304" charset="0"/>
              <a:cs typeface="Times New Roman" panose="02020603050405020304" charset="0"/>
            </a:endParaRPr>
          </a:p>
          <a:p>
            <a:pPr>
              <a:lnSpc>
                <a:spcPct val="90000"/>
              </a:lnSpc>
            </a:pPr>
            <a:r>
              <a:rPr sz="2800" b="1">
                <a:solidFill>
                  <a:schemeClr val="tx1">
                    <a:lumMod val="65000"/>
                    <a:lumOff val="35000"/>
                  </a:schemeClr>
                </a:solidFill>
                <a:latin typeface="Times New Roman" panose="02020603050405020304" charset="0"/>
                <a:cs typeface="Times New Roman" panose="02020603050405020304" charset="0"/>
              </a:rPr>
              <a:t>Paragraph 2:</a:t>
            </a:r>
          </a:p>
          <a:p>
            <a:pPr>
              <a:lnSpc>
                <a:spcPct val="90000"/>
              </a:lnSpc>
            </a:pPr>
            <a:r>
              <a:rPr sz="2800" b="1">
                <a:solidFill>
                  <a:schemeClr val="tx1">
                    <a:lumMod val="65000"/>
                    <a:lumOff val="35000"/>
                  </a:schemeClr>
                </a:solidFill>
                <a:latin typeface="Times New Roman" panose="02020603050405020304" charset="0"/>
                <a:cs typeface="Times New Roman" panose="02020603050405020304" charset="0"/>
              </a:rPr>
              <a:t>        </a:t>
            </a:r>
            <a:r>
              <a:rPr lang="en-US" sz="2800" i="1">
                <a:solidFill>
                  <a:schemeClr val="tx1">
                    <a:lumMod val="65000"/>
                    <a:lumOff val="35000"/>
                  </a:schemeClr>
                </a:solidFill>
                <a:latin typeface="Times New Roman" panose="02020603050405020304" charset="0"/>
                <a:cs typeface="Times New Roman" panose="02020603050405020304" charset="0"/>
              </a:rPr>
              <a:t>Out of the corner of my eye I could see the little girl sobbing because I didn't have time for her. </a:t>
            </a:r>
          </a:p>
        </p:txBody>
      </p:sp>
      <p:pic>
        <p:nvPicPr>
          <p:cNvPr id="8" name="图片 7" descr="水印">
            <a:extLst>
              <a:ext uri="{FF2B5EF4-FFF2-40B4-BE49-F238E27FC236}">
                <a16:creationId xmlns:a16="http://schemas.microsoft.com/office/drawing/2014/main" id="{1355FD27-460A-4A0E-8A8E-8013D81135D4}"/>
              </a:ext>
            </a:extLst>
          </p:cNvPr>
          <p:cNvPicPr>
            <a:picLocks noChangeAspect="1"/>
          </p:cNvPicPr>
          <p:nvPr/>
        </p:nvPicPr>
        <p:blipFill>
          <a:blip r:embed="rId2"/>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3897630" y="1580515"/>
            <a:ext cx="3886200" cy="21590"/>
          </a:xfrm>
          <a:prstGeom prst="line">
            <a:avLst/>
          </a:prstGeom>
          <a:ln w="76200">
            <a:solidFill>
              <a:srgbClr val="A0D8CF"/>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4723765" y="996950"/>
            <a:ext cx="2840990" cy="645160"/>
          </a:xfrm>
          <a:prstGeom prst="rect">
            <a:avLst/>
          </a:prstGeom>
          <a:noFill/>
        </p:spPr>
        <p:txBody>
          <a:bodyPr wrap="square" rtlCol="0">
            <a:spAutoFit/>
          </a:bodyPr>
          <a:lstStyle/>
          <a:p>
            <a:r>
              <a:rPr lang="en-US" altLang="zh-CN" sz="3600">
                <a:solidFill>
                  <a:schemeClr val="tx1">
                    <a:lumMod val="65000"/>
                    <a:lumOff val="35000"/>
                  </a:schemeClr>
                </a:solidFill>
              </a:rPr>
              <a:t>abandon</a:t>
            </a:r>
          </a:p>
        </p:txBody>
      </p:sp>
      <p:sp>
        <p:nvSpPr>
          <p:cNvPr id="5" name="文本框 4"/>
          <p:cNvSpPr txBox="1"/>
          <p:nvPr/>
        </p:nvSpPr>
        <p:spPr>
          <a:xfrm>
            <a:off x="786765" y="1927225"/>
            <a:ext cx="10381615" cy="3969385"/>
          </a:xfrm>
          <a:prstGeom prst="rect">
            <a:avLst/>
          </a:prstGeom>
          <a:noFill/>
        </p:spPr>
        <p:txBody>
          <a:bodyPr wrap="square" rtlCol="0">
            <a:spAutoFit/>
          </a:bodyPr>
          <a:lstStyle/>
          <a:p>
            <a:r>
              <a:rPr lang="en-US" altLang="zh-CN" sz="2800">
                <a:solidFill>
                  <a:schemeClr val="tx1">
                    <a:lumMod val="65000"/>
                    <a:lumOff val="35000"/>
                  </a:schemeClr>
                </a:solidFill>
                <a:latin typeface="Calibri" panose="020F0502020204030204" pitchFamily="34" charset="0"/>
                <a:cs typeface="Calibri" panose="020F0502020204030204" pitchFamily="34" charset="0"/>
              </a:rPr>
              <a:t>vt.  to stop doing sth, especially before it is finished; to stop having sth   </a:t>
            </a:r>
            <a:r>
              <a:rPr lang="zh-CN" altLang="en-US" sz="2800">
                <a:solidFill>
                  <a:schemeClr val="tx1">
                    <a:lumMod val="65000"/>
                    <a:lumOff val="35000"/>
                  </a:schemeClr>
                </a:solidFill>
                <a:latin typeface="Calibri" panose="020F0502020204030204" pitchFamily="34" charset="0"/>
                <a:cs typeface="Calibri" panose="020F0502020204030204" pitchFamily="34" charset="0"/>
              </a:rPr>
              <a:t>中止；放弃；不再有</a:t>
            </a:r>
          </a:p>
          <a:p>
            <a:pPr lvl="1"/>
            <a:endParaRPr lang="zh-CN" altLang="en-US" sz="2800">
              <a:solidFill>
                <a:schemeClr val="tx1">
                  <a:lumMod val="65000"/>
                  <a:lumOff val="35000"/>
                </a:schemeClr>
              </a:solidFill>
              <a:latin typeface="Calibri" panose="020F0502020204030204" pitchFamily="34" charset="0"/>
              <a:cs typeface="Calibri" panose="020F0502020204030204" pitchFamily="34" charset="0"/>
            </a:endParaRPr>
          </a:p>
          <a:p>
            <a:pPr lvl="1"/>
            <a:r>
              <a:rPr lang="zh-CN" altLang="en-US" sz="2800">
                <a:solidFill>
                  <a:schemeClr val="tx1">
                    <a:lumMod val="65000"/>
                    <a:lumOff val="35000"/>
                  </a:schemeClr>
                </a:solidFill>
                <a:latin typeface="Calibri" panose="020F0502020204030204" pitchFamily="34" charset="0"/>
                <a:cs typeface="Calibri" panose="020F0502020204030204" pitchFamily="34" charset="0"/>
              </a:rPr>
              <a:t>她对和解已不再抱有希望。</a:t>
            </a:r>
          </a:p>
          <a:p>
            <a:pPr lvl="1"/>
            <a:r>
              <a:rPr lang="en-US" altLang="zh-CN" sz="2800">
                <a:solidFill>
                  <a:schemeClr val="tx1">
                    <a:lumMod val="65000"/>
                    <a:lumOff val="35000"/>
                  </a:schemeClr>
                </a:solidFill>
                <a:latin typeface="Calibri" panose="020F0502020204030204" pitchFamily="34" charset="0"/>
                <a:cs typeface="Calibri" panose="020F0502020204030204" pitchFamily="34" charset="0"/>
              </a:rPr>
              <a:t>She abandoned hope of any reconciliation.</a:t>
            </a:r>
          </a:p>
          <a:p>
            <a:pPr lvl="1"/>
            <a:endParaRPr lang="en-US" altLang="zh-CN" sz="2800">
              <a:solidFill>
                <a:schemeClr val="tx1">
                  <a:lumMod val="65000"/>
                  <a:lumOff val="35000"/>
                </a:schemeClr>
              </a:solidFill>
              <a:latin typeface="Calibri" panose="020F0502020204030204" pitchFamily="34" charset="0"/>
              <a:cs typeface="Calibri" panose="020F0502020204030204" pitchFamily="34" charset="0"/>
            </a:endParaRPr>
          </a:p>
          <a:p>
            <a:pPr lvl="1"/>
            <a:r>
              <a:rPr lang="zh-CN" altLang="en-US" sz="2800">
                <a:solidFill>
                  <a:srgbClr val="58C3BB"/>
                </a:solidFill>
                <a:latin typeface="Calibri" panose="020F0502020204030204" pitchFamily="34" charset="0"/>
                <a:cs typeface="Calibri" panose="020F0502020204030204" pitchFamily="34" charset="0"/>
              </a:rPr>
              <a:t>我停止了谈话。</a:t>
            </a:r>
          </a:p>
          <a:p>
            <a:pPr lvl="1"/>
            <a:r>
              <a:rPr lang="en-US" altLang="zh-CN" sz="2800">
                <a:solidFill>
                  <a:srgbClr val="58C3BB"/>
                </a:solidFill>
                <a:latin typeface="Calibri" panose="020F0502020204030204" pitchFamily="34" charset="0"/>
                <a:cs typeface="Calibri" panose="020F0502020204030204" pitchFamily="34" charset="0"/>
              </a:rPr>
              <a:t>I abandoned the conversation.</a:t>
            </a:r>
            <a:endParaRPr lang="zh-CN" altLang="en-US" sz="2800">
              <a:solidFill>
                <a:srgbClr val="58C3BB"/>
              </a:solidFill>
              <a:latin typeface="Calibri" panose="020F0502020204030204" pitchFamily="34" charset="0"/>
              <a:cs typeface="Calibri" panose="020F0502020204030204" pitchFamily="34" charset="0"/>
            </a:endParaRPr>
          </a:p>
          <a:p>
            <a:endParaRPr lang="zh-CN" altLang="en-US" sz="2800">
              <a:solidFill>
                <a:srgbClr val="58C3BB"/>
              </a:solidFill>
              <a:latin typeface="Calibri" panose="020F0502020204030204" pitchFamily="34" charset="0"/>
              <a:cs typeface="Calibri" panose="020F0502020204030204" pitchFamily="34" charset="0"/>
            </a:endParaRPr>
          </a:p>
        </p:txBody>
      </p:sp>
      <p:grpSp>
        <p:nvGrpSpPr>
          <p:cNvPr id="8" name="组合 7"/>
          <p:cNvGrpSpPr/>
          <p:nvPr/>
        </p:nvGrpSpPr>
        <p:grpSpPr>
          <a:xfrm>
            <a:off x="412115" y="431800"/>
            <a:ext cx="3342005" cy="478155"/>
            <a:chOff x="649" y="680"/>
            <a:chExt cx="5263" cy="753"/>
          </a:xfrm>
        </p:grpSpPr>
        <p:cxnSp>
          <p:nvCxnSpPr>
            <p:cNvPr id="6" name="直接连接符 5"/>
            <p:cNvCxnSpPr/>
            <p:nvPr/>
          </p:nvCxnSpPr>
          <p:spPr>
            <a:xfrm>
              <a:off x="649" y="1198"/>
              <a:ext cx="638" cy="2"/>
            </a:xfrm>
            <a:prstGeom prst="line">
              <a:avLst/>
            </a:prstGeom>
            <a:ln w="25400">
              <a:solidFill>
                <a:srgbClr val="61C6BE"/>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994" y="1200"/>
              <a:ext cx="3918" cy="11"/>
            </a:xfrm>
            <a:prstGeom prst="line">
              <a:avLst/>
            </a:prstGeom>
            <a:ln w="25400">
              <a:solidFill>
                <a:srgbClr val="61C6BE"/>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207" y="709"/>
              <a:ext cx="984" cy="725"/>
            </a:xfrm>
            <a:prstGeom prst="rect">
              <a:avLst/>
            </a:prstGeom>
            <a:solidFill>
              <a:srgbClr val="61C6BE"/>
            </a:solid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2</a:t>
              </a:r>
            </a:p>
          </p:txBody>
        </p:sp>
        <p:sp>
          <p:nvSpPr>
            <p:cNvPr id="7" name="文本框 6"/>
            <p:cNvSpPr txBox="1"/>
            <p:nvPr/>
          </p:nvSpPr>
          <p:spPr>
            <a:xfrm>
              <a:off x="2275" y="680"/>
              <a:ext cx="3033" cy="531"/>
            </a:xfrm>
            <a:prstGeom prst="rect">
              <a:avLst/>
            </a:prstGeom>
            <a:noFill/>
          </p:spPr>
          <p:txBody>
            <a:bodyPr wrap="none" rtlCol="0" anchor="t">
              <a:spAutoFit/>
            </a:bodyPr>
            <a:lstStyle/>
            <a:p>
              <a:r>
                <a:rPr lang="en-US" sz="1600" b="1">
                  <a:solidFill>
                    <a:schemeClr val="bg1">
                      <a:lumMod val="50000"/>
                    </a:schemeClr>
                  </a:solidFill>
                  <a:latin typeface="微软雅黑" panose="020B0503020204020204" pitchFamily="34" charset="-122"/>
                  <a:ea typeface="微软雅黑" panose="020B0503020204020204" pitchFamily="34" charset="-122"/>
                  <a:cs typeface="Impact" panose="020B0806030902050204" pitchFamily="34" charset="0"/>
                  <a:sym typeface="+mn-ea"/>
                </a:rPr>
                <a:t>Expression Focus</a:t>
              </a:r>
              <a:endParaRPr lang="en-US" sz="1600"/>
            </a:p>
          </p:txBody>
        </p:sp>
      </p:grpSp>
      <p:pic>
        <p:nvPicPr>
          <p:cNvPr id="10" name="图片 9" descr="水印">
            <a:extLst>
              <a:ext uri="{FF2B5EF4-FFF2-40B4-BE49-F238E27FC236}">
                <a16:creationId xmlns:a16="http://schemas.microsoft.com/office/drawing/2014/main" id="{19D1E52A-7C99-415A-A95A-F7F84FB470CD}"/>
              </a:ext>
            </a:extLst>
          </p:cNvPr>
          <p:cNvPicPr>
            <a:picLocks noChangeAspect="1"/>
          </p:cNvPicPr>
          <p:nvPr/>
        </p:nvPicPr>
        <p:blipFill>
          <a:blip r:embed="rId2"/>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checkerboard(across)">
                                      <p:cBhvr>
                                        <p:cTn id="7" dur="500"/>
                                        <p:tgtEl>
                                          <p:spTgt spid="5">
                                            <p:txEl>
                                              <p:pRg st="5" end="5"/>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5">
                                            <p:txEl>
                                              <p:pRg st="6" end="6"/>
                                            </p:txEl>
                                          </p:spTgt>
                                        </p:tgtEl>
                                        <p:attrNameLst>
                                          <p:attrName>style.visibility</p:attrName>
                                        </p:attrNameLst>
                                      </p:cBhvr>
                                      <p:to>
                                        <p:strVal val="visible"/>
                                      </p:to>
                                    </p:set>
                                    <p:animEffect transition="in" filter="checkerboard(across)">
                                      <p:cBhvr>
                                        <p:cTn id="1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3897630" y="1580515"/>
            <a:ext cx="3886200" cy="21590"/>
          </a:xfrm>
          <a:prstGeom prst="line">
            <a:avLst/>
          </a:prstGeom>
          <a:ln w="76200">
            <a:solidFill>
              <a:srgbClr val="A0D8CF"/>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4723765" y="996950"/>
            <a:ext cx="2840990" cy="645160"/>
          </a:xfrm>
          <a:prstGeom prst="rect">
            <a:avLst/>
          </a:prstGeom>
          <a:noFill/>
        </p:spPr>
        <p:txBody>
          <a:bodyPr wrap="square" rtlCol="0">
            <a:spAutoFit/>
          </a:bodyPr>
          <a:lstStyle/>
          <a:p>
            <a:r>
              <a:rPr lang="en-US" altLang="zh-CN" sz="3600">
                <a:solidFill>
                  <a:schemeClr val="tx1">
                    <a:lumMod val="65000"/>
                    <a:lumOff val="35000"/>
                  </a:schemeClr>
                </a:solidFill>
              </a:rPr>
              <a:t>company</a:t>
            </a:r>
          </a:p>
        </p:txBody>
      </p:sp>
      <p:sp>
        <p:nvSpPr>
          <p:cNvPr id="5" name="文本框 4"/>
          <p:cNvSpPr txBox="1"/>
          <p:nvPr/>
        </p:nvSpPr>
        <p:spPr>
          <a:xfrm>
            <a:off x="953770" y="1927225"/>
            <a:ext cx="10381615" cy="3969385"/>
          </a:xfrm>
          <a:prstGeom prst="rect">
            <a:avLst/>
          </a:prstGeom>
          <a:noFill/>
        </p:spPr>
        <p:txBody>
          <a:bodyPr wrap="square" rtlCol="0">
            <a:spAutoFit/>
          </a:bodyPr>
          <a:lstStyle/>
          <a:p>
            <a:r>
              <a:rPr lang="en-US" altLang="zh-CN" sz="2800">
                <a:solidFill>
                  <a:schemeClr val="tx1">
                    <a:lumMod val="65000"/>
                    <a:lumOff val="35000"/>
                  </a:schemeClr>
                </a:solidFill>
                <a:latin typeface="Calibri" panose="020F0502020204030204" pitchFamily="34" charset="0"/>
                <a:cs typeface="Calibri" panose="020F0502020204030204" pitchFamily="34" charset="0"/>
              </a:rPr>
              <a:t>[U] the fact of being with sb else and not alone    </a:t>
            </a:r>
            <a:r>
              <a:rPr lang="zh-CN" altLang="en-US" sz="2800">
                <a:solidFill>
                  <a:schemeClr val="tx1">
                    <a:lumMod val="65000"/>
                    <a:lumOff val="35000"/>
                  </a:schemeClr>
                </a:solidFill>
                <a:latin typeface="Calibri" panose="020F0502020204030204" pitchFamily="34" charset="0"/>
                <a:cs typeface="Calibri" panose="020F0502020204030204" pitchFamily="34" charset="0"/>
              </a:rPr>
              <a:t>陪伴；作伴</a:t>
            </a:r>
          </a:p>
          <a:p>
            <a:endParaRPr lang="zh-CN" altLang="en-US" sz="2800">
              <a:solidFill>
                <a:schemeClr val="tx1">
                  <a:lumMod val="65000"/>
                  <a:lumOff val="35000"/>
                </a:schemeClr>
              </a:solidFill>
              <a:latin typeface="Calibri" panose="020F0502020204030204" pitchFamily="34" charset="0"/>
              <a:cs typeface="Calibri" panose="020F0502020204030204" pitchFamily="34" charset="0"/>
            </a:endParaRPr>
          </a:p>
          <a:p>
            <a:pPr lvl="1"/>
            <a:r>
              <a:rPr lang="zh-CN" altLang="en-US" sz="2800">
                <a:solidFill>
                  <a:schemeClr val="tx1">
                    <a:lumMod val="65000"/>
                    <a:lumOff val="35000"/>
                  </a:schemeClr>
                </a:solidFill>
                <a:latin typeface="Calibri" panose="020F0502020204030204" pitchFamily="34" charset="0"/>
                <a:cs typeface="Calibri" panose="020F0502020204030204" pitchFamily="34" charset="0"/>
              </a:rPr>
              <a:t>和这个年龄的孩子在一起很开心。</a:t>
            </a:r>
          </a:p>
          <a:p>
            <a:pPr lvl="1"/>
            <a:r>
              <a:rPr lang="en-US" altLang="zh-CN" sz="2800">
                <a:solidFill>
                  <a:schemeClr val="tx1">
                    <a:lumMod val="65000"/>
                    <a:lumOff val="35000"/>
                  </a:schemeClr>
                </a:solidFill>
                <a:latin typeface="Calibri" panose="020F0502020204030204" pitchFamily="34" charset="0"/>
                <a:cs typeface="Calibri" panose="020F0502020204030204" pitchFamily="34" charset="0"/>
              </a:rPr>
              <a:t>The children are very good company.</a:t>
            </a:r>
          </a:p>
          <a:p>
            <a:pPr lvl="1"/>
            <a:r>
              <a:rPr lang="zh-CN" altLang="en-US" sz="2800">
                <a:solidFill>
                  <a:schemeClr val="tx1">
                    <a:lumMod val="65000"/>
                    <a:lumOff val="35000"/>
                  </a:schemeClr>
                </a:solidFill>
                <a:latin typeface="Calibri" panose="020F0502020204030204" pitchFamily="34" charset="0"/>
                <a:cs typeface="Calibri" panose="020F0502020204030204" pitchFamily="34" charset="0"/>
              </a:rPr>
              <a:t>他要陪伴我一起来。</a:t>
            </a:r>
          </a:p>
          <a:p>
            <a:pPr lvl="1"/>
            <a:r>
              <a:rPr lang="en-US" altLang="zh-CN" sz="2800">
                <a:solidFill>
                  <a:schemeClr val="tx1">
                    <a:lumMod val="65000"/>
                    <a:lumOff val="35000"/>
                  </a:schemeClr>
                </a:solidFill>
                <a:latin typeface="Calibri" panose="020F0502020204030204" pitchFamily="34" charset="0"/>
                <a:cs typeface="Calibri" panose="020F0502020204030204" pitchFamily="34" charset="0"/>
              </a:rPr>
              <a:t>He's coming with me for company.</a:t>
            </a:r>
          </a:p>
          <a:p>
            <a:pPr lvl="1"/>
            <a:endParaRPr lang="en-US" altLang="zh-CN" sz="2800">
              <a:solidFill>
                <a:schemeClr val="tx1">
                  <a:lumMod val="65000"/>
                  <a:lumOff val="35000"/>
                </a:schemeClr>
              </a:solidFill>
              <a:latin typeface="Calibri" panose="020F0502020204030204" pitchFamily="34" charset="0"/>
              <a:cs typeface="Calibri" panose="020F0502020204030204" pitchFamily="34" charset="0"/>
            </a:endParaRPr>
          </a:p>
          <a:p>
            <a:pPr lvl="1"/>
            <a:r>
              <a:rPr lang="zh-CN" altLang="en-US" sz="2800">
                <a:solidFill>
                  <a:srgbClr val="58C3BB"/>
                </a:solidFill>
                <a:latin typeface="Calibri" panose="020F0502020204030204" pitchFamily="34" charset="0"/>
                <a:cs typeface="Calibri" panose="020F0502020204030204" pitchFamily="34" charset="0"/>
              </a:rPr>
              <a:t>我</a:t>
            </a:r>
            <a:r>
              <a:rPr lang="en-US" altLang="zh-CN" sz="2800">
                <a:solidFill>
                  <a:srgbClr val="58C3BB"/>
                </a:solidFill>
                <a:latin typeface="Calibri" panose="020F0502020204030204" pitchFamily="34" charset="0"/>
                <a:cs typeface="Calibri" panose="020F0502020204030204" pitchFamily="34" charset="0"/>
              </a:rPr>
              <a:t>22</a:t>
            </a:r>
            <a:r>
              <a:rPr lang="zh-CN" altLang="en-US" sz="2800">
                <a:solidFill>
                  <a:srgbClr val="58C3BB"/>
                </a:solidFill>
                <a:latin typeface="Calibri" panose="020F0502020204030204" pitchFamily="34" charset="0"/>
                <a:cs typeface="Calibri" panose="020F0502020204030204" pitchFamily="34" charset="0"/>
              </a:rPr>
              <a:t>个月的女儿</a:t>
            </a:r>
            <a:r>
              <a:rPr lang="en-US" sz="2800">
                <a:solidFill>
                  <a:srgbClr val="58C3BB"/>
                </a:solidFill>
                <a:latin typeface="Calibri" panose="020F0502020204030204" pitchFamily="34" charset="0"/>
                <a:cs typeface="Calibri" panose="020F0502020204030204" pitchFamily="34" charset="0"/>
              </a:rPr>
              <a:t>Meghan</a:t>
            </a:r>
            <a:r>
              <a:rPr lang="zh-CN" altLang="en-US" sz="2800">
                <a:solidFill>
                  <a:srgbClr val="58C3BB"/>
                </a:solidFill>
                <a:latin typeface="Calibri" panose="020F0502020204030204" pitchFamily="34" charset="0"/>
                <a:cs typeface="Calibri" panose="020F0502020204030204" pitchFamily="34" charset="0"/>
              </a:rPr>
              <a:t>陪着我。</a:t>
            </a:r>
          </a:p>
          <a:p>
            <a:pPr lvl="1"/>
            <a:r>
              <a:rPr lang="en-US" altLang="zh-CN" sz="2800">
                <a:solidFill>
                  <a:srgbClr val="58C3BB"/>
                </a:solidFill>
                <a:latin typeface="Calibri" panose="020F0502020204030204" pitchFamily="34" charset="0"/>
                <a:cs typeface="Calibri" panose="020F0502020204030204" pitchFamily="34" charset="0"/>
              </a:rPr>
              <a:t>Meghan, our 22-month-old daughter, kept me </a:t>
            </a:r>
            <a:r>
              <a:rPr lang="en-US" altLang="zh-CN" sz="2800" u="sng">
                <a:solidFill>
                  <a:srgbClr val="58C3BB"/>
                </a:solidFill>
                <a:latin typeface="Calibri" panose="020F0502020204030204" pitchFamily="34" charset="0"/>
                <a:cs typeface="Calibri" panose="020F0502020204030204" pitchFamily="34" charset="0"/>
              </a:rPr>
              <a:t>company</a:t>
            </a:r>
            <a:r>
              <a:rPr lang="en-US" altLang="zh-CN" sz="2800">
                <a:solidFill>
                  <a:srgbClr val="58C3BB"/>
                </a:solidFill>
                <a:latin typeface="Calibri" panose="020F0502020204030204" pitchFamily="34" charset="0"/>
                <a:cs typeface="Calibri" panose="020F0502020204030204" pitchFamily="34" charset="0"/>
              </a:rPr>
              <a:t>.</a:t>
            </a:r>
          </a:p>
        </p:txBody>
      </p:sp>
      <p:grpSp>
        <p:nvGrpSpPr>
          <p:cNvPr id="8" name="组合 7"/>
          <p:cNvGrpSpPr/>
          <p:nvPr/>
        </p:nvGrpSpPr>
        <p:grpSpPr>
          <a:xfrm>
            <a:off x="412115" y="431800"/>
            <a:ext cx="3342005" cy="478155"/>
            <a:chOff x="649" y="680"/>
            <a:chExt cx="5263" cy="753"/>
          </a:xfrm>
        </p:grpSpPr>
        <p:cxnSp>
          <p:nvCxnSpPr>
            <p:cNvPr id="6" name="直接连接符 5"/>
            <p:cNvCxnSpPr/>
            <p:nvPr/>
          </p:nvCxnSpPr>
          <p:spPr>
            <a:xfrm>
              <a:off x="649" y="1198"/>
              <a:ext cx="638" cy="2"/>
            </a:xfrm>
            <a:prstGeom prst="line">
              <a:avLst/>
            </a:prstGeom>
            <a:ln w="25400">
              <a:solidFill>
                <a:srgbClr val="61C6BE"/>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994" y="1200"/>
              <a:ext cx="3918" cy="11"/>
            </a:xfrm>
            <a:prstGeom prst="line">
              <a:avLst/>
            </a:prstGeom>
            <a:ln w="25400">
              <a:solidFill>
                <a:srgbClr val="61C6BE"/>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207" y="709"/>
              <a:ext cx="984" cy="725"/>
            </a:xfrm>
            <a:prstGeom prst="rect">
              <a:avLst/>
            </a:prstGeom>
            <a:solidFill>
              <a:srgbClr val="61C6BE"/>
            </a:solid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2</a:t>
              </a:r>
            </a:p>
          </p:txBody>
        </p:sp>
        <p:sp>
          <p:nvSpPr>
            <p:cNvPr id="7" name="文本框 6"/>
            <p:cNvSpPr txBox="1"/>
            <p:nvPr/>
          </p:nvSpPr>
          <p:spPr>
            <a:xfrm>
              <a:off x="2275" y="680"/>
              <a:ext cx="3033" cy="531"/>
            </a:xfrm>
            <a:prstGeom prst="rect">
              <a:avLst/>
            </a:prstGeom>
            <a:noFill/>
          </p:spPr>
          <p:txBody>
            <a:bodyPr wrap="none" rtlCol="0" anchor="t">
              <a:spAutoFit/>
            </a:bodyPr>
            <a:lstStyle/>
            <a:p>
              <a:r>
                <a:rPr lang="en-US" sz="1600" b="1">
                  <a:solidFill>
                    <a:schemeClr val="bg1">
                      <a:lumMod val="50000"/>
                    </a:schemeClr>
                  </a:solidFill>
                  <a:latin typeface="微软雅黑" panose="020B0503020204020204" pitchFamily="34" charset="-122"/>
                  <a:ea typeface="微软雅黑" panose="020B0503020204020204" pitchFamily="34" charset="-122"/>
                  <a:cs typeface="Impact" panose="020B0806030902050204" pitchFamily="34" charset="0"/>
                  <a:sym typeface="+mn-ea"/>
                </a:rPr>
                <a:t>Expression Focus</a:t>
              </a:r>
              <a:endParaRPr lang="en-US" sz="1600"/>
            </a:p>
          </p:txBody>
        </p:sp>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3897630" y="1580515"/>
            <a:ext cx="3886200" cy="21590"/>
          </a:xfrm>
          <a:prstGeom prst="line">
            <a:avLst/>
          </a:prstGeom>
          <a:ln w="76200">
            <a:solidFill>
              <a:srgbClr val="A0D8CF"/>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4723765" y="996950"/>
            <a:ext cx="2840990" cy="645160"/>
          </a:xfrm>
          <a:prstGeom prst="rect">
            <a:avLst/>
          </a:prstGeom>
          <a:noFill/>
        </p:spPr>
        <p:txBody>
          <a:bodyPr wrap="square" rtlCol="0">
            <a:spAutoFit/>
          </a:bodyPr>
          <a:lstStyle/>
          <a:p>
            <a:r>
              <a:rPr lang="en-US" altLang="zh-CN" sz="3600">
                <a:solidFill>
                  <a:schemeClr val="tx1">
                    <a:lumMod val="65000"/>
                    <a:lumOff val="35000"/>
                  </a:schemeClr>
                </a:solidFill>
              </a:rPr>
              <a:t>accompany</a:t>
            </a:r>
          </a:p>
        </p:txBody>
      </p:sp>
      <p:sp>
        <p:nvSpPr>
          <p:cNvPr id="5" name="文本框 4"/>
          <p:cNvSpPr txBox="1"/>
          <p:nvPr/>
        </p:nvSpPr>
        <p:spPr>
          <a:xfrm>
            <a:off x="877570" y="1927225"/>
            <a:ext cx="10290810" cy="3279140"/>
          </a:xfrm>
          <a:prstGeom prst="rect">
            <a:avLst/>
          </a:prstGeom>
          <a:noFill/>
        </p:spPr>
        <p:txBody>
          <a:bodyPr wrap="square" rtlCol="0">
            <a:spAutoFit/>
          </a:bodyPr>
          <a:lstStyle/>
          <a:p>
            <a:r>
              <a:rPr lang="en-US" sz="2800">
                <a:solidFill>
                  <a:schemeClr val="tx1">
                    <a:lumMod val="65000"/>
                    <a:lumOff val="35000"/>
                  </a:schemeClr>
                </a:solidFill>
                <a:latin typeface="Calibri" panose="020F0502020204030204" pitchFamily="34" charset="0"/>
                <a:cs typeface="Calibri" panose="020F0502020204030204" pitchFamily="34" charset="0"/>
              </a:rPr>
              <a:t>vt. (formal) to travel or go somewhere with sb  </a:t>
            </a:r>
            <a:r>
              <a:rPr lang="zh-CN" altLang="en-US" sz="2800">
                <a:solidFill>
                  <a:schemeClr val="tx1">
                    <a:lumMod val="65000"/>
                    <a:lumOff val="35000"/>
                  </a:schemeClr>
                </a:solidFill>
                <a:latin typeface="Calibri" panose="020F0502020204030204" pitchFamily="34" charset="0"/>
                <a:cs typeface="Calibri" panose="020F0502020204030204" pitchFamily="34" charset="0"/>
              </a:rPr>
              <a:t>陪同；陪伴</a:t>
            </a:r>
          </a:p>
          <a:p>
            <a:endParaRPr lang="zh-CN" altLang="en-US" sz="2800">
              <a:solidFill>
                <a:schemeClr val="tx1">
                  <a:lumMod val="65000"/>
                  <a:lumOff val="35000"/>
                </a:schemeClr>
              </a:solidFill>
              <a:latin typeface="Calibri" panose="020F0502020204030204" pitchFamily="34" charset="0"/>
              <a:cs typeface="Calibri" panose="020F0502020204030204" pitchFamily="34" charset="0"/>
            </a:endParaRPr>
          </a:p>
          <a:p>
            <a:pPr lvl="1">
              <a:lnSpc>
                <a:spcPct val="110000"/>
              </a:lnSpc>
            </a:pPr>
            <a:r>
              <a:rPr lang="zh-CN" altLang="en-US" sz="2800">
                <a:solidFill>
                  <a:schemeClr val="tx1">
                    <a:lumMod val="65000"/>
                    <a:lumOff val="35000"/>
                  </a:schemeClr>
                </a:solidFill>
                <a:latin typeface="Calibri" panose="020F0502020204030204" pitchFamily="34" charset="0"/>
                <a:cs typeface="Calibri" panose="020F0502020204030204" pitchFamily="34" charset="0"/>
              </a:rPr>
              <a:t>那次旅行他由妻子陪同。</a:t>
            </a:r>
          </a:p>
          <a:p>
            <a:pPr lvl="1">
              <a:lnSpc>
                <a:spcPct val="110000"/>
              </a:lnSpc>
            </a:pPr>
            <a:r>
              <a:rPr lang="en-US" altLang="zh-CN" sz="2800">
                <a:solidFill>
                  <a:schemeClr val="tx1">
                    <a:lumMod val="65000"/>
                    <a:lumOff val="35000"/>
                  </a:schemeClr>
                </a:solidFill>
                <a:latin typeface="Calibri" panose="020F0502020204030204" pitchFamily="34" charset="0"/>
                <a:cs typeface="Calibri" panose="020F0502020204030204" pitchFamily="34" charset="0"/>
              </a:rPr>
              <a:t>His wife accompanied him on the trip.</a:t>
            </a:r>
          </a:p>
          <a:p>
            <a:pPr lvl="1">
              <a:lnSpc>
                <a:spcPct val="110000"/>
              </a:lnSpc>
            </a:pPr>
            <a:r>
              <a:rPr lang="zh-CN" altLang="en-US" sz="2800">
                <a:solidFill>
                  <a:schemeClr val="tx1">
                    <a:lumMod val="65000"/>
                    <a:lumOff val="35000"/>
                  </a:schemeClr>
                </a:solidFill>
                <a:latin typeface="Calibri" panose="020F0502020204030204" pitchFamily="34" charset="0"/>
                <a:cs typeface="Calibri" panose="020F0502020204030204" pitchFamily="34" charset="0"/>
              </a:rPr>
              <a:t>抱歉今天我没办法陪你出去。</a:t>
            </a:r>
          </a:p>
          <a:p>
            <a:pPr lvl="1">
              <a:lnSpc>
                <a:spcPct val="110000"/>
              </a:lnSpc>
            </a:pPr>
            <a:r>
              <a:rPr lang="en-US" altLang="zh-CN" sz="2800">
                <a:solidFill>
                  <a:schemeClr val="tx1">
                    <a:lumMod val="65000"/>
                    <a:lumOff val="35000"/>
                  </a:schemeClr>
                </a:solidFill>
                <a:latin typeface="Calibri" panose="020F0502020204030204" pitchFamily="34" charset="0"/>
                <a:cs typeface="Calibri" panose="020F0502020204030204" pitchFamily="34" charset="0"/>
              </a:rPr>
              <a:t>I'm sorry I can't accompany you out today.</a:t>
            </a:r>
            <a:endParaRPr lang="zh-CN" altLang="en-US" sz="2800">
              <a:solidFill>
                <a:schemeClr val="tx1">
                  <a:lumMod val="65000"/>
                  <a:lumOff val="35000"/>
                </a:schemeClr>
              </a:solidFill>
              <a:latin typeface="Calibri" panose="020F0502020204030204" pitchFamily="34" charset="0"/>
              <a:cs typeface="Calibri" panose="020F0502020204030204" pitchFamily="34" charset="0"/>
            </a:endParaRPr>
          </a:p>
          <a:p>
            <a:endParaRPr lang="zh-CN" altLang="en-US" sz="2800">
              <a:solidFill>
                <a:schemeClr val="tx1">
                  <a:lumMod val="65000"/>
                  <a:lumOff val="35000"/>
                </a:schemeClr>
              </a:solidFill>
              <a:latin typeface="Calibri" panose="020F0502020204030204" pitchFamily="34" charset="0"/>
              <a:cs typeface="Calibri" panose="020F0502020204030204" pitchFamily="34" charset="0"/>
            </a:endParaRPr>
          </a:p>
        </p:txBody>
      </p:sp>
      <p:grpSp>
        <p:nvGrpSpPr>
          <p:cNvPr id="8" name="组合 7"/>
          <p:cNvGrpSpPr/>
          <p:nvPr/>
        </p:nvGrpSpPr>
        <p:grpSpPr>
          <a:xfrm>
            <a:off x="412115" y="431800"/>
            <a:ext cx="3342005" cy="478155"/>
            <a:chOff x="649" y="680"/>
            <a:chExt cx="5263" cy="753"/>
          </a:xfrm>
        </p:grpSpPr>
        <p:cxnSp>
          <p:nvCxnSpPr>
            <p:cNvPr id="6" name="直接连接符 5"/>
            <p:cNvCxnSpPr/>
            <p:nvPr/>
          </p:nvCxnSpPr>
          <p:spPr>
            <a:xfrm>
              <a:off x="649" y="1198"/>
              <a:ext cx="638" cy="2"/>
            </a:xfrm>
            <a:prstGeom prst="line">
              <a:avLst/>
            </a:prstGeom>
            <a:ln w="25400">
              <a:solidFill>
                <a:srgbClr val="61C6BE"/>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994" y="1200"/>
              <a:ext cx="3918" cy="11"/>
            </a:xfrm>
            <a:prstGeom prst="line">
              <a:avLst/>
            </a:prstGeom>
            <a:ln w="25400">
              <a:solidFill>
                <a:srgbClr val="61C6BE"/>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207" y="709"/>
              <a:ext cx="984" cy="725"/>
            </a:xfrm>
            <a:prstGeom prst="rect">
              <a:avLst/>
            </a:prstGeom>
            <a:solidFill>
              <a:srgbClr val="61C6BE"/>
            </a:solid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2</a:t>
              </a:r>
            </a:p>
          </p:txBody>
        </p:sp>
        <p:sp>
          <p:nvSpPr>
            <p:cNvPr id="7" name="文本框 6"/>
            <p:cNvSpPr txBox="1"/>
            <p:nvPr/>
          </p:nvSpPr>
          <p:spPr>
            <a:xfrm>
              <a:off x="2275" y="680"/>
              <a:ext cx="3033" cy="531"/>
            </a:xfrm>
            <a:prstGeom prst="rect">
              <a:avLst/>
            </a:prstGeom>
            <a:noFill/>
          </p:spPr>
          <p:txBody>
            <a:bodyPr wrap="none" rtlCol="0" anchor="t">
              <a:spAutoFit/>
            </a:bodyPr>
            <a:lstStyle/>
            <a:p>
              <a:r>
                <a:rPr lang="en-US" sz="1600" b="1">
                  <a:solidFill>
                    <a:schemeClr val="bg1">
                      <a:lumMod val="50000"/>
                    </a:schemeClr>
                  </a:solidFill>
                  <a:latin typeface="微软雅黑" panose="020B0503020204020204" pitchFamily="34" charset="-122"/>
                  <a:ea typeface="微软雅黑" panose="020B0503020204020204" pitchFamily="34" charset="-122"/>
                  <a:cs typeface="Impact" panose="020B0806030902050204" pitchFamily="34" charset="0"/>
                  <a:sym typeface="+mn-ea"/>
                </a:rPr>
                <a:t>Expression Focus</a:t>
              </a:r>
              <a:endParaRPr lang="en-US" sz="1600"/>
            </a:p>
          </p:txBody>
        </p:sp>
      </p:grpSp>
      <p:pic>
        <p:nvPicPr>
          <p:cNvPr id="10" name="图片 9" descr="水印">
            <a:extLst>
              <a:ext uri="{FF2B5EF4-FFF2-40B4-BE49-F238E27FC236}">
                <a16:creationId xmlns:a16="http://schemas.microsoft.com/office/drawing/2014/main" id="{3ECAE508-B56A-41EE-BB04-7A067A549EB1}"/>
              </a:ext>
            </a:extLst>
          </p:cNvPr>
          <p:cNvPicPr>
            <a:picLocks noChangeAspect="1"/>
          </p:cNvPicPr>
          <p:nvPr/>
        </p:nvPicPr>
        <p:blipFill>
          <a:blip r:embed="rId2"/>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c77c6d04-29e8-40c3-abe1-50a64676a2b2}"/>
  <p:tag name="TABLE_RECT" val="118.25*369.4*671.9*120"/>
  <p:tag name="TABLE_EMPHASIZE_COLOR" val="9032147"/>
  <p:tag name="TABLE_ONEKEY_SKIN_IDX" val="0"/>
  <p:tag name="TABLE_SKINIDX" val="0"/>
  <p:tag name="TABLE_COLORIDX" val="j"/>
  <p:tag name="TABLE_COLOR_RGB" val="0x000000*0xFFFFFF*0x44546A*0xE6E5E5*0x89D1D3*0xACDCBC*0x89D1D3*0xACDCBC*0x89D1D3*0xACDCBC"/>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efca6b88-55cc-46f6-b378-95606149f85d}"/>
  <p:tag name="TABLE_RECT" val="144*180*671.9*180"/>
  <p:tag name="TABLE_EMPHASIZE_COLOR" val="9032147"/>
  <p:tag name="TABLE_ONEKEY_SKIN_IDX" val="0"/>
  <p:tag name="TABLE_SKINIDX" val="0"/>
  <p:tag name="TABLE_COLORIDX" val="j"/>
  <p:tag name="TABLE_COLOR_RGB" val="0x000000*0xFFFFFF*0x44546A*0xE6E5E5*0x89D1D3*0xACDCBC*0x89D1D3*0xACDCBC*0x89D1D3*0xACDCBC"/>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efca6b88-55cc-46f6-b378-95606149f85d}"/>
  <p:tag name="TABLE_RECT" val="144*180*671.9*180"/>
  <p:tag name="TABLE_EMPHASIZE_COLOR" val="9032147"/>
  <p:tag name="TABLE_ONEKEY_SKIN_IDX" val="0"/>
  <p:tag name="TABLE_SKINIDX" val="0"/>
  <p:tag name="TABLE_COLORIDX" val="j"/>
  <p:tag name="TABLE_COLOR_RGB" val="0x000000*0xFFFFFF*0x44546A*0xE6E5E5*0x89D1D3*0xACDCBC*0x89D1D3*0xACDCBC*0x89D1D3*0xACDCBC"/>
</p:tagLst>
</file>

<file path=ppt/tags/tag4.xml><?xml version="1.0" encoding="utf-8"?>
<p:tagLst xmlns:a="http://schemas.openxmlformats.org/drawingml/2006/main" xmlns:r="http://schemas.openxmlformats.org/officeDocument/2006/relationships" xmlns:p="http://schemas.openxmlformats.org/presentationml/2006/main">
  <p:tag name="KSO_WM_UNIT_TABLE_BEAUTIFY" val="smartTable{efca6b88-55cc-46f6-b378-95606149f85d}"/>
  <p:tag name="TABLE_RECT" val="144*180*671.9*180"/>
  <p:tag name="TABLE_EMPHASIZE_COLOR" val="9032147"/>
  <p:tag name="TABLE_ONEKEY_SKIN_IDX" val="0"/>
  <p:tag name="TABLE_SKINIDX" val="0"/>
  <p:tag name="TABLE_COLORIDX" val="j"/>
  <p:tag name="TABLE_COLOR_RGB" val="0x000000*0xFFFFFF*0x44546A*0xE6E5E5*0x89D1D3*0xACDCBC*0x89D1D3*0xACDCBC*0x89D1D3*0xACDCBC"/>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lang="zh-CN" altLang="en-US"/>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2592</Words>
  <Application>Microsoft Office PowerPoint</Application>
  <PresentationFormat>宽屏</PresentationFormat>
  <Paragraphs>291</Paragraphs>
  <Slides>26</Slides>
  <Notes>0</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26</vt:i4>
      </vt:variant>
    </vt:vector>
  </HeadingPairs>
  <TitlesOfParts>
    <vt:vector size="42" baseType="lpstr">
      <vt:lpstr>Arial</vt:lpstr>
      <vt:lpstr>Optima</vt:lpstr>
      <vt:lpstr>只想和你说晚安</vt:lpstr>
      <vt:lpstr>黑体</vt:lpstr>
      <vt:lpstr>Wingdings</vt:lpstr>
      <vt:lpstr>Calibri Light</vt:lpstr>
      <vt:lpstr>Calibri</vt:lpstr>
      <vt:lpstr>Times New Roman</vt:lpstr>
      <vt:lpstr>Impact</vt:lpstr>
      <vt:lpstr>华光准圆_CNKI</vt:lpstr>
      <vt:lpstr>华文新魏</vt:lpstr>
      <vt:lpstr>秋季恋歌</vt:lpstr>
      <vt:lpstr>HelveticaNeue</vt:lpstr>
      <vt:lpstr>微软雅黑</vt:lpstr>
      <vt:lpstr>Office 主题</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C_WY</dc:creator>
  <cp:lastModifiedBy>Quine</cp:lastModifiedBy>
  <cp:revision>125</cp:revision>
  <dcterms:created xsi:type="dcterms:W3CDTF">2019-06-04T14:29:00Z</dcterms:created>
  <dcterms:modified xsi:type="dcterms:W3CDTF">2020-06-21T10:35:45Z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