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57" r:id="rId3"/>
    <p:sldId id="283" r:id="rId4"/>
    <p:sldId id="294" r:id="rId6"/>
    <p:sldId id="285" r:id="rId7"/>
    <p:sldId id="260" r:id="rId8"/>
    <p:sldId id="293" r:id="rId9"/>
    <p:sldId id="286" r:id="rId10"/>
    <p:sldId id="287" r:id="rId11"/>
    <p:sldId id="288" r:id="rId12"/>
    <p:sldId id="289" r:id="rId13"/>
    <p:sldId id="328" r:id="rId14"/>
    <p:sldId id="329" r:id="rId15"/>
    <p:sldId id="292" r:id="rId16"/>
    <p:sldId id="296" r:id="rId17"/>
    <p:sldId id="322" r:id="rId18"/>
    <p:sldId id="326" r:id="rId19"/>
    <p:sldId id="327" r:id="rId20"/>
    <p:sldId id="332" r:id="rId21"/>
    <p:sldId id="333" r:id="rId22"/>
    <p:sldId id="303" r:id="rId23"/>
    <p:sldId id="330" r:id="rId24"/>
    <p:sldId id="331" r:id="rId25"/>
    <p:sldId id="305" r:id="rId26"/>
    <p:sldId id="312" r:id="rId27"/>
    <p:sldId id="313" r:id="rId28"/>
    <p:sldId id="314" r:id="rId29"/>
    <p:sldId id="321" r:id="rId30"/>
    <p:sldId id="319" r:id="rId31"/>
    <p:sldId id="307" r:id="rId32"/>
    <p:sldId id="308" r:id="rId33"/>
    <p:sldId id="316" r:id="rId34"/>
    <p:sldId id="317" r:id="rId35"/>
    <p:sldId id="318" r:id="rId36"/>
    <p:sldId id="320" r:id="rId37"/>
    <p:sldId id="315" r:id="rId38"/>
    <p:sldId id="309" r:id="rId39"/>
    <p:sldId id="310" r:id="rId40"/>
    <p:sldId id="311" r:id="rId41"/>
    <p:sldId id="270" r:id="rId4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EC3AE"/>
    <a:srgbClr val="EAF1DD"/>
    <a:srgbClr val="E9ECF4"/>
    <a:srgbClr val="333333"/>
    <a:srgbClr val="9E0808"/>
    <a:srgbClr val="D04242"/>
    <a:srgbClr val="C00000"/>
    <a:srgbClr val="7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4779" autoAdjust="0"/>
    <p:restoredTop sz="86456" autoAdjust="0"/>
  </p:normalViewPr>
  <p:slideViewPr>
    <p:cSldViewPr snapToGrid="0">
      <p:cViewPr varScale="1">
        <p:scale>
          <a:sx n="67" d="100"/>
          <a:sy n="67" d="100"/>
        </p:scale>
        <p:origin x="-270" y="-96"/>
      </p:cViewPr>
      <p:guideLst>
        <p:guide orient="horz" pos="2160"/>
        <p:guide pos="3840"/>
      </p:guideLst>
    </p:cSldViewPr>
  </p:slideViewPr>
  <p:notesTextViewPr>
    <p:cViewPr>
      <p:scale>
        <a:sx n="1" d="1"/>
        <a:sy n="1" d="1"/>
      </p:scale>
      <p:origin x="0" y="0"/>
    </p:cViewPr>
  </p:notesTextViewPr>
  <p:sorterViewPr>
    <p:cViewPr>
      <p:scale>
        <a:sx n="100" d="100"/>
        <a:sy n="100" d="100"/>
      </p:scale>
      <p:origin x="0" y="2604"/>
    </p:cViewPr>
  </p:sorterViewPr>
  <p:gridSpacing cx="72004" cy="72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D000DF3-61C1-4C23-A792-DBE14EE210C1}" type="doc">
      <dgm:prSet loTypeId="urn:microsoft.com/office/officeart/2005/8/layout/chevron1" loCatId="process" qsTypeId="urn:microsoft.com/office/officeart/2005/8/quickstyle/simple1" qsCatId="simple" csTypeId="urn:microsoft.com/office/officeart/2005/8/colors/accent1_2" csCatId="accent1" phldr="1"/>
      <dgm:spPr/>
    </dgm:pt>
    <dgm:pt modelId="{7C619DF9-B87A-4A11-AE38-63BE6313924A}">
      <dgm:prSet phldrT="[文本]"/>
      <dgm:spPr>
        <a:solidFill>
          <a:srgbClr val="C00000"/>
        </a:solidFill>
      </dgm:spPr>
      <dgm:t>
        <a:bodyPr/>
        <a:lstStyle/>
        <a:p>
          <a:r>
            <a:rPr lang="en-US" altLang="zh-CN" dirty="0"/>
            <a:t>Beginning</a:t>
          </a:r>
          <a:endParaRPr lang="zh-CN" altLang="en-US" dirty="0"/>
        </a:p>
      </dgm:t>
    </dgm:pt>
    <dgm:pt modelId="{21050166-D2F8-48FB-BF04-3E8305E329DF}" cxnId="{010A812C-C948-474C-8415-3BA658329404}" type="parTrans">
      <dgm:prSet/>
      <dgm:spPr/>
      <dgm:t>
        <a:bodyPr/>
        <a:lstStyle/>
        <a:p>
          <a:endParaRPr lang="zh-CN" altLang="en-US"/>
        </a:p>
      </dgm:t>
    </dgm:pt>
    <dgm:pt modelId="{FAA05A14-704B-435F-A2AE-33EA50CD406B}" cxnId="{010A812C-C948-474C-8415-3BA658329404}" type="sibTrans">
      <dgm:prSet/>
      <dgm:spPr/>
      <dgm:t>
        <a:bodyPr/>
        <a:lstStyle/>
        <a:p>
          <a:endParaRPr lang="zh-CN" altLang="en-US"/>
        </a:p>
      </dgm:t>
    </dgm:pt>
    <dgm:pt modelId="{CC604A6F-D1AB-4514-9269-00AA9DCCEC25}">
      <dgm:prSet phldrT="[文本]"/>
      <dgm:spPr>
        <a:solidFill>
          <a:srgbClr val="C00000"/>
        </a:solidFill>
      </dgm:spPr>
      <dgm:t>
        <a:bodyPr/>
        <a:lstStyle/>
        <a:p>
          <a:r>
            <a:rPr lang="en-US" altLang="zh-CN" dirty="0"/>
            <a:t>Main Body</a:t>
          </a:r>
          <a:endParaRPr lang="zh-CN" altLang="en-US" dirty="0"/>
        </a:p>
      </dgm:t>
    </dgm:pt>
    <dgm:pt modelId="{D6AFCCD9-317D-4A8D-B101-D0B2396D55D7}" cxnId="{8B885E21-6F8B-4190-96DF-A6E95B84BBB0}" type="parTrans">
      <dgm:prSet/>
      <dgm:spPr/>
      <dgm:t>
        <a:bodyPr/>
        <a:lstStyle/>
        <a:p>
          <a:endParaRPr lang="zh-CN" altLang="en-US"/>
        </a:p>
      </dgm:t>
    </dgm:pt>
    <dgm:pt modelId="{E0E3687C-292C-452C-92F4-A284395CCAAE}" cxnId="{8B885E21-6F8B-4190-96DF-A6E95B84BBB0}" type="sibTrans">
      <dgm:prSet/>
      <dgm:spPr/>
      <dgm:t>
        <a:bodyPr/>
        <a:lstStyle/>
        <a:p>
          <a:endParaRPr lang="zh-CN" altLang="en-US"/>
        </a:p>
      </dgm:t>
    </dgm:pt>
    <dgm:pt modelId="{FF15B472-6C43-4CC7-AF21-6B5E0D923FEC}">
      <dgm:prSet phldrT="[文本]" custT="1"/>
      <dgm:spPr>
        <a:solidFill>
          <a:srgbClr val="C00000"/>
        </a:solidFill>
      </dgm:spPr>
      <dgm:t>
        <a:bodyPr/>
        <a:lstStyle/>
        <a:p>
          <a:r>
            <a:rPr lang="en-US" altLang="zh-CN" sz="3200" dirty="0"/>
            <a:t>Closing</a:t>
          </a:r>
        </a:p>
        <a:p>
          <a:r>
            <a:rPr lang="en-US" altLang="zh-CN" sz="3200" dirty="0"/>
            <a:t>/Ending</a:t>
          </a:r>
          <a:endParaRPr lang="zh-CN" altLang="en-US" sz="3200" dirty="0"/>
        </a:p>
      </dgm:t>
    </dgm:pt>
    <dgm:pt modelId="{740A1226-A71C-4E4A-B6EB-C53FECC2D210}" cxnId="{13525343-A4DC-4250-8E4E-A342B5AD9AA4}" type="parTrans">
      <dgm:prSet/>
      <dgm:spPr/>
      <dgm:t>
        <a:bodyPr/>
        <a:lstStyle/>
        <a:p>
          <a:endParaRPr lang="zh-CN" altLang="en-US"/>
        </a:p>
      </dgm:t>
    </dgm:pt>
    <dgm:pt modelId="{F8F5146A-266F-4F51-BB37-FCB5D2AAC9C6}" cxnId="{13525343-A4DC-4250-8E4E-A342B5AD9AA4}" type="sibTrans">
      <dgm:prSet/>
      <dgm:spPr/>
      <dgm:t>
        <a:bodyPr/>
        <a:lstStyle/>
        <a:p>
          <a:endParaRPr lang="zh-CN" altLang="en-US"/>
        </a:p>
      </dgm:t>
    </dgm:pt>
    <dgm:pt modelId="{66918249-CD4A-4328-86D4-56F36CE6E916}" type="pres">
      <dgm:prSet presAssocID="{CD000DF3-61C1-4C23-A792-DBE14EE210C1}" presName="Name0" presStyleCnt="0">
        <dgm:presLayoutVars>
          <dgm:dir/>
          <dgm:animLvl val="lvl"/>
          <dgm:resizeHandles val="exact"/>
        </dgm:presLayoutVars>
      </dgm:prSet>
      <dgm:spPr/>
    </dgm:pt>
    <dgm:pt modelId="{E2B8A34D-F78D-4EE5-A5FF-091B041519FE}" type="pres">
      <dgm:prSet presAssocID="{7C619DF9-B87A-4A11-AE38-63BE6313924A}" presName="parTxOnly" presStyleLbl="node1" presStyleIdx="0" presStyleCnt="3">
        <dgm:presLayoutVars>
          <dgm:chMax val="0"/>
          <dgm:chPref val="0"/>
          <dgm:bulletEnabled val="1"/>
        </dgm:presLayoutVars>
      </dgm:prSet>
      <dgm:spPr/>
      <dgm:t>
        <a:bodyPr/>
        <a:lstStyle/>
        <a:p>
          <a:endParaRPr lang="zh-CN" altLang="en-US"/>
        </a:p>
      </dgm:t>
    </dgm:pt>
    <dgm:pt modelId="{582F4DEB-9938-4FF5-AB58-A11D3123FF9A}" type="pres">
      <dgm:prSet presAssocID="{FAA05A14-704B-435F-A2AE-33EA50CD406B}" presName="parTxOnlySpace" presStyleCnt="0"/>
      <dgm:spPr/>
    </dgm:pt>
    <dgm:pt modelId="{3AF1A7D2-B6F5-4B67-B947-CB3A28218CB8}" type="pres">
      <dgm:prSet presAssocID="{CC604A6F-D1AB-4514-9269-00AA9DCCEC25}" presName="parTxOnly" presStyleLbl="node1" presStyleIdx="1" presStyleCnt="3">
        <dgm:presLayoutVars>
          <dgm:chMax val="0"/>
          <dgm:chPref val="0"/>
          <dgm:bulletEnabled val="1"/>
        </dgm:presLayoutVars>
      </dgm:prSet>
      <dgm:spPr/>
      <dgm:t>
        <a:bodyPr/>
        <a:lstStyle/>
        <a:p>
          <a:endParaRPr lang="zh-CN" altLang="en-US"/>
        </a:p>
      </dgm:t>
    </dgm:pt>
    <dgm:pt modelId="{BEA05D83-CA3C-4825-B61A-1BABC744B404}" type="pres">
      <dgm:prSet presAssocID="{E0E3687C-292C-452C-92F4-A284395CCAAE}" presName="parTxOnlySpace" presStyleCnt="0"/>
      <dgm:spPr/>
    </dgm:pt>
    <dgm:pt modelId="{3A38C60A-41CD-4E18-B38C-5371D1B4EE0A}" type="pres">
      <dgm:prSet presAssocID="{FF15B472-6C43-4CC7-AF21-6B5E0D923FEC}" presName="parTxOnly" presStyleLbl="node1" presStyleIdx="2" presStyleCnt="3">
        <dgm:presLayoutVars>
          <dgm:chMax val="0"/>
          <dgm:chPref val="0"/>
          <dgm:bulletEnabled val="1"/>
        </dgm:presLayoutVars>
      </dgm:prSet>
      <dgm:spPr/>
      <dgm:t>
        <a:bodyPr/>
        <a:lstStyle/>
        <a:p>
          <a:endParaRPr lang="zh-CN" altLang="en-US"/>
        </a:p>
      </dgm:t>
    </dgm:pt>
  </dgm:ptLst>
  <dgm:cxnLst>
    <dgm:cxn modelId="{8B885E21-6F8B-4190-96DF-A6E95B84BBB0}" srcId="{CD000DF3-61C1-4C23-A792-DBE14EE210C1}" destId="{CC604A6F-D1AB-4514-9269-00AA9DCCEC25}" srcOrd="1" destOrd="0" parTransId="{D6AFCCD9-317D-4A8D-B101-D0B2396D55D7}" sibTransId="{E0E3687C-292C-452C-92F4-A284395CCAAE}"/>
    <dgm:cxn modelId="{13525343-A4DC-4250-8E4E-A342B5AD9AA4}" srcId="{CD000DF3-61C1-4C23-A792-DBE14EE210C1}" destId="{FF15B472-6C43-4CC7-AF21-6B5E0D923FEC}" srcOrd="2" destOrd="0" parTransId="{740A1226-A71C-4E4A-B6EB-C53FECC2D210}" sibTransId="{F8F5146A-266F-4F51-BB37-FCB5D2AAC9C6}"/>
    <dgm:cxn modelId="{40BC2E0B-E39B-466B-8B9A-5A246EC09939}" type="presOf" srcId="{7C619DF9-B87A-4A11-AE38-63BE6313924A}" destId="{E2B8A34D-F78D-4EE5-A5FF-091B041519FE}" srcOrd="0" destOrd="0" presId="urn:microsoft.com/office/officeart/2005/8/layout/chevron1"/>
    <dgm:cxn modelId="{108B56E2-C563-420D-AC24-71E746494B62}" type="presOf" srcId="{CD000DF3-61C1-4C23-A792-DBE14EE210C1}" destId="{66918249-CD4A-4328-86D4-56F36CE6E916}" srcOrd="0" destOrd="0" presId="urn:microsoft.com/office/officeart/2005/8/layout/chevron1"/>
    <dgm:cxn modelId="{010A812C-C948-474C-8415-3BA658329404}" srcId="{CD000DF3-61C1-4C23-A792-DBE14EE210C1}" destId="{7C619DF9-B87A-4A11-AE38-63BE6313924A}" srcOrd="0" destOrd="0" parTransId="{21050166-D2F8-48FB-BF04-3E8305E329DF}" sibTransId="{FAA05A14-704B-435F-A2AE-33EA50CD406B}"/>
    <dgm:cxn modelId="{FAE0F53F-42A9-4C17-81F2-44209DF91751}" type="presOf" srcId="{CC604A6F-D1AB-4514-9269-00AA9DCCEC25}" destId="{3AF1A7D2-B6F5-4B67-B947-CB3A28218CB8}" srcOrd="0" destOrd="0" presId="urn:microsoft.com/office/officeart/2005/8/layout/chevron1"/>
    <dgm:cxn modelId="{69288BCB-0254-4E58-830E-4A228FA1AA71}" type="presOf" srcId="{FF15B472-6C43-4CC7-AF21-6B5E0D923FEC}" destId="{3A38C60A-41CD-4E18-B38C-5371D1B4EE0A}" srcOrd="0" destOrd="0" presId="urn:microsoft.com/office/officeart/2005/8/layout/chevron1"/>
    <dgm:cxn modelId="{F36B0B3D-2E0B-4ABD-84B7-C7CAAF4A441F}" type="presParOf" srcId="{66918249-CD4A-4328-86D4-56F36CE6E916}" destId="{E2B8A34D-F78D-4EE5-A5FF-091B041519FE}" srcOrd="0" destOrd="0" presId="urn:microsoft.com/office/officeart/2005/8/layout/chevron1"/>
    <dgm:cxn modelId="{4B8E83BF-2B4F-4EFC-A294-CB3AF0E5AE17}" type="presParOf" srcId="{66918249-CD4A-4328-86D4-56F36CE6E916}" destId="{582F4DEB-9938-4FF5-AB58-A11D3123FF9A}" srcOrd="1" destOrd="0" presId="urn:microsoft.com/office/officeart/2005/8/layout/chevron1"/>
    <dgm:cxn modelId="{F6BE75E1-2006-44B5-9E15-F8BAD2572EA3}" type="presParOf" srcId="{66918249-CD4A-4328-86D4-56F36CE6E916}" destId="{3AF1A7D2-B6F5-4B67-B947-CB3A28218CB8}" srcOrd="2" destOrd="0" presId="urn:microsoft.com/office/officeart/2005/8/layout/chevron1"/>
    <dgm:cxn modelId="{AD78F50B-687E-4545-8E28-850E9E846C7C}" type="presParOf" srcId="{66918249-CD4A-4328-86D4-56F36CE6E916}" destId="{BEA05D83-CA3C-4825-B61A-1BABC744B404}" srcOrd="3" destOrd="0" presId="urn:microsoft.com/office/officeart/2005/8/layout/chevron1"/>
    <dgm:cxn modelId="{97AF5505-8691-484B-A6F6-5B2D0318D65F}" type="presParOf" srcId="{66918249-CD4A-4328-86D4-56F36CE6E916}" destId="{3A38C60A-41CD-4E18-B38C-5371D1B4EE0A}" srcOrd="4"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000DF3-61C1-4C23-A792-DBE14EE210C1}" type="doc">
      <dgm:prSet loTypeId="urn:microsoft.com/office/officeart/2005/8/layout/chevron1" loCatId="process" qsTypeId="urn:microsoft.com/office/officeart/2005/8/quickstyle/simple1" qsCatId="simple" csTypeId="urn:microsoft.com/office/officeart/2005/8/colors/accent1_2" csCatId="accent1" phldr="1"/>
      <dgm:spPr/>
    </dgm:pt>
    <dgm:pt modelId="{7C619DF9-B87A-4A11-AE38-63BE6313924A}">
      <dgm:prSet phldrT="[文本]"/>
      <dgm:spPr>
        <a:solidFill>
          <a:srgbClr val="C00000"/>
        </a:solidFill>
      </dgm:spPr>
      <dgm:t>
        <a:bodyPr/>
        <a:lstStyle/>
        <a:p>
          <a:r>
            <a:rPr lang="en-US" altLang="zh-CN" b="1" dirty="0"/>
            <a:t>Beginning</a:t>
          </a:r>
          <a:endParaRPr lang="zh-CN" altLang="en-US" b="1" dirty="0"/>
        </a:p>
      </dgm:t>
    </dgm:pt>
    <dgm:pt modelId="{21050166-D2F8-48FB-BF04-3E8305E329DF}" cxnId="{010A812C-C948-474C-8415-3BA658329404}" type="parTrans">
      <dgm:prSet/>
      <dgm:spPr/>
      <dgm:t>
        <a:bodyPr/>
        <a:lstStyle/>
        <a:p>
          <a:endParaRPr lang="zh-CN" altLang="en-US"/>
        </a:p>
      </dgm:t>
    </dgm:pt>
    <dgm:pt modelId="{FAA05A14-704B-435F-A2AE-33EA50CD406B}" cxnId="{010A812C-C948-474C-8415-3BA658329404}" type="sibTrans">
      <dgm:prSet/>
      <dgm:spPr/>
      <dgm:t>
        <a:bodyPr/>
        <a:lstStyle/>
        <a:p>
          <a:endParaRPr lang="zh-CN" altLang="en-US"/>
        </a:p>
      </dgm:t>
    </dgm:pt>
    <dgm:pt modelId="{CC604A6F-D1AB-4514-9269-00AA9DCCEC25}">
      <dgm:prSet phldrT="[文本]"/>
      <dgm:spPr>
        <a:solidFill>
          <a:srgbClr val="C00000"/>
        </a:solidFill>
      </dgm:spPr>
      <dgm:t>
        <a:bodyPr/>
        <a:lstStyle/>
        <a:p>
          <a:r>
            <a:rPr lang="en-US" altLang="zh-CN" b="1" dirty="0"/>
            <a:t>Main Body</a:t>
          </a:r>
          <a:endParaRPr lang="zh-CN" altLang="en-US" b="1" dirty="0"/>
        </a:p>
      </dgm:t>
    </dgm:pt>
    <dgm:pt modelId="{D6AFCCD9-317D-4A8D-B101-D0B2396D55D7}" cxnId="{8B885E21-6F8B-4190-96DF-A6E95B84BBB0}" type="parTrans">
      <dgm:prSet/>
      <dgm:spPr/>
      <dgm:t>
        <a:bodyPr/>
        <a:lstStyle/>
        <a:p>
          <a:endParaRPr lang="zh-CN" altLang="en-US"/>
        </a:p>
      </dgm:t>
    </dgm:pt>
    <dgm:pt modelId="{E0E3687C-292C-452C-92F4-A284395CCAAE}" cxnId="{8B885E21-6F8B-4190-96DF-A6E95B84BBB0}" type="sibTrans">
      <dgm:prSet/>
      <dgm:spPr/>
      <dgm:t>
        <a:bodyPr/>
        <a:lstStyle/>
        <a:p>
          <a:endParaRPr lang="zh-CN" altLang="en-US"/>
        </a:p>
      </dgm:t>
    </dgm:pt>
    <dgm:pt modelId="{FF15B472-6C43-4CC7-AF21-6B5E0D923FEC}">
      <dgm:prSet phldrT="[文本]" custT="1"/>
      <dgm:spPr>
        <a:solidFill>
          <a:srgbClr val="C00000"/>
        </a:solidFill>
      </dgm:spPr>
      <dgm:t>
        <a:bodyPr/>
        <a:lstStyle/>
        <a:p>
          <a:r>
            <a:rPr lang="en-US" altLang="zh-CN" sz="3200" b="1" dirty="0"/>
            <a:t>Closing</a:t>
          </a:r>
        </a:p>
        <a:p>
          <a:r>
            <a:rPr lang="en-US" altLang="zh-CN" sz="3200" b="1" dirty="0"/>
            <a:t>/Ending</a:t>
          </a:r>
          <a:endParaRPr lang="zh-CN" altLang="en-US" sz="3200" b="1" dirty="0"/>
        </a:p>
      </dgm:t>
    </dgm:pt>
    <dgm:pt modelId="{740A1226-A71C-4E4A-B6EB-C53FECC2D210}" cxnId="{13525343-A4DC-4250-8E4E-A342B5AD9AA4}" type="parTrans">
      <dgm:prSet/>
      <dgm:spPr/>
      <dgm:t>
        <a:bodyPr/>
        <a:lstStyle/>
        <a:p>
          <a:endParaRPr lang="zh-CN" altLang="en-US"/>
        </a:p>
      </dgm:t>
    </dgm:pt>
    <dgm:pt modelId="{F8F5146A-266F-4F51-BB37-FCB5D2AAC9C6}" cxnId="{13525343-A4DC-4250-8E4E-A342B5AD9AA4}" type="sibTrans">
      <dgm:prSet/>
      <dgm:spPr/>
      <dgm:t>
        <a:bodyPr/>
        <a:lstStyle/>
        <a:p>
          <a:endParaRPr lang="zh-CN" altLang="en-US"/>
        </a:p>
      </dgm:t>
    </dgm:pt>
    <dgm:pt modelId="{66918249-CD4A-4328-86D4-56F36CE6E916}" type="pres">
      <dgm:prSet presAssocID="{CD000DF3-61C1-4C23-A792-DBE14EE210C1}" presName="Name0" presStyleCnt="0">
        <dgm:presLayoutVars>
          <dgm:dir/>
          <dgm:animLvl val="lvl"/>
          <dgm:resizeHandles val="exact"/>
        </dgm:presLayoutVars>
      </dgm:prSet>
      <dgm:spPr/>
    </dgm:pt>
    <dgm:pt modelId="{E2B8A34D-F78D-4EE5-A5FF-091B041519FE}" type="pres">
      <dgm:prSet presAssocID="{7C619DF9-B87A-4A11-AE38-63BE6313924A}" presName="parTxOnly" presStyleLbl="node1" presStyleIdx="0" presStyleCnt="3" custLinFactY="-39093" custLinFactNeighborX="13988" custLinFactNeighborY="-100000">
        <dgm:presLayoutVars>
          <dgm:chMax val="0"/>
          <dgm:chPref val="0"/>
          <dgm:bulletEnabled val="1"/>
        </dgm:presLayoutVars>
      </dgm:prSet>
      <dgm:spPr/>
      <dgm:t>
        <a:bodyPr/>
        <a:lstStyle/>
        <a:p>
          <a:endParaRPr lang="zh-CN" altLang="en-US"/>
        </a:p>
      </dgm:t>
    </dgm:pt>
    <dgm:pt modelId="{582F4DEB-9938-4FF5-AB58-A11D3123FF9A}" type="pres">
      <dgm:prSet presAssocID="{FAA05A14-704B-435F-A2AE-33EA50CD406B}" presName="parTxOnlySpace" presStyleCnt="0"/>
      <dgm:spPr/>
    </dgm:pt>
    <dgm:pt modelId="{3AF1A7D2-B6F5-4B67-B947-CB3A28218CB8}" type="pres">
      <dgm:prSet presAssocID="{CC604A6F-D1AB-4514-9269-00AA9DCCEC25}" presName="parTxOnly" presStyleLbl="node1" presStyleIdx="1" presStyleCnt="3" custLinFactX="-78925" custLinFactNeighborX="-100000" custLinFactNeighborY="-20983">
        <dgm:presLayoutVars>
          <dgm:chMax val="0"/>
          <dgm:chPref val="0"/>
          <dgm:bulletEnabled val="1"/>
        </dgm:presLayoutVars>
      </dgm:prSet>
      <dgm:spPr/>
      <dgm:t>
        <a:bodyPr/>
        <a:lstStyle/>
        <a:p>
          <a:endParaRPr lang="zh-CN" altLang="en-US"/>
        </a:p>
      </dgm:t>
    </dgm:pt>
    <dgm:pt modelId="{BEA05D83-CA3C-4825-B61A-1BABC744B404}" type="pres">
      <dgm:prSet presAssocID="{E0E3687C-292C-452C-92F4-A284395CCAAE}" presName="parTxOnlySpace" presStyleCnt="0"/>
      <dgm:spPr/>
    </dgm:pt>
    <dgm:pt modelId="{3A38C60A-41CD-4E18-B38C-5371D1B4EE0A}" type="pres">
      <dgm:prSet presAssocID="{FF15B472-6C43-4CC7-AF21-6B5E0D923FEC}" presName="parTxOnly" presStyleLbl="node1" presStyleIdx="2" presStyleCnt="3" custLinFactX="-158560" custLinFactNeighborX="-200000" custLinFactNeighborY="94673">
        <dgm:presLayoutVars>
          <dgm:chMax val="0"/>
          <dgm:chPref val="0"/>
          <dgm:bulletEnabled val="1"/>
        </dgm:presLayoutVars>
      </dgm:prSet>
      <dgm:spPr/>
      <dgm:t>
        <a:bodyPr/>
        <a:lstStyle/>
        <a:p>
          <a:endParaRPr lang="zh-CN" altLang="en-US"/>
        </a:p>
      </dgm:t>
    </dgm:pt>
  </dgm:ptLst>
  <dgm:cxnLst>
    <dgm:cxn modelId="{8B885E21-6F8B-4190-96DF-A6E95B84BBB0}" srcId="{CD000DF3-61C1-4C23-A792-DBE14EE210C1}" destId="{CC604A6F-D1AB-4514-9269-00AA9DCCEC25}" srcOrd="1" destOrd="0" parTransId="{D6AFCCD9-317D-4A8D-B101-D0B2396D55D7}" sibTransId="{E0E3687C-292C-452C-92F4-A284395CCAAE}"/>
    <dgm:cxn modelId="{13525343-A4DC-4250-8E4E-A342B5AD9AA4}" srcId="{CD000DF3-61C1-4C23-A792-DBE14EE210C1}" destId="{FF15B472-6C43-4CC7-AF21-6B5E0D923FEC}" srcOrd="2" destOrd="0" parTransId="{740A1226-A71C-4E4A-B6EB-C53FECC2D210}" sibTransId="{F8F5146A-266F-4F51-BB37-FCB5D2AAC9C6}"/>
    <dgm:cxn modelId="{40BC2E0B-E39B-466B-8B9A-5A246EC09939}" type="presOf" srcId="{7C619DF9-B87A-4A11-AE38-63BE6313924A}" destId="{E2B8A34D-F78D-4EE5-A5FF-091B041519FE}" srcOrd="0" destOrd="0" presId="urn:microsoft.com/office/officeart/2005/8/layout/chevron1"/>
    <dgm:cxn modelId="{108B56E2-C563-420D-AC24-71E746494B62}" type="presOf" srcId="{CD000DF3-61C1-4C23-A792-DBE14EE210C1}" destId="{66918249-CD4A-4328-86D4-56F36CE6E916}" srcOrd="0" destOrd="0" presId="urn:microsoft.com/office/officeart/2005/8/layout/chevron1"/>
    <dgm:cxn modelId="{010A812C-C948-474C-8415-3BA658329404}" srcId="{CD000DF3-61C1-4C23-A792-DBE14EE210C1}" destId="{7C619DF9-B87A-4A11-AE38-63BE6313924A}" srcOrd="0" destOrd="0" parTransId="{21050166-D2F8-48FB-BF04-3E8305E329DF}" sibTransId="{FAA05A14-704B-435F-A2AE-33EA50CD406B}"/>
    <dgm:cxn modelId="{FAE0F53F-42A9-4C17-81F2-44209DF91751}" type="presOf" srcId="{CC604A6F-D1AB-4514-9269-00AA9DCCEC25}" destId="{3AF1A7D2-B6F5-4B67-B947-CB3A28218CB8}" srcOrd="0" destOrd="0" presId="urn:microsoft.com/office/officeart/2005/8/layout/chevron1"/>
    <dgm:cxn modelId="{69288BCB-0254-4E58-830E-4A228FA1AA71}" type="presOf" srcId="{FF15B472-6C43-4CC7-AF21-6B5E0D923FEC}" destId="{3A38C60A-41CD-4E18-B38C-5371D1B4EE0A}" srcOrd="0" destOrd="0" presId="urn:microsoft.com/office/officeart/2005/8/layout/chevron1"/>
    <dgm:cxn modelId="{F36B0B3D-2E0B-4ABD-84B7-C7CAAF4A441F}" type="presParOf" srcId="{66918249-CD4A-4328-86D4-56F36CE6E916}" destId="{E2B8A34D-F78D-4EE5-A5FF-091B041519FE}" srcOrd="0" destOrd="0" presId="urn:microsoft.com/office/officeart/2005/8/layout/chevron1"/>
    <dgm:cxn modelId="{4B8E83BF-2B4F-4EFC-A294-CB3AF0E5AE17}" type="presParOf" srcId="{66918249-CD4A-4328-86D4-56F36CE6E916}" destId="{582F4DEB-9938-4FF5-AB58-A11D3123FF9A}" srcOrd="1" destOrd="0" presId="urn:microsoft.com/office/officeart/2005/8/layout/chevron1"/>
    <dgm:cxn modelId="{F6BE75E1-2006-44B5-9E15-F8BAD2572EA3}" type="presParOf" srcId="{66918249-CD4A-4328-86D4-56F36CE6E916}" destId="{3AF1A7D2-B6F5-4B67-B947-CB3A28218CB8}" srcOrd="2" destOrd="0" presId="urn:microsoft.com/office/officeart/2005/8/layout/chevron1"/>
    <dgm:cxn modelId="{AD78F50B-687E-4545-8E28-850E9E846C7C}" type="presParOf" srcId="{66918249-CD4A-4328-86D4-56F36CE6E916}" destId="{BEA05D83-CA3C-4825-B61A-1BABC744B404}" srcOrd="3" destOrd="0" presId="urn:microsoft.com/office/officeart/2005/8/layout/chevron1"/>
    <dgm:cxn modelId="{97AF5505-8691-484B-A6F6-5B2D0318D65F}" type="presParOf" srcId="{66918249-CD4A-4328-86D4-56F36CE6E916}" destId="{3A38C60A-41CD-4E18-B38C-5371D1B4EE0A}" srcOrd="4"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B8A34D-F78D-4EE5-A5FF-091B041519FE}">
      <dsp:nvSpPr>
        <dsp:cNvPr id="0" name=""/>
        <dsp:cNvSpPr/>
      </dsp:nvSpPr>
      <dsp:spPr>
        <a:xfrm>
          <a:off x="2381" y="1927821"/>
          <a:ext cx="2901156" cy="1160462"/>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altLang="zh-CN" sz="3000" kern="1200" dirty="0"/>
            <a:t>Beginning</a:t>
          </a:r>
          <a:endParaRPr lang="zh-CN" altLang="en-US" sz="3000" kern="1200" dirty="0"/>
        </a:p>
      </dsp:txBody>
      <dsp:txXfrm>
        <a:off x="2381" y="1927821"/>
        <a:ext cx="2901156" cy="1160462"/>
      </dsp:txXfrm>
    </dsp:sp>
    <dsp:sp modelId="{3AF1A7D2-B6F5-4B67-B947-CB3A28218CB8}">
      <dsp:nvSpPr>
        <dsp:cNvPr id="0" name=""/>
        <dsp:cNvSpPr/>
      </dsp:nvSpPr>
      <dsp:spPr>
        <a:xfrm>
          <a:off x="2613421" y="1927821"/>
          <a:ext cx="2901156" cy="1160462"/>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altLang="zh-CN" sz="3000" kern="1200" dirty="0"/>
            <a:t>Main Body</a:t>
          </a:r>
          <a:endParaRPr lang="zh-CN" altLang="en-US" sz="3000" kern="1200" dirty="0"/>
        </a:p>
      </dsp:txBody>
      <dsp:txXfrm>
        <a:off x="2613421" y="1927821"/>
        <a:ext cx="2901156" cy="1160462"/>
      </dsp:txXfrm>
    </dsp:sp>
    <dsp:sp modelId="{3A38C60A-41CD-4E18-B38C-5371D1B4EE0A}">
      <dsp:nvSpPr>
        <dsp:cNvPr id="0" name=""/>
        <dsp:cNvSpPr/>
      </dsp:nvSpPr>
      <dsp:spPr>
        <a:xfrm>
          <a:off x="5224462" y="1927821"/>
          <a:ext cx="2901156" cy="1160462"/>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altLang="zh-CN" sz="3200" kern="1200" dirty="0"/>
            <a:t>Closing</a:t>
          </a:r>
        </a:p>
        <a:p>
          <a:pPr lvl="0" algn="ctr" defTabSz="1422400">
            <a:lnSpc>
              <a:spcPct val="90000"/>
            </a:lnSpc>
            <a:spcBef>
              <a:spcPct val="0"/>
            </a:spcBef>
            <a:spcAft>
              <a:spcPct val="35000"/>
            </a:spcAft>
          </a:pPr>
          <a:r>
            <a:rPr lang="en-US" altLang="zh-CN" sz="3200" kern="1200" dirty="0"/>
            <a:t>/Ending</a:t>
          </a:r>
          <a:endParaRPr lang="zh-CN" altLang="en-US" sz="3200" kern="1200" dirty="0"/>
        </a:p>
      </dsp:txBody>
      <dsp:txXfrm>
        <a:off x="5224462" y="1927821"/>
        <a:ext cx="2901156" cy="11604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B8A34D-F78D-4EE5-A5FF-091B041519FE}">
      <dsp:nvSpPr>
        <dsp:cNvPr id="0" name=""/>
        <dsp:cNvSpPr/>
      </dsp:nvSpPr>
      <dsp:spPr>
        <a:xfrm>
          <a:off x="42962" y="313699"/>
          <a:ext cx="2901156" cy="1160462"/>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altLang="zh-CN" sz="3000" b="1" kern="1200" dirty="0"/>
            <a:t>Beginning</a:t>
          </a:r>
          <a:endParaRPr lang="zh-CN" altLang="en-US" sz="3000" b="1" kern="1200" dirty="0"/>
        </a:p>
      </dsp:txBody>
      <dsp:txXfrm>
        <a:off x="42962" y="313699"/>
        <a:ext cx="2901156" cy="1160462"/>
      </dsp:txXfrm>
    </dsp:sp>
    <dsp:sp modelId="{3AF1A7D2-B6F5-4B67-B947-CB3A28218CB8}">
      <dsp:nvSpPr>
        <dsp:cNvPr id="0" name=""/>
        <dsp:cNvSpPr/>
      </dsp:nvSpPr>
      <dsp:spPr>
        <a:xfrm>
          <a:off x="33568" y="1684321"/>
          <a:ext cx="2901156" cy="1160462"/>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US" altLang="zh-CN" sz="3000" b="1" kern="1200" dirty="0"/>
            <a:t>Main Body</a:t>
          </a:r>
          <a:endParaRPr lang="zh-CN" altLang="en-US" sz="3000" b="1" kern="1200" dirty="0"/>
        </a:p>
      </dsp:txBody>
      <dsp:txXfrm>
        <a:off x="33568" y="1684321"/>
        <a:ext cx="2901156" cy="1160462"/>
      </dsp:txXfrm>
    </dsp:sp>
    <dsp:sp modelId="{3A38C60A-41CD-4E18-B38C-5371D1B4EE0A}">
      <dsp:nvSpPr>
        <dsp:cNvPr id="0" name=""/>
        <dsp:cNvSpPr/>
      </dsp:nvSpPr>
      <dsp:spPr>
        <a:xfrm>
          <a:off x="44157" y="3026466"/>
          <a:ext cx="2901156" cy="1160462"/>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altLang="zh-CN" sz="3200" b="1" kern="1200" dirty="0"/>
            <a:t>Closing</a:t>
          </a:r>
        </a:p>
        <a:p>
          <a:pPr lvl="0" algn="ctr" defTabSz="1422400">
            <a:lnSpc>
              <a:spcPct val="90000"/>
            </a:lnSpc>
            <a:spcBef>
              <a:spcPct val="0"/>
            </a:spcBef>
            <a:spcAft>
              <a:spcPct val="35000"/>
            </a:spcAft>
          </a:pPr>
          <a:r>
            <a:rPr lang="en-US" altLang="zh-CN" sz="3200" b="1" kern="1200" dirty="0"/>
            <a:t>/Ending</a:t>
          </a:r>
          <a:endParaRPr lang="zh-CN" altLang="en-US" sz="3200" b="1" kern="1200" dirty="0"/>
        </a:p>
      </dsp:txBody>
      <dsp:txXfrm>
        <a:off x="44157" y="3026466"/>
        <a:ext cx="2901156"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0213"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3025" y="0"/>
            <a:ext cx="2973388"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a:defRPr/>
            </a:pPr>
            <a:fld id="{9E7BF340-D1F6-492D-914E-AB4BC220872F}" type="datetime1">
              <a:rPr lang="zh-CN" altLang="en-US"/>
            </a:fld>
            <a:endParaRPr lang="zh-CN" altLang="en-US" sz="1200"/>
          </a:p>
        </p:txBody>
      </p:sp>
      <p:sp>
        <p:nvSpPr>
          <p:cNvPr id="2052" name="幻灯片图像占位符 3"/>
          <p:cNvSpPr>
            <a:spLocks noGrp="1" noRot="1" noChangeAspect="1" noChangeArrowheads="1"/>
          </p:cNvSpPr>
          <p:nvPr>
            <p:ph type="sldImg" idx="2"/>
          </p:nvPr>
        </p:nvSpPr>
        <p:spPr bwMode="auto">
          <a:xfrm>
            <a:off x="684213" y="1141413"/>
            <a:ext cx="5487987" cy="3086100"/>
          </a:xfrm>
          <a:prstGeom prst="rect">
            <a:avLst/>
          </a:prstGeom>
          <a:noFill/>
          <a:ln w="9525">
            <a:noFill/>
            <a:miter lim="800000"/>
          </a:ln>
        </p:spPr>
      </p:sp>
      <p:sp>
        <p:nvSpPr>
          <p:cNvPr id="2053" name="备注占位符 4"/>
          <p:cNvSpPr>
            <a:spLocks noGrp="1" noRot="1" noChangeAspect="1" noChangeArrowheads="1"/>
          </p:cNvSpPr>
          <p:nvPr/>
        </p:nvSpPr>
        <p:spPr bwMode="auto">
          <a:xfrm>
            <a:off x="684213" y="4400550"/>
            <a:ext cx="5487987" cy="3598863"/>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t>单击此处编辑母版文本样式</a:t>
            </a:r>
            <a:endParaRPr lang="zh-CN"/>
          </a:p>
          <a:p>
            <a:pPr>
              <a:defRPr/>
            </a:pPr>
            <a:r>
              <a:rPr lang="zh-CN"/>
              <a:t>第二级</a:t>
            </a:r>
            <a:endParaRPr lang="zh-CN"/>
          </a:p>
          <a:p>
            <a:pPr>
              <a:defRPr/>
            </a:pPr>
            <a:r>
              <a:rPr lang="zh-CN"/>
              <a:t>第三级</a:t>
            </a:r>
            <a:endParaRPr lang="zh-CN"/>
          </a:p>
          <a:p>
            <a:pPr>
              <a:defRPr/>
            </a:pPr>
            <a:r>
              <a:rPr lang="zh-CN"/>
              <a:t>第四级</a:t>
            </a:r>
            <a:endParaRPr lang="zh-CN"/>
          </a:p>
          <a:p>
            <a:pPr>
              <a:defRPr/>
            </a:pPr>
            <a:r>
              <a:rPr lang="zh-CN"/>
              <a:t>第五级</a:t>
            </a:r>
            <a:endParaRPr lang="zh-CN"/>
          </a:p>
        </p:txBody>
      </p:sp>
      <p:sp>
        <p:nvSpPr>
          <p:cNvPr id="2054" name="页脚占位符 5"/>
          <p:cNvSpPr>
            <a:spLocks noGrp="1" noChangeArrowheads="1"/>
          </p:cNvSpPr>
          <p:nvPr>
            <p:ph type="ftr" sz="quarter" idx="4"/>
          </p:nvPr>
        </p:nvSpPr>
        <p:spPr bwMode="auto">
          <a:xfrm>
            <a:off x="0" y="8683625"/>
            <a:ext cx="2970213" cy="460375"/>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3025" y="8683625"/>
            <a:ext cx="2973388" cy="460375"/>
          </a:xfrm>
          <a:prstGeom prst="rect">
            <a:avLst/>
          </a:prstGeom>
          <a:noFill/>
          <a:ln>
            <a:noFill/>
          </a:ln>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fld id="{B0B43EDC-1747-40AD-A877-9FA8373234F8}"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p:sp>
      <p:sp>
        <p:nvSpPr>
          <p:cNvPr id="4099" name="备注占位符 2"/>
          <p:cNvSpPr>
            <a:spLocks noGrp="1" noChangeArrowheads="1"/>
          </p:cNvSpPr>
          <p:nvPr>
            <p:ph type="body" idx="1"/>
          </p:nvPr>
        </p:nvSpPr>
        <p:spPr bwMode="auto">
          <a:xfrm>
            <a:off x="-2147483648" y="-2147483648"/>
            <a:ext cx="0" cy="0"/>
          </a:xfrm>
          <a:prstGeom prst="rect">
            <a:avLst/>
          </a:prstGeom>
          <a:noFill/>
          <a:ln>
            <a:miter lim="800000"/>
          </a:ln>
        </p:spPr>
        <p:txBody>
          <a:bodyPr/>
          <a:lstStyle/>
          <a:p>
            <a:endParaRPr lang="zh-CN" altLang="en-US"/>
          </a:p>
        </p:txBody>
      </p:sp>
      <p:sp>
        <p:nvSpPr>
          <p:cNvPr id="4100" name="灯片编号占位符 3"/>
          <p:cNvSpPr>
            <a:spLocks noGrp="1"/>
          </p:cNvSpPr>
          <p:nvPr>
            <p:ph type="sldNum" sz="quarter" idx="5"/>
          </p:nvPr>
        </p:nvSpPr>
        <p:spPr>
          <a:noFill/>
          <a:ln>
            <a:miter lim="800000"/>
          </a:ln>
        </p:spPr>
        <p:txBody>
          <a:bodyPr/>
          <a:lstStyle/>
          <a:p>
            <a:fld id="{A29A4E59-50C9-42C9-8AE4-2DE45E666AA0}"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p:nvPr>
        </p:nvSpPr>
        <p:spPr/>
      </p:sp>
      <p:sp>
        <p:nvSpPr>
          <p:cNvPr id="6147" name="备注占位符 2"/>
          <p:cNvSpPr>
            <a:spLocks noGrp="1" noChangeArrowheads="1"/>
          </p:cNvSpPr>
          <p:nvPr>
            <p:ph type="body" idx="1"/>
          </p:nvPr>
        </p:nvSpPr>
        <p:spPr bwMode="auto">
          <a:xfrm>
            <a:off x="-2147483648" y="-2147483648"/>
            <a:ext cx="0" cy="0"/>
          </a:xfrm>
          <a:prstGeom prst="rect">
            <a:avLst/>
          </a:prstGeom>
          <a:noFill/>
          <a:ln>
            <a:miter lim="800000"/>
          </a:ln>
        </p:spPr>
        <p:txBody>
          <a:bodyPr/>
          <a:lstStyle/>
          <a:p>
            <a:endParaRPr lang="zh-CN" altLang="en-US"/>
          </a:p>
        </p:txBody>
      </p:sp>
      <p:sp>
        <p:nvSpPr>
          <p:cNvPr id="6148" name="灯片编号占位符 3"/>
          <p:cNvSpPr>
            <a:spLocks noGrp="1"/>
          </p:cNvSpPr>
          <p:nvPr>
            <p:ph type="sldNum" sz="quarter" idx="5"/>
          </p:nvPr>
        </p:nvSpPr>
        <p:spPr>
          <a:noFill/>
          <a:ln>
            <a:miter lim="800000"/>
          </a:ln>
        </p:spPr>
        <p:txBody>
          <a:bodyPr/>
          <a:lstStyle/>
          <a:p>
            <a:fld id="{87B35A8C-FA89-43A4-99DE-9EB9EFA62758}"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p:nvPr>
        </p:nvSpPr>
        <p:spPr/>
      </p:sp>
      <p:sp>
        <p:nvSpPr>
          <p:cNvPr id="8195" name="备注占位符 2"/>
          <p:cNvSpPr>
            <a:spLocks noGrp="1" noChangeArrowheads="1"/>
          </p:cNvSpPr>
          <p:nvPr>
            <p:ph type="body" idx="1"/>
          </p:nvPr>
        </p:nvSpPr>
        <p:spPr bwMode="auto">
          <a:xfrm>
            <a:off x="-2147483648" y="-2147483648"/>
            <a:ext cx="0" cy="0"/>
          </a:xfrm>
          <a:prstGeom prst="rect">
            <a:avLst/>
          </a:prstGeom>
          <a:noFill/>
          <a:ln>
            <a:miter lim="800000"/>
          </a:ln>
        </p:spPr>
        <p:txBody>
          <a:bodyPr/>
          <a:lstStyle/>
          <a:p>
            <a:endParaRPr lang="zh-CN" altLang="en-US"/>
          </a:p>
        </p:txBody>
      </p:sp>
      <p:sp>
        <p:nvSpPr>
          <p:cNvPr id="8196" name="灯片编号占位符 3"/>
          <p:cNvSpPr>
            <a:spLocks noGrp="1"/>
          </p:cNvSpPr>
          <p:nvPr>
            <p:ph type="sldNum" sz="quarter" idx="5"/>
          </p:nvPr>
        </p:nvSpPr>
        <p:spPr>
          <a:noFill/>
          <a:ln>
            <a:miter lim="800000"/>
          </a:ln>
        </p:spPr>
        <p:txBody>
          <a:bodyPr/>
          <a:lstStyle/>
          <a:p>
            <a:fld id="{64752CFB-FCC7-4CE6-8FF6-6F8C9809DB62}"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p:nvPr>
        </p:nvSpPr>
        <p:spPr/>
      </p:sp>
      <p:sp>
        <p:nvSpPr>
          <p:cNvPr id="47107" name="备注占位符 2"/>
          <p:cNvSpPr>
            <a:spLocks noGrp="1"/>
          </p:cNvSpPr>
          <p:nvPr>
            <p:ph type="body" idx="1"/>
          </p:nvPr>
        </p:nvSpPr>
        <p:spPr bwMode="auto">
          <a:xfrm>
            <a:off x="685800" y="4400550"/>
            <a:ext cx="5486400" cy="3600450"/>
          </a:xfrm>
          <a:prstGeom prst="rect">
            <a:avLst/>
          </a:prstGeom>
          <a:noFill/>
          <a:ln>
            <a:miter lim="800000"/>
          </a:ln>
        </p:spPr>
        <p:txBody>
          <a:bodyPr/>
          <a:lstStyle/>
          <a:p>
            <a:endParaRPr lang="zh-CN" altLang="en-US"/>
          </a:p>
        </p:txBody>
      </p:sp>
      <p:sp>
        <p:nvSpPr>
          <p:cNvPr id="47108" name="日期占位符 3"/>
          <p:cNvSpPr>
            <a:spLocks noGrp="1"/>
          </p:cNvSpPr>
          <p:nvPr>
            <p:ph type="dt" sz="quarter" idx="1"/>
          </p:nvPr>
        </p:nvSpPr>
        <p:spPr>
          <a:noFill/>
          <a:ln>
            <a:miter lim="800000"/>
          </a:ln>
        </p:spPr>
        <p:txBody>
          <a:bodyPr/>
          <a:lstStyle/>
          <a:p>
            <a:fld id="{E637384C-4B0A-4A80-B741-A004913EA55E}" type="datetime1">
              <a:rPr lang="zh-CN" altLang="en-US" smtClean="0"/>
            </a:fld>
            <a:endParaRPr lang="zh-CN" altLang="en-US" sz="1200"/>
          </a:p>
        </p:txBody>
      </p:sp>
      <p:sp>
        <p:nvSpPr>
          <p:cNvPr id="47109" name="灯片编号占位符 4"/>
          <p:cNvSpPr>
            <a:spLocks noGrp="1"/>
          </p:cNvSpPr>
          <p:nvPr>
            <p:ph type="sldNum" sz="quarter" idx="5"/>
          </p:nvPr>
        </p:nvSpPr>
        <p:spPr>
          <a:noFill/>
          <a:ln>
            <a:miter lim="800000"/>
          </a:ln>
        </p:spPr>
        <p:txBody>
          <a:bodyPr/>
          <a:lstStyle/>
          <a:p>
            <a:fld id="{39200963-5927-404E-B1D5-BD50B72D7385}" type="slidenum">
              <a:rPr lang="zh-CN" altLang="en-US"/>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页脚占位符 4"/>
          <p:cNvSpPr>
            <a:spLocks noGrp="1" noChangeArrowheads="1"/>
          </p:cNvSpPr>
          <p:nvPr>
            <p:ph type="ftr" sz="quarter" idx="10"/>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1"/>
          </p:nvPr>
        </p:nvSpPr>
        <p:spPr/>
        <p:txBody>
          <a:bodyPr/>
          <a:lstStyle>
            <a:lvl1pPr>
              <a:defRPr/>
            </a:lvl1pPr>
          </a:lstStyle>
          <a:p>
            <a:fld id="{C618DDE0-3416-459F-A45E-D27CC25DC1F8}" type="slidenum">
              <a:rPr lang="zh-CN" altLang="en-US"/>
            </a:fld>
            <a:endParaRPr lang="zh-CN" altLang="en-US" sz="1800">
              <a:solidFill>
                <a:schemeClr val="tx1"/>
              </a:solidFill>
            </a:endParaRPr>
          </a:p>
        </p:txBody>
      </p:sp>
    </p:spTree>
  </p:cSld>
  <p:clrMapOvr>
    <a:masterClrMapping/>
  </p:clrMapOvr>
  <p:transition spd="med">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4"/>
          <p:cNvSpPr>
            <a:spLocks noGrp="1" noChangeArrowheads="1"/>
          </p:cNvSpPr>
          <p:nvPr>
            <p:ph type="ftr" sz="quarter" idx="10"/>
          </p:nvPr>
        </p:nvSpPr>
        <p:spPr/>
        <p:txBody>
          <a:bodyPr/>
          <a:lstStyle>
            <a:lvl1pPr>
              <a:defRPr/>
            </a:lvl1pPr>
          </a:lstStyle>
          <a:p>
            <a:pPr>
              <a:defRPr/>
            </a:pPr>
            <a:endParaRPr lang="zh-CN" altLang="zh-CN"/>
          </a:p>
        </p:txBody>
      </p:sp>
      <p:sp>
        <p:nvSpPr>
          <p:cNvPr id="3" name="灯片编号占位符 5"/>
          <p:cNvSpPr>
            <a:spLocks noGrp="1" noChangeArrowheads="1"/>
          </p:cNvSpPr>
          <p:nvPr>
            <p:ph type="sldNum" sz="quarter" idx="11"/>
          </p:nvPr>
        </p:nvSpPr>
        <p:spPr/>
        <p:txBody>
          <a:bodyPr/>
          <a:lstStyle>
            <a:lvl1pPr>
              <a:defRPr/>
            </a:lvl1pPr>
          </a:lstStyle>
          <a:p>
            <a:fld id="{522AE693-CE42-4309-AE38-DCD80BE5389B}" type="slidenum">
              <a:rPr lang="zh-CN" altLang="en-US"/>
            </a:fld>
            <a:endParaRPr lang="zh-CN" altLang="en-US" sz="1800">
              <a:solidFill>
                <a:schemeClr val="tx1"/>
              </a:solidFill>
            </a:endParaRPr>
          </a:p>
        </p:txBody>
      </p:sp>
      <p:sp>
        <p:nvSpPr>
          <p:cNvPr id="5" name="Freeform 6"/>
          <p:cNvSpPr/>
          <p:nvPr/>
        </p:nvSpPr>
        <p:spPr bwMode="auto">
          <a:xfrm>
            <a:off x="1126180" y="94373"/>
            <a:ext cx="115869" cy="111674"/>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 name="Freeform 7"/>
          <p:cNvSpPr/>
          <p:nvPr/>
        </p:nvSpPr>
        <p:spPr bwMode="auto">
          <a:xfrm>
            <a:off x="103286" y="375918"/>
            <a:ext cx="85984" cy="98567"/>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8"/>
          <p:cNvSpPr/>
          <p:nvPr/>
        </p:nvSpPr>
        <p:spPr bwMode="auto">
          <a:xfrm>
            <a:off x="236456" y="354422"/>
            <a:ext cx="60294" cy="64488"/>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13"/>
          <p:cNvSpPr/>
          <p:nvPr/>
        </p:nvSpPr>
        <p:spPr bwMode="auto">
          <a:xfrm>
            <a:off x="783293" y="211814"/>
            <a:ext cx="119015" cy="123209"/>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14"/>
          <p:cNvSpPr/>
          <p:nvPr/>
        </p:nvSpPr>
        <p:spPr bwMode="auto">
          <a:xfrm>
            <a:off x="160958" y="0"/>
            <a:ext cx="247991" cy="193464"/>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15"/>
          <p:cNvSpPr/>
          <p:nvPr/>
        </p:nvSpPr>
        <p:spPr bwMode="auto">
          <a:xfrm>
            <a:off x="165676" y="45614"/>
            <a:ext cx="217057" cy="146802"/>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6"/>
          <p:cNvSpPr/>
          <p:nvPr/>
        </p:nvSpPr>
        <p:spPr bwMode="auto">
          <a:xfrm>
            <a:off x="186648" y="79168"/>
            <a:ext cx="149424" cy="108004"/>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7"/>
          <p:cNvSpPr/>
          <p:nvPr/>
        </p:nvSpPr>
        <p:spPr bwMode="auto">
          <a:xfrm>
            <a:off x="142083" y="109053"/>
            <a:ext cx="145753" cy="127927"/>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8"/>
          <p:cNvSpPr/>
          <p:nvPr/>
        </p:nvSpPr>
        <p:spPr bwMode="auto">
          <a:xfrm>
            <a:off x="96994" y="238029"/>
            <a:ext cx="74974" cy="174590"/>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9"/>
          <p:cNvSpPr/>
          <p:nvPr/>
        </p:nvSpPr>
        <p:spPr bwMode="auto">
          <a:xfrm>
            <a:off x="194513" y="229116"/>
            <a:ext cx="79692" cy="160434"/>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20"/>
          <p:cNvSpPr/>
          <p:nvPr/>
        </p:nvSpPr>
        <p:spPr bwMode="auto">
          <a:xfrm>
            <a:off x="181930" y="254282"/>
            <a:ext cx="55051" cy="126355"/>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21"/>
          <p:cNvSpPr/>
          <p:nvPr/>
        </p:nvSpPr>
        <p:spPr bwMode="auto">
          <a:xfrm>
            <a:off x="302517" y="239602"/>
            <a:ext cx="37225" cy="132122"/>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22"/>
          <p:cNvSpPr/>
          <p:nvPr/>
        </p:nvSpPr>
        <p:spPr bwMode="auto">
          <a:xfrm>
            <a:off x="299895" y="364383"/>
            <a:ext cx="73925" cy="72352"/>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4"/>
          <p:cNvSpPr/>
          <p:nvPr/>
        </p:nvSpPr>
        <p:spPr bwMode="auto">
          <a:xfrm>
            <a:off x="36176" y="238029"/>
            <a:ext cx="57148" cy="126355"/>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5"/>
          <p:cNvSpPr/>
          <p:nvPr/>
        </p:nvSpPr>
        <p:spPr bwMode="auto">
          <a:xfrm>
            <a:off x="351276" y="96470"/>
            <a:ext cx="315100" cy="178784"/>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6"/>
          <p:cNvSpPr/>
          <p:nvPr/>
        </p:nvSpPr>
        <p:spPr bwMode="auto">
          <a:xfrm>
            <a:off x="440930" y="177211"/>
            <a:ext cx="339217" cy="217057"/>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27"/>
          <p:cNvSpPr/>
          <p:nvPr/>
        </p:nvSpPr>
        <p:spPr bwMode="auto">
          <a:xfrm>
            <a:off x="580392" y="400560"/>
            <a:ext cx="79692" cy="17983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28"/>
          <p:cNvSpPr/>
          <p:nvPr/>
        </p:nvSpPr>
        <p:spPr bwMode="auto">
          <a:xfrm>
            <a:off x="671619" y="441455"/>
            <a:ext cx="137889" cy="147326"/>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29"/>
          <p:cNvSpPr/>
          <p:nvPr/>
        </p:nvSpPr>
        <p:spPr bwMode="auto">
          <a:xfrm>
            <a:off x="664279" y="260574"/>
            <a:ext cx="216533" cy="176162"/>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30"/>
          <p:cNvSpPr/>
          <p:nvPr/>
        </p:nvSpPr>
        <p:spPr bwMode="auto">
          <a:xfrm>
            <a:off x="856170" y="110101"/>
            <a:ext cx="229116" cy="31877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31"/>
          <p:cNvSpPr/>
          <p:nvPr/>
        </p:nvSpPr>
        <p:spPr bwMode="auto">
          <a:xfrm>
            <a:off x="881860" y="459805"/>
            <a:ext cx="0" cy="1049"/>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33"/>
          <p:cNvSpPr/>
          <p:nvPr/>
        </p:nvSpPr>
        <p:spPr bwMode="auto">
          <a:xfrm>
            <a:off x="827334" y="436736"/>
            <a:ext cx="189270" cy="146278"/>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34"/>
          <p:cNvSpPr/>
          <p:nvPr/>
        </p:nvSpPr>
        <p:spPr bwMode="auto">
          <a:xfrm>
            <a:off x="853024" y="459805"/>
            <a:ext cx="46138" cy="11272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5"/>
          <p:cNvSpPr/>
          <p:nvPr/>
        </p:nvSpPr>
        <p:spPr bwMode="auto">
          <a:xfrm>
            <a:off x="905453" y="418910"/>
            <a:ext cx="102237" cy="64488"/>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6"/>
          <p:cNvSpPr/>
          <p:nvPr/>
        </p:nvSpPr>
        <p:spPr bwMode="auto">
          <a:xfrm>
            <a:off x="1114646" y="153618"/>
            <a:ext cx="79168" cy="120063"/>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47"/>
          <p:cNvSpPr/>
          <p:nvPr/>
        </p:nvSpPr>
        <p:spPr bwMode="auto">
          <a:xfrm>
            <a:off x="1269837" y="69207"/>
            <a:ext cx="137889" cy="169871"/>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48"/>
          <p:cNvSpPr/>
          <p:nvPr/>
        </p:nvSpPr>
        <p:spPr bwMode="auto">
          <a:xfrm>
            <a:off x="969417" y="290458"/>
            <a:ext cx="339742" cy="217582"/>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49"/>
          <p:cNvSpPr/>
          <p:nvPr/>
        </p:nvSpPr>
        <p:spPr bwMode="auto">
          <a:xfrm>
            <a:off x="1221078" y="238029"/>
            <a:ext cx="99616" cy="99091"/>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50"/>
          <p:cNvSpPr/>
          <p:nvPr/>
        </p:nvSpPr>
        <p:spPr bwMode="auto">
          <a:xfrm>
            <a:off x="1300770" y="331353"/>
            <a:ext cx="69731" cy="7025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65"/>
          <p:cNvSpPr/>
          <p:nvPr/>
        </p:nvSpPr>
        <p:spPr bwMode="auto">
          <a:xfrm>
            <a:off x="0" y="59769"/>
            <a:ext cx="150996" cy="185600"/>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任意多边形 34"/>
          <p:cNvSpPr/>
          <p:nvPr/>
        </p:nvSpPr>
        <p:spPr bwMode="auto">
          <a:xfrm>
            <a:off x="38500" y="226105"/>
            <a:ext cx="1436586" cy="225380"/>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36" name="Freeform 45"/>
          <p:cNvSpPr/>
          <p:nvPr/>
        </p:nvSpPr>
        <p:spPr bwMode="auto">
          <a:xfrm rot="3230110">
            <a:off x="1465487" y="183160"/>
            <a:ext cx="44766" cy="107640"/>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45"/>
          <p:cNvSpPr/>
          <p:nvPr/>
        </p:nvSpPr>
        <p:spPr bwMode="auto">
          <a:xfrm rot="11310777">
            <a:off x="1403317" y="263640"/>
            <a:ext cx="44766" cy="107640"/>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65" name="组合 64"/>
          <p:cNvGrpSpPr/>
          <p:nvPr userDrawn="1"/>
        </p:nvGrpSpPr>
        <p:grpSpPr>
          <a:xfrm>
            <a:off x="205760" y="6105380"/>
            <a:ext cx="1541690" cy="588781"/>
            <a:chOff x="-142846" y="-250538"/>
            <a:chExt cx="4668067" cy="1782764"/>
          </a:xfrm>
        </p:grpSpPr>
        <p:sp>
          <p:nvSpPr>
            <p:cNvPr id="66"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14"/>
            <p:cNvSpPr/>
            <p:nvPr/>
          </p:nvSpPr>
          <p:spPr bwMode="auto">
            <a:xfrm>
              <a:off x="344517" y="-250538"/>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18"/>
            <p:cNvSpPr/>
            <p:nvPr/>
          </p:nvSpPr>
          <p:spPr bwMode="auto">
            <a:xfrm>
              <a:off x="150842" y="470187"/>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22"/>
            <p:cNvSpPr/>
            <p:nvPr/>
          </p:nvSpPr>
          <p:spPr bwMode="auto">
            <a:xfrm>
              <a:off x="765204" y="852775"/>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47"/>
            <p:cNvSpPr/>
            <p:nvPr/>
          </p:nvSpPr>
          <p:spPr bwMode="auto">
            <a:xfrm>
              <a:off x="3702079" y="-40988"/>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48"/>
            <p:cNvSpPr/>
            <p:nvPr/>
          </p:nvSpPr>
          <p:spPr bwMode="auto">
            <a:xfrm>
              <a:off x="2792442" y="628937"/>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97"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9" name="组合 98"/>
          <p:cNvGrpSpPr/>
          <p:nvPr userDrawn="1"/>
        </p:nvGrpSpPr>
        <p:grpSpPr>
          <a:xfrm>
            <a:off x="10191736" y="6191044"/>
            <a:ext cx="2000264" cy="500066"/>
            <a:chOff x="2139509" y="1743868"/>
            <a:chExt cx="4107744" cy="1655763"/>
          </a:xfrm>
        </p:grpSpPr>
        <p:sp>
          <p:nvSpPr>
            <p:cNvPr id="100" name="Freeform 5"/>
            <p:cNvSpPr/>
            <p:nvPr/>
          </p:nvSpPr>
          <p:spPr bwMode="auto">
            <a:xfrm flipH="1">
              <a:off x="3503171" y="2353468"/>
              <a:ext cx="347663" cy="338138"/>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9"/>
            <p:cNvSpPr/>
            <p:nvPr/>
          </p:nvSpPr>
          <p:spPr bwMode="auto">
            <a:xfrm flipH="1">
              <a:off x="2139509" y="1970880"/>
              <a:ext cx="381000" cy="493713"/>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10"/>
            <p:cNvSpPr/>
            <p:nvPr/>
          </p:nvSpPr>
          <p:spPr bwMode="auto">
            <a:xfrm flipH="1">
              <a:off x="4409633" y="2631281"/>
              <a:ext cx="392113" cy="484188"/>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11"/>
            <p:cNvSpPr/>
            <p:nvPr/>
          </p:nvSpPr>
          <p:spPr bwMode="auto">
            <a:xfrm flipH="1">
              <a:off x="5435158" y="2859881"/>
              <a:ext cx="795338" cy="539750"/>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39"/>
            <p:cNvSpPr/>
            <p:nvPr/>
          </p:nvSpPr>
          <p:spPr bwMode="auto">
            <a:xfrm flipH="1">
              <a:off x="5127183" y="2059780"/>
              <a:ext cx="858838" cy="676275"/>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41"/>
            <p:cNvSpPr/>
            <p:nvPr/>
          </p:nvSpPr>
          <p:spPr bwMode="auto">
            <a:xfrm flipH="1">
              <a:off x="4404871" y="1767680"/>
              <a:ext cx="695325" cy="396875"/>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42"/>
            <p:cNvSpPr/>
            <p:nvPr/>
          </p:nvSpPr>
          <p:spPr bwMode="auto">
            <a:xfrm flipH="1">
              <a:off x="4549334" y="1883568"/>
              <a:ext cx="485775" cy="292100"/>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51"/>
            <p:cNvSpPr/>
            <p:nvPr/>
          </p:nvSpPr>
          <p:spPr bwMode="auto">
            <a:xfrm flipH="1">
              <a:off x="3033271" y="2169318"/>
              <a:ext cx="693738" cy="9652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52"/>
            <p:cNvSpPr/>
            <p:nvPr/>
          </p:nvSpPr>
          <p:spPr bwMode="auto">
            <a:xfrm flipH="1">
              <a:off x="3647634" y="2150268"/>
              <a:ext cx="241300" cy="363538"/>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53"/>
            <p:cNvSpPr/>
            <p:nvPr/>
          </p:nvSpPr>
          <p:spPr bwMode="auto">
            <a:xfrm flipH="1">
              <a:off x="3844484" y="2274093"/>
              <a:ext cx="730250" cy="91122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54"/>
            <p:cNvSpPr/>
            <p:nvPr/>
          </p:nvSpPr>
          <p:spPr bwMode="auto">
            <a:xfrm flipH="1">
              <a:off x="4515996" y="2491581"/>
              <a:ext cx="546100" cy="498475"/>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55"/>
            <p:cNvSpPr/>
            <p:nvPr/>
          </p:nvSpPr>
          <p:spPr bwMode="auto">
            <a:xfrm flipH="1">
              <a:off x="4636646" y="2458243"/>
              <a:ext cx="307975" cy="201613"/>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56"/>
            <p:cNvSpPr/>
            <p:nvPr/>
          </p:nvSpPr>
          <p:spPr bwMode="auto">
            <a:xfrm flipH="1">
              <a:off x="4843021" y="2683668"/>
              <a:ext cx="142875" cy="341313"/>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57"/>
            <p:cNvSpPr/>
            <p:nvPr/>
          </p:nvSpPr>
          <p:spPr bwMode="auto">
            <a:xfrm flipH="1">
              <a:off x="2636396" y="2543968"/>
              <a:ext cx="392113" cy="569913"/>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58"/>
            <p:cNvSpPr/>
            <p:nvPr/>
          </p:nvSpPr>
          <p:spPr bwMode="auto">
            <a:xfrm flipH="1">
              <a:off x="3142808" y="1804193"/>
              <a:ext cx="230188" cy="236538"/>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59"/>
            <p:cNvSpPr/>
            <p:nvPr/>
          </p:nvSpPr>
          <p:spPr bwMode="auto">
            <a:xfrm flipH="1">
              <a:off x="3293621" y="1886743"/>
              <a:ext cx="527050" cy="279400"/>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60"/>
            <p:cNvSpPr/>
            <p:nvPr/>
          </p:nvSpPr>
          <p:spPr bwMode="auto">
            <a:xfrm flipH="1">
              <a:off x="3866708" y="1743868"/>
              <a:ext cx="417513" cy="444500"/>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61"/>
            <p:cNvSpPr/>
            <p:nvPr/>
          </p:nvSpPr>
          <p:spPr bwMode="auto">
            <a:xfrm flipH="1">
              <a:off x="5506596" y="2859881"/>
              <a:ext cx="703263" cy="387350"/>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62"/>
            <p:cNvSpPr/>
            <p:nvPr/>
          </p:nvSpPr>
          <p:spPr bwMode="auto">
            <a:xfrm flipH="1">
              <a:off x="5651058" y="2848768"/>
              <a:ext cx="490538" cy="277813"/>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63"/>
            <p:cNvSpPr/>
            <p:nvPr/>
          </p:nvSpPr>
          <p:spPr bwMode="auto">
            <a:xfrm flipH="1">
              <a:off x="5012883" y="2604293"/>
              <a:ext cx="468313" cy="409575"/>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64"/>
            <p:cNvSpPr/>
            <p:nvPr/>
          </p:nvSpPr>
          <p:spPr bwMode="auto">
            <a:xfrm flipH="1">
              <a:off x="2569721" y="1756568"/>
              <a:ext cx="1054100" cy="588963"/>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任意多边形 120"/>
            <p:cNvSpPr/>
            <p:nvPr/>
          </p:nvSpPr>
          <p:spPr bwMode="auto">
            <a:xfrm flipH="1">
              <a:off x="2279515" y="2591274"/>
              <a:ext cx="3967738" cy="601387"/>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22" name="Freeform 68"/>
            <p:cNvSpPr/>
            <p:nvPr/>
          </p:nvSpPr>
          <p:spPr bwMode="auto">
            <a:xfrm flipH="1">
              <a:off x="5798696" y="2694781"/>
              <a:ext cx="304800" cy="333375"/>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69"/>
            <p:cNvSpPr/>
            <p:nvPr/>
          </p:nvSpPr>
          <p:spPr bwMode="auto">
            <a:xfrm flipH="1">
              <a:off x="4696971" y="1980405"/>
              <a:ext cx="493713" cy="571500"/>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70"/>
            <p:cNvSpPr/>
            <p:nvPr/>
          </p:nvSpPr>
          <p:spPr bwMode="auto">
            <a:xfrm flipH="1">
              <a:off x="2584009" y="2062955"/>
              <a:ext cx="139700" cy="342900"/>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71"/>
            <p:cNvSpPr/>
            <p:nvPr/>
          </p:nvSpPr>
          <p:spPr bwMode="auto">
            <a:xfrm flipH="1">
              <a:off x="2258571" y="2108993"/>
              <a:ext cx="555625" cy="530225"/>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6" name="Freeform 5"/>
          <p:cNvSpPr/>
          <p:nvPr userDrawn="1"/>
        </p:nvSpPr>
        <p:spPr bwMode="auto">
          <a:xfrm flipH="1">
            <a:off x="10855771" y="359857"/>
            <a:ext cx="169294" cy="96446"/>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9"/>
          <p:cNvSpPr/>
          <p:nvPr userDrawn="1"/>
        </p:nvSpPr>
        <p:spPr bwMode="auto">
          <a:xfrm flipH="1">
            <a:off x="10191736" y="246921"/>
            <a:ext cx="185528" cy="140820"/>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10"/>
          <p:cNvSpPr/>
          <p:nvPr userDrawn="1"/>
        </p:nvSpPr>
        <p:spPr bwMode="auto">
          <a:xfrm flipH="1">
            <a:off x="11297171" y="446211"/>
            <a:ext cx="190939" cy="138103"/>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11"/>
          <p:cNvSpPr/>
          <p:nvPr userDrawn="1"/>
        </p:nvSpPr>
        <p:spPr bwMode="auto">
          <a:xfrm flipH="1">
            <a:off x="11796550" y="516186"/>
            <a:ext cx="387289" cy="153951"/>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39"/>
          <p:cNvSpPr/>
          <p:nvPr userDrawn="1"/>
        </p:nvSpPr>
        <p:spPr bwMode="auto">
          <a:xfrm flipH="1">
            <a:off x="11646581" y="276835"/>
            <a:ext cx="418211" cy="192891"/>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41"/>
          <p:cNvSpPr/>
          <p:nvPr userDrawn="1"/>
        </p:nvSpPr>
        <p:spPr bwMode="auto">
          <a:xfrm flipH="1">
            <a:off x="11294853" y="183925"/>
            <a:ext cx="338588" cy="113199"/>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42"/>
          <p:cNvSpPr/>
          <p:nvPr userDrawn="1"/>
        </p:nvSpPr>
        <p:spPr bwMode="auto">
          <a:xfrm flipH="1">
            <a:off x="11365199" y="217167"/>
            <a:ext cx="236548" cy="83315"/>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51"/>
          <p:cNvSpPr/>
          <p:nvPr userDrawn="1"/>
        </p:nvSpPr>
        <p:spPr bwMode="auto">
          <a:xfrm flipH="1">
            <a:off x="10626952" y="314768"/>
            <a:ext cx="337815" cy="2753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52"/>
          <p:cNvSpPr/>
          <p:nvPr userDrawn="1"/>
        </p:nvSpPr>
        <p:spPr bwMode="auto">
          <a:xfrm flipH="1">
            <a:off x="10926116" y="298914"/>
            <a:ext cx="117501" cy="103690"/>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53"/>
          <p:cNvSpPr/>
          <p:nvPr userDrawn="1"/>
        </p:nvSpPr>
        <p:spPr bwMode="auto">
          <a:xfrm flipH="1">
            <a:off x="11021972" y="345505"/>
            <a:ext cx="355595" cy="25990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54"/>
          <p:cNvSpPr/>
          <p:nvPr userDrawn="1"/>
        </p:nvSpPr>
        <p:spPr bwMode="auto">
          <a:xfrm flipH="1">
            <a:off x="11348964" y="404261"/>
            <a:ext cx="265923" cy="142178"/>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55"/>
          <p:cNvSpPr/>
          <p:nvPr userDrawn="1"/>
        </p:nvSpPr>
        <p:spPr bwMode="auto">
          <a:xfrm flipH="1">
            <a:off x="11407716" y="389207"/>
            <a:ext cx="149968" cy="57505"/>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56"/>
          <p:cNvSpPr/>
          <p:nvPr userDrawn="1"/>
        </p:nvSpPr>
        <p:spPr bwMode="auto">
          <a:xfrm flipH="1">
            <a:off x="11508209" y="459635"/>
            <a:ext cx="69573" cy="97352"/>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57"/>
          <p:cNvSpPr/>
          <p:nvPr userDrawn="1"/>
        </p:nvSpPr>
        <p:spPr bwMode="auto">
          <a:xfrm flipH="1">
            <a:off x="10433694" y="421283"/>
            <a:ext cx="190939" cy="162554"/>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58"/>
          <p:cNvSpPr/>
          <p:nvPr userDrawn="1"/>
        </p:nvSpPr>
        <p:spPr bwMode="auto">
          <a:xfrm flipH="1">
            <a:off x="10680292" y="192260"/>
            <a:ext cx="112090" cy="67467"/>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59"/>
          <p:cNvSpPr/>
          <p:nvPr userDrawn="1"/>
        </p:nvSpPr>
        <p:spPr bwMode="auto">
          <a:xfrm flipH="1">
            <a:off x="10753729" y="217912"/>
            <a:ext cx="256647" cy="79692"/>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60"/>
          <p:cNvSpPr/>
          <p:nvPr userDrawn="1"/>
        </p:nvSpPr>
        <p:spPr bwMode="auto">
          <a:xfrm flipH="1">
            <a:off x="11032795" y="177533"/>
            <a:ext cx="203308" cy="126783"/>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61"/>
          <p:cNvSpPr/>
          <p:nvPr userDrawn="1"/>
        </p:nvSpPr>
        <p:spPr bwMode="auto">
          <a:xfrm flipH="1">
            <a:off x="11831337" y="513626"/>
            <a:ext cx="342454" cy="110483"/>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62"/>
          <p:cNvSpPr/>
          <p:nvPr userDrawn="1"/>
        </p:nvSpPr>
        <p:spPr bwMode="auto">
          <a:xfrm flipH="1">
            <a:off x="11901682" y="508432"/>
            <a:ext cx="238867" cy="79240"/>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63"/>
          <p:cNvSpPr/>
          <p:nvPr userDrawn="1"/>
        </p:nvSpPr>
        <p:spPr bwMode="auto">
          <a:xfrm flipH="1">
            <a:off x="11590923" y="436809"/>
            <a:ext cx="228045" cy="116821"/>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64"/>
          <p:cNvSpPr/>
          <p:nvPr userDrawn="1"/>
        </p:nvSpPr>
        <p:spPr bwMode="auto">
          <a:xfrm flipH="1">
            <a:off x="10401227" y="183795"/>
            <a:ext cx="513293" cy="167988"/>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任意多边形 146"/>
          <p:cNvSpPr/>
          <p:nvPr userDrawn="1"/>
        </p:nvSpPr>
        <p:spPr bwMode="auto">
          <a:xfrm flipH="1">
            <a:off x="10259912" y="436097"/>
            <a:ext cx="1932088" cy="171531"/>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148" name="Freeform 68"/>
          <p:cNvSpPr/>
          <p:nvPr userDrawn="1"/>
        </p:nvSpPr>
        <p:spPr bwMode="auto">
          <a:xfrm flipH="1">
            <a:off x="11973575" y="462857"/>
            <a:ext cx="148422" cy="95087"/>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69"/>
          <p:cNvSpPr/>
          <p:nvPr userDrawn="1"/>
        </p:nvSpPr>
        <p:spPr bwMode="auto">
          <a:xfrm flipH="1">
            <a:off x="11437090" y="251103"/>
            <a:ext cx="240413" cy="163007"/>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70"/>
          <p:cNvSpPr/>
          <p:nvPr userDrawn="1"/>
        </p:nvSpPr>
        <p:spPr bwMode="auto">
          <a:xfrm flipH="1">
            <a:off x="10408184" y="272197"/>
            <a:ext cx="68027" cy="97804"/>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71"/>
          <p:cNvSpPr/>
          <p:nvPr userDrawn="1"/>
        </p:nvSpPr>
        <p:spPr bwMode="auto">
          <a:xfrm flipH="1">
            <a:off x="10249712" y="289246"/>
            <a:ext cx="270561" cy="151234"/>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p:transition spd="med">
    <p:wheel spokes="3"/>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zh-CN">
                <a:sym typeface="Calibri Light" panose="020F0302020204030204" pitchFamily="34" charset="0"/>
              </a:rPr>
              <a:t>单击此处编辑母版标题样式</a:t>
            </a:r>
            <a:endParaRPr lang="zh-CN" altLang="zh-CN">
              <a:sym typeface="Calibri Light" panose="020F0302020204030204" pitchFamily="34" charset="0"/>
            </a:endParaRP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endParaRPr lang="zh-CN" altLang="zh-CN">
              <a:sym typeface="Calibri" panose="020F0502020204030204" pitchFamily="34" charset="0"/>
            </a:endParaRPr>
          </a:p>
          <a:p>
            <a:pPr lvl="1"/>
            <a:r>
              <a:rPr lang="zh-CN" altLang="zh-CN">
                <a:sym typeface="Calibri" panose="020F0502020204030204" pitchFamily="34" charset="0"/>
              </a:rPr>
              <a:t>第二级</a:t>
            </a:r>
            <a:endParaRPr lang="zh-CN" altLang="zh-CN">
              <a:sym typeface="Calibri" panose="020F0502020204030204" pitchFamily="34" charset="0"/>
            </a:endParaRPr>
          </a:p>
          <a:p>
            <a:pPr lvl="2"/>
            <a:r>
              <a:rPr lang="zh-CN" altLang="zh-CN">
                <a:sym typeface="Calibri" panose="020F0502020204030204" pitchFamily="34" charset="0"/>
              </a:rPr>
              <a:t>第三级</a:t>
            </a:r>
            <a:endParaRPr lang="zh-CN" altLang="zh-CN">
              <a:sym typeface="Calibri" panose="020F0502020204030204" pitchFamily="34" charset="0"/>
            </a:endParaRPr>
          </a:p>
          <a:p>
            <a:pPr lvl="3"/>
            <a:r>
              <a:rPr lang="zh-CN" altLang="zh-CN">
                <a:sym typeface="Calibri" panose="020F0502020204030204" pitchFamily="34" charset="0"/>
              </a:rPr>
              <a:t>第四级</a:t>
            </a:r>
            <a:endParaRPr lang="zh-CN" altLang="zh-CN">
              <a:sym typeface="Calibri" panose="020F0502020204030204" pitchFamily="34" charset="0"/>
            </a:endParaRPr>
          </a:p>
          <a:p>
            <a:pPr lvl="4"/>
            <a:r>
              <a:rPr lang="zh-CN" altLang="zh-CN">
                <a:sym typeface="Calibri" panose="020F0502020204030204" pitchFamily="34" charset="0"/>
              </a:rPr>
              <a:t>第五级</a:t>
            </a:r>
            <a:endParaRPr lang="zh-CN" altLang="zh-CN">
              <a:sym typeface="Calibri" panose="020F0502020204030204" pitchFamily="34" charset="0"/>
            </a:endParaRPr>
          </a:p>
        </p:txBody>
      </p:sp>
      <p:sp>
        <p:nvSpPr>
          <p:cNvPr id="1028"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29"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fld id="{070C51DA-CE75-478A-8BB4-8F69156E3AB1}" type="slidenum">
              <a:rPr lang="zh-CN" altLang="en-US"/>
            </a:fld>
            <a:endParaRPr lang="zh-CN" altLang="en-US"/>
          </a:p>
        </p:txBody>
      </p:sp>
      <p:sp>
        <p:nvSpPr>
          <p:cNvPr id="6" name="Freeform 5"/>
          <p:cNvSpPr/>
          <p:nvPr userDrawn="1"/>
        </p:nvSpPr>
        <p:spPr bwMode="auto">
          <a:xfrm flipH="1">
            <a:off x="10855771" y="176062"/>
            <a:ext cx="169294" cy="96446"/>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9"/>
          <p:cNvSpPr/>
          <p:nvPr userDrawn="1"/>
        </p:nvSpPr>
        <p:spPr bwMode="auto">
          <a:xfrm flipH="1">
            <a:off x="10191736" y="63126"/>
            <a:ext cx="185528" cy="140820"/>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10"/>
          <p:cNvSpPr/>
          <p:nvPr userDrawn="1"/>
        </p:nvSpPr>
        <p:spPr bwMode="auto">
          <a:xfrm flipH="1">
            <a:off x="11297171" y="262416"/>
            <a:ext cx="190939" cy="138103"/>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11"/>
          <p:cNvSpPr/>
          <p:nvPr userDrawn="1"/>
        </p:nvSpPr>
        <p:spPr bwMode="auto">
          <a:xfrm flipH="1">
            <a:off x="11796550" y="332391"/>
            <a:ext cx="387289" cy="153951"/>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39"/>
          <p:cNvSpPr/>
          <p:nvPr userDrawn="1"/>
        </p:nvSpPr>
        <p:spPr bwMode="auto">
          <a:xfrm flipH="1">
            <a:off x="11646581" y="93040"/>
            <a:ext cx="418211" cy="192891"/>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41"/>
          <p:cNvSpPr/>
          <p:nvPr userDrawn="1"/>
        </p:nvSpPr>
        <p:spPr bwMode="auto">
          <a:xfrm flipH="1">
            <a:off x="11294853" y="130"/>
            <a:ext cx="338588" cy="113199"/>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42"/>
          <p:cNvSpPr/>
          <p:nvPr userDrawn="1"/>
        </p:nvSpPr>
        <p:spPr bwMode="auto">
          <a:xfrm flipH="1">
            <a:off x="11365199" y="33372"/>
            <a:ext cx="236548" cy="83315"/>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51"/>
          <p:cNvSpPr/>
          <p:nvPr userDrawn="1"/>
        </p:nvSpPr>
        <p:spPr bwMode="auto">
          <a:xfrm flipH="1">
            <a:off x="10626952" y="130973"/>
            <a:ext cx="337815" cy="2753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52"/>
          <p:cNvSpPr/>
          <p:nvPr userDrawn="1"/>
        </p:nvSpPr>
        <p:spPr bwMode="auto">
          <a:xfrm flipH="1">
            <a:off x="10926116" y="115119"/>
            <a:ext cx="117501" cy="103690"/>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53"/>
          <p:cNvSpPr/>
          <p:nvPr userDrawn="1"/>
        </p:nvSpPr>
        <p:spPr bwMode="auto">
          <a:xfrm flipH="1">
            <a:off x="11021972" y="161710"/>
            <a:ext cx="355595" cy="25990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54"/>
          <p:cNvSpPr/>
          <p:nvPr userDrawn="1"/>
        </p:nvSpPr>
        <p:spPr bwMode="auto">
          <a:xfrm flipH="1">
            <a:off x="11348964" y="220466"/>
            <a:ext cx="265923" cy="142178"/>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55"/>
          <p:cNvSpPr/>
          <p:nvPr userDrawn="1"/>
        </p:nvSpPr>
        <p:spPr bwMode="auto">
          <a:xfrm flipH="1">
            <a:off x="11407716" y="205412"/>
            <a:ext cx="149968" cy="57505"/>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56"/>
          <p:cNvSpPr/>
          <p:nvPr userDrawn="1"/>
        </p:nvSpPr>
        <p:spPr bwMode="auto">
          <a:xfrm flipH="1">
            <a:off x="11508209" y="275840"/>
            <a:ext cx="69573" cy="97352"/>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57"/>
          <p:cNvSpPr/>
          <p:nvPr userDrawn="1"/>
        </p:nvSpPr>
        <p:spPr bwMode="auto">
          <a:xfrm flipH="1">
            <a:off x="10433694" y="237488"/>
            <a:ext cx="190939" cy="162554"/>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58"/>
          <p:cNvSpPr/>
          <p:nvPr userDrawn="1"/>
        </p:nvSpPr>
        <p:spPr bwMode="auto">
          <a:xfrm flipH="1">
            <a:off x="10680292" y="8465"/>
            <a:ext cx="112090" cy="67467"/>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59"/>
          <p:cNvSpPr/>
          <p:nvPr userDrawn="1"/>
        </p:nvSpPr>
        <p:spPr bwMode="auto">
          <a:xfrm flipH="1">
            <a:off x="10753729" y="34117"/>
            <a:ext cx="256647" cy="79692"/>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60"/>
          <p:cNvSpPr/>
          <p:nvPr userDrawn="1"/>
        </p:nvSpPr>
        <p:spPr bwMode="auto">
          <a:xfrm flipH="1">
            <a:off x="11032795" y="-6262"/>
            <a:ext cx="203308" cy="126783"/>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61"/>
          <p:cNvSpPr/>
          <p:nvPr userDrawn="1"/>
        </p:nvSpPr>
        <p:spPr bwMode="auto">
          <a:xfrm flipH="1">
            <a:off x="11831337" y="329831"/>
            <a:ext cx="342454" cy="110483"/>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62"/>
          <p:cNvSpPr/>
          <p:nvPr userDrawn="1"/>
        </p:nvSpPr>
        <p:spPr bwMode="auto">
          <a:xfrm flipH="1">
            <a:off x="11901682" y="324637"/>
            <a:ext cx="238867" cy="79240"/>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63"/>
          <p:cNvSpPr/>
          <p:nvPr userDrawn="1"/>
        </p:nvSpPr>
        <p:spPr bwMode="auto">
          <a:xfrm flipH="1">
            <a:off x="11590923" y="253014"/>
            <a:ext cx="228045" cy="116821"/>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64"/>
          <p:cNvSpPr/>
          <p:nvPr userDrawn="1"/>
        </p:nvSpPr>
        <p:spPr bwMode="auto">
          <a:xfrm flipH="1">
            <a:off x="10401227" y="0"/>
            <a:ext cx="513293" cy="167988"/>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任意多边形 26"/>
          <p:cNvSpPr/>
          <p:nvPr userDrawn="1"/>
        </p:nvSpPr>
        <p:spPr bwMode="auto">
          <a:xfrm flipH="1">
            <a:off x="10259912" y="252302"/>
            <a:ext cx="1932088" cy="171531"/>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28" name="Freeform 68"/>
          <p:cNvSpPr/>
          <p:nvPr userDrawn="1"/>
        </p:nvSpPr>
        <p:spPr bwMode="auto">
          <a:xfrm flipH="1">
            <a:off x="11973575" y="279062"/>
            <a:ext cx="148422" cy="95087"/>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69"/>
          <p:cNvSpPr/>
          <p:nvPr userDrawn="1"/>
        </p:nvSpPr>
        <p:spPr bwMode="auto">
          <a:xfrm flipH="1">
            <a:off x="11437090" y="67308"/>
            <a:ext cx="240413" cy="163007"/>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70"/>
          <p:cNvSpPr/>
          <p:nvPr userDrawn="1"/>
        </p:nvSpPr>
        <p:spPr bwMode="auto">
          <a:xfrm flipH="1">
            <a:off x="10408184" y="88402"/>
            <a:ext cx="68027" cy="97804"/>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71"/>
          <p:cNvSpPr/>
          <p:nvPr userDrawn="1"/>
        </p:nvSpPr>
        <p:spPr bwMode="auto">
          <a:xfrm flipH="1">
            <a:off x="10249712" y="105451"/>
            <a:ext cx="270561" cy="151234"/>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5"/>
          <p:cNvSpPr/>
          <p:nvPr userDrawn="1"/>
        </p:nvSpPr>
        <p:spPr bwMode="auto">
          <a:xfrm flipH="1">
            <a:off x="11080854" y="6547720"/>
            <a:ext cx="169294" cy="96446"/>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9"/>
          <p:cNvSpPr/>
          <p:nvPr userDrawn="1"/>
        </p:nvSpPr>
        <p:spPr bwMode="auto">
          <a:xfrm flipH="1">
            <a:off x="10416819" y="6434784"/>
            <a:ext cx="185528" cy="140820"/>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0"/>
          <p:cNvSpPr/>
          <p:nvPr userDrawn="1"/>
        </p:nvSpPr>
        <p:spPr bwMode="auto">
          <a:xfrm flipH="1">
            <a:off x="11522254" y="6634074"/>
            <a:ext cx="190939" cy="138103"/>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11"/>
          <p:cNvSpPr/>
          <p:nvPr userDrawn="1"/>
        </p:nvSpPr>
        <p:spPr bwMode="auto">
          <a:xfrm flipH="1">
            <a:off x="12021633" y="6704049"/>
            <a:ext cx="387289" cy="153951"/>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39"/>
          <p:cNvSpPr/>
          <p:nvPr userDrawn="1"/>
        </p:nvSpPr>
        <p:spPr bwMode="auto">
          <a:xfrm flipH="1">
            <a:off x="11871664" y="6464698"/>
            <a:ext cx="418211" cy="192891"/>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41"/>
          <p:cNvSpPr/>
          <p:nvPr userDrawn="1"/>
        </p:nvSpPr>
        <p:spPr bwMode="auto">
          <a:xfrm flipH="1">
            <a:off x="11519936" y="6371788"/>
            <a:ext cx="338588" cy="113199"/>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42"/>
          <p:cNvSpPr/>
          <p:nvPr userDrawn="1"/>
        </p:nvSpPr>
        <p:spPr bwMode="auto">
          <a:xfrm flipH="1">
            <a:off x="11590282" y="6405030"/>
            <a:ext cx="236548" cy="83315"/>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51"/>
          <p:cNvSpPr/>
          <p:nvPr userDrawn="1"/>
        </p:nvSpPr>
        <p:spPr bwMode="auto">
          <a:xfrm flipH="1">
            <a:off x="10852035" y="6502631"/>
            <a:ext cx="337815" cy="2753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52"/>
          <p:cNvSpPr/>
          <p:nvPr userDrawn="1"/>
        </p:nvSpPr>
        <p:spPr bwMode="auto">
          <a:xfrm flipH="1">
            <a:off x="11151199" y="6486777"/>
            <a:ext cx="117501" cy="103690"/>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53"/>
          <p:cNvSpPr/>
          <p:nvPr userDrawn="1"/>
        </p:nvSpPr>
        <p:spPr bwMode="auto">
          <a:xfrm flipH="1">
            <a:off x="11247055" y="6533368"/>
            <a:ext cx="355595" cy="25990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54"/>
          <p:cNvSpPr/>
          <p:nvPr userDrawn="1"/>
        </p:nvSpPr>
        <p:spPr bwMode="auto">
          <a:xfrm flipH="1">
            <a:off x="11574047" y="6592124"/>
            <a:ext cx="265923" cy="142178"/>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55"/>
          <p:cNvSpPr/>
          <p:nvPr userDrawn="1"/>
        </p:nvSpPr>
        <p:spPr bwMode="auto">
          <a:xfrm flipH="1">
            <a:off x="11632799" y="6577070"/>
            <a:ext cx="149968" cy="57505"/>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56"/>
          <p:cNvSpPr/>
          <p:nvPr userDrawn="1"/>
        </p:nvSpPr>
        <p:spPr bwMode="auto">
          <a:xfrm flipH="1">
            <a:off x="11733292" y="6647498"/>
            <a:ext cx="69573" cy="97352"/>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57"/>
          <p:cNvSpPr/>
          <p:nvPr userDrawn="1"/>
        </p:nvSpPr>
        <p:spPr bwMode="auto">
          <a:xfrm flipH="1">
            <a:off x="10658777" y="6609146"/>
            <a:ext cx="190939" cy="162554"/>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58"/>
          <p:cNvSpPr/>
          <p:nvPr userDrawn="1"/>
        </p:nvSpPr>
        <p:spPr bwMode="auto">
          <a:xfrm flipH="1">
            <a:off x="10905375" y="6380123"/>
            <a:ext cx="112090" cy="67467"/>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59"/>
          <p:cNvSpPr/>
          <p:nvPr userDrawn="1"/>
        </p:nvSpPr>
        <p:spPr bwMode="auto">
          <a:xfrm flipH="1">
            <a:off x="10978812" y="6405775"/>
            <a:ext cx="256647" cy="79692"/>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60"/>
          <p:cNvSpPr/>
          <p:nvPr userDrawn="1"/>
        </p:nvSpPr>
        <p:spPr bwMode="auto">
          <a:xfrm flipH="1">
            <a:off x="11257878" y="6365396"/>
            <a:ext cx="203308" cy="126783"/>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61"/>
          <p:cNvSpPr/>
          <p:nvPr userDrawn="1"/>
        </p:nvSpPr>
        <p:spPr bwMode="auto">
          <a:xfrm flipH="1">
            <a:off x="12056420" y="6701489"/>
            <a:ext cx="342454" cy="110483"/>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62"/>
          <p:cNvSpPr/>
          <p:nvPr userDrawn="1"/>
        </p:nvSpPr>
        <p:spPr bwMode="auto">
          <a:xfrm flipH="1">
            <a:off x="12126765" y="6696295"/>
            <a:ext cx="238867" cy="79240"/>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63"/>
          <p:cNvSpPr/>
          <p:nvPr userDrawn="1"/>
        </p:nvSpPr>
        <p:spPr bwMode="auto">
          <a:xfrm flipH="1">
            <a:off x="11816006" y="6624672"/>
            <a:ext cx="228045" cy="116821"/>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64"/>
          <p:cNvSpPr/>
          <p:nvPr userDrawn="1"/>
        </p:nvSpPr>
        <p:spPr bwMode="auto">
          <a:xfrm flipH="1">
            <a:off x="10626310" y="6371658"/>
            <a:ext cx="513293" cy="167988"/>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任意多边形 52"/>
          <p:cNvSpPr/>
          <p:nvPr userDrawn="1"/>
        </p:nvSpPr>
        <p:spPr bwMode="auto">
          <a:xfrm flipH="1">
            <a:off x="10484995" y="6623960"/>
            <a:ext cx="1932088" cy="171531"/>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54" name="Freeform 68"/>
          <p:cNvSpPr/>
          <p:nvPr userDrawn="1"/>
        </p:nvSpPr>
        <p:spPr bwMode="auto">
          <a:xfrm flipH="1">
            <a:off x="12198658" y="6650720"/>
            <a:ext cx="148422" cy="95087"/>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69"/>
          <p:cNvSpPr/>
          <p:nvPr userDrawn="1"/>
        </p:nvSpPr>
        <p:spPr bwMode="auto">
          <a:xfrm flipH="1">
            <a:off x="11662173" y="6438966"/>
            <a:ext cx="240413" cy="163007"/>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70"/>
          <p:cNvSpPr/>
          <p:nvPr userDrawn="1"/>
        </p:nvSpPr>
        <p:spPr bwMode="auto">
          <a:xfrm flipH="1">
            <a:off x="10633267" y="6460060"/>
            <a:ext cx="68027" cy="97804"/>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71"/>
          <p:cNvSpPr/>
          <p:nvPr userDrawn="1"/>
        </p:nvSpPr>
        <p:spPr bwMode="auto">
          <a:xfrm flipH="1">
            <a:off x="10474795" y="6477109"/>
            <a:ext cx="270561" cy="151234"/>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pic>
        <p:nvPicPr>
          <p:cNvPr id="2" name="图片 1" descr="水印"/>
          <p:cNvPicPr>
            <a:picLocks noChangeAspect="1"/>
          </p:cNvPicPr>
          <p:nvPr userDrawn="1"/>
        </p:nvPicPr>
        <p:blipFill>
          <a:blip r:embed="rId3"/>
          <a:stretch>
            <a:fillRect/>
          </a:stretch>
        </p:blipFill>
        <p:spPr>
          <a:xfrm>
            <a:off x="6648450" y="63500"/>
            <a:ext cx="5440045" cy="17608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wheel spokes="3"/>
  </p:transition>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1"/>
          <p:cNvSpPr>
            <a:spLocks noChangeArrowheads="1"/>
          </p:cNvSpPr>
          <p:nvPr/>
        </p:nvSpPr>
        <p:spPr bwMode="auto">
          <a:xfrm>
            <a:off x="0" y="0"/>
            <a:ext cx="15494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14339" name="TextBox 39"/>
          <p:cNvSpPr>
            <a:spLocks noChangeArrowheads="1"/>
          </p:cNvSpPr>
          <p:nvPr/>
        </p:nvSpPr>
        <p:spPr bwMode="auto">
          <a:xfrm rot="-5400000">
            <a:off x="-1342231" y="3721894"/>
            <a:ext cx="4381500" cy="1570038"/>
          </a:xfrm>
          <a:prstGeom prst="rect">
            <a:avLst/>
          </a:prstGeom>
          <a:noFill/>
          <a:ln w="9525">
            <a:noFill/>
            <a:miter lim="800000"/>
          </a:ln>
        </p:spPr>
        <p:txBody>
          <a:bodyPr>
            <a:spAutoFit/>
          </a:bodyPr>
          <a:lstStyle/>
          <a:p>
            <a:pPr algn="ctr" eaLnBrk="1" hangingPunct="1">
              <a:lnSpc>
                <a:spcPct val="8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 preparations</a:t>
            </a:r>
            <a:endParaRPr lang="en-US" altLang="zh-CN" sz="6000">
              <a:solidFill>
                <a:schemeClr val="bg1"/>
              </a:solidFill>
              <a:latin typeface="Impact" panose="020B0806030902050204" pitchFamily="34" charset="0"/>
              <a:sym typeface="Impact" panose="020B0806030902050204" pitchFamily="34" charset="0"/>
            </a:endParaRPr>
          </a:p>
        </p:txBody>
      </p:sp>
      <p:sp>
        <p:nvSpPr>
          <p:cNvPr id="14340" name="椭圆 67"/>
          <p:cNvSpPr>
            <a:spLocks noChangeArrowheads="1"/>
          </p:cNvSpPr>
          <p:nvPr/>
        </p:nvSpPr>
        <p:spPr bwMode="auto">
          <a:xfrm>
            <a:off x="71438"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4341" name="Group 89"/>
          <p:cNvGrpSpPr/>
          <p:nvPr/>
        </p:nvGrpSpPr>
        <p:grpSpPr bwMode="auto">
          <a:xfrm>
            <a:off x="330200" y="785813"/>
            <a:ext cx="830263" cy="1068387"/>
            <a:chOff x="0" y="0"/>
            <a:chExt cx="2692401" cy="3448051"/>
          </a:xfrm>
        </p:grpSpPr>
        <p:sp>
          <p:nvSpPr>
            <p:cNvPr id="14355"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14356"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14357"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4358"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4359"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14360"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4361"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grpSp>
        <p:nvGrpSpPr>
          <p:cNvPr id="14342" name="组合 89"/>
          <p:cNvGrpSpPr/>
          <p:nvPr/>
        </p:nvGrpSpPr>
        <p:grpSpPr bwMode="auto">
          <a:xfrm>
            <a:off x="1549400" y="668338"/>
            <a:ext cx="2154238" cy="960437"/>
            <a:chOff x="0" y="0"/>
            <a:chExt cx="4600027" cy="2049932"/>
          </a:xfrm>
        </p:grpSpPr>
        <p:sp>
          <p:nvSpPr>
            <p:cNvPr id="14352" name="矩形 91"/>
            <p:cNvSpPr>
              <a:spLocks noChangeArrowheads="1"/>
            </p:cNvSpPr>
            <p:nvPr/>
          </p:nvSpPr>
          <p:spPr bwMode="auto">
            <a:xfrm>
              <a:off x="0" y="0"/>
              <a:ext cx="1967948" cy="496956"/>
            </a:xfrm>
            <a:prstGeom prst="rect">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sp>
          <p:nvSpPr>
            <p:cNvPr id="14353" name="直接连接符 102"/>
            <p:cNvSpPr>
              <a:spLocks noChangeShapeType="1"/>
            </p:cNvSpPr>
            <p:nvPr/>
          </p:nvSpPr>
          <p:spPr bwMode="auto">
            <a:xfrm>
              <a:off x="535235" y="1930662"/>
              <a:ext cx="3897472" cy="1"/>
            </a:xfrm>
            <a:prstGeom prst="line">
              <a:avLst/>
            </a:prstGeom>
            <a:noFill/>
            <a:ln w="38100">
              <a:solidFill>
                <a:schemeClr val="bg1"/>
              </a:solidFill>
              <a:round/>
            </a:ln>
          </p:spPr>
          <p:txBody>
            <a:bodyPr/>
            <a:lstStyle/>
            <a:p>
              <a:endParaRPr lang="zh-CN" altLang="en-US"/>
            </a:p>
          </p:txBody>
        </p:sp>
        <p:sp>
          <p:nvSpPr>
            <p:cNvPr id="14354" name="椭圆 103"/>
            <p:cNvSpPr>
              <a:spLocks noChangeArrowheads="1"/>
            </p:cNvSpPr>
            <p:nvPr/>
          </p:nvSpPr>
          <p:spPr bwMode="auto">
            <a:xfrm>
              <a:off x="4361487" y="1811392"/>
              <a:ext cx="238540" cy="238540"/>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grpSp>
      <p:sp>
        <p:nvSpPr>
          <p:cNvPr id="14343"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44" name="TextBox 14"/>
          <p:cNvSpPr>
            <a:spLocks noChangeArrowheads="1"/>
          </p:cNvSpPr>
          <p:nvPr/>
        </p:nvSpPr>
        <p:spPr bwMode="auto">
          <a:xfrm>
            <a:off x="11634788" y="6343650"/>
            <a:ext cx="282575" cy="3397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9</a:t>
            </a:r>
            <a:endParaRPr lang="zh-CN" altLang="en-US" sz="1600">
              <a:solidFill>
                <a:srgbClr val="9E0808"/>
              </a:solidFill>
              <a:latin typeface="Impact" panose="020B0806030902050204" pitchFamily="34" charset="0"/>
              <a:sym typeface="Impact" panose="020B0806030902050204" pitchFamily="34" charset="0"/>
            </a:endParaRPr>
          </a:p>
        </p:txBody>
      </p:sp>
      <p:sp>
        <p:nvSpPr>
          <p:cNvPr id="14345" name="矩形 6"/>
          <p:cNvSpPr>
            <a:spLocks noChangeArrowheads="1"/>
          </p:cNvSpPr>
          <p:nvPr/>
        </p:nvSpPr>
        <p:spPr bwMode="auto">
          <a:xfrm>
            <a:off x="1704975" y="1795463"/>
            <a:ext cx="10439400" cy="4364037"/>
          </a:xfrm>
          <a:prstGeom prst="rect">
            <a:avLst/>
          </a:prstGeom>
          <a:noFill/>
          <a:ln w="9525">
            <a:noFill/>
            <a:miter lim="800000"/>
          </a:ln>
        </p:spPr>
        <p:txBody>
          <a:bodyPr>
            <a:spAutoFit/>
          </a:bodyPr>
          <a:lstStyle/>
          <a:p>
            <a:pPr>
              <a:lnSpc>
                <a:spcPct val="130000"/>
              </a:lnSpc>
            </a:pPr>
            <a:r>
              <a:rPr lang="zh-CN" altLang="en-US" sz="2400" b="1" dirty="0">
                <a:solidFill>
                  <a:srgbClr val="9E0808"/>
                </a:solidFill>
                <a:ea typeface="方正风雅宋简体" pitchFamily="2" charset="-122"/>
                <a:sym typeface="Calibri" panose="020F0502020204030204" pitchFamily="34" charset="0"/>
              </a:rPr>
              <a:t>开头：自我介绍（收信人非熟人），交代求助的背景及写信的目的。</a:t>
            </a:r>
            <a:endParaRPr lang="zh-CN" altLang="en-US" sz="2400" b="1" dirty="0">
              <a:solidFill>
                <a:srgbClr val="9E0808"/>
              </a:solidFill>
              <a:ea typeface="方正风雅宋简体" pitchFamily="2" charset="-122"/>
              <a:sym typeface="Calibri" panose="020F0502020204030204" pitchFamily="34" charset="0"/>
            </a:endParaRPr>
          </a:p>
          <a:p>
            <a:pPr>
              <a:lnSpc>
                <a:spcPct val="130000"/>
              </a:lnSpc>
            </a:pPr>
            <a:r>
              <a:rPr lang="en-US" altLang="zh-CN" sz="2400" b="1" dirty="0">
                <a:ea typeface="方正风雅宋简体" pitchFamily="2" charset="-122"/>
                <a:sym typeface="Calibri" panose="020F0502020204030204" pitchFamily="34" charset="0"/>
              </a:rPr>
              <a:t>1. I am Li </a:t>
            </a:r>
            <a:r>
              <a:rPr lang="en-US" altLang="zh-CN" sz="2400" b="1" dirty="0" err="1">
                <a:ea typeface="方正风雅宋简体" pitchFamily="2" charset="-122"/>
                <a:sym typeface="Calibri" panose="020F0502020204030204" pitchFamily="34" charset="0"/>
              </a:rPr>
              <a:t>Hua</a:t>
            </a:r>
            <a:r>
              <a:rPr lang="en-US" altLang="zh-CN" sz="2400" b="1" dirty="0">
                <a:ea typeface="方正风雅宋简体" pitchFamily="2" charset="-122"/>
                <a:sym typeface="Calibri" panose="020F0502020204030204" pitchFamily="34" charset="0"/>
              </a:rPr>
              <a:t>, a …</a:t>
            </a:r>
            <a:endParaRPr lang="en-US" altLang="zh-CN" sz="2400" b="1" dirty="0">
              <a:ea typeface="方正风雅宋简体" pitchFamily="2" charset="-122"/>
              <a:sym typeface="Calibri" panose="020F0502020204030204" pitchFamily="34" charset="0"/>
            </a:endParaRPr>
          </a:p>
          <a:p>
            <a:pPr>
              <a:lnSpc>
                <a:spcPct val="130000"/>
              </a:lnSpc>
            </a:pPr>
            <a:r>
              <a:rPr lang="en-US" altLang="zh-CN" sz="2400" b="1" dirty="0">
                <a:ea typeface="方正风雅宋简体" pitchFamily="2" charset="-122"/>
                <a:sym typeface="Calibri" panose="020F0502020204030204" pitchFamily="34" charset="0"/>
              </a:rPr>
              <a:t>2. I’m writing to ask you to do me a favor.</a:t>
            </a:r>
            <a:endParaRPr lang="en-US" altLang="zh-CN" sz="2400" b="1" dirty="0">
              <a:ea typeface="方正风雅宋简体" pitchFamily="2" charset="-122"/>
              <a:sym typeface="Calibri" panose="020F0502020204030204" pitchFamily="34" charset="0"/>
            </a:endParaRPr>
          </a:p>
          <a:p>
            <a:pPr>
              <a:lnSpc>
                <a:spcPct val="130000"/>
              </a:lnSpc>
            </a:pPr>
            <a:r>
              <a:rPr lang="en-US" altLang="zh-CN" sz="2400" b="1" dirty="0">
                <a:ea typeface="方正风雅宋简体" pitchFamily="2" charset="-122"/>
                <a:sym typeface="Calibri" panose="020F0502020204030204" pitchFamily="34" charset="0"/>
              </a:rPr>
              <a:t>3. On behalf of..., I’d like to request your unreserved help.</a:t>
            </a:r>
            <a:endParaRPr lang="en-US" altLang="zh-CN" sz="2400" b="1" dirty="0">
              <a:ea typeface="方正风雅宋简体" pitchFamily="2" charset="-122"/>
              <a:sym typeface="Calibri" panose="020F0502020204030204" pitchFamily="34" charset="0"/>
            </a:endParaRPr>
          </a:p>
          <a:p>
            <a:pPr>
              <a:lnSpc>
                <a:spcPct val="130000"/>
              </a:lnSpc>
            </a:pPr>
            <a:r>
              <a:rPr lang="en-US" altLang="zh-CN" sz="2400" b="1" dirty="0">
                <a:ea typeface="方正风雅宋简体" pitchFamily="2" charset="-122"/>
                <a:sym typeface="Calibri" panose="020F0502020204030204" pitchFamily="34" charset="0"/>
              </a:rPr>
              <a:t>4. I am sorry/regretful to tell you I’m having trouble with </a:t>
            </a:r>
            <a:r>
              <a:rPr lang="en-US" altLang="zh-CN" sz="2400" b="1" dirty="0" err="1">
                <a:ea typeface="方正风雅宋简体" pitchFamily="2" charset="-122"/>
                <a:sym typeface="Calibri" panose="020F0502020204030204" pitchFamily="34" charset="0"/>
              </a:rPr>
              <a:t>sth</a:t>
            </a:r>
            <a:r>
              <a:rPr lang="en-US" altLang="zh-CN" sz="2400" b="1" dirty="0">
                <a:ea typeface="方正风雅宋简体" pitchFamily="2" charset="-122"/>
                <a:sym typeface="Calibri" panose="020F0502020204030204" pitchFamily="34" charset="0"/>
              </a:rPr>
              <a:t>/doing </a:t>
            </a:r>
            <a:r>
              <a:rPr lang="en-US" altLang="zh-CN" sz="2400" b="1" dirty="0" err="1">
                <a:ea typeface="方正风雅宋简体" pitchFamily="2" charset="-122"/>
                <a:sym typeface="Calibri" panose="020F0502020204030204" pitchFamily="34" charset="0"/>
              </a:rPr>
              <a:t>sth</a:t>
            </a:r>
            <a:r>
              <a:rPr lang="en-US" altLang="zh-CN" sz="2400" b="1" dirty="0">
                <a:ea typeface="方正风雅宋简体" pitchFamily="2" charset="-122"/>
                <a:sym typeface="Calibri" panose="020F0502020204030204" pitchFamily="34" charset="0"/>
              </a:rPr>
              <a:t>.</a:t>
            </a:r>
            <a:endParaRPr lang="en-US" altLang="zh-CN" sz="2400" b="1" dirty="0">
              <a:ea typeface="方正风雅宋简体" pitchFamily="2" charset="-122"/>
              <a:sym typeface="Calibri" panose="020F0502020204030204" pitchFamily="34" charset="0"/>
            </a:endParaRPr>
          </a:p>
          <a:p>
            <a:pPr>
              <a:lnSpc>
                <a:spcPct val="130000"/>
              </a:lnSpc>
            </a:pPr>
            <a:r>
              <a:rPr lang="en-US" altLang="zh-CN" sz="2400" b="1" dirty="0">
                <a:ea typeface="方正风雅宋简体" pitchFamily="2" charset="-122"/>
                <a:sym typeface="Calibri" panose="020F0502020204030204" pitchFamily="34" charset="0"/>
              </a:rPr>
              <a:t>5. I’m glad to tell you that I’m planning a journey to…, but I have difficulty…</a:t>
            </a:r>
            <a:endParaRPr lang="en-US" altLang="zh-CN" sz="2400" b="1" dirty="0">
              <a:ea typeface="方正风雅宋简体" pitchFamily="2" charset="-122"/>
              <a:sym typeface="Calibri" panose="020F0502020204030204" pitchFamily="34" charset="0"/>
            </a:endParaRPr>
          </a:p>
          <a:p>
            <a:pPr>
              <a:lnSpc>
                <a:spcPct val="130000"/>
              </a:lnSpc>
            </a:pPr>
            <a:r>
              <a:rPr lang="en-US" altLang="zh-CN" sz="2400" b="1" dirty="0">
                <a:ea typeface="方正风雅宋简体" pitchFamily="2" charset="-122"/>
                <a:sym typeface="Calibri" panose="020F0502020204030204" pitchFamily="34" charset="0"/>
              </a:rPr>
              <a:t>6. I’m writing to seek your generous help/ unselfish assistance/patient guidance during...</a:t>
            </a:r>
            <a:endParaRPr lang="en-US" altLang="zh-CN" sz="2400" b="1" dirty="0">
              <a:ea typeface="方正风雅宋简体" pitchFamily="2" charset="-122"/>
              <a:sym typeface="Calibri" panose="020F0502020204030204" pitchFamily="34" charset="0"/>
            </a:endParaRPr>
          </a:p>
        </p:txBody>
      </p:sp>
      <p:sp>
        <p:nvSpPr>
          <p:cNvPr id="23" name="椭圆 22"/>
          <p:cNvSpPr/>
          <p:nvPr/>
        </p:nvSpPr>
        <p:spPr>
          <a:xfrm>
            <a:off x="1743075" y="231775"/>
            <a:ext cx="1390650" cy="1360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4" name="椭圆 23"/>
          <p:cNvSpPr/>
          <p:nvPr/>
        </p:nvSpPr>
        <p:spPr>
          <a:xfrm>
            <a:off x="1847850" y="339725"/>
            <a:ext cx="1212850" cy="1177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5" name="椭圆 24"/>
          <p:cNvSpPr/>
          <p:nvPr/>
        </p:nvSpPr>
        <p:spPr>
          <a:xfrm>
            <a:off x="1913023" y="390611"/>
            <a:ext cx="1038225" cy="1033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4349" name="文本框 26"/>
          <p:cNvSpPr txBox="1">
            <a:spLocks noChangeArrowheads="1"/>
          </p:cNvSpPr>
          <p:nvPr/>
        </p:nvSpPr>
        <p:spPr bwMode="auto">
          <a:xfrm>
            <a:off x="1830388" y="692150"/>
            <a:ext cx="1303337" cy="461963"/>
          </a:xfrm>
          <a:prstGeom prst="rect">
            <a:avLst/>
          </a:prstGeom>
          <a:noFill/>
          <a:ln w="9525">
            <a:noFill/>
            <a:miter lim="800000"/>
          </a:ln>
        </p:spPr>
        <p:txBody>
          <a:bodyPr>
            <a:spAutoFit/>
          </a:bodyPr>
          <a:lstStyle/>
          <a:p>
            <a:pPr algn="ctr"/>
            <a:r>
              <a:rPr lang="en-US" altLang="zh-CN" sz="2400" b="1" dirty="0">
                <a:solidFill>
                  <a:srgbClr val="FFFFFF"/>
                </a:solidFill>
                <a:latin typeface="Century Gothic" panose="020B0502020202020204" pitchFamily="34" charset="0"/>
                <a:ea typeface="微软雅黑" panose="020B0503020204020204" pitchFamily="34" charset="-122"/>
                <a:sym typeface="Calibri" panose="020F0502020204030204" pitchFamily="34" charset="0"/>
              </a:rPr>
              <a:t>Para.1</a:t>
            </a:r>
            <a:endParaRPr lang="zh-CN" altLang="en-US" sz="2400" b="1" dirty="0">
              <a:solidFill>
                <a:srgbClr val="FFFFFF"/>
              </a:solidFill>
              <a:latin typeface="Century Gothic" panose="020B0502020202020204" pitchFamily="34" charset="0"/>
              <a:ea typeface="微软雅黑" panose="020B0503020204020204" pitchFamily="34" charset="-122"/>
              <a:sym typeface="Calibri" panose="020F0502020204030204" pitchFamily="34" charset="0"/>
            </a:endParaRPr>
          </a:p>
        </p:txBody>
      </p:sp>
      <p:sp>
        <p:nvSpPr>
          <p:cNvPr id="14350" name="流程图: 可选过程 1"/>
          <p:cNvSpPr>
            <a:spLocks noChangeArrowheads="1"/>
          </p:cNvSpPr>
          <p:nvPr/>
        </p:nvSpPr>
        <p:spPr bwMode="auto">
          <a:xfrm>
            <a:off x="3327400" y="558800"/>
            <a:ext cx="5060950" cy="684213"/>
          </a:xfrm>
          <a:prstGeom prst="flowChartAlternateProcess">
            <a:avLst/>
          </a:prstGeom>
          <a:solidFill>
            <a:srgbClr val="C00000"/>
          </a:solidFill>
          <a:ln w="9525" algn="ctr">
            <a:solidFill>
              <a:srgbClr val="C00000"/>
            </a:solidFill>
            <a:round/>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14351" name="矩形 2"/>
          <p:cNvSpPr>
            <a:spLocks noChangeArrowheads="1"/>
          </p:cNvSpPr>
          <p:nvPr/>
        </p:nvSpPr>
        <p:spPr bwMode="auto">
          <a:xfrm>
            <a:off x="3414713" y="639763"/>
            <a:ext cx="4992687" cy="522287"/>
          </a:xfrm>
          <a:prstGeom prst="rect">
            <a:avLst/>
          </a:prstGeom>
          <a:noFill/>
          <a:ln w="9525">
            <a:noFill/>
            <a:miter lim="800000"/>
          </a:ln>
        </p:spPr>
        <p:txBody>
          <a:bodyPr>
            <a:spAutoFit/>
          </a:bodyPr>
          <a:lstStyle/>
          <a:p>
            <a:r>
              <a:rPr lang="en-US" altLang="zh-CN" sz="2800" b="1">
                <a:solidFill>
                  <a:schemeClr val="bg1"/>
                </a:solidFill>
                <a:ea typeface="方正风雅宋简体" pitchFamily="2" charset="-122"/>
                <a:sym typeface="Calibri" panose="020F0502020204030204" pitchFamily="34" charset="0"/>
              </a:rPr>
              <a:t>Purpose of writing the letter</a:t>
            </a:r>
            <a:endParaRPr lang="en-US" altLang="zh-CN" sz="2800" b="1">
              <a:solidFill>
                <a:schemeClr val="bg1"/>
              </a:solidFill>
              <a:ea typeface="方正风雅宋简体" pitchFamily="2" charset="-122"/>
              <a:sym typeface="Calibri" panose="020F0502020204030204" pitchFamily="34" charset="0"/>
            </a:endParaRPr>
          </a:p>
        </p:txBody>
      </p:sp>
    </p:spTree>
  </p:cSld>
  <p:clrMapOvr>
    <a:masterClrMapping/>
  </p:clrMapOvr>
  <p:transition spd="med" advTm="10000">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349"/>
                                        </p:tgtEl>
                                        <p:attrNameLst>
                                          <p:attrName>style.visibility</p:attrName>
                                        </p:attrNameLst>
                                      </p:cBhvr>
                                      <p:to>
                                        <p:strVal val="visible"/>
                                      </p:to>
                                    </p:set>
                                    <p:animEffect transition="in" filter="blinds(horizontal)">
                                      <p:cBhvr>
                                        <p:cTn id="16" dur="500"/>
                                        <p:tgtEl>
                                          <p:spTgt spid="1434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14350"/>
                                        </p:tgtEl>
                                        <p:attrNameLst>
                                          <p:attrName>style.visibility</p:attrName>
                                        </p:attrNameLst>
                                      </p:cBhvr>
                                      <p:to>
                                        <p:strVal val="visible"/>
                                      </p:to>
                                    </p:set>
                                    <p:animEffect transition="in" filter="barn(inHorizontal)">
                                      <p:cBhvr>
                                        <p:cTn id="21" dur="500"/>
                                        <p:tgtEl>
                                          <p:spTgt spid="14350"/>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14351"/>
                                        </p:tgtEl>
                                        <p:attrNameLst>
                                          <p:attrName>style.visibility</p:attrName>
                                        </p:attrNameLst>
                                      </p:cBhvr>
                                      <p:to>
                                        <p:strVal val="visible"/>
                                      </p:to>
                                    </p:set>
                                    <p:animEffect transition="in" filter="barn(inHorizontal)">
                                      <p:cBhvr>
                                        <p:cTn id="24" dur="500"/>
                                        <p:tgtEl>
                                          <p:spTgt spid="1435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345">
                                            <p:txEl>
                                              <p:pRg st="0" end="0"/>
                                            </p:txEl>
                                          </p:spTgt>
                                        </p:tgtEl>
                                        <p:attrNameLst>
                                          <p:attrName>style.visibility</p:attrName>
                                        </p:attrNameLst>
                                      </p:cBhvr>
                                      <p:to>
                                        <p:strVal val="visible"/>
                                      </p:to>
                                    </p:set>
                                    <p:anim calcmode="lin" valueType="num">
                                      <p:cBhvr additive="base">
                                        <p:cTn id="29" dur="500" fill="hold"/>
                                        <p:tgtEl>
                                          <p:spTgt spid="1434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345">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4345">
                                            <p:txEl>
                                              <p:pRg st="1" end="1"/>
                                            </p:txEl>
                                          </p:spTgt>
                                        </p:tgtEl>
                                        <p:attrNameLst>
                                          <p:attrName>style.visibility</p:attrName>
                                        </p:attrNameLst>
                                      </p:cBhvr>
                                      <p:to>
                                        <p:strVal val="visible"/>
                                      </p:to>
                                    </p:set>
                                    <p:anim calcmode="lin" valueType="num">
                                      <p:cBhvr additive="base">
                                        <p:cTn id="34" dur="500" fill="hold"/>
                                        <p:tgtEl>
                                          <p:spTgt spid="14345">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4345">
                                            <p:txEl>
                                              <p:pRg st="1" end="1"/>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14345">
                                            <p:txEl>
                                              <p:pRg st="2" end="2"/>
                                            </p:txEl>
                                          </p:spTgt>
                                        </p:tgtEl>
                                        <p:attrNameLst>
                                          <p:attrName>style.visibility</p:attrName>
                                        </p:attrNameLst>
                                      </p:cBhvr>
                                      <p:to>
                                        <p:strVal val="visible"/>
                                      </p:to>
                                    </p:set>
                                    <p:anim calcmode="lin" valueType="num">
                                      <p:cBhvr additive="base">
                                        <p:cTn id="39" dur="500" fill="hold"/>
                                        <p:tgtEl>
                                          <p:spTgt spid="1434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345">
                                            <p:txEl>
                                              <p:pRg st="2" end="2"/>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 presetClass="entr" presetSubtype="4" fill="hold" grpId="0" nodeType="afterEffect">
                                  <p:stCondLst>
                                    <p:cond delay="0"/>
                                  </p:stCondLst>
                                  <p:childTnLst>
                                    <p:set>
                                      <p:cBhvr>
                                        <p:cTn id="43" dur="1" fill="hold">
                                          <p:stCondLst>
                                            <p:cond delay="0"/>
                                          </p:stCondLst>
                                        </p:cTn>
                                        <p:tgtEl>
                                          <p:spTgt spid="14345">
                                            <p:txEl>
                                              <p:pRg st="3" end="3"/>
                                            </p:txEl>
                                          </p:spTgt>
                                        </p:tgtEl>
                                        <p:attrNameLst>
                                          <p:attrName>style.visibility</p:attrName>
                                        </p:attrNameLst>
                                      </p:cBhvr>
                                      <p:to>
                                        <p:strVal val="visible"/>
                                      </p:to>
                                    </p:set>
                                    <p:anim calcmode="lin" valueType="num">
                                      <p:cBhvr additive="base">
                                        <p:cTn id="44" dur="500" fill="hold"/>
                                        <p:tgtEl>
                                          <p:spTgt spid="14345">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345">
                                            <p:txEl>
                                              <p:pRg st="3" end="3"/>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14345">
                                            <p:txEl>
                                              <p:pRg st="4" end="4"/>
                                            </p:txEl>
                                          </p:spTgt>
                                        </p:tgtEl>
                                        <p:attrNameLst>
                                          <p:attrName>style.visibility</p:attrName>
                                        </p:attrNameLst>
                                      </p:cBhvr>
                                      <p:to>
                                        <p:strVal val="visible"/>
                                      </p:to>
                                    </p:set>
                                    <p:anim calcmode="lin" valueType="num">
                                      <p:cBhvr additive="base">
                                        <p:cTn id="49" dur="500" fill="hold"/>
                                        <p:tgtEl>
                                          <p:spTgt spid="1434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45">
                                            <p:txEl>
                                              <p:pRg st="4" end="4"/>
                                            </p:txEl>
                                          </p:spTgt>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 presetClass="entr" presetSubtype="4" fill="hold" grpId="0" nodeType="afterEffect">
                                  <p:stCondLst>
                                    <p:cond delay="0"/>
                                  </p:stCondLst>
                                  <p:childTnLst>
                                    <p:set>
                                      <p:cBhvr>
                                        <p:cTn id="53" dur="1" fill="hold">
                                          <p:stCondLst>
                                            <p:cond delay="0"/>
                                          </p:stCondLst>
                                        </p:cTn>
                                        <p:tgtEl>
                                          <p:spTgt spid="14345">
                                            <p:txEl>
                                              <p:pRg st="5" end="5"/>
                                            </p:txEl>
                                          </p:spTgt>
                                        </p:tgtEl>
                                        <p:attrNameLst>
                                          <p:attrName>style.visibility</p:attrName>
                                        </p:attrNameLst>
                                      </p:cBhvr>
                                      <p:to>
                                        <p:strVal val="visible"/>
                                      </p:to>
                                    </p:set>
                                    <p:anim calcmode="lin" valueType="num">
                                      <p:cBhvr additive="base">
                                        <p:cTn id="54" dur="500" fill="hold"/>
                                        <p:tgtEl>
                                          <p:spTgt spid="14345">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345">
                                            <p:txEl>
                                              <p:pRg st="5" end="5"/>
                                            </p:txEl>
                                          </p:spTgt>
                                        </p:tgtEl>
                                        <p:attrNameLst>
                                          <p:attrName>ppt_y</p:attrName>
                                        </p:attrNameLst>
                                      </p:cBhvr>
                                      <p:tavLst>
                                        <p:tav tm="0">
                                          <p:val>
                                            <p:strVal val="1+#ppt_h/2"/>
                                          </p:val>
                                        </p:tav>
                                        <p:tav tm="100000">
                                          <p:val>
                                            <p:strVal val="#ppt_y"/>
                                          </p:val>
                                        </p:tav>
                                      </p:tavLst>
                                    </p:anim>
                                  </p:childTnLst>
                                </p:cTn>
                              </p:par>
                            </p:childTnLst>
                          </p:cTn>
                        </p:par>
                        <p:par>
                          <p:cTn id="56" fill="hold">
                            <p:stCondLst>
                              <p:cond delay="3000"/>
                            </p:stCondLst>
                            <p:childTnLst>
                              <p:par>
                                <p:cTn id="57" presetID="2" presetClass="entr" presetSubtype="4" fill="hold" grpId="0" nodeType="afterEffect">
                                  <p:stCondLst>
                                    <p:cond delay="0"/>
                                  </p:stCondLst>
                                  <p:childTnLst>
                                    <p:set>
                                      <p:cBhvr>
                                        <p:cTn id="58" dur="1" fill="hold">
                                          <p:stCondLst>
                                            <p:cond delay="0"/>
                                          </p:stCondLst>
                                        </p:cTn>
                                        <p:tgtEl>
                                          <p:spTgt spid="14345">
                                            <p:txEl>
                                              <p:pRg st="6" end="6"/>
                                            </p:txEl>
                                          </p:spTgt>
                                        </p:tgtEl>
                                        <p:attrNameLst>
                                          <p:attrName>style.visibility</p:attrName>
                                        </p:attrNameLst>
                                      </p:cBhvr>
                                      <p:to>
                                        <p:strVal val="visible"/>
                                      </p:to>
                                    </p:set>
                                    <p:anim calcmode="lin" valueType="num">
                                      <p:cBhvr additive="base">
                                        <p:cTn id="59" dur="500" fill="hold"/>
                                        <p:tgtEl>
                                          <p:spTgt spid="14345">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34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uiExpand="1" build="p"/>
      <p:bldP spid="23" grpId="0" animBg="1"/>
      <p:bldP spid="24" grpId="0" animBg="1"/>
      <p:bldP spid="25" grpId="0" animBg="1"/>
      <p:bldP spid="14349" grpId="0"/>
      <p:bldP spid="14350" grpId="0" animBg="1"/>
      <p:bldP spid="143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1"/>
          <p:cNvSpPr>
            <a:spLocks noChangeArrowheads="1"/>
          </p:cNvSpPr>
          <p:nvPr/>
        </p:nvSpPr>
        <p:spPr bwMode="auto">
          <a:xfrm>
            <a:off x="0" y="0"/>
            <a:ext cx="15494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15363" name="TextBox 39"/>
          <p:cNvSpPr>
            <a:spLocks noChangeArrowheads="1"/>
          </p:cNvSpPr>
          <p:nvPr/>
        </p:nvSpPr>
        <p:spPr bwMode="auto">
          <a:xfrm rot="-5400000">
            <a:off x="-1342231" y="3721894"/>
            <a:ext cx="4381500" cy="1570038"/>
          </a:xfrm>
          <a:prstGeom prst="rect">
            <a:avLst/>
          </a:prstGeom>
          <a:noFill/>
          <a:ln w="9525">
            <a:noFill/>
            <a:miter lim="800000"/>
          </a:ln>
        </p:spPr>
        <p:txBody>
          <a:bodyPr>
            <a:spAutoFit/>
          </a:bodyPr>
          <a:lstStyle/>
          <a:p>
            <a:pPr algn="ctr" eaLnBrk="1" hangingPunct="1">
              <a:lnSpc>
                <a:spcPct val="8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 preparations</a:t>
            </a:r>
            <a:endParaRPr lang="en-US" altLang="zh-CN" sz="6000">
              <a:solidFill>
                <a:schemeClr val="bg1"/>
              </a:solidFill>
              <a:latin typeface="Impact" panose="020B0806030902050204" pitchFamily="34" charset="0"/>
              <a:sym typeface="Impact" panose="020B0806030902050204" pitchFamily="34" charset="0"/>
            </a:endParaRPr>
          </a:p>
        </p:txBody>
      </p:sp>
      <p:sp>
        <p:nvSpPr>
          <p:cNvPr id="15364" name="椭圆 67"/>
          <p:cNvSpPr>
            <a:spLocks noChangeArrowheads="1"/>
          </p:cNvSpPr>
          <p:nvPr/>
        </p:nvSpPr>
        <p:spPr bwMode="auto">
          <a:xfrm>
            <a:off x="71438"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2" name="Group 89"/>
          <p:cNvGrpSpPr/>
          <p:nvPr/>
        </p:nvGrpSpPr>
        <p:grpSpPr bwMode="auto">
          <a:xfrm>
            <a:off x="330200" y="785813"/>
            <a:ext cx="830263" cy="1068387"/>
            <a:chOff x="0" y="0"/>
            <a:chExt cx="2692401" cy="3448051"/>
          </a:xfrm>
        </p:grpSpPr>
        <p:sp>
          <p:nvSpPr>
            <p:cNvPr id="15379"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15380"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15381"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5382"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5383"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15384"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5385"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grpSp>
        <p:nvGrpSpPr>
          <p:cNvPr id="3" name="组合 89"/>
          <p:cNvGrpSpPr/>
          <p:nvPr/>
        </p:nvGrpSpPr>
        <p:grpSpPr bwMode="auto">
          <a:xfrm>
            <a:off x="1549400" y="668338"/>
            <a:ext cx="2154238" cy="960437"/>
            <a:chOff x="0" y="0"/>
            <a:chExt cx="4600027" cy="2049932"/>
          </a:xfrm>
        </p:grpSpPr>
        <p:sp>
          <p:nvSpPr>
            <p:cNvPr id="15376" name="矩形 91"/>
            <p:cNvSpPr>
              <a:spLocks noChangeArrowheads="1"/>
            </p:cNvSpPr>
            <p:nvPr/>
          </p:nvSpPr>
          <p:spPr bwMode="auto">
            <a:xfrm>
              <a:off x="0" y="0"/>
              <a:ext cx="1967948" cy="496956"/>
            </a:xfrm>
            <a:prstGeom prst="rect">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sp>
          <p:nvSpPr>
            <p:cNvPr id="15377" name="直接连接符 102"/>
            <p:cNvSpPr>
              <a:spLocks noChangeShapeType="1"/>
            </p:cNvSpPr>
            <p:nvPr/>
          </p:nvSpPr>
          <p:spPr bwMode="auto">
            <a:xfrm>
              <a:off x="535235" y="1930662"/>
              <a:ext cx="3897472" cy="1"/>
            </a:xfrm>
            <a:prstGeom prst="line">
              <a:avLst/>
            </a:prstGeom>
            <a:noFill/>
            <a:ln w="38100">
              <a:solidFill>
                <a:schemeClr val="bg1"/>
              </a:solidFill>
              <a:round/>
            </a:ln>
          </p:spPr>
          <p:txBody>
            <a:bodyPr/>
            <a:lstStyle/>
            <a:p>
              <a:endParaRPr lang="zh-CN" altLang="en-US"/>
            </a:p>
          </p:txBody>
        </p:sp>
        <p:sp>
          <p:nvSpPr>
            <p:cNvPr id="15378" name="椭圆 103"/>
            <p:cNvSpPr>
              <a:spLocks noChangeArrowheads="1"/>
            </p:cNvSpPr>
            <p:nvPr/>
          </p:nvSpPr>
          <p:spPr bwMode="auto">
            <a:xfrm>
              <a:off x="4361487" y="1811392"/>
              <a:ext cx="238540" cy="238540"/>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grpSp>
      <p:sp>
        <p:nvSpPr>
          <p:cNvPr id="15367"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5368"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10</a:t>
            </a:r>
            <a:endParaRPr lang="zh-CN" altLang="en-US" sz="1600">
              <a:solidFill>
                <a:srgbClr val="9E0808"/>
              </a:solidFill>
              <a:latin typeface="Impact" panose="020B0806030902050204" pitchFamily="34" charset="0"/>
              <a:sym typeface="Impact" panose="020B0806030902050204" pitchFamily="34" charset="0"/>
            </a:endParaRPr>
          </a:p>
        </p:txBody>
      </p:sp>
      <p:sp>
        <p:nvSpPr>
          <p:cNvPr id="15369" name="矩形 6"/>
          <p:cNvSpPr>
            <a:spLocks noChangeArrowheads="1"/>
          </p:cNvSpPr>
          <p:nvPr/>
        </p:nvSpPr>
        <p:spPr bwMode="auto">
          <a:xfrm>
            <a:off x="1752600" y="1736725"/>
            <a:ext cx="10439400" cy="4524315"/>
          </a:xfrm>
          <a:prstGeom prst="rect">
            <a:avLst/>
          </a:prstGeom>
          <a:noFill/>
          <a:ln w="9525">
            <a:noFill/>
            <a:miter lim="800000"/>
          </a:ln>
        </p:spPr>
        <p:txBody>
          <a:bodyPr>
            <a:spAutoFit/>
          </a:bodyPr>
          <a:lstStyle/>
          <a:p>
            <a:pPr>
              <a:lnSpc>
                <a:spcPct val="150000"/>
              </a:lnSpc>
            </a:pPr>
            <a:r>
              <a:rPr lang="zh-CN" altLang="en-US" sz="2400" b="1" dirty="0">
                <a:solidFill>
                  <a:srgbClr val="9E0808"/>
                </a:solidFill>
                <a:ea typeface="方正风雅宋简体" pitchFamily="2" charset="-122"/>
                <a:sym typeface="Calibri" panose="020F0502020204030204" pitchFamily="34" charset="0"/>
              </a:rPr>
              <a:t>正文：详细描述求助的具体内容，告知联系方式（必要时）。</a:t>
            </a:r>
            <a:endParaRPr lang="en-US" altLang="zh-CN" sz="2400" b="1" dirty="0">
              <a:solidFill>
                <a:srgbClr val="9E0808"/>
              </a:solidFill>
              <a:ea typeface="方正风雅宋简体" pitchFamily="2" charset="-122"/>
              <a:sym typeface="Calibri" panose="020F0502020204030204" pitchFamily="34" charset="0"/>
            </a:endParaRPr>
          </a:p>
          <a:p>
            <a:pPr marL="457200" indent="-457200">
              <a:lnSpc>
                <a:spcPct val="150000"/>
              </a:lnSpc>
              <a:buAutoNum type="arabicPeriod"/>
            </a:pPr>
            <a:r>
              <a:rPr lang="en-US" altLang="zh-CN" sz="2400" b="1" dirty="0" smtClean="0">
                <a:ea typeface="方正风雅宋简体" pitchFamily="2" charset="-122"/>
                <a:sym typeface="Calibri" panose="020F0502020204030204" pitchFamily="34" charset="0"/>
              </a:rPr>
              <a:t>Try as I may, I still find it hard to... . </a:t>
            </a:r>
            <a:endParaRPr lang="en-US" altLang="zh-CN" sz="2400" b="1" dirty="0" smtClean="0">
              <a:ea typeface="方正风雅宋简体" pitchFamily="2" charset="-122"/>
              <a:sym typeface="Calibri" panose="020F0502020204030204" pitchFamily="34" charset="0"/>
            </a:endParaRPr>
          </a:p>
          <a:p>
            <a:pPr marL="457200" indent="-457200">
              <a:lnSpc>
                <a:spcPct val="150000"/>
              </a:lnSpc>
              <a:buAutoNum type="arabicPeriod"/>
            </a:pPr>
            <a:r>
              <a:rPr lang="en-US" altLang="zh-CN" sz="2400" b="1" dirty="0" smtClean="0">
                <a:ea typeface="方正风雅宋简体" pitchFamily="2" charset="-122"/>
                <a:sym typeface="Calibri" panose="020F0502020204030204" pitchFamily="34" charset="0"/>
              </a:rPr>
              <a:t>It worries me that +</a:t>
            </a:r>
            <a:r>
              <a:rPr lang="zh-CN" altLang="en-US" sz="2400" b="1" dirty="0" smtClean="0">
                <a:ea typeface="方正风雅宋简体" pitchFamily="2" charset="-122"/>
                <a:sym typeface="Calibri" panose="020F0502020204030204" pitchFamily="34" charset="0"/>
              </a:rPr>
              <a:t>句子（主语从句）</a:t>
            </a:r>
            <a:endParaRPr lang="en-US" altLang="zh-CN" sz="2400" b="1" dirty="0">
              <a:ea typeface="方正风雅宋简体" pitchFamily="2" charset="-122"/>
              <a:sym typeface="Calibri" panose="020F0502020204030204" pitchFamily="34" charset="0"/>
            </a:endParaRPr>
          </a:p>
          <a:p>
            <a:pPr>
              <a:lnSpc>
                <a:spcPct val="150000"/>
              </a:lnSpc>
            </a:pPr>
            <a:r>
              <a:rPr lang="en-US" altLang="zh-CN" sz="2400" b="1" dirty="0">
                <a:ea typeface="方正风雅宋简体" pitchFamily="2" charset="-122"/>
                <a:sym typeface="Calibri" panose="020F0502020204030204" pitchFamily="34" charset="0"/>
              </a:rPr>
              <a:t>3. </a:t>
            </a:r>
            <a:r>
              <a:rPr lang="en-US" altLang="zh-CN" sz="2400" b="1" dirty="0" smtClean="0">
                <a:ea typeface="方正风雅宋简体" pitchFamily="2" charset="-122"/>
                <a:sym typeface="Calibri" panose="020F0502020204030204" pitchFamily="34" charset="0"/>
              </a:rPr>
              <a:t> What </a:t>
            </a:r>
            <a:r>
              <a:rPr lang="en-US" altLang="zh-CN" sz="2400" b="1" dirty="0">
                <a:ea typeface="方正风雅宋简体" pitchFamily="2" charset="-122"/>
                <a:sym typeface="Calibri" panose="020F0502020204030204" pitchFamily="34" charset="0"/>
              </a:rPr>
              <a:t>troubles me most is </a:t>
            </a:r>
            <a:r>
              <a:rPr lang="en-US" altLang="zh-CN" sz="2400" b="1" dirty="0" err="1">
                <a:ea typeface="方正风雅宋简体" pitchFamily="2" charset="-122"/>
                <a:sym typeface="Calibri" panose="020F0502020204030204" pitchFamily="34" charset="0"/>
              </a:rPr>
              <a:t>sth</a:t>
            </a:r>
            <a:r>
              <a:rPr lang="en-US" altLang="zh-CN" sz="2400" b="1" dirty="0">
                <a:ea typeface="方正风雅宋简体" pitchFamily="2" charset="-122"/>
                <a:sym typeface="Calibri" panose="020F0502020204030204" pitchFamily="34" charset="0"/>
              </a:rPr>
              <a:t>. </a:t>
            </a:r>
            <a:r>
              <a:rPr lang="zh-CN" altLang="en-US" sz="2400" b="1" dirty="0">
                <a:ea typeface="方正风雅宋简体" pitchFamily="2" charset="-122"/>
                <a:sym typeface="Calibri" panose="020F0502020204030204" pitchFamily="34" charset="0"/>
              </a:rPr>
              <a:t>（主语从句）</a:t>
            </a:r>
            <a:endParaRPr lang="zh-CN" altLang="en-US" sz="2400" b="1" dirty="0">
              <a:ea typeface="方正风雅宋简体" pitchFamily="2" charset="-122"/>
              <a:sym typeface="Calibri" panose="020F0502020204030204" pitchFamily="34" charset="0"/>
            </a:endParaRPr>
          </a:p>
          <a:p>
            <a:pPr>
              <a:lnSpc>
                <a:spcPct val="150000"/>
              </a:lnSpc>
            </a:pPr>
            <a:r>
              <a:rPr lang="en-US" altLang="zh-CN" sz="2400" b="1" dirty="0">
                <a:ea typeface="方正风雅宋简体" pitchFamily="2" charset="-122"/>
                <a:sym typeface="Calibri" panose="020F0502020204030204" pitchFamily="34" charset="0"/>
              </a:rPr>
              <a:t>4. </a:t>
            </a:r>
            <a:r>
              <a:rPr lang="en-US" altLang="zh-CN" sz="2400" b="1" dirty="0" smtClean="0">
                <a:ea typeface="方正风雅宋简体" pitchFamily="2" charset="-122"/>
                <a:sym typeface="Calibri" panose="020F0502020204030204" pitchFamily="34" charset="0"/>
              </a:rPr>
              <a:t> What </a:t>
            </a:r>
            <a:r>
              <a:rPr lang="en-US" altLang="zh-CN" sz="2400" b="1" dirty="0">
                <a:ea typeface="方正风雅宋简体" pitchFamily="2" charset="-122"/>
                <a:sym typeface="Calibri" panose="020F0502020204030204" pitchFamily="34" charset="0"/>
              </a:rPr>
              <a:t>worries me most was that+</a:t>
            </a:r>
            <a:r>
              <a:rPr lang="zh-CN" altLang="en-US" sz="2400" b="1" dirty="0">
                <a:ea typeface="方正风雅宋简体" pitchFamily="2" charset="-122"/>
                <a:sym typeface="Calibri" panose="020F0502020204030204" pitchFamily="34" charset="0"/>
              </a:rPr>
              <a:t>句子（表语从句）</a:t>
            </a:r>
            <a:endParaRPr lang="zh-CN" altLang="en-US" sz="2400" b="1" dirty="0">
              <a:ea typeface="方正风雅宋简体" pitchFamily="2" charset="-122"/>
              <a:sym typeface="Calibri" panose="020F0502020204030204" pitchFamily="34" charset="0"/>
            </a:endParaRPr>
          </a:p>
          <a:p>
            <a:pPr>
              <a:lnSpc>
                <a:spcPct val="150000"/>
              </a:lnSpc>
            </a:pPr>
            <a:r>
              <a:rPr lang="en-US" altLang="zh-CN" sz="2400" b="1" dirty="0" smtClean="0">
                <a:ea typeface="方正风雅宋简体" pitchFamily="2" charset="-122"/>
                <a:sym typeface="Calibri" panose="020F0502020204030204" pitchFamily="34" charset="0"/>
              </a:rPr>
              <a:t>5.  </a:t>
            </a:r>
            <a:r>
              <a:rPr lang="zh-CN" altLang="en-US" sz="2400" b="1" dirty="0" smtClean="0">
                <a:ea typeface="方正风雅宋简体" pitchFamily="2" charset="-122"/>
                <a:sym typeface="Calibri" panose="020F0502020204030204" pitchFamily="34" charset="0"/>
              </a:rPr>
              <a:t>句</a:t>
            </a:r>
            <a:r>
              <a:rPr lang="zh-CN" altLang="en-US" sz="2400" b="1" dirty="0">
                <a:ea typeface="方正风雅宋简体" pitchFamily="2" charset="-122"/>
                <a:sym typeface="Calibri" panose="020F0502020204030204" pitchFamily="34" charset="0"/>
              </a:rPr>
              <a:t>子，</a:t>
            </a:r>
            <a:r>
              <a:rPr lang="en-US" altLang="zh-CN" sz="2400" b="1" dirty="0">
                <a:ea typeface="方正风雅宋简体" pitchFamily="2" charset="-122"/>
                <a:sym typeface="Calibri" panose="020F0502020204030204" pitchFamily="34" charset="0"/>
              </a:rPr>
              <a:t>which upsets me a lot.</a:t>
            </a:r>
            <a:r>
              <a:rPr lang="zh-CN" altLang="en-US" sz="2400" b="1" dirty="0">
                <a:ea typeface="方正风雅宋简体" pitchFamily="2" charset="-122"/>
                <a:sym typeface="Calibri" panose="020F0502020204030204" pitchFamily="34" charset="0"/>
              </a:rPr>
              <a:t>（非限制性定语从句</a:t>
            </a:r>
            <a:r>
              <a:rPr lang="zh-CN" altLang="en-US" sz="2400" b="1" dirty="0" smtClean="0">
                <a:ea typeface="方正风雅宋简体" pitchFamily="2" charset="-122"/>
                <a:sym typeface="Calibri" panose="020F0502020204030204" pitchFamily="34" charset="0"/>
              </a:rPr>
              <a:t>）</a:t>
            </a:r>
            <a:r>
              <a:rPr lang="en-US" altLang="zh-CN" sz="2400" b="1" dirty="0" smtClean="0">
                <a:ea typeface="方正风雅宋简体" pitchFamily="2" charset="-122"/>
                <a:sym typeface="Calibri" panose="020F0502020204030204" pitchFamily="34" charset="0"/>
              </a:rPr>
              <a:t> </a:t>
            </a:r>
            <a:endParaRPr lang="en-US" altLang="zh-CN" sz="2400" b="1" dirty="0" smtClean="0">
              <a:ea typeface="方正风雅宋简体" pitchFamily="2" charset="-122"/>
              <a:sym typeface="Calibri" panose="020F0502020204030204" pitchFamily="34" charset="0"/>
            </a:endParaRPr>
          </a:p>
          <a:p>
            <a:pPr>
              <a:lnSpc>
                <a:spcPct val="150000"/>
              </a:lnSpc>
            </a:pPr>
            <a:r>
              <a:rPr lang="en-US" altLang="zh-CN" sz="2400" b="1" dirty="0" smtClean="0">
                <a:ea typeface="方正风雅宋简体" pitchFamily="2" charset="-122"/>
                <a:sym typeface="Calibri" panose="020F0502020204030204" pitchFamily="34" charset="0"/>
              </a:rPr>
              <a:t>6.  I’d like to participate in …. However, I find it difficult to …</a:t>
            </a:r>
            <a:endParaRPr lang="zh-CN" altLang="en-US" sz="2400" b="1" dirty="0">
              <a:ea typeface="方正风雅宋简体" pitchFamily="2" charset="-122"/>
              <a:sym typeface="Calibri" panose="020F0502020204030204" pitchFamily="34" charset="0"/>
            </a:endParaRPr>
          </a:p>
          <a:p>
            <a:pPr>
              <a:lnSpc>
                <a:spcPct val="150000"/>
              </a:lnSpc>
            </a:pPr>
            <a:r>
              <a:rPr lang="en-US" altLang="zh-CN" sz="2400" b="1" dirty="0">
                <a:ea typeface="方正风雅宋简体" pitchFamily="2" charset="-122"/>
                <a:sym typeface="Calibri" panose="020F0502020204030204" pitchFamily="34" charset="0"/>
              </a:rPr>
              <a:t>7. </a:t>
            </a:r>
            <a:r>
              <a:rPr lang="en-US" altLang="zh-CN" sz="2400" b="1" dirty="0" smtClean="0">
                <a:ea typeface="方正风雅宋简体" pitchFamily="2" charset="-122"/>
                <a:sym typeface="Calibri" panose="020F0502020204030204" pitchFamily="34" charset="0"/>
              </a:rPr>
              <a:t> I </a:t>
            </a:r>
            <a:r>
              <a:rPr lang="en-US" altLang="zh-CN" sz="2400" b="1" dirty="0">
                <a:ea typeface="方正风雅宋简体" pitchFamily="2" charset="-122"/>
                <a:sym typeface="Calibri" panose="020F0502020204030204" pitchFamily="34" charset="0"/>
              </a:rPr>
              <a:t>long to … but I don't know how, which makes me upset.</a:t>
            </a:r>
            <a:endParaRPr lang="en-US" altLang="zh-CN" sz="2400" b="1" dirty="0">
              <a:ea typeface="方正风雅宋简体" pitchFamily="2" charset="-122"/>
              <a:sym typeface="Calibri" panose="020F0502020204030204" pitchFamily="34" charset="0"/>
            </a:endParaRPr>
          </a:p>
        </p:txBody>
      </p:sp>
      <p:sp>
        <p:nvSpPr>
          <p:cNvPr id="23" name="椭圆 22"/>
          <p:cNvSpPr/>
          <p:nvPr/>
        </p:nvSpPr>
        <p:spPr>
          <a:xfrm>
            <a:off x="1743075" y="231775"/>
            <a:ext cx="1390650" cy="1360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4" name="椭圆 23"/>
          <p:cNvSpPr/>
          <p:nvPr/>
        </p:nvSpPr>
        <p:spPr>
          <a:xfrm>
            <a:off x="1847850" y="339725"/>
            <a:ext cx="1212850" cy="1177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5" name="椭圆 24"/>
          <p:cNvSpPr/>
          <p:nvPr/>
        </p:nvSpPr>
        <p:spPr>
          <a:xfrm>
            <a:off x="1946275" y="423863"/>
            <a:ext cx="1038225" cy="1033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5373" name="文本框 26"/>
          <p:cNvSpPr txBox="1">
            <a:spLocks noChangeArrowheads="1"/>
          </p:cNvSpPr>
          <p:nvPr/>
        </p:nvSpPr>
        <p:spPr bwMode="auto">
          <a:xfrm>
            <a:off x="1830388" y="692150"/>
            <a:ext cx="1303337" cy="461963"/>
          </a:xfrm>
          <a:prstGeom prst="rect">
            <a:avLst/>
          </a:prstGeom>
          <a:noFill/>
          <a:ln w="9525">
            <a:noFill/>
            <a:miter lim="800000"/>
          </a:ln>
        </p:spPr>
        <p:txBody>
          <a:bodyPr>
            <a:spAutoFit/>
          </a:bodyPr>
          <a:lstStyle/>
          <a:p>
            <a:pPr algn="ctr"/>
            <a:r>
              <a:rPr lang="en-US" altLang="zh-CN" sz="2400" b="1">
                <a:solidFill>
                  <a:srgbClr val="FFFFFF"/>
                </a:solidFill>
                <a:latin typeface="Century Gothic" panose="020B0502020202020204" pitchFamily="34" charset="0"/>
                <a:ea typeface="微软雅黑" panose="020B0503020204020204" pitchFamily="34" charset="-122"/>
                <a:sym typeface="Calibri" panose="020F0502020204030204" pitchFamily="34" charset="0"/>
              </a:rPr>
              <a:t>Para.2</a:t>
            </a:r>
            <a:endParaRPr lang="zh-CN" altLang="en-US" sz="2400" b="1">
              <a:solidFill>
                <a:srgbClr val="FFFFFF"/>
              </a:solidFill>
              <a:latin typeface="Century Gothic" panose="020B0502020202020204" pitchFamily="34" charset="0"/>
              <a:ea typeface="微软雅黑" panose="020B0503020204020204" pitchFamily="34" charset="-122"/>
              <a:sym typeface="Calibri" panose="020F0502020204030204" pitchFamily="34" charset="0"/>
            </a:endParaRPr>
          </a:p>
        </p:txBody>
      </p:sp>
      <p:sp>
        <p:nvSpPr>
          <p:cNvPr id="15374" name="流程图: 可选过程 1"/>
          <p:cNvSpPr>
            <a:spLocks noChangeArrowheads="1"/>
          </p:cNvSpPr>
          <p:nvPr/>
        </p:nvSpPr>
        <p:spPr bwMode="auto">
          <a:xfrm>
            <a:off x="3327400" y="558800"/>
            <a:ext cx="5060950" cy="684213"/>
          </a:xfrm>
          <a:prstGeom prst="flowChartAlternateProcess">
            <a:avLst/>
          </a:prstGeom>
          <a:solidFill>
            <a:srgbClr val="C00000"/>
          </a:solidFill>
          <a:ln w="9525" algn="ctr">
            <a:solidFill>
              <a:srgbClr val="C00000"/>
            </a:solidFill>
            <a:round/>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15375" name="矩形 2"/>
          <p:cNvSpPr>
            <a:spLocks noChangeArrowheads="1"/>
          </p:cNvSpPr>
          <p:nvPr/>
        </p:nvSpPr>
        <p:spPr bwMode="auto">
          <a:xfrm>
            <a:off x="3414713" y="639763"/>
            <a:ext cx="4992687" cy="522287"/>
          </a:xfrm>
          <a:prstGeom prst="rect">
            <a:avLst/>
          </a:prstGeom>
          <a:noFill/>
          <a:ln w="9525">
            <a:noFill/>
            <a:miter lim="800000"/>
          </a:ln>
        </p:spPr>
        <p:txBody>
          <a:bodyPr>
            <a:spAutoFit/>
          </a:bodyPr>
          <a:lstStyle/>
          <a:p>
            <a:r>
              <a:rPr lang="en-US" altLang="zh-CN" sz="2800" b="1">
                <a:solidFill>
                  <a:schemeClr val="bg1"/>
                </a:solidFill>
                <a:ea typeface="方正风雅宋简体" pitchFamily="2" charset="-122"/>
                <a:sym typeface="Calibri" panose="020F0502020204030204" pitchFamily="34" charset="0"/>
              </a:rPr>
              <a:t>Body Arrangements</a:t>
            </a:r>
            <a:endParaRPr lang="en-US" altLang="zh-CN" sz="2800" b="1">
              <a:solidFill>
                <a:schemeClr val="bg1"/>
              </a:solidFill>
              <a:ea typeface="方正风雅宋简体" pitchFamily="2" charset="-122"/>
              <a:sym typeface="Calibri" panose="020F050202020403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373"/>
                                        </p:tgtEl>
                                        <p:attrNameLst>
                                          <p:attrName>style.visibility</p:attrName>
                                        </p:attrNameLst>
                                      </p:cBhvr>
                                      <p:to>
                                        <p:strVal val="visible"/>
                                      </p:to>
                                    </p:set>
                                    <p:animEffect transition="in" filter="wipe(down)">
                                      <p:cBhvr>
                                        <p:cTn id="16" dur="500"/>
                                        <p:tgtEl>
                                          <p:spTgt spid="1537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5374"/>
                                        </p:tgtEl>
                                        <p:attrNameLst>
                                          <p:attrName>style.visibility</p:attrName>
                                        </p:attrNameLst>
                                      </p:cBhvr>
                                      <p:to>
                                        <p:strVal val="visible"/>
                                      </p:to>
                                    </p:set>
                                    <p:animEffect transition="in" filter="randombar(horizontal)">
                                      <p:cBhvr>
                                        <p:cTn id="21" dur="500"/>
                                        <p:tgtEl>
                                          <p:spTgt spid="1537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375"/>
                                        </p:tgtEl>
                                        <p:attrNameLst>
                                          <p:attrName>style.visibility</p:attrName>
                                        </p:attrNameLst>
                                      </p:cBhvr>
                                      <p:to>
                                        <p:strVal val="visible"/>
                                      </p:to>
                                    </p:set>
                                    <p:animEffect transition="in" filter="randombar(horizontal)">
                                      <p:cBhvr>
                                        <p:cTn id="24" dur="500"/>
                                        <p:tgtEl>
                                          <p:spTgt spid="1537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1000"/>
                                  </p:stCondLst>
                                  <p:childTnLst>
                                    <p:set>
                                      <p:cBhvr>
                                        <p:cTn id="28" dur="1" fill="hold">
                                          <p:stCondLst>
                                            <p:cond delay="0"/>
                                          </p:stCondLst>
                                        </p:cTn>
                                        <p:tgtEl>
                                          <p:spTgt spid="15369">
                                            <p:txEl>
                                              <p:pRg st="0" end="0"/>
                                            </p:txEl>
                                          </p:spTgt>
                                        </p:tgtEl>
                                        <p:attrNameLst>
                                          <p:attrName>style.visibility</p:attrName>
                                        </p:attrNameLst>
                                      </p:cBhvr>
                                      <p:to>
                                        <p:strVal val="visible"/>
                                      </p:to>
                                    </p:set>
                                    <p:animEffect transition="in" filter="wheel(4)">
                                      <p:cBhvr>
                                        <p:cTn id="29" dur="1250"/>
                                        <p:tgtEl>
                                          <p:spTgt spid="15369">
                                            <p:txEl>
                                              <p:pRg st="0" end="0"/>
                                            </p:txEl>
                                          </p:spTgt>
                                        </p:tgtEl>
                                      </p:cBhvr>
                                    </p:animEffect>
                                  </p:childTnLst>
                                </p:cTn>
                              </p:par>
                            </p:childTnLst>
                          </p:cTn>
                        </p:par>
                        <p:par>
                          <p:cTn id="30" fill="hold">
                            <p:stCondLst>
                              <p:cond delay="2500"/>
                            </p:stCondLst>
                            <p:childTnLst>
                              <p:par>
                                <p:cTn id="31" presetID="21" presetClass="entr" presetSubtype="4" fill="hold" grpId="0" nodeType="afterEffect">
                                  <p:stCondLst>
                                    <p:cond delay="0"/>
                                  </p:stCondLst>
                                  <p:childTnLst>
                                    <p:set>
                                      <p:cBhvr>
                                        <p:cTn id="32" dur="1" fill="hold">
                                          <p:stCondLst>
                                            <p:cond delay="0"/>
                                          </p:stCondLst>
                                        </p:cTn>
                                        <p:tgtEl>
                                          <p:spTgt spid="15369">
                                            <p:txEl>
                                              <p:pRg st="1" end="1"/>
                                            </p:txEl>
                                          </p:spTgt>
                                        </p:tgtEl>
                                        <p:attrNameLst>
                                          <p:attrName>style.visibility</p:attrName>
                                        </p:attrNameLst>
                                      </p:cBhvr>
                                      <p:to>
                                        <p:strVal val="visible"/>
                                      </p:to>
                                    </p:set>
                                    <p:animEffect transition="in" filter="wheel(4)">
                                      <p:cBhvr>
                                        <p:cTn id="33" dur="1250"/>
                                        <p:tgtEl>
                                          <p:spTgt spid="15369">
                                            <p:txEl>
                                              <p:pRg st="1" end="1"/>
                                            </p:txEl>
                                          </p:spTgt>
                                        </p:tgtEl>
                                      </p:cBhvr>
                                    </p:animEffect>
                                  </p:childTnLst>
                                </p:cTn>
                              </p:par>
                            </p:childTnLst>
                          </p:cTn>
                        </p:par>
                        <p:par>
                          <p:cTn id="34" fill="hold">
                            <p:stCondLst>
                              <p:cond delay="4000"/>
                            </p:stCondLst>
                            <p:childTnLst>
                              <p:par>
                                <p:cTn id="35" presetID="21" presetClass="entr" presetSubtype="4" fill="hold" grpId="0" nodeType="afterEffect">
                                  <p:stCondLst>
                                    <p:cond delay="0"/>
                                  </p:stCondLst>
                                  <p:childTnLst>
                                    <p:set>
                                      <p:cBhvr>
                                        <p:cTn id="36" dur="1" fill="hold">
                                          <p:stCondLst>
                                            <p:cond delay="0"/>
                                          </p:stCondLst>
                                        </p:cTn>
                                        <p:tgtEl>
                                          <p:spTgt spid="15369">
                                            <p:txEl>
                                              <p:pRg st="2" end="2"/>
                                            </p:txEl>
                                          </p:spTgt>
                                        </p:tgtEl>
                                        <p:attrNameLst>
                                          <p:attrName>style.visibility</p:attrName>
                                        </p:attrNameLst>
                                      </p:cBhvr>
                                      <p:to>
                                        <p:strVal val="visible"/>
                                      </p:to>
                                    </p:set>
                                    <p:animEffect transition="in" filter="wheel(4)">
                                      <p:cBhvr>
                                        <p:cTn id="37" dur="1250"/>
                                        <p:tgtEl>
                                          <p:spTgt spid="15369">
                                            <p:txEl>
                                              <p:pRg st="2" end="2"/>
                                            </p:txEl>
                                          </p:spTgt>
                                        </p:tgtEl>
                                      </p:cBhvr>
                                    </p:animEffect>
                                  </p:childTnLst>
                                </p:cTn>
                              </p:par>
                            </p:childTnLst>
                          </p:cTn>
                        </p:par>
                        <p:par>
                          <p:cTn id="38" fill="hold">
                            <p:stCondLst>
                              <p:cond delay="5500"/>
                            </p:stCondLst>
                            <p:childTnLst>
                              <p:par>
                                <p:cTn id="39" presetID="21" presetClass="entr" presetSubtype="4" fill="hold" grpId="0" nodeType="afterEffect">
                                  <p:stCondLst>
                                    <p:cond delay="0"/>
                                  </p:stCondLst>
                                  <p:childTnLst>
                                    <p:set>
                                      <p:cBhvr>
                                        <p:cTn id="40" dur="1" fill="hold">
                                          <p:stCondLst>
                                            <p:cond delay="0"/>
                                          </p:stCondLst>
                                        </p:cTn>
                                        <p:tgtEl>
                                          <p:spTgt spid="15369">
                                            <p:txEl>
                                              <p:pRg st="3" end="3"/>
                                            </p:txEl>
                                          </p:spTgt>
                                        </p:tgtEl>
                                        <p:attrNameLst>
                                          <p:attrName>style.visibility</p:attrName>
                                        </p:attrNameLst>
                                      </p:cBhvr>
                                      <p:to>
                                        <p:strVal val="visible"/>
                                      </p:to>
                                    </p:set>
                                    <p:animEffect transition="in" filter="wheel(4)">
                                      <p:cBhvr>
                                        <p:cTn id="41" dur="1250"/>
                                        <p:tgtEl>
                                          <p:spTgt spid="15369">
                                            <p:txEl>
                                              <p:pRg st="3" end="3"/>
                                            </p:txEl>
                                          </p:spTgt>
                                        </p:tgtEl>
                                      </p:cBhvr>
                                    </p:animEffect>
                                  </p:childTnLst>
                                </p:cTn>
                              </p:par>
                            </p:childTnLst>
                          </p:cTn>
                        </p:par>
                        <p:par>
                          <p:cTn id="42" fill="hold">
                            <p:stCondLst>
                              <p:cond delay="7000"/>
                            </p:stCondLst>
                            <p:childTnLst>
                              <p:par>
                                <p:cTn id="43" presetID="21" presetClass="entr" presetSubtype="4" fill="hold" grpId="0" nodeType="afterEffect">
                                  <p:stCondLst>
                                    <p:cond delay="0"/>
                                  </p:stCondLst>
                                  <p:childTnLst>
                                    <p:set>
                                      <p:cBhvr>
                                        <p:cTn id="44" dur="1" fill="hold">
                                          <p:stCondLst>
                                            <p:cond delay="0"/>
                                          </p:stCondLst>
                                        </p:cTn>
                                        <p:tgtEl>
                                          <p:spTgt spid="15369">
                                            <p:txEl>
                                              <p:pRg st="4" end="4"/>
                                            </p:txEl>
                                          </p:spTgt>
                                        </p:tgtEl>
                                        <p:attrNameLst>
                                          <p:attrName>style.visibility</p:attrName>
                                        </p:attrNameLst>
                                      </p:cBhvr>
                                      <p:to>
                                        <p:strVal val="visible"/>
                                      </p:to>
                                    </p:set>
                                    <p:animEffect transition="in" filter="wheel(4)">
                                      <p:cBhvr>
                                        <p:cTn id="45" dur="1250"/>
                                        <p:tgtEl>
                                          <p:spTgt spid="15369">
                                            <p:txEl>
                                              <p:pRg st="4" end="4"/>
                                            </p:txEl>
                                          </p:spTgt>
                                        </p:tgtEl>
                                      </p:cBhvr>
                                    </p:animEffect>
                                  </p:childTnLst>
                                </p:cTn>
                              </p:par>
                            </p:childTnLst>
                          </p:cTn>
                        </p:par>
                        <p:par>
                          <p:cTn id="46" fill="hold">
                            <p:stCondLst>
                              <p:cond delay="8500"/>
                            </p:stCondLst>
                            <p:childTnLst>
                              <p:par>
                                <p:cTn id="47" presetID="21" presetClass="entr" presetSubtype="4" fill="hold" grpId="0" nodeType="afterEffect">
                                  <p:stCondLst>
                                    <p:cond delay="0"/>
                                  </p:stCondLst>
                                  <p:childTnLst>
                                    <p:set>
                                      <p:cBhvr>
                                        <p:cTn id="48" dur="1" fill="hold">
                                          <p:stCondLst>
                                            <p:cond delay="0"/>
                                          </p:stCondLst>
                                        </p:cTn>
                                        <p:tgtEl>
                                          <p:spTgt spid="15369">
                                            <p:txEl>
                                              <p:pRg st="5" end="5"/>
                                            </p:txEl>
                                          </p:spTgt>
                                        </p:tgtEl>
                                        <p:attrNameLst>
                                          <p:attrName>style.visibility</p:attrName>
                                        </p:attrNameLst>
                                      </p:cBhvr>
                                      <p:to>
                                        <p:strVal val="visible"/>
                                      </p:to>
                                    </p:set>
                                    <p:animEffect transition="in" filter="wheel(4)">
                                      <p:cBhvr>
                                        <p:cTn id="49" dur="1250"/>
                                        <p:tgtEl>
                                          <p:spTgt spid="15369">
                                            <p:txEl>
                                              <p:pRg st="5" end="5"/>
                                            </p:txEl>
                                          </p:spTgt>
                                        </p:tgtEl>
                                      </p:cBhvr>
                                    </p:animEffect>
                                  </p:childTnLst>
                                </p:cTn>
                              </p:par>
                            </p:childTnLst>
                          </p:cTn>
                        </p:par>
                        <p:par>
                          <p:cTn id="50" fill="hold">
                            <p:stCondLst>
                              <p:cond delay="10000"/>
                            </p:stCondLst>
                            <p:childTnLst>
                              <p:par>
                                <p:cTn id="51" presetID="21" presetClass="entr" presetSubtype="4" fill="hold" grpId="0" nodeType="afterEffect">
                                  <p:stCondLst>
                                    <p:cond delay="0"/>
                                  </p:stCondLst>
                                  <p:childTnLst>
                                    <p:set>
                                      <p:cBhvr>
                                        <p:cTn id="52" dur="1" fill="hold">
                                          <p:stCondLst>
                                            <p:cond delay="0"/>
                                          </p:stCondLst>
                                        </p:cTn>
                                        <p:tgtEl>
                                          <p:spTgt spid="15369">
                                            <p:txEl>
                                              <p:pRg st="6" end="6"/>
                                            </p:txEl>
                                          </p:spTgt>
                                        </p:tgtEl>
                                        <p:attrNameLst>
                                          <p:attrName>style.visibility</p:attrName>
                                        </p:attrNameLst>
                                      </p:cBhvr>
                                      <p:to>
                                        <p:strVal val="visible"/>
                                      </p:to>
                                    </p:set>
                                    <p:animEffect transition="in" filter="wheel(4)">
                                      <p:cBhvr>
                                        <p:cTn id="53" dur="1250"/>
                                        <p:tgtEl>
                                          <p:spTgt spid="15369">
                                            <p:txEl>
                                              <p:pRg st="6" end="6"/>
                                            </p:txEl>
                                          </p:spTgt>
                                        </p:tgtEl>
                                      </p:cBhvr>
                                    </p:animEffect>
                                  </p:childTnLst>
                                </p:cTn>
                              </p:par>
                            </p:childTnLst>
                          </p:cTn>
                        </p:par>
                        <p:par>
                          <p:cTn id="54" fill="hold">
                            <p:stCondLst>
                              <p:cond delay="11500"/>
                            </p:stCondLst>
                            <p:childTnLst>
                              <p:par>
                                <p:cTn id="55" presetID="21" presetClass="entr" presetSubtype="4" fill="hold" grpId="0" nodeType="afterEffect">
                                  <p:stCondLst>
                                    <p:cond delay="0"/>
                                  </p:stCondLst>
                                  <p:childTnLst>
                                    <p:set>
                                      <p:cBhvr>
                                        <p:cTn id="56" dur="1" fill="hold">
                                          <p:stCondLst>
                                            <p:cond delay="0"/>
                                          </p:stCondLst>
                                        </p:cTn>
                                        <p:tgtEl>
                                          <p:spTgt spid="15369">
                                            <p:txEl>
                                              <p:pRg st="7" end="7"/>
                                            </p:txEl>
                                          </p:spTgt>
                                        </p:tgtEl>
                                        <p:attrNameLst>
                                          <p:attrName>style.visibility</p:attrName>
                                        </p:attrNameLst>
                                      </p:cBhvr>
                                      <p:to>
                                        <p:strVal val="visible"/>
                                      </p:to>
                                    </p:set>
                                    <p:animEffect transition="in" filter="wheel(4)">
                                      <p:cBhvr>
                                        <p:cTn id="57" dur="1250"/>
                                        <p:tgtEl>
                                          <p:spTgt spid="153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build="p"/>
      <p:bldP spid="23" grpId="0" animBg="1"/>
      <p:bldP spid="24" grpId="0" animBg="1"/>
      <p:bldP spid="25" grpId="0" animBg="1"/>
      <p:bldP spid="15373" grpId="0"/>
      <p:bldP spid="15374" grpId="0" animBg="1"/>
      <p:bldP spid="153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11"/>
          <p:cNvSpPr>
            <a:spLocks noChangeArrowheads="1"/>
          </p:cNvSpPr>
          <p:nvPr/>
        </p:nvSpPr>
        <p:spPr bwMode="auto">
          <a:xfrm>
            <a:off x="0" y="0"/>
            <a:ext cx="15494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16387" name="TextBox 39"/>
          <p:cNvSpPr>
            <a:spLocks noChangeArrowheads="1"/>
          </p:cNvSpPr>
          <p:nvPr/>
        </p:nvSpPr>
        <p:spPr bwMode="auto">
          <a:xfrm rot="-5400000">
            <a:off x="-1342231" y="3721894"/>
            <a:ext cx="4381500" cy="1570038"/>
          </a:xfrm>
          <a:prstGeom prst="rect">
            <a:avLst/>
          </a:prstGeom>
          <a:noFill/>
          <a:ln w="9525">
            <a:noFill/>
            <a:miter lim="800000"/>
          </a:ln>
        </p:spPr>
        <p:txBody>
          <a:bodyPr>
            <a:spAutoFit/>
          </a:bodyPr>
          <a:lstStyle/>
          <a:p>
            <a:pPr algn="ctr" eaLnBrk="1" hangingPunct="1">
              <a:lnSpc>
                <a:spcPct val="8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 preparations</a:t>
            </a:r>
            <a:endParaRPr lang="en-US" altLang="zh-CN" sz="6000">
              <a:solidFill>
                <a:schemeClr val="bg1"/>
              </a:solidFill>
              <a:latin typeface="Impact" panose="020B0806030902050204" pitchFamily="34" charset="0"/>
              <a:sym typeface="Impact" panose="020B0806030902050204" pitchFamily="34" charset="0"/>
            </a:endParaRPr>
          </a:p>
        </p:txBody>
      </p:sp>
      <p:sp>
        <p:nvSpPr>
          <p:cNvPr id="16388" name="椭圆 67"/>
          <p:cNvSpPr>
            <a:spLocks noChangeArrowheads="1"/>
          </p:cNvSpPr>
          <p:nvPr/>
        </p:nvSpPr>
        <p:spPr bwMode="auto">
          <a:xfrm>
            <a:off x="71438"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2" name="Group 89"/>
          <p:cNvGrpSpPr/>
          <p:nvPr/>
        </p:nvGrpSpPr>
        <p:grpSpPr bwMode="auto">
          <a:xfrm>
            <a:off x="330200" y="785813"/>
            <a:ext cx="830263" cy="1068387"/>
            <a:chOff x="0" y="0"/>
            <a:chExt cx="2692401" cy="3448051"/>
          </a:xfrm>
        </p:grpSpPr>
        <p:sp>
          <p:nvSpPr>
            <p:cNvPr id="16403"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16404"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16405"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6406"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6407"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16408"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6409"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grpSp>
        <p:nvGrpSpPr>
          <p:cNvPr id="3" name="组合 89"/>
          <p:cNvGrpSpPr/>
          <p:nvPr/>
        </p:nvGrpSpPr>
        <p:grpSpPr bwMode="auto">
          <a:xfrm>
            <a:off x="1549400" y="668338"/>
            <a:ext cx="2154238" cy="960437"/>
            <a:chOff x="0" y="0"/>
            <a:chExt cx="4600027" cy="2049932"/>
          </a:xfrm>
        </p:grpSpPr>
        <p:sp>
          <p:nvSpPr>
            <p:cNvPr id="16400" name="矩形 91"/>
            <p:cNvSpPr>
              <a:spLocks noChangeArrowheads="1"/>
            </p:cNvSpPr>
            <p:nvPr/>
          </p:nvSpPr>
          <p:spPr bwMode="auto">
            <a:xfrm>
              <a:off x="0" y="0"/>
              <a:ext cx="1967948" cy="496956"/>
            </a:xfrm>
            <a:prstGeom prst="rect">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sp>
          <p:nvSpPr>
            <p:cNvPr id="16401" name="直接连接符 102"/>
            <p:cNvSpPr>
              <a:spLocks noChangeShapeType="1"/>
            </p:cNvSpPr>
            <p:nvPr/>
          </p:nvSpPr>
          <p:spPr bwMode="auto">
            <a:xfrm>
              <a:off x="535235" y="1930662"/>
              <a:ext cx="3897472" cy="1"/>
            </a:xfrm>
            <a:prstGeom prst="line">
              <a:avLst/>
            </a:prstGeom>
            <a:noFill/>
            <a:ln w="38100">
              <a:solidFill>
                <a:schemeClr val="bg1"/>
              </a:solidFill>
              <a:round/>
            </a:ln>
          </p:spPr>
          <p:txBody>
            <a:bodyPr/>
            <a:lstStyle/>
            <a:p>
              <a:endParaRPr lang="zh-CN" altLang="en-US"/>
            </a:p>
          </p:txBody>
        </p:sp>
        <p:sp>
          <p:nvSpPr>
            <p:cNvPr id="16402" name="椭圆 103"/>
            <p:cNvSpPr>
              <a:spLocks noChangeArrowheads="1"/>
            </p:cNvSpPr>
            <p:nvPr/>
          </p:nvSpPr>
          <p:spPr bwMode="auto">
            <a:xfrm>
              <a:off x="4361487" y="1811392"/>
              <a:ext cx="238540" cy="238540"/>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grpSp>
      <p:sp>
        <p:nvSpPr>
          <p:cNvPr id="16391" name="矩形 6"/>
          <p:cNvSpPr>
            <a:spLocks noChangeArrowheads="1"/>
          </p:cNvSpPr>
          <p:nvPr/>
        </p:nvSpPr>
        <p:spPr bwMode="auto">
          <a:xfrm>
            <a:off x="1543050" y="1736725"/>
            <a:ext cx="10801350" cy="4893647"/>
          </a:xfrm>
          <a:prstGeom prst="rect">
            <a:avLst/>
          </a:prstGeom>
          <a:noFill/>
          <a:ln w="9525">
            <a:noFill/>
            <a:miter lim="800000"/>
          </a:ln>
        </p:spPr>
        <p:txBody>
          <a:bodyPr wrap="square">
            <a:spAutoFit/>
          </a:bodyPr>
          <a:lstStyle/>
          <a:p>
            <a:pPr>
              <a:lnSpc>
                <a:spcPct val="130000"/>
              </a:lnSpc>
            </a:pPr>
            <a:r>
              <a:rPr lang="zh-CN" altLang="en-US" sz="2400" b="1" dirty="0">
                <a:solidFill>
                  <a:srgbClr val="9E0808"/>
                </a:solidFill>
                <a:ea typeface="方正风雅宋简体" pitchFamily="2" charset="-122"/>
                <a:sym typeface="Calibri" panose="020F0502020204030204" pitchFamily="34" charset="0"/>
              </a:rPr>
              <a:t>正文：详细描述求助的具体内容，告知联系方式（必要时）。</a:t>
            </a:r>
            <a:endParaRPr lang="en-US" altLang="zh-CN" sz="2400" b="1" dirty="0">
              <a:solidFill>
                <a:srgbClr val="9E0808"/>
              </a:solidFill>
              <a:ea typeface="方正风雅宋简体" pitchFamily="2" charset="-122"/>
              <a:sym typeface="Calibri" panose="020F0502020204030204" pitchFamily="34" charset="0"/>
            </a:endParaRPr>
          </a:p>
          <a:p>
            <a:pPr>
              <a:lnSpc>
                <a:spcPct val="130000"/>
              </a:lnSpc>
            </a:pPr>
            <a:r>
              <a:rPr lang="en-US" altLang="zh-CN" sz="2400" b="1" dirty="0">
                <a:ea typeface="方正风雅宋简体" pitchFamily="2" charset="-122"/>
                <a:sym typeface="Calibri" panose="020F0502020204030204" pitchFamily="34" charset="0"/>
              </a:rPr>
              <a:t>8. </a:t>
            </a:r>
            <a:r>
              <a:rPr lang="en-US" altLang="zh-CN" sz="2400" b="1" dirty="0" smtClean="0">
                <a:ea typeface="方正风雅宋简体" pitchFamily="2" charset="-122"/>
                <a:sym typeface="Calibri" panose="020F0502020204030204" pitchFamily="34" charset="0"/>
              </a:rPr>
              <a:t>Please let me know if… </a:t>
            </a:r>
            <a:endParaRPr lang="en-US" altLang="zh-CN" sz="2400" b="1" dirty="0" smtClean="0">
              <a:ea typeface="方正风雅宋简体" pitchFamily="2" charset="-122"/>
              <a:sym typeface="Calibri" panose="020F0502020204030204" pitchFamily="34" charset="0"/>
            </a:endParaRPr>
          </a:p>
          <a:p>
            <a:pPr>
              <a:lnSpc>
                <a:spcPct val="130000"/>
              </a:lnSpc>
            </a:pPr>
            <a:r>
              <a:rPr lang="en-US" altLang="zh-CN" sz="2400" b="1" dirty="0" smtClean="0">
                <a:ea typeface="方正风雅宋简体" pitchFamily="2" charset="-122"/>
                <a:sym typeface="Calibri" panose="020F0502020204030204" pitchFamily="34" charset="0"/>
              </a:rPr>
              <a:t>9. I’m lacking in…, adding to my difficulty in doing…</a:t>
            </a:r>
            <a:endParaRPr lang="en-US" altLang="zh-CN" sz="2400" b="1" dirty="0" smtClean="0">
              <a:ea typeface="方正风雅宋简体" pitchFamily="2" charset="-122"/>
              <a:sym typeface="Calibri" panose="020F0502020204030204" pitchFamily="34" charset="0"/>
            </a:endParaRPr>
          </a:p>
          <a:p>
            <a:pPr>
              <a:lnSpc>
                <a:spcPct val="130000"/>
              </a:lnSpc>
            </a:pPr>
            <a:r>
              <a:rPr lang="en-US" altLang="zh-CN" sz="2400" b="1" dirty="0" smtClean="0">
                <a:ea typeface="方正风雅宋简体" pitchFamily="2" charset="-122"/>
                <a:sym typeface="Calibri" panose="020F0502020204030204" pitchFamily="34" charset="0"/>
              </a:rPr>
              <a:t>10. I can be reached at anytime by </a:t>
            </a:r>
            <a:r>
              <a:rPr lang="en-US" altLang="zh-CN" sz="2400" b="1" dirty="0" err="1" smtClean="0">
                <a:ea typeface="方正风雅宋简体" pitchFamily="2" charset="-122"/>
                <a:sym typeface="Calibri" panose="020F0502020204030204" pitchFamily="34" charset="0"/>
              </a:rPr>
              <a:t>cellphone</a:t>
            </a:r>
            <a:r>
              <a:rPr lang="en-US" altLang="zh-CN" sz="2400" b="1" dirty="0" smtClean="0">
                <a:ea typeface="方正风雅宋简体" pitchFamily="2" charset="-122"/>
                <a:sym typeface="Calibri" panose="020F0502020204030204" pitchFamily="34" charset="0"/>
              </a:rPr>
              <a:t> at 86754321.</a:t>
            </a:r>
            <a:endParaRPr lang="en-US" altLang="zh-CN" sz="2400" b="1" dirty="0" smtClean="0">
              <a:ea typeface="方正风雅宋简体" pitchFamily="2" charset="-122"/>
              <a:sym typeface="Calibri" panose="020F0502020204030204" pitchFamily="34" charset="0"/>
            </a:endParaRPr>
          </a:p>
          <a:p>
            <a:pPr>
              <a:lnSpc>
                <a:spcPct val="130000"/>
              </a:lnSpc>
            </a:pPr>
            <a:r>
              <a:rPr lang="en-US" altLang="zh-CN" sz="2400" b="1" dirty="0" smtClean="0">
                <a:ea typeface="方正风雅宋简体" pitchFamily="2" charset="-122"/>
                <a:sym typeface="Calibri" panose="020F0502020204030204" pitchFamily="34" charset="0"/>
              </a:rPr>
              <a:t>11. You may email or phone me at lihua@136.com or12345678.</a:t>
            </a:r>
            <a:endParaRPr lang="en-US" altLang="zh-CN" sz="2400" b="1" dirty="0" smtClean="0">
              <a:ea typeface="方正风雅宋简体" pitchFamily="2" charset="-122"/>
              <a:sym typeface="Calibri" panose="020F0502020204030204" pitchFamily="34" charset="0"/>
            </a:endParaRPr>
          </a:p>
          <a:p>
            <a:pPr>
              <a:lnSpc>
                <a:spcPct val="130000"/>
              </a:lnSpc>
            </a:pPr>
            <a:r>
              <a:rPr lang="en-US" altLang="zh-CN" sz="2400" b="1" dirty="0" smtClean="0">
                <a:ea typeface="方正风雅宋简体" pitchFamily="2" charset="-122"/>
                <a:sym typeface="Calibri" panose="020F0502020204030204" pitchFamily="34" charset="0"/>
              </a:rPr>
              <a:t>12. It’s such a big headache/so big a headache for me to ... that...</a:t>
            </a:r>
            <a:endParaRPr lang="en-US" altLang="zh-CN" sz="2400" b="1" dirty="0" smtClean="0">
              <a:ea typeface="方正风雅宋简体" pitchFamily="2" charset="-122"/>
              <a:sym typeface="Calibri" panose="020F0502020204030204" pitchFamily="34" charset="0"/>
            </a:endParaRPr>
          </a:p>
          <a:p>
            <a:pPr>
              <a:lnSpc>
                <a:spcPct val="130000"/>
              </a:lnSpc>
            </a:pPr>
            <a:r>
              <a:rPr lang="en-US" altLang="zh-CN" sz="2400" b="1" dirty="0" smtClean="0">
                <a:ea typeface="方正风雅宋简体" pitchFamily="2" charset="-122"/>
                <a:sym typeface="Calibri" panose="020F0502020204030204" pitchFamily="34" charset="0"/>
              </a:rPr>
              <a:t>13. For </a:t>
            </a:r>
            <a:r>
              <a:rPr lang="en-US" altLang="zh-CN" sz="2400" b="1" dirty="0">
                <a:ea typeface="方正风雅宋简体" pitchFamily="2" charset="-122"/>
                <a:sym typeface="Calibri" panose="020F0502020204030204" pitchFamily="34" charset="0"/>
              </a:rPr>
              <a:t>lack of..., I have great difficulty/ find myself stumped by(</a:t>
            </a:r>
            <a:r>
              <a:rPr lang="zh-CN" altLang="en-US" sz="2400" b="1" dirty="0">
                <a:ea typeface="方正风雅宋简体" pitchFamily="2" charset="-122"/>
                <a:sym typeface="Calibri" panose="020F0502020204030204" pitchFamily="34" charset="0"/>
              </a:rPr>
              <a:t>被难倒</a:t>
            </a:r>
            <a:r>
              <a:rPr lang="en-US" altLang="zh-CN" sz="2400" b="1" dirty="0">
                <a:ea typeface="方正风雅宋简体" pitchFamily="2" charset="-122"/>
                <a:sym typeface="Calibri" panose="020F0502020204030204" pitchFamily="34" charset="0"/>
              </a:rPr>
              <a:t>)...</a:t>
            </a:r>
            <a:endParaRPr lang="en-US" altLang="zh-CN" sz="2400" b="1" dirty="0">
              <a:ea typeface="方正风雅宋简体" pitchFamily="2" charset="-122"/>
              <a:sym typeface="Calibri" panose="020F0502020204030204" pitchFamily="34" charset="0"/>
            </a:endParaRPr>
          </a:p>
          <a:p>
            <a:pPr>
              <a:lnSpc>
                <a:spcPct val="130000"/>
              </a:lnSpc>
            </a:pPr>
            <a:r>
              <a:rPr lang="en-US" altLang="zh-CN" sz="2400" b="1" dirty="0" smtClean="0">
                <a:ea typeface="方正风雅宋简体" pitchFamily="2" charset="-122"/>
                <a:sym typeface="Calibri" panose="020F0502020204030204" pitchFamily="34" charset="0"/>
              </a:rPr>
              <a:t>14. (Doing) </a:t>
            </a:r>
            <a:r>
              <a:rPr lang="en-US" altLang="zh-CN" sz="2400" b="1" dirty="0" err="1" smtClean="0">
                <a:ea typeface="方正风雅宋简体" pitchFamily="2" charset="-122"/>
                <a:sym typeface="Calibri" panose="020F0502020204030204" pitchFamily="34" charset="0"/>
              </a:rPr>
              <a:t>sth</a:t>
            </a:r>
            <a:r>
              <a:rPr lang="en-US" altLang="zh-CN" sz="2400" b="1" dirty="0" smtClean="0">
                <a:ea typeface="方正风雅宋简体" pitchFamily="2" charset="-122"/>
                <a:sym typeface="Calibri" panose="020F0502020204030204" pitchFamily="34" charset="0"/>
              </a:rPr>
              <a:t>. is a challenge for me, leading to... /resulting in.../ making it impossible for me to...</a:t>
            </a:r>
            <a:endParaRPr lang="en-US" altLang="zh-CN" sz="2400" b="1" dirty="0" smtClean="0">
              <a:ea typeface="方正风雅宋简体" pitchFamily="2" charset="-122"/>
              <a:sym typeface="Calibri" panose="020F0502020204030204" pitchFamily="34" charset="0"/>
            </a:endParaRPr>
          </a:p>
          <a:p>
            <a:pPr>
              <a:lnSpc>
                <a:spcPct val="130000"/>
              </a:lnSpc>
            </a:pPr>
            <a:endParaRPr lang="en-US" altLang="zh-CN" sz="2400" b="1" dirty="0">
              <a:ea typeface="方正风雅宋简体" pitchFamily="2" charset="-122"/>
              <a:sym typeface="Calibri" panose="020F0502020204030204" pitchFamily="34" charset="0"/>
            </a:endParaRPr>
          </a:p>
        </p:txBody>
      </p:sp>
      <p:sp>
        <p:nvSpPr>
          <p:cNvPr id="23" name="椭圆 22"/>
          <p:cNvSpPr/>
          <p:nvPr/>
        </p:nvSpPr>
        <p:spPr>
          <a:xfrm>
            <a:off x="1743075" y="231775"/>
            <a:ext cx="1390650" cy="1360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4" name="椭圆 23"/>
          <p:cNvSpPr/>
          <p:nvPr/>
        </p:nvSpPr>
        <p:spPr>
          <a:xfrm>
            <a:off x="1847850" y="339725"/>
            <a:ext cx="1212850" cy="1177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5" name="椭圆 24"/>
          <p:cNvSpPr/>
          <p:nvPr/>
        </p:nvSpPr>
        <p:spPr>
          <a:xfrm>
            <a:off x="1946275" y="423863"/>
            <a:ext cx="1038225" cy="1033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6395" name="文本框 26"/>
          <p:cNvSpPr txBox="1">
            <a:spLocks noChangeArrowheads="1"/>
          </p:cNvSpPr>
          <p:nvPr/>
        </p:nvSpPr>
        <p:spPr bwMode="auto">
          <a:xfrm>
            <a:off x="1830388" y="692150"/>
            <a:ext cx="1303337" cy="461963"/>
          </a:xfrm>
          <a:prstGeom prst="rect">
            <a:avLst/>
          </a:prstGeom>
          <a:noFill/>
          <a:ln w="9525">
            <a:noFill/>
            <a:miter lim="800000"/>
          </a:ln>
        </p:spPr>
        <p:txBody>
          <a:bodyPr>
            <a:spAutoFit/>
          </a:bodyPr>
          <a:lstStyle/>
          <a:p>
            <a:pPr algn="ctr"/>
            <a:r>
              <a:rPr lang="en-US" altLang="zh-CN" sz="2400" b="1">
                <a:solidFill>
                  <a:srgbClr val="FFFFFF"/>
                </a:solidFill>
                <a:latin typeface="Century Gothic" panose="020B0502020202020204" pitchFamily="34" charset="0"/>
                <a:ea typeface="微软雅黑" panose="020B0503020204020204" pitchFamily="34" charset="-122"/>
                <a:sym typeface="Calibri" panose="020F0502020204030204" pitchFamily="34" charset="0"/>
              </a:rPr>
              <a:t>Para.2</a:t>
            </a:r>
            <a:endParaRPr lang="zh-CN" altLang="en-US" sz="2400" b="1">
              <a:solidFill>
                <a:srgbClr val="FFFFFF"/>
              </a:solidFill>
              <a:latin typeface="Century Gothic" panose="020B0502020202020204" pitchFamily="34" charset="0"/>
              <a:ea typeface="微软雅黑" panose="020B0503020204020204" pitchFamily="34" charset="-122"/>
              <a:sym typeface="Calibri" panose="020F0502020204030204" pitchFamily="34" charset="0"/>
            </a:endParaRPr>
          </a:p>
        </p:txBody>
      </p:sp>
      <p:sp>
        <p:nvSpPr>
          <p:cNvPr id="16396" name="流程图: 可选过程 1"/>
          <p:cNvSpPr>
            <a:spLocks noChangeArrowheads="1"/>
          </p:cNvSpPr>
          <p:nvPr/>
        </p:nvSpPr>
        <p:spPr bwMode="auto">
          <a:xfrm>
            <a:off x="3327400" y="558800"/>
            <a:ext cx="5060950" cy="684213"/>
          </a:xfrm>
          <a:prstGeom prst="flowChartAlternateProcess">
            <a:avLst/>
          </a:prstGeom>
          <a:solidFill>
            <a:srgbClr val="C00000"/>
          </a:solidFill>
          <a:ln w="9525" algn="ctr">
            <a:solidFill>
              <a:srgbClr val="C00000"/>
            </a:solidFill>
            <a:round/>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16397" name="矩形 2"/>
          <p:cNvSpPr>
            <a:spLocks noChangeArrowheads="1"/>
          </p:cNvSpPr>
          <p:nvPr/>
        </p:nvSpPr>
        <p:spPr bwMode="auto">
          <a:xfrm>
            <a:off x="3414713" y="639763"/>
            <a:ext cx="4992687" cy="522287"/>
          </a:xfrm>
          <a:prstGeom prst="rect">
            <a:avLst/>
          </a:prstGeom>
          <a:noFill/>
          <a:ln w="9525">
            <a:noFill/>
            <a:miter lim="800000"/>
          </a:ln>
        </p:spPr>
        <p:txBody>
          <a:bodyPr>
            <a:spAutoFit/>
          </a:bodyPr>
          <a:lstStyle/>
          <a:p>
            <a:r>
              <a:rPr lang="en-US" altLang="zh-CN" sz="2800" b="1">
                <a:solidFill>
                  <a:schemeClr val="bg1"/>
                </a:solidFill>
                <a:ea typeface="方正风雅宋简体" pitchFamily="2" charset="-122"/>
                <a:sym typeface="Calibri" panose="020F0502020204030204" pitchFamily="34" charset="0"/>
              </a:rPr>
              <a:t>Body Arrangements</a:t>
            </a:r>
            <a:endParaRPr lang="en-US" altLang="zh-CN" sz="2800" b="1">
              <a:solidFill>
                <a:schemeClr val="bg1"/>
              </a:solidFill>
              <a:ea typeface="方正风雅宋简体" pitchFamily="2" charset="-122"/>
              <a:sym typeface="Calibri" panose="020F0502020204030204" pitchFamily="34" charset="0"/>
            </a:endParaRPr>
          </a:p>
        </p:txBody>
      </p:sp>
      <p:sp>
        <p:nvSpPr>
          <p:cNvPr id="16398"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6399"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11</a:t>
            </a:r>
            <a:endParaRPr lang="zh-CN" altLang="en-US" sz="1600">
              <a:solidFill>
                <a:srgbClr val="9E0808"/>
              </a:solidFill>
              <a:latin typeface="Impact" panose="020B0806030902050204" pitchFamily="34" charset="0"/>
              <a:sym typeface="Impact" panose="020B080603090205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395"/>
                                        </p:tgtEl>
                                        <p:attrNameLst>
                                          <p:attrName>style.visibility</p:attrName>
                                        </p:attrNameLst>
                                      </p:cBhvr>
                                      <p:to>
                                        <p:strVal val="visible"/>
                                      </p:to>
                                    </p:set>
                                    <p:animEffect transition="in" filter="fade">
                                      <p:cBhvr>
                                        <p:cTn id="22" dur="1000"/>
                                        <p:tgtEl>
                                          <p:spTgt spid="16395"/>
                                        </p:tgtEl>
                                      </p:cBhvr>
                                    </p:animEffect>
                                    <p:anim calcmode="lin" valueType="num">
                                      <p:cBhvr>
                                        <p:cTn id="23" dur="1000" fill="hold"/>
                                        <p:tgtEl>
                                          <p:spTgt spid="16395"/>
                                        </p:tgtEl>
                                        <p:attrNameLst>
                                          <p:attrName>ppt_x</p:attrName>
                                        </p:attrNameLst>
                                      </p:cBhvr>
                                      <p:tavLst>
                                        <p:tav tm="0">
                                          <p:val>
                                            <p:strVal val="#ppt_x"/>
                                          </p:val>
                                        </p:tav>
                                        <p:tav tm="100000">
                                          <p:val>
                                            <p:strVal val="#ppt_x"/>
                                          </p:val>
                                        </p:tav>
                                      </p:tavLst>
                                    </p:anim>
                                    <p:anim calcmode="lin" valueType="num">
                                      <p:cBhvr>
                                        <p:cTn id="24" dur="1000" fill="hold"/>
                                        <p:tgtEl>
                                          <p:spTgt spid="1639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396"/>
                                        </p:tgtEl>
                                        <p:attrNameLst>
                                          <p:attrName>style.visibility</p:attrName>
                                        </p:attrNameLst>
                                      </p:cBhvr>
                                      <p:to>
                                        <p:strVal val="visible"/>
                                      </p:to>
                                    </p:set>
                                    <p:animEffect transition="in" filter="wipe(down)">
                                      <p:cBhvr>
                                        <p:cTn id="29" dur="500"/>
                                        <p:tgtEl>
                                          <p:spTgt spid="1639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6397"/>
                                        </p:tgtEl>
                                        <p:attrNameLst>
                                          <p:attrName>style.visibility</p:attrName>
                                        </p:attrNameLst>
                                      </p:cBhvr>
                                      <p:to>
                                        <p:strVal val="visible"/>
                                      </p:to>
                                    </p:set>
                                    <p:animEffect transition="in" filter="wipe(down)">
                                      <p:cBhvr>
                                        <p:cTn id="32" dur="500"/>
                                        <p:tgtEl>
                                          <p:spTgt spid="1639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1250"/>
                                  </p:stCondLst>
                                  <p:childTnLst>
                                    <p:set>
                                      <p:cBhvr>
                                        <p:cTn id="36" dur="1" fill="hold">
                                          <p:stCondLst>
                                            <p:cond delay="0"/>
                                          </p:stCondLst>
                                        </p:cTn>
                                        <p:tgtEl>
                                          <p:spTgt spid="16391">
                                            <p:txEl>
                                              <p:pRg st="0" end="0"/>
                                            </p:txEl>
                                          </p:spTgt>
                                        </p:tgtEl>
                                        <p:attrNameLst>
                                          <p:attrName>style.visibility</p:attrName>
                                        </p:attrNameLst>
                                      </p:cBhvr>
                                      <p:to>
                                        <p:strVal val="visible"/>
                                      </p:to>
                                    </p:set>
                                    <p:animEffect transition="in" filter="barn(inVertical)">
                                      <p:cBhvr>
                                        <p:cTn id="37" dur="1000"/>
                                        <p:tgtEl>
                                          <p:spTgt spid="16391">
                                            <p:txEl>
                                              <p:pRg st="0" end="0"/>
                                            </p:txEl>
                                          </p:spTgt>
                                        </p:tgtEl>
                                      </p:cBhvr>
                                    </p:animEffect>
                                  </p:childTnLst>
                                </p:cTn>
                              </p:par>
                            </p:childTnLst>
                          </p:cTn>
                        </p:par>
                        <p:par>
                          <p:cTn id="38" fill="hold">
                            <p:stCondLst>
                              <p:cond delay="2250"/>
                            </p:stCondLst>
                            <p:childTnLst>
                              <p:par>
                                <p:cTn id="39" presetID="16" presetClass="entr" presetSubtype="21" fill="hold" grpId="0" nodeType="afterEffect">
                                  <p:stCondLst>
                                    <p:cond delay="0"/>
                                  </p:stCondLst>
                                  <p:childTnLst>
                                    <p:set>
                                      <p:cBhvr>
                                        <p:cTn id="40" dur="1" fill="hold">
                                          <p:stCondLst>
                                            <p:cond delay="0"/>
                                          </p:stCondLst>
                                        </p:cTn>
                                        <p:tgtEl>
                                          <p:spTgt spid="16391">
                                            <p:txEl>
                                              <p:pRg st="1" end="1"/>
                                            </p:txEl>
                                          </p:spTgt>
                                        </p:tgtEl>
                                        <p:attrNameLst>
                                          <p:attrName>style.visibility</p:attrName>
                                        </p:attrNameLst>
                                      </p:cBhvr>
                                      <p:to>
                                        <p:strVal val="visible"/>
                                      </p:to>
                                    </p:set>
                                    <p:animEffect transition="in" filter="barn(inVertical)">
                                      <p:cBhvr>
                                        <p:cTn id="41" dur="1000"/>
                                        <p:tgtEl>
                                          <p:spTgt spid="16391">
                                            <p:txEl>
                                              <p:pRg st="1" end="1"/>
                                            </p:txEl>
                                          </p:spTgt>
                                        </p:tgtEl>
                                      </p:cBhvr>
                                    </p:animEffect>
                                  </p:childTnLst>
                                </p:cTn>
                              </p:par>
                            </p:childTnLst>
                          </p:cTn>
                        </p:par>
                        <p:par>
                          <p:cTn id="42" fill="hold">
                            <p:stCondLst>
                              <p:cond delay="3250"/>
                            </p:stCondLst>
                            <p:childTnLst>
                              <p:par>
                                <p:cTn id="43" presetID="16" presetClass="entr" presetSubtype="21" fill="hold" grpId="0" nodeType="afterEffect">
                                  <p:stCondLst>
                                    <p:cond delay="0"/>
                                  </p:stCondLst>
                                  <p:childTnLst>
                                    <p:set>
                                      <p:cBhvr>
                                        <p:cTn id="44" dur="1" fill="hold">
                                          <p:stCondLst>
                                            <p:cond delay="0"/>
                                          </p:stCondLst>
                                        </p:cTn>
                                        <p:tgtEl>
                                          <p:spTgt spid="16391">
                                            <p:txEl>
                                              <p:pRg st="2" end="2"/>
                                            </p:txEl>
                                          </p:spTgt>
                                        </p:tgtEl>
                                        <p:attrNameLst>
                                          <p:attrName>style.visibility</p:attrName>
                                        </p:attrNameLst>
                                      </p:cBhvr>
                                      <p:to>
                                        <p:strVal val="visible"/>
                                      </p:to>
                                    </p:set>
                                    <p:animEffect transition="in" filter="barn(inVertical)">
                                      <p:cBhvr>
                                        <p:cTn id="45" dur="1000"/>
                                        <p:tgtEl>
                                          <p:spTgt spid="16391">
                                            <p:txEl>
                                              <p:pRg st="2" end="2"/>
                                            </p:txEl>
                                          </p:spTgt>
                                        </p:tgtEl>
                                      </p:cBhvr>
                                    </p:animEffect>
                                  </p:childTnLst>
                                </p:cTn>
                              </p:par>
                            </p:childTnLst>
                          </p:cTn>
                        </p:par>
                        <p:par>
                          <p:cTn id="46" fill="hold">
                            <p:stCondLst>
                              <p:cond delay="4250"/>
                            </p:stCondLst>
                            <p:childTnLst>
                              <p:par>
                                <p:cTn id="47" presetID="16" presetClass="entr" presetSubtype="21" fill="hold" grpId="0" nodeType="afterEffect">
                                  <p:stCondLst>
                                    <p:cond delay="0"/>
                                  </p:stCondLst>
                                  <p:childTnLst>
                                    <p:set>
                                      <p:cBhvr>
                                        <p:cTn id="48" dur="1" fill="hold">
                                          <p:stCondLst>
                                            <p:cond delay="0"/>
                                          </p:stCondLst>
                                        </p:cTn>
                                        <p:tgtEl>
                                          <p:spTgt spid="16391">
                                            <p:txEl>
                                              <p:pRg st="3" end="3"/>
                                            </p:txEl>
                                          </p:spTgt>
                                        </p:tgtEl>
                                        <p:attrNameLst>
                                          <p:attrName>style.visibility</p:attrName>
                                        </p:attrNameLst>
                                      </p:cBhvr>
                                      <p:to>
                                        <p:strVal val="visible"/>
                                      </p:to>
                                    </p:set>
                                    <p:animEffect transition="in" filter="barn(inVertical)">
                                      <p:cBhvr>
                                        <p:cTn id="49" dur="1000"/>
                                        <p:tgtEl>
                                          <p:spTgt spid="16391">
                                            <p:txEl>
                                              <p:pRg st="3" end="3"/>
                                            </p:txEl>
                                          </p:spTgt>
                                        </p:tgtEl>
                                      </p:cBhvr>
                                    </p:animEffect>
                                  </p:childTnLst>
                                </p:cTn>
                              </p:par>
                            </p:childTnLst>
                          </p:cTn>
                        </p:par>
                        <p:par>
                          <p:cTn id="50" fill="hold">
                            <p:stCondLst>
                              <p:cond delay="5250"/>
                            </p:stCondLst>
                            <p:childTnLst>
                              <p:par>
                                <p:cTn id="51" presetID="16" presetClass="entr" presetSubtype="21" fill="hold" grpId="0" nodeType="afterEffect">
                                  <p:stCondLst>
                                    <p:cond delay="0"/>
                                  </p:stCondLst>
                                  <p:childTnLst>
                                    <p:set>
                                      <p:cBhvr>
                                        <p:cTn id="52" dur="1" fill="hold">
                                          <p:stCondLst>
                                            <p:cond delay="0"/>
                                          </p:stCondLst>
                                        </p:cTn>
                                        <p:tgtEl>
                                          <p:spTgt spid="16391">
                                            <p:txEl>
                                              <p:pRg st="4" end="4"/>
                                            </p:txEl>
                                          </p:spTgt>
                                        </p:tgtEl>
                                        <p:attrNameLst>
                                          <p:attrName>style.visibility</p:attrName>
                                        </p:attrNameLst>
                                      </p:cBhvr>
                                      <p:to>
                                        <p:strVal val="visible"/>
                                      </p:to>
                                    </p:set>
                                    <p:animEffect transition="in" filter="barn(inVertical)">
                                      <p:cBhvr>
                                        <p:cTn id="53" dur="1000"/>
                                        <p:tgtEl>
                                          <p:spTgt spid="16391">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6391">
                                            <p:txEl>
                                              <p:pRg st="5" end="5"/>
                                            </p:txEl>
                                          </p:spTgt>
                                        </p:tgtEl>
                                        <p:attrNameLst>
                                          <p:attrName>style.visibility</p:attrName>
                                        </p:attrNameLst>
                                      </p:cBhvr>
                                      <p:to>
                                        <p:strVal val="visible"/>
                                      </p:to>
                                    </p:set>
                                    <p:animEffect transition="in" filter="barn(inVertical)">
                                      <p:cBhvr>
                                        <p:cTn id="58" dur="1000"/>
                                        <p:tgtEl>
                                          <p:spTgt spid="16391">
                                            <p:txEl>
                                              <p:pRg st="5" end="5"/>
                                            </p:txEl>
                                          </p:spTgt>
                                        </p:tgtEl>
                                      </p:cBhvr>
                                    </p:animEffect>
                                  </p:childTnLst>
                                </p:cTn>
                              </p:par>
                            </p:childTnLst>
                          </p:cTn>
                        </p:par>
                        <p:par>
                          <p:cTn id="59" fill="hold">
                            <p:stCondLst>
                              <p:cond delay="1000"/>
                            </p:stCondLst>
                            <p:childTnLst>
                              <p:par>
                                <p:cTn id="60" presetID="16" presetClass="entr" presetSubtype="21" fill="hold" grpId="0" nodeType="afterEffect">
                                  <p:stCondLst>
                                    <p:cond delay="0"/>
                                  </p:stCondLst>
                                  <p:childTnLst>
                                    <p:set>
                                      <p:cBhvr>
                                        <p:cTn id="61" dur="1" fill="hold">
                                          <p:stCondLst>
                                            <p:cond delay="0"/>
                                          </p:stCondLst>
                                        </p:cTn>
                                        <p:tgtEl>
                                          <p:spTgt spid="16391">
                                            <p:txEl>
                                              <p:pRg st="6" end="6"/>
                                            </p:txEl>
                                          </p:spTgt>
                                        </p:tgtEl>
                                        <p:attrNameLst>
                                          <p:attrName>style.visibility</p:attrName>
                                        </p:attrNameLst>
                                      </p:cBhvr>
                                      <p:to>
                                        <p:strVal val="visible"/>
                                      </p:to>
                                    </p:set>
                                    <p:animEffect transition="in" filter="barn(inVertical)">
                                      <p:cBhvr>
                                        <p:cTn id="62" dur="1000"/>
                                        <p:tgtEl>
                                          <p:spTgt spid="16391">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391">
                                            <p:txEl>
                                              <p:pRg st="7" end="7"/>
                                            </p:txEl>
                                          </p:spTgt>
                                        </p:tgtEl>
                                        <p:attrNameLst>
                                          <p:attrName>style.visibility</p:attrName>
                                        </p:attrNameLst>
                                      </p:cBhvr>
                                      <p:to>
                                        <p:strVal val="visible"/>
                                      </p:to>
                                    </p:set>
                                    <p:animEffect transition="in" filter="barn(inVertical)">
                                      <p:cBhvr>
                                        <p:cTn id="67" dur="1000"/>
                                        <p:tgtEl>
                                          <p:spTgt spid="163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build="p"/>
      <p:bldP spid="23" grpId="0" animBg="1"/>
      <p:bldP spid="24" grpId="0" animBg="1"/>
      <p:bldP spid="25" grpId="0" animBg="1"/>
      <p:bldP spid="16395" grpId="0"/>
      <p:bldP spid="16396" grpId="0" animBg="1"/>
      <p:bldP spid="163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1"/>
          <p:cNvSpPr>
            <a:spLocks noChangeArrowheads="1"/>
          </p:cNvSpPr>
          <p:nvPr/>
        </p:nvSpPr>
        <p:spPr bwMode="auto">
          <a:xfrm>
            <a:off x="0" y="0"/>
            <a:ext cx="15494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17411" name="TextBox 39"/>
          <p:cNvSpPr>
            <a:spLocks noChangeArrowheads="1"/>
          </p:cNvSpPr>
          <p:nvPr/>
        </p:nvSpPr>
        <p:spPr bwMode="auto">
          <a:xfrm rot="-5400000">
            <a:off x="-1342231" y="3721894"/>
            <a:ext cx="4381500" cy="1570038"/>
          </a:xfrm>
          <a:prstGeom prst="rect">
            <a:avLst/>
          </a:prstGeom>
          <a:noFill/>
          <a:ln w="9525">
            <a:noFill/>
            <a:miter lim="800000"/>
          </a:ln>
        </p:spPr>
        <p:txBody>
          <a:bodyPr>
            <a:spAutoFit/>
          </a:bodyPr>
          <a:lstStyle/>
          <a:p>
            <a:pPr algn="ctr" eaLnBrk="1" hangingPunct="1">
              <a:lnSpc>
                <a:spcPct val="8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 preparations</a:t>
            </a:r>
            <a:endParaRPr lang="en-US" altLang="zh-CN" sz="6000">
              <a:solidFill>
                <a:schemeClr val="bg1"/>
              </a:solidFill>
              <a:latin typeface="Impact" panose="020B0806030902050204" pitchFamily="34" charset="0"/>
              <a:sym typeface="Impact" panose="020B0806030902050204" pitchFamily="34" charset="0"/>
            </a:endParaRPr>
          </a:p>
        </p:txBody>
      </p:sp>
      <p:sp>
        <p:nvSpPr>
          <p:cNvPr id="17412" name="椭圆 67"/>
          <p:cNvSpPr>
            <a:spLocks noChangeArrowheads="1"/>
          </p:cNvSpPr>
          <p:nvPr/>
        </p:nvSpPr>
        <p:spPr bwMode="auto">
          <a:xfrm>
            <a:off x="71438"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7413" name="Group 89"/>
          <p:cNvGrpSpPr/>
          <p:nvPr/>
        </p:nvGrpSpPr>
        <p:grpSpPr bwMode="auto">
          <a:xfrm>
            <a:off x="330200" y="785813"/>
            <a:ext cx="830263" cy="1068387"/>
            <a:chOff x="0" y="0"/>
            <a:chExt cx="2692401" cy="3448051"/>
          </a:xfrm>
        </p:grpSpPr>
        <p:sp>
          <p:nvSpPr>
            <p:cNvPr id="17430"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17431"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17432"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7433"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7434"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17435"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7436"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58" name="矩形 57"/>
          <p:cNvSpPr/>
          <p:nvPr/>
        </p:nvSpPr>
        <p:spPr>
          <a:xfrm>
            <a:off x="8194675" y="157163"/>
            <a:ext cx="458788" cy="15478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 name="组合 1"/>
          <p:cNvGrpSpPr/>
          <p:nvPr/>
        </p:nvGrpSpPr>
        <p:grpSpPr>
          <a:xfrm>
            <a:off x="8737600" y="407988"/>
            <a:ext cx="3949700" cy="655637"/>
            <a:chOff x="8737600" y="407988"/>
            <a:chExt cx="3949700" cy="655637"/>
          </a:xfrm>
        </p:grpSpPr>
        <p:sp>
          <p:nvSpPr>
            <p:cNvPr id="17415" name="文本框 61"/>
            <p:cNvSpPr txBox="1">
              <a:spLocks noChangeArrowheads="1"/>
            </p:cNvSpPr>
            <p:nvPr/>
          </p:nvSpPr>
          <p:spPr bwMode="auto">
            <a:xfrm>
              <a:off x="8737600" y="539750"/>
              <a:ext cx="3949700" cy="523875"/>
            </a:xfrm>
            <a:prstGeom prst="rect">
              <a:avLst/>
            </a:prstGeom>
            <a:noFill/>
            <a:ln w="9525">
              <a:noFill/>
              <a:miter lim="800000"/>
            </a:ln>
          </p:spPr>
          <p:txBody>
            <a:bodyPr>
              <a:spAutoFit/>
            </a:bodyPr>
            <a:lstStyle/>
            <a:p>
              <a:r>
                <a:rPr lang="en-US" altLang="zh-CN" sz="2800" b="1" dirty="0">
                  <a:solidFill>
                    <a:srgbClr val="C00000"/>
                  </a:solidFill>
                  <a:latin typeface="Century Gothic" panose="020B0502020202020204" pitchFamily="34" charset="0"/>
                  <a:ea typeface="微软雅黑" panose="020B0503020204020204" pitchFamily="34" charset="-122"/>
                  <a:sym typeface="Calibri" panose="020F0502020204030204" pitchFamily="34" charset="0"/>
                </a:rPr>
                <a:t>Natural transitions</a:t>
              </a:r>
              <a:endParaRPr lang="zh-CN" altLang="en-US" sz="2800" b="1" dirty="0">
                <a:solidFill>
                  <a:srgbClr val="C00000"/>
                </a:solidFill>
                <a:latin typeface="Century Gothic" panose="020B0502020202020204" pitchFamily="34" charset="0"/>
                <a:ea typeface="微软雅黑" panose="020B0503020204020204" pitchFamily="34" charset="-122"/>
                <a:sym typeface="Calibri" panose="020F0502020204030204" pitchFamily="34" charset="0"/>
              </a:endParaRPr>
            </a:p>
          </p:txBody>
        </p:sp>
        <p:cxnSp>
          <p:nvCxnSpPr>
            <p:cNvPr id="61" name="直接连接符 60"/>
            <p:cNvCxnSpPr/>
            <p:nvPr/>
          </p:nvCxnSpPr>
          <p:spPr>
            <a:xfrm>
              <a:off x="8856663" y="407988"/>
              <a:ext cx="325437" cy="0"/>
            </a:xfrm>
            <a:prstGeom prst="line">
              <a:avLst/>
            </a:prstGeom>
            <a:ln w="38100">
              <a:solidFill>
                <a:srgbClr val="404040"/>
              </a:solidFill>
            </a:ln>
          </p:spPr>
          <p:style>
            <a:lnRef idx="1">
              <a:schemeClr val="accent1"/>
            </a:lnRef>
            <a:fillRef idx="0">
              <a:schemeClr val="accent1"/>
            </a:fillRef>
            <a:effectRef idx="0">
              <a:schemeClr val="accent1"/>
            </a:effectRef>
            <a:fontRef idx="minor">
              <a:schemeClr val="tx1"/>
            </a:fontRef>
          </p:style>
        </p:cxnSp>
      </p:grpSp>
      <p:sp>
        <p:nvSpPr>
          <p:cNvPr id="17417" name="矩形 2"/>
          <p:cNvSpPr>
            <a:spLocks noChangeArrowheads="1"/>
          </p:cNvSpPr>
          <p:nvPr/>
        </p:nvSpPr>
        <p:spPr bwMode="auto">
          <a:xfrm>
            <a:off x="1808163" y="188913"/>
            <a:ext cx="6370637" cy="1474787"/>
          </a:xfrm>
          <a:prstGeom prst="rect">
            <a:avLst/>
          </a:prstGeom>
          <a:noFill/>
          <a:ln w="57150" algn="ctr">
            <a:solidFill>
              <a:srgbClr val="D04242"/>
            </a:solidFill>
            <a:round/>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17418" name="矩形 3"/>
          <p:cNvSpPr>
            <a:spLocks noChangeArrowheads="1"/>
          </p:cNvSpPr>
          <p:nvPr/>
        </p:nvSpPr>
        <p:spPr bwMode="auto">
          <a:xfrm>
            <a:off x="1847849" y="284163"/>
            <a:ext cx="6896101" cy="1384995"/>
          </a:xfrm>
          <a:prstGeom prst="rect">
            <a:avLst/>
          </a:prstGeom>
          <a:noFill/>
          <a:ln w="9525">
            <a:noFill/>
            <a:miter lim="800000"/>
          </a:ln>
        </p:spPr>
        <p:txBody>
          <a:bodyPr wrap="square">
            <a:spAutoFit/>
          </a:bodyPr>
          <a:lstStyle/>
          <a:p>
            <a:r>
              <a:rPr lang="en-US" altLang="zh-CN" sz="2800" b="1" dirty="0">
                <a:solidFill>
                  <a:srgbClr val="404040"/>
                </a:solidFill>
                <a:latin typeface="Century Gothic" panose="020B0502020202020204" pitchFamily="34" charset="0"/>
                <a:sym typeface="Calibri" panose="020F0502020204030204" pitchFamily="34" charset="0"/>
              </a:rPr>
              <a:t>To begin with, In addition , Therefore, In short , once, as well, to be honest, what’s more, however, meanwhile…</a:t>
            </a:r>
            <a:endParaRPr lang="en-US" altLang="zh-CN" sz="2800" b="1" dirty="0">
              <a:solidFill>
                <a:srgbClr val="404040"/>
              </a:solidFill>
              <a:latin typeface="Century Gothic" panose="020B0502020202020204" pitchFamily="34" charset="0"/>
              <a:sym typeface="Calibri" panose="020F0502020204030204" pitchFamily="34" charset="0"/>
            </a:endParaRPr>
          </a:p>
        </p:txBody>
      </p:sp>
      <p:sp>
        <p:nvSpPr>
          <p:cNvPr id="17419" name="Oval 17"/>
          <p:cNvSpPr>
            <a:spLocks noChangeArrowheads="1"/>
          </p:cNvSpPr>
          <p:nvPr/>
        </p:nvSpPr>
        <p:spPr bwMode="auto">
          <a:xfrm>
            <a:off x="1984375" y="4130675"/>
            <a:ext cx="2519363" cy="833438"/>
          </a:xfrm>
          <a:prstGeom prst="roundRect">
            <a:avLst>
              <a:gd name="adj" fmla="val 16667"/>
            </a:avLst>
          </a:prstGeom>
          <a:noFill/>
          <a:ln w="57150">
            <a:solidFill>
              <a:srgbClr val="D04242"/>
            </a:solidFill>
            <a:round/>
          </a:ln>
        </p:spPr>
        <p:txBody>
          <a:bodyPr wrap="none" anchor="ctr"/>
          <a:lstStyle/>
          <a:p>
            <a:pPr algn="ctr"/>
            <a:r>
              <a:rPr lang="en-US" altLang="zh-CN" sz="2800" b="1">
                <a:solidFill>
                  <a:srgbClr val="404040"/>
                </a:solidFill>
                <a:latin typeface="Century Gothic" panose="020B0502020202020204" pitchFamily="34" charset="0"/>
                <a:sym typeface="Calibri" panose="020F0502020204030204" pitchFamily="34" charset="0"/>
              </a:rPr>
              <a:t>Suitable </a:t>
            </a:r>
            <a:endParaRPr lang="en-US" altLang="zh-CN" sz="2800" b="1">
              <a:solidFill>
                <a:srgbClr val="404040"/>
              </a:solidFill>
              <a:latin typeface="Century Gothic" panose="020B0502020202020204" pitchFamily="34" charset="0"/>
              <a:sym typeface="Calibri" panose="020F0502020204030204" pitchFamily="34" charset="0"/>
            </a:endParaRPr>
          </a:p>
          <a:p>
            <a:pPr algn="ctr"/>
            <a:r>
              <a:rPr lang="en-US" altLang="zh-CN" sz="2800" b="1">
                <a:solidFill>
                  <a:srgbClr val="404040"/>
                </a:solidFill>
                <a:latin typeface="Century Gothic" panose="020B0502020202020204" pitchFamily="34" charset="0"/>
                <a:sym typeface="Calibri" panose="020F0502020204030204" pitchFamily="34" charset="0"/>
              </a:rPr>
              <a:t>Details?</a:t>
            </a:r>
            <a:endParaRPr lang="en-US" altLang="zh-CN" sz="2800" b="1">
              <a:solidFill>
                <a:srgbClr val="404040"/>
              </a:solidFill>
              <a:latin typeface="Century Gothic" panose="020B0502020202020204" pitchFamily="34" charset="0"/>
              <a:sym typeface="Calibri" panose="020F0502020204030204" pitchFamily="34" charset="0"/>
            </a:endParaRPr>
          </a:p>
        </p:txBody>
      </p:sp>
      <p:pic>
        <p:nvPicPr>
          <p:cNvPr id="17420" name="Picture 2"/>
          <p:cNvPicPr>
            <a:picLocks noChangeAspect="1" noChangeArrowheads="1"/>
          </p:cNvPicPr>
          <p:nvPr/>
        </p:nvPicPr>
        <p:blipFill>
          <a:blip r:embed="rId1" cstate="print"/>
          <a:srcRect/>
          <a:stretch>
            <a:fillRect/>
          </a:stretch>
        </p:blipFill>
        <p:spPr bwMode="auto">
          <a:xfrm>
            <a:off x="5891213" y="3630613"/>
            <a:ext cx="1260475" cy="1344612"/>
          </a:xfrm>
          <a:prstGeom prst="rect">
            <a:avLst/>
          </a:prstGeom>
          <a:noFill/>
          <a:ln w="9525">
            <a:noFill/>
            <a:miter lim="800000"/>
            <a:headEnd/>
            <a:tailEnd/>
          </a:ln>
          <a:effectLst/>
        </p:spPr>
      </p:pic>
      <p:sp>
        <p:nvSpPr>
          <p:cNvPr id="68" name="Text Box 10"/>
          <p:cNvSpPr>
            <a:spLocks noChangeArrowheads="1"/>
          </p:cNvSpPr>
          <p:nvPr/>
        </p:nvSpPr>
        <p:spPr bwMode="auto">
          <a:xfrm>
            <a:off x="3098800" y="1808162"/>
            <a:ext cx="7802563" cy="1532334"/>
          </a:xfrm>
          <a:prstGeom prst="roundRect">
            <a:avLst>
              <a:gd name="adj" fmla="val 16667"/>
            </a:avLst>
          </a:prstGeom>
          <a:noFill/>
          <a:ln w="57150">
            <a:solidFill>
              <a:srgbClr val="D04242"/>
            </a:solidFill>
            <a:miter lim="800000"/>
          </a:ln>
        </p:spPr>
        <p:txBody>
          <a:bodyPr wrap="square">
            <a:spAutoFit/>
          </a:bodyPr>
          <a:lstStyle/>
          <a:p>
            <a:r>
              <a:rPr lang="en-US" altLang="zh-CN" sz="2800" b="1" dirty="0">
                <a:solidFill>
                  <a:srgbClr val="404040"/>
                </a:solidFill>
                <a:latin typeface="Century Gothic" panose="020B0502020202020204" pitchFamily="34" charset="0"/>
                <a:sym typeface="Arial" panose="020B0604020202020204" pitchFamily="34" charset="0"/>
              </a:rPr>
              <a:t>The content  must be true and concrete, </a:t>
            </a:r>
            <a:r>
              <a:rPr lang="en-US" altLang="zh-CN" sz="2800" b="1" dirty="0"/>
              <a:t>the language be accurate</a:t>
            </a:r>
            <a:r>
              <a:rPr lang="zh-CN" altLang="en-US" sz="2800" b="1" dirty="0"/>
              <a:t>，</a:t>
            </a:r>
            <a:r>
              <a:rPr lang="en-US" altLang="zh-CN" sz="2800" b="1" dirty="0">
                <a:solidFill>
                  <a:srgbClr val="404040"/>
                </a:solidFill>
                <a:latin typeface="Century Gothic" panose="020B0502020202020204" pitchFamily="34" charset="0"/>
                <a:sym typeface="Arial" panose="020B0604020202020204" pitchFamily="34" charset="0"/>
              </a:rPr>
              <a:t>the attitude and tone be genuine. (</a:t>
            </a:r>
            <a:r>
              <a:rPr lang="zh-CN" altLang="en-US" sz="2800" b="1" dirty="0">
                <a:solidFill>
                  <a:srgbClr val="404040"/>
                </a:solidFill>
                <a:latin typeface="Century Gothic" panose="020B0502020202020204" pitchFamily="34" charset="0"/>
                <a:sym typeface="Arial" panose="020B0604020202020204" pitchFamily="34" charset="0"/>
              </a:rPr>
              <a:t>态度诚恳，描述准确具体</a:t>
            </a:r>
            <a:r>
              <a:rPr lang="en-US" altLang="zh-CN" sz="2800" b="1" dirty="0">
                <a:solidFill>
                  <a:srgbClr val="404040"/>
                </a:solidFill>
                <a:latin typeface="Century Gothic" panose="020B0502020202020204" pitchFamily="34" charset="0"/>
                <a:sym typeface="Arial" panose="020B0604020202020204" pitchFamily="34" charset="0"/>
              </a:rPr>
              <a:t>)</a:t>
            </a:r>
            <a:endParaRPr lang="zh-CN" altLang="en-US" sz="2800" b="1" dirty="0">
              <a:solidFill>
                <a:srgbClr val="404040"/>
              </a:solidFill>
              <a:latin typeface="Century Gothic" panose="020B0502020202020204" pitchFamily="34" charset="0"/>
              <a:sym typeface="Calibri" panose="020F0502020204030204" pitchFamily="34" charset="0"/>
            </a:endParaRPr>
          </a:p>
        </p:txBody>
      </p:sp>
      <p:sp>
        <p:nvSpPr>
          <p:cNvPr id="71" name="Text Box 10"/>
          <p:cNvSpPr>
            <a:spLocks noChangeArrowheads="1"/>
          </p:cNvSpPr>
          <p:nvPr/>
        </p:nvSpPr>
        <p:spPr bwMode="auto">
          <a:xfrm>
            <a:off x="3898902" y="5033962"/>
            <a:ext cx="4238625" cy="1531938"/>
          </a:xfrm>
          <a:prstGeom prst="roundRect">
            <a:avLst>
              <a:gd name="adj" fmla="val 16667"/>
            </a:avLst>
          </a:prstGeom>
          <a:noFill/>
          <a:ln w="57150">
            <a:solidFill>
              <a:srgbClr val="D04242"/>
            </a:solidFill>
            <a:miter lim="800000"/>
          </a:ln>
        </p:spPr>
        <p:txBody>
          <a:bodyPr>
            <a:spAutoFit/>
          </a:bodyPr>
          <a:lstStyle/>
          <a:p>
            <a:r>
              <a:rPr lang="en-US" altLang="zh-CN" sz="2800" b="1">
                <a:solidFill>
                  <a:srgbClr val="404040"/>
                </a:solidFill>
                <a:latin typeface="Century Gothic" panose="020B0502020202020204" pitchFamily="34" charset="0"/>
                <a:sym typeface="Arial" panose="020B0604020202020204" pitchFamily="34" charset="0"/>
              </a:rPr>
              <a:t>Speak in moderation, and in narrative (</a:t>
            </a:r>
            <a:r>
              <a:rPr lang="zh-CN" altLang="en-US" sz="2800" b="1">
                <a:solidFill>
                  <a:srgbClr val="404040"/>
                </a:solidFill>
                <a:latin typeface="Century Gothic" panose="020B0502020202020204" pitchFamily="34" charset="0"/>
                <a:sym typeface="Arial" panose="020B0604020202020204" pitchFamily="34" charset="0"/>
              </a:rPr>
              <a:t>用语适度，叙事精炼</a:t>
            </a:r>
            <a:r>
              <a:rPr lang="en-US" altLang="zh-CN" sz="2800" b="1">
                <a:solidFill>
                  <a:srgbClr val="404040"/>
                </a:solidFill>
                <a:latin typeface="Century Gothic" panose="020B0502020202020204" pitchFamily="34" charset="0"/>
                <a:sym typeface="Arial" panose="020B0604020202020204" pitchFamily="34" charset="0"/>
              </a:rPr>
              <a:t>) </a:t>
            </a:r>
            <a:endParaRPr lang="en-US" altLang="zh-CN" sz="2800" b="1">
              <a:solidFill>
                <a:srgbClr val="404040"/>
              </a:solidFill>
              <a:latin typeface="Century Gothic" panose="020B0502020202020204" pitchFamily="34" charset="0"/>
              <a:sym typeface="Arial" panose="020B0604020202020204" pitchFamily="34" charset="0"/>
            </a:endParaRPr>
          </a:p>
        </p:txBody>
      </p:sp>
      <p:sp>
        <p:nvSpPr>
          <p:cNvPr id="72" name="左弧形箭头 3"/>
          <p:cNvSpPr/>
          <p:nvPr/>
        </p:nvSpPr>
        <p:spPr>
          <a:xfrm rot="1072689">
            <a:off x="2363788" y="3074988"/>
            <a:ext cx="519112" cy="869950"/>
          </a:xfrm>
          <a:prstGeom prst="curvedRightArrow">
            <a:avLst/>
          </a:prstGeom>
          <a:solidFill>
            <a:srgbClr val="D04242"/>
          </a:solidFill>
          <a:ln>
            <a:solidFill>
              <a:srgbClr val="D042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73" name="Text Box 10"/>
          <p:cNvSpPr>
            <a:spLocks noChangeArrowheads="1"/>
          </p:cNvSpPr>
          <p:nvPr/>
        </p:nvSpPr>
        <p:spPr bwMode="auto">
          <a:xfrm>
            <a:off x="7764462" y="3829054"/>
            <a:ext cx="4235450" cy="1055608"/>
          </a:xfrm>
          <a:prstGeom prst="roundRect">
            <a:avLst>
              <a:gd name="adj" fmla="val 16667"/>
            </a:avLst>
          </a:prstGeom>
          <a:noFill/>
          <a:ln w="57150">
            <a:solidFill>
              <a:srgbClr val="D04242"/>
            </a:solidFill>
            <a:miter lim="800000"/>
          </a:ln>
        </p:spPr>
        <p:txBody>
          <a:bodyPr>
            <a:spAutoFit/>
          </a:bodyPr>
          <a:lstStyle/>
          <a:p>
            <a:r>
              <a:rPr lang="en-US" altLang="zh-CN" sz="2800" b="1" dirty="0">
                <a:solidFill>
                  <a:srgbClr val="404040"/>
                </a:solidFill>
                <a:latin typeface="Century Gothic" panose="020B0502020202020204" pitchFamily="34" charset="0"/>
                <a:sym typeface="Arial" panose="020B0604020202020204" pitchFamily="34" charset="0"/>
              </a:rPr>
              <a:t>Express your gratitude in an enthusiastic way</a:t>
            </a:r>
            <a:endParaRPr lang="zh-CN" altLang="en-US" sz="2800" b="1" dirty="0">
              <a:solidFill>
                <a:srgbClr val="404040"/>
              </a:solidFill>
              <a:latin typeface="Century Gothic" panose="020B0502020202020204" pitchFamily="34" charset="0"/>
              <a:sym typeface="Calibri" panose="020F0502020204030204" pitchFamily="34" charset="0"/>
            </a:endParaRPr>
          </a:p>
        </p:txBody>
      </p:sp>
      <p:sp>
        <p:nvSpPr>
          <p:cNvPr id="74" name="左弧形箭头 20"/>
          <p:cNvSpPr/>
          <p:nvPr/>
        </p:nvSpPr>
        <p:spPr>
          <a:xfrm rot="3269988" flipH="1" flipV="1">
            <a:off x="8331199" y="5173663"/>
            <a:ext cx="482600" cy="749300"/>
          </a:xfrm>
          <a:prstGeom prst="curvedRightArrow">
            <a:avLst/>
          </a:prstGeom>
          <a:solidFill>
            <a:srgbClr val="D04242"/>
          </a:solidFill>
          <a:ln>
            <a:solidFill>
              <a:srgbClr val="D042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75" name="左弧形箭头 3"/>
          <p:cNvSpPr/>
          <p:nvPr/>
        </p:nvSpPr>
        <p:spPr>
          <a:xfrm rot="19469297">
            <a:off x="2571750" y="5162550"/>
            <a:ext cx="519113" cy="869950"/>
          </a:xfrm>
          <a:prstGeom prst="curvedRightArrow">
            <a:avLst/>
          </a:prstGeom>
          <a:solidFill>
            <a:srgbClr val="D04242"/>
          </a:solidFill>
          <a:ln>
            <a:solidFill>
              <a:srgbClr val="D042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76" name="左弧形箭头 20"/>
          <p:cNvSpPr/>
          <p:nvPr/>
        </p:nvSpPr>
        <p:spPr>
          <a:xfrm rot="19981177" flipH="1" flipV="1">
            <a:off x="11026783" y="3014665"/>
            <a:ext cx="481012" cy="749300"/>
          </a:xfrm>
          <a:prstGeom prst="curvedRightArrow">
            <a:avLst/>
          </a:prstGeom>
          <a:solidFill>
            <a:srgbClr val="D04242"/>
          </a:solidFill>
          <a:ln>
            <a:solidFill>
              <a:srgbClr val="D0424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7428"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29"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12</a:t>
            </a:r>
            <a:endParaRPr lang="zh-CN" altLang="en-US" sz="1600">
              <a:solidFill>
                <a:srgbClr val="9E0808"/>
              </a:solidFill>
              <a:latin typeface="Impact" panose="020B0806030902050204" pitchFamily="34" charset="0"/>
              <a:sym typeface="Impact" panose="020B080603090205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1000"/>
                                        <p:tgtEl>
                                          <p:spTgt spid="17417"/>
                                        </p:tgtEl>
                                      </p:cBhvr>
                                    </p:animEffect>
                                    <p:anim calcmode="lin" valueType="num">
                                      <p:cBhvr>
                                        <p:cTn id="8" dur="1000" fill="hold"/>
                                        <p:tgtEl>
                                          <p:spTgt spid="17417"/>
                                        </p:tgtEl>
                                        <p:attrNameLst>
                                          <p:attrName>ppt_x</p:attrName>
                                        </p:attrNameLst>
                                      </p:cBhvr>
                                      <p:tavLst>
                                        <p:tav tm="0">
                                          <p:val>
                                            <p:strVal val="#ppt_x"/>
                                          </p:val>
                                        </p:tav>
                                        <p:tav tm="100000">
                                          <p:val>
                                            <p:strVal val="#ppt_x"/>
                                          </p:val>
                                        </p:tav>
                                      </p:tavLst>
                                    </p:anim>
                                    <p:anim calcmode="lin" valueType="num">
                                      <p:cBhvr>
                                        <p:cTn id="9" dur="1000" fill="hold"/>
                                        <p:tgtEl>
                                          <p:spTgt spid="174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418"/>
                                        </p:tgtEl>
                                        <p:attrNameLst>
                                          <p:attrName>style.visibility</p:attrName>
                                        </p:attrNameLst>
                                      </p:cBhvr>
                                      <p:to>
                                        <p:strVal val="visible"/>
                                      </p:to>
                                    </p:set>
                                    <p:animEffect transition="in" filter="fade">
                                      <p:cBhvr>
                                        <p:cTn id="17" dur="1000"/>
                                        <p:tgtEl>
                                          <p:spTgt spid="17418"/>
                                        </p:tgtEl>
                                      </p:cBhvr>
                                    </p:animEffect>
                                    <p:anim calcmode="lin" valueType="num">
                                      <p:cBhvr>
                                        <p:cTn id="18" dur="1000" fill="hold"/>
                                        <p:tgtEl>
                                          <p:spTgt spid="17418"/>
                                        </p:tgtEl>
                                        <p:attrNameLst>
                                          <p:attrName>ppt_x</p:attrName>
                                        </p:attrNameLst>
                                      </p:cBhvr>
                                      <p:tavLst>
                                        <p:tav tm="0">
                                          <p:val>
                                            <p:strVal val="#ppt_x"/>
                                          </p:val>
                                        </p:tav>
                                        <p:tav tm="100000">
                                          <p:val>
                                            <p:strVal val="#ppt_x"/>
                                          </p:val>
                                        </p:tav>
                                      </p:tavLst>
                                    </p:anim>
                                    <p:anim calcmode="lin" valueType="num">
                                      <p:cBhvr>
                                        <p:cTn id="19" dur="1000" fill="hold"/>
                                        <p:tgtEl>
                                          <p:spTgt spid="1741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ntr" presetSubtype="37"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out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circle(in)">
                                      <p:cBhvr>
                                        <p:cTn id="28" dur="2000"/>
                                        <p:tgtEl>
                                          <p:spTgt spid="68"/>
                                        </p:tgtEl>
                                      </p:cBhvr>
                                    </p:animEffect>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heel(1)">
                                      <p:cBhvr>
                                        <p:cTn id="32" dur="125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419"/>
                                        </p:tgtEl>
                                        <p:attrNameLst>
                                          <p:attrName>style.visibility</p:attrName>
                                        </p:attrNameLst>
                                      </p:cBhvr>
                                      <p:to>
                                        <p:strVal val="visible"/>
                                      </p:to>
                                    </p:set>
                                    <p:animEffect transition="in" filter="barn(inVertical)">
                                      <p:cBhvr>
                                        <p:cTn id="37" dur="1000"/>
                                        <p:tgtEl>
                                          <p:spTgt spid="1741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heel(1)">
                                      <p:cBhvr>
                                        <p:cTn id="42" dur="1250"/>
                                        <p:tgtEl>
                                          <p:spTgt spid="75"/>
                                        </p:tgtEl>
                                      </p:cBhvr>
                                    </p:animEffect>
                                  </p:childTnLst>
                                </p:cTn>
                              </p:par>
                            </p:childTnLst>
                          </p:cTn>
                        </p:par>
                        <p:par>
                          <p:cTn id="43" fill="hold">
                            <p:stCondLst>
                              <p:cond delay="1500"/>
                            </p:stCondLst>
                            <p:childTnLst>
                              <p:par>
                                <p:cTn id="44" presetID="45" presetClass="entr" presetSubtype="0"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1250"/>
                                        <p:tgtEl>
                                          <p:spTgt spid="71"/>
                                        </p:tgtEl>
                                      </p:cBhvr>
                                    </p:animEffect>
                                    <p:anim calcmode="lin" valueType="num">
                                      <p:cBhvr>
                                        <p:cTn id="47" dur="1250" fill="hold"/>
                                        <p:tgtEl>
                                          <p:spTgt spid="71"/>
                                        </p:tgtEl>
                                        <p:attrNameLst>
                                          <p:attrName>ppt_w</p:attrName>
                                        </p:attrNameLst>
                                      </p:cBhvr>
                                      <p:tavLst>
                                        <p:tav tm="0" fmla="#ppt_w*sin(2.5*pi*$)">
                                          <p:val>
                                            <p:fltVal val="0"/>
                                          </p:val>
                                        </p:tav>
                                        <p:tav tm="100000">
                                          <p:val>
                                            <p:fltVal val="1"/>
                                          </p:val>
                                        </p:tav>
                                      </p:tavLst>
                                    </p:anim>
                                    <p:anim calcmode="lin" valueType="num">
                                      <p:cBhvr>
                                        <p:cTn id="48" dur="1250" fill="hold"/>
                                        <p:tgtEl>
                                          <p:spTgt spid="71"/>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1250"/>
                                        <p:tgtEl>
                                          <p:spTgt spid="74"/>
                                        </p:tgtEl>
                                      </p:cBhvr>
                                    </p:animEffect>
                                  </p:childTnLst>
                                </p:cTn>
                              </p:par>
                            </p:childTnLst>
                          </p:cTn>
                        </p:par>
                        <p:par>
                          <p:cTn id="54" fill="hold">
                            <p:stCondLst>
                              <p:cond delay="1500"/>
                            </p:stCondLst>
                            <p:childTnLst>
                              <p:par>
                                <p:cTn id="55" presetID="53" presetClass="entr" presetSubtype="16"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p:cTn id="57" dur="1250" fill="hold"/>
                                        <p:tgtEl>
                                          <p:spTgt spid="73"/>
                                        </p:tgtEl>
                                        <p:attrNameLst>
                                          <p:attrName>ppt_w</p:attrName>
                                        </p:attrNameLst>
                                      </p:cBhvr>
                                      <p:tavLst>
                                        <p:tav tm="0">
                                          <p:val>
                                            <p:fltVal val="0"/>
                                          </p:val>
                                        </p:tav>
                                        <p:tav tm="100000">
                                          <p:val>
                                            <p:strVal val="#ppt_w"/>
                                          </p:val>
                                        </p:tav>
                                      </p:tavLst>
                                    </p:anim>
                                    <p:anim calcmode="lin" valueType="num">
                                      <p:cBhvr>
                                        <p:cTn id="58" dur="1250" fill="hold"/>
                                        <p:tgtEl>
                                          <p:spTgt spid="73"/>
                                        </p:tgtEl>
                                        <p:attrNameLst>
                                          <p:attrName>ppt_h</p:attrName>
                                        </p:attrNameLst>
                                      </p:cBhvr>
                                      <p:tavLst>
                                        <p:tav tm="0">
                                          <p:val>
                                            <p:fltVal val="0"/>
                                          </p:val>
                                        </p:tav>
                                        <p:tav tm="100000">
                                          <p:val>
                                            <p:strVal val="#ppt_h"/>
                                          </p:val>
                                        </p:tav>
                                      </p:tavLst>
                                    </p:anim>
                                    <p:animEffect transition="in" filter="fade">
                                      <p:cBhvr>
                                        <p:cTn id="59" dur="1250"/>
                                        <p:tgtEl>
                                          <p:spTgt spid="73"/>
                                        </p:tgtEl>
                                      </p:cBhvr>
                                    </p:animEffect>
                                  </p:childTnLst>
                                </p:cTn>
                              </p:par>
                            </p:childTnLst>
                          </p:cTn>
                        </p:par>
                        <p:par>
                          <p:cTn id="60" fill="hold">
                            <p:stCondLst>
                              <p:cond delay="3000"/>
                            </p:stCondLst>
                            <p:childTnLst>
                              <p:par>
                                <p:cTn id="61" presetID="10" presetClass="entr" presetSubtype="0"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1250"/>
                                        <p:tgtEl>
                                          <p:spTgt spid="76"/>
                                        </p:tgtEl>
                                      </p:cBhvr>
                                    </p:animEffect>
                                  </p:childTnLst>
                                </p:cTn>
                              </p:par>
                            </p:childTnLst>
                          </p:cTn>
                        </p:par>
                        <p:par>
                          <p:cTn id="64" fill="hold">
                            <p:stCondLst>
                              <p:cond delay="4500"/>
                            </p:stCondLst>
                            <p:childTnLst>
                              <p:par>
                                <p:cTn id="65" presetID="6" presetClass="entr" presetSubtype="16" fill="hold" nodeType="afterEffect">
                                  <p:stCondLst>
                                    <p:cond delay="0"/>
                                  </p:stCondLst>
                                  <p:childTnLst>
                                    <p:set>
                                      <p:cBhvr>
                                        <p:cTn id="66" dur="1" fill="hold">
                                          <p:stCondLst>
                                            <p:cond delay="0"/>
                                          </p:stCondLst>
                                        </p:cTn>
                                        <p:tgtEl>
                                          <p:spTgt spid="17420"/>
                                        </p:tgtEl>
                                        <p:attrNameLst>
                                          <p:attrName>style.visibility</p:attrName>
                                        </p:attrNameLst>
                                      </p:cBhvr>
                                      <p:to>
                                        <p:strVal val="visible"/>
                                      </p:to>
                                    </p:set>
                                    <p:animEffect transition="in" filter="circle(in)">
                                      <p:cBhvr>
                                        <p:cTn id="67" dur="15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7417" grpId="0" animBg="1"/>
      <p:bldP spid="17418" grpId="0"/>
      <p:bldP spid="17419" grpId="0" animBg="1"/>
      <p:bldP spid="68" grpId="0" animBg="1"/>
      <p:bldP spid="71" grpId="0" animBg="1"/>
      <p:bldP spid="72" grpId="0" animBg="1"/>
      <p:bldP spid="73" grpId="0" animBg="1"/>
      <p:bldP spid="74" grpId="0" animBg="1"/>
      <p:bldP spid="75" grpId="0" animBg="1"/>
      <p:bldP spid="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1"/>
          <p:cNvSpPr>
            <a:spLocks noChangeArrowheads="1"/>
          </p:cNvSpPr>
          <p:nvPr/>
        </p:nvSpPr>
        <p:spPr bwMode="auto">
          <a:xfrm>
            <a:off x="0" y="0"/>
            <a:ext cx="14224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18435" name="TextBox 39"/>
          <p:cNvSpPr>
            <a:spLocks noChangeArrowheads="1"/>
          </p:cNvSpPr>
          <p:nvPr/>
        </p:nvSpPr>
        <p:spPr bwMode="auto">
          <a:xfrm rot="-5400000">
            <a:off x="-1439862" y="3790950"/>
            <a:ext cx="4381500" cy="1422400"/>
          </a:xfrm>
          <a:prstGeom prst="rect">
            <a:avLst/>
          </a:prstGeom>
          <a:noFill/>
          <a:ln w="9525">
            <a:noFill/>
            <a:miter lim="800000"/>
          </a:ln>
        </p:spPr>
        <p:txBody>
          <a:bodyPr>
            <a:spAutoFit/>
          </a:bodyPr>
          <a:lstStyle/>
          <a:p>
            <a:pPr algn="ctr" eaLnBrk="1" hangingPunct="1">
              <a:lnSpc>
                <a:spcPct val="80000"/>
              </a:lnSpc>
              <a:buFont typeface="Arial" panose="020B0604020202020204" pitchFamily="34" charset="0"/>
              <a:buNone/>
            </a:pPr>
            <a:r>
              <a:rPr lang="en-US" altLang="zh-CN" sz="5400">
                <a:solidFill>
                  <a:schemeClr val="bg1"/>
                </a:solidFill>
                <a:latin typeface="Impact" panose="020B0806030902050204" pitchFamily="34" charset="0"/>
                <a:sym typeface="Impact" panose="020B0806030902050204" pitchFamily="34" charset="0"/>
              </a:rPr>
              <a:t>Writing preparations</a:t>
            </a:r>
            <a:endParaRPr lang="en-US" altLang="zh-CN" sz="5400">
              <a:solidFill>
                <a:schemeClr val="bg1"/>
              </a:solidFill>
              <a:latin typeface="Impact" panose="020B0806030902050204" pitchFamily="34" charset="0"/>
              <a:sym typeface="Impact" panose="020B0806030902050204" pitchFamily="34" charset="0"/>
            </a:endParaRPr>
          </a:p>
        </p:txBody>
      </p:sp>
      <p:sp>
        <p:nvSpPr>
          <p:cNvPr id="18436" name="椭圆 67"/>
          <p:cNvSpPr>
            <a:spLocks noChangeArrowheads="1"/>
          </p:cNvSpPr>
          <p:nvPr/>
        </p:nvSpPr>
        <p:spPr bwMode="auto">
          <a:xfrm>
            <a:off x="71438" y="685800"/>
            <a:ext cx="1281112"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8437" name="Group 89"/>
          <p:cNvGrpSpPr/>
          <p:nvPr/>
        </p:nvGrpSpPr>
        <p:grpSpPr bwMode="auto">
          <a:xfrm>
            <a:off x="330200" y="785813"/>
            <a:ext cx="830263" cy="1068387"/>
            <a:chOff x="0" y="0"/>
            <a:chExt cx="2692401" cy="3448051"/>
          </a:xfrm>
        </p:grpSpPr>
        <p:sp>
          <p:nvSpPr>
            <p:cNvPr id="18451"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18452"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18453"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8454"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8455"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18456"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8457"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grpSp>
        <p:nvGrpSpPr>
          <p:cNvPr id="18438" name="组合 89"/>
          <p:cNvGrpSpPr/>
          <p:nvPr/>
        </p:nvGrpSpPr>
        <p:grpSpPr bwMode="auto">
          <a:xfrm>
            <a:off x="1549400" y="668338"/>
            <a:ext cx="2154238" cy="960437"/>
            <a:chOff x="0" y="0"/>
            <a:chExt cx="4600027" cy="2049932"/>
          </a:xfrm>
        </p:grpSpPr>
        <p:sp>
          <p:nvSpPr>
            <p:cNvPr id="18448" name="矩形 91"/>
            <p:cNvSpPr>
              <a:spLocks noChangeArrowheads="1"/>
            </p:cNvSpPr>
            <p:nvPr/>
          </p:nvSpPr>
          <p:spPr bwMode="auto">
            <a:xfrm>
              <a:off x="0" y="0"/>
              <a:ext cx="1967948" cy="496956"/>
            </a:xfrm>
            <a:prstGeom prst="rect">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sp>
          <p:nvSpPr>
            <p:cNvPr id="18449" name="直接连接符 102"/>
            <p:cNvSpPr>
              <a:spLocks noChangeShapeType="1"/>
            </p:cNvSpPr>
            <p:nvPr/>
          </p:nvSpPr>
          <p:spPr bwMode="auto">
            <a:xfrm>
              <a:off x="535235" y="1930662"/>
              <a:ext cx="3897472" cy="1"/>
            </a:xfrm>
            <a:prstGeom prst="line">
              <a:avLst/>
            </a:prstGeom>
            <a:noFill/>
            <a:ln w="38100">
              <a:solidFill>
                <a:schemeClr val="bg1"/>
              </a:solidFill>
              <a:round/>
            </a:ln>
          </p:spPr>
          <p:txBody>
            <a:bodyPr/>
            <a:lstStyle/>
            <a:p>
              <a:endParaRPr lang="zh-CN" altLang="en-US"/>
            </a:p>
          </p:txBody>
        </p:sp>
        <p:sp>
          <p:nvSpPr>
            <p:cNvPr id="18450" name="椭圆 103"/>
            <p:cNvSpPr>
              <a:spLocks noChangeArrowheads="1"/>
            </p:cNvSpPr>
            <p:nvPr/>
          </p:nvSpPr>
          <p:spPr bwMode="auto">
            <a:xfrm>
              <a:off x="4361487" y="1811392"/>
              <a:ext cx="238540" cy="238540"/>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grpSp>
      <p:sp>
        <p:nvSpPr>
          <p:cNvPr id="18439" name="矩形 6"/>
          <p:cNvSpPr>
            <a:spLocks noChangeArrowheads="1"/>
          </p:cNvSpPr>
          <p:nvPr/>
        </p:nvSpPr>
        <p:spPr bwMode="auto">
          <a:xfrm>
            <a:off x="1352550" y="1474788"/>
            <a:ext cx="11049000" cy="4933658"/>
          </a:xfrm>
          <a:prstGeom prst="rect">
            <a:avLst/>
          </a:prstGeom>
          <a:noFill/>
          <a:ln w="9525">
            <a:noFill/>
            <a:miter lim="800000"/>
          </a:ln>
        </p:spPr>
        <p:txBody>
          <a:bodyPr>
            <a:spAutoFit/>
          </a:bodyPr>
          <a:lstStyle/>
          <a:p>
            <a:pPr>
              <a:lnSpc>
                <a:spcPct val="130000"/>
              </a:lnSpc>
            </a:pPr>
            <a:r>
              <a:rPr lang="zh-CN" altLang="en-US" sz="2200" b="1" dirty="0">
                <a:solidFill>
                  <a:srgbClr val="9E0808"/>
                </a:solidFill>
                <a:ea typeface="方正风雅宋简体" pitchFamily="2" charset="-122"/>
                <a:sym typeface="Calibri" panose="020F0502020204030204" pitchFamily="34" charset="0"/>
              </a:rPr>
              <a:t>结尾：表达希望得到对方的帮助并致谢。</a:t>
            </a:r>
            <a:endParaRPr lang="zh-CN" altLang="en-US" sz="2200" b="1" dirty="0">
              <a:solidFill>
                <a:srgbClr val="9E0808"/>
              </a:solidFill>
              <a:ea typeface="方正风雅宋简体" pitchFamily="2" charset="-122"/>
              <a:sym typeface="Calibri" panose="020F0502020204030204" pitchFamily="34" charset="0"/>
            </a:endParaRPr>
          </a:p>
          <a:p>
            <a:pPr>
              <a:lnSpc>
                <a:spcPct val="130000"/>
              </a:lnSpc>
            </a:pPr>
            <a:r>
              <a:rPr lang="zh-CN" altLang="en-US" sz="2200" b="1" dirty="0">
                <a:ea typeface="方正风雅宋简体" pitchFamily="2" charset="-122"/>
                <a:sym typeface="Calibri" panose="020F0502020204030204" pitchFamily="34" charset="0"/>
              </a:rPr>
              <a:t> </a:t>
            </a:r>
            <a:r>
              <a:rPr lang="en-US" altLang="zh-CN" sz="2200" b="1" dirty="0">
                <a:ea typeface="方正风雅宋简体" pitchFamily="2" charset="-122"/>
                <a:sym typeface="Calibri" panose="020F0502020204030204" pitchFamily="34" charset="0"/>
              </a:rPr>
              <a:t>I would appreciate it if you could give me a hand.</a:t>
            </a:r>
            <a:endParaRPr lang="en-US" altLang="zh-CN" sz="2200" b="1" dirty="0">
              <a:ea typeface="方正风雅宋简体" pitchFamily="2" charset="-122"/>
              <a:sym typeface="Calibri" panose="020F0502020204030204" pitchFamily="34" charset="0"/>
            </a:endParaRPr>
          </a:p>
          <a:p>
            <a:pPr>
              <a:lnSpc>
                <a:spcPct val="130000"/>
              </a:lnSpc>
            </a:pPr>
            <a:r>
              <a:rPr lang="en-US" altLang="zh-CN" sz="2200" b="1" dirty="0">
                <a:ea typeface="方正风雅宋简体" pitchFamily="2" charset="-122"/>
                <a:sym typeface="Calibri" panose="020F0502020204030204" pitchFamily="34" charset="0"/>
              </a:rPr>
              <a:t> </a:t>
            </a:r>
            <a:r>
              <a:rPr lang="en-US" altLang="zh-CN" sz="2200" b="1" dirty="0" smtClean="0">
                <a:ea typeface="方正风雅宋简体" pitchFamily="2" charset="-122"/>
                <a:sym typeface="Calibri" panose="020F0502020204030204" pitchFamily="34" charset="0"/>
              </a:rPr>
              <a:t>Your help/assistance would be greatly appreciated. </a:t>
            </a:r>
            <a:endParaRPr lang="en-US" altLang="zh-CN" sz="2200" b="1" dirty="0" smtClean="0">
              <a:ea typeface="方正风雅宋简体" pitchFamily="2" charset="-122"/>
              <a:sym typeface="Calibri" panose="020F0502020204030204" pitchFamily="34" charset="0"/>
            </a:endParaRPr>
          </a:p>
          <a:p>
            <a:pPr>
              <a:lnSpc>
                <a:spcPct val="130000"/>
              </a:lnSpc>
            </a:pPr>
            <a:r>
              <a:rPr lang="en-US" altLang="zh-CN" sz="2200" b="1" dirty="0" smtClean="0">
                <a:ea typeface="方正风雅宋简体" pitchFamily="2" charset="-122"/>
                <a:sym typeface="Calibri" panose="020F0502020204030204" pitchFamily="34" charset="0"/>
              </a:rPr>
              <a:t>      I </a:t>
            </a:r>
            <a:r>
              <a:rPr lang="en-US" altLang="zh-CN" sz="2200" b="1" dirty="0">
                <a:ea typeface="方正风雅宋简体" pitchFamily="2" charset="-122"/>
                <a:sym typeface="Calibri" panose="020F0502020204030204" pitchFamily="34" charset="0"/>
              </a:rPr>
              <a:t>would be extremely grateful if you do me the favor</a:t>
            </a:r>
            <a:r>
              <a:rPr lang="en-US" altLang="zh-CN" sz="2200" b="1" dirty="0" smtClean="0">
                <a:ea typeface="方正风雅宋简体" pitchFamily="2" charset="-122"/>
                <a:sym typeface="Calibri" panose="020F0502020204030204" pitchFamily="34" charset="0"/>
              </a:rPr>
              <a:t>.</a:t>
            </a:r>
            <a:endParaRPr lang="en-US" altLang="zh-CN" sz="2200" b="1" dirty="0">
              <a:ea typeface="方正风雅宋简体" pitchFamily="2" charset="-122"/>
              <a:sym typeface="Calibri" panose="020F0502020204030204" pitchFamily="34" charset="0"/>
            </a:endParaRPr>
          </a:p>
          <a:p>
            <a:pPr>
              <a:lnSpc>
                <a:spcPct val="130000"/>
              </a:lnSpc>
            </a:pPr>
            <a:r>
              <a:rPr lang="en-US" altLang="zh-CN" sz="2200" b="1" dirty="0">
                <a:ea typeface="方正风雅宋简体" pitchFamily="2" charset="-122"/>
                <a:sym typeface="Calibri" panose="020F0502020204030204" pitchFamily="34" charset="0"/>
              </a:rPr>
              <a:t> </a:t>
            </a:r>
            <a:r>
              <a:rPr lang="en-US" altLang="zh-CN" sz="2200" b="1" dirty="0" smtClean="0">
                <a:ea typeface="方正风雅宋简体" pitchFamily="2" charset="-122"/>
                <a:sym typeface="Calibri" panose="020F0502020204030204" pitchFamily="34" charset="0"/>
              </a:rPr>
              <a:t> I would appreciate it if you are kind and generous to do this for me.</a:t>
            </a:r>
            <a:endParaRPr lang="en-US" altLang="zh-CN" sz="2200" b="1" dirty="0" smtClean="0">
              <a:ea typeface="方正风雅宋简体" pitchFamily="2" charset="-122"/>
              <a:sym typeface="Calibri" panose="020F0502020204030204" pitchFamily="34" charset="0"/>
            </a:endParaRPr>
          </a:p>
          <a:p>
            <a:pPr>
              <a:lnSpc>
                <a:spcPct val="130000"/>
              </a:lnSpc>
            </a:pPr>
            <a:r>
              <a:rPr lang="en-US" altLang="zh-CN" sz="2200" b="1" dirty="0" smtClean="0">
                <a:ea typeface="方正风雅宋简体" pitchFamily="2" charset="-122"/>
                <a:sym typeface="Calibri" panose="020F0502020204030204" pitchFamily="34" charset="0"/>
              </a:rPr>
              <a:t>      I </a:t>
            </a:r>
            <a:r>
              <a:rPr lang="en-US" altLang="zh-CN" sz="2200" b="1" dirty="0">
                <a:ea typeface="方正风雅宋简体" pitchFamily="2" charset="-122"/>
                <a:sym typeface="Calibri" panose="020F0502020204030204" pitchFamily="34" charset="0"/>
              </a:rPr>
              <a:t>would be more than pleased if you could give me some suggestions.</a:t>
            </a:r>
            <a:endParaRPr lang="en-US" altLang="zh-CN" sz="2200" b="1" dirty="0">
              <a:ea typeface="方正风雅宋简体" pitchFamily="2" charset="-122"/>
              <a:sym typeface="Calibri" panose="020F0502020204030204" pitchFamily="34" charset="0"/>
            </a:endParaRPr>
          </a:p>
          <a:p>
            <a:pPr>
              <a:lnSpc>
                <a:spcPct val="130000"/>
              </a:lnSpc>
            </a:pPr>
            <a:r>
              <a:rPr lang="en-US" altLang="zh-CN" sz="2200" b="1" dirty="0" smtClean="0">
                <a:ea typeface="方正风雅宋简体" pitchFamily="2" charset="-122"/>
                <a:sym typeface="Calibri" panose="020F0502020204030204" pitchFamily="34" charset="0"/>
              </a:rPr>
              <a:t>  </a:t>
            </a:r>
            <a:r>
              <a:rPr lang="en-US" altLang="zh-CN" sz="2200" b="1" dirty="0">
                <a:ea typeface="方正风雅宋简体" pitchFamily="2" charset="-122"/>
                <a:sym typeface="Calibri" panose="020F0502020204030204" pitchFamily="34" charset="0"/>
              </a:rPr>
              <a:t>I would appreciate it more than I can say if you would like to consider my request.</a:t>
            </a:r>
            <a:endParaRPr lang="en-US" altLang="zh-CN" sz="2200" b="1" dirty="0">
              <a:ea typeface="方正风雅宋简体" pitchFamily="2" charset="-122"/>
              <a:sym typeface="Calibri" panose="020F0502020204030204" pitchFamily="34" charset="0"/>
            </a:endParaRPr>
          </a:p>
          <a:p>
            <a:pPr>
              <a:lnSpc>
                <a:spcPct val="130000"/>
              </a:lnSpc>
            </a:pPr>
            <a:r>
              <a:rPr lang="en-US" altLang="zh-CN" sz="2200" b="1" dirty="0">
                <a:ea typeface="方正风雅宋简体" pitchFamily="2" charset="-122"/>
                <a:sym typeface="Calibri" panose="020F0502020204030204" pitchFamily="34" charset="0"/>
              </a:rPr>
              <a:t> I would be grateful if you could do me the favor. Looking forward to your early reply.</a:t>
            </a:r>
            <a:endParaRPr lang="en-US" altLang="zh-CN" sz="2200" b="1" dirty="0">
              <a:ea typeface="方正风雅宋简体" pitchFamily="2" charset="-122"/>
              <a:sym typeface="Calibri" panose="020F0502020204030204" pitchFamily="34" charset="0"/>
            </a:endParaRPr>
          </a:p>
          <a:p>
            <a:pPr>
              <a:lnSpc>
                <a:spcPct val="130000"/>
              </a:lnSpc>
            </a:pPr>
            <a:r>
              <a:rPr lang="en-US" altLang="zh-CN" sz="2200" b="1" dirty="0">
                <a:ea typeface="方正风雅宋简体" pitchFamily="2" charset="-122"/>
                <a:sym typeface="Calibri" panose="020F0502020204030204" pitchFamily="34" charset="0"/>
              </a:rPr>
              <a:t> Should you be kind enough to give me any help, I would be grateful to you.</a:t>
            </a:r>
            <a:endParaRPr lang="en-US" altLang="zh-CN" sz="2200" b="1" dirty="0">
              <a:ea typeface="方正风雅宋简体" pitchFamily="2" charset="-122"/>
              <a:sym typeface="Calibri" panose="020F0502020204030204" pitchFamily="34" charset="0"/>
            </a:endParaRPr>
          </a:p>
        </p:txBody>
      </p:sp>
      <p:sp>
        <p:nvSpPr>
          <p:cNvPr id="23" name="椭圆 22"/>
          <p:cNvSpPr/>
          <p:nvPr/>
        </p:nvSpPr>
        <p:spPr>
          <a:xfrm>
            <a:off x="1743075" y="57150"/>
            <a:ext cx="1390650" cy="1360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4" name="椭圆 23"/>
          <p:cNvSpPr/>
          <p:nvPr/>
        </p:nvSpPr>
        <p:spPr>
          <a:xfrm>
            <a:off x="1847850" y="165100"/>
            <a:ext cx="1212850" cy="1177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5" name="椭圆 24"/>
          <p:cNvSpPr/>
          <p:nvPr/>
        </p:nvSpPr>
        <p:spPr>
          <a:xfrm>
            <a:off x="1946275" y="249238"/>
            <a:ext cx="1038225" cy="103346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8443" name="文本框 26"/>
          <p:cNvSpPr txBox="1">
            <a:spLocks noChangeArrowheads="1"/>
          </p:cNvSpPr>
          <p:nvPr/>
        </p:nvSpPr>
        <p:spPr bwMode="auto">
          <a:xfrm>
            <a:off x="1830388" y="517525"/>
            <a:ext cx="1303337" cy="461963"/>
          </a:xfrm>
          <a:prstGeom prst="rect">
            <a:avLst/>
          </a:prstGeom>
          <a:noFill/>
          <a:ln w="9525">
            <a:noFill/>
            <a:miter lim="800000"/>
          </a:ln>
        </p:spPr>
        <p:txBody>
          <a:bodyPr>
            <a:spAutoFit/>
          </a:bodyPr>
          <a:lstStyle/>
          <a:p>
            <a:pPr algn="ctr"/>
            <a:r>
              <a:rPr lang="en-US" altLang="zh-CN" sz="2400" b="1">
                <a:solidFill>
                  <a:srgbClr val="FFFFFF"/>
                </a:solidFill>
                <a:latin typeface="Century Gothic" panose="020B0502020202020204" pitchFamily="34" charset="0"/>
                <a:ea typeface="微软雅黑" panose="020B0503020204020204" pitchFamily="34" charset="-122"/>
                <a:sym typeface="Calibri" panose="020F0502020204030204" pitchFamily="34" charset="0"/>
              </a:rPr>
              <a:t>Para.3</a:t>
            </a:r>
            <a:endParaRPr lang="zh-CN" altLang="en-US" sz="2400" b="1">
              <a:solidFill>
                <a:srgbClr val="FFFFFF"/>
              </a:solidFill>
              <a:latin typeface="Century Gothic" panose="020B0502020202020204" pitchFamily="34" charset="0"/>
              <a:ea typeface="微软雅黑" panose="020B0503020204020204" pitchFamily="34" charset="-122"/>
              <a:sym typeface="Calibri" panose="020F0502020204030204" pitchFamily="34" charset="0"/>
            </a:endParaRPr>
          </a:p>
        </p:txBody>
      </p:sp>
      <p:sp>
        <p:nvSpPr>
          <p:cNvPr id="18444" name="流程图: 可选过程 1"/>
          <p:cNvSpPr>
            <a:spLocks noChangeArrowheads="1"/>
          </p:cNvSpPr>
          <p:nvPr/>
        </p:nvSpPr>
        <p:spPr bwMode="auto">
          <a:xfrm>
            <a:off x="3327400" y="384175"/>
            <a:ext cx="5060950" cy="684213"/>
          </a:xfrm>
          <a:prstGeom prst="flowChartAlternateProcess">
            <a:avLst/>
          </a:prstGeom>
          <a:solidFill>
            <a:srgbClr val="C00000"/>
          </a:solidFill>
          <a:ln w="9525" algn="ctr">
            <a:solidFill>
              <a:srgbClr val="C00000"/>
            </a:solidFill>
            <a:round/>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18445" name="矩形 2"/>
          <p:cNvSpPr>
            <a:spLocks noChangeArrowheads="1"/>
          </p:cNvSpPr>
          <p:nvPr/>
        </p:nvSpPr>
        <p:spPr bwMode="auto">
          <a:xfrm>
            <a:off x="3414713" y="465138"/>
            <a:ext cx="4992687" cy="522287"/>
          </a:xfrm>
          <a:prstGeom prst="rect">
            <a:avLst/>
          </a:prstGeom>
          <a:noFill/>
          <a:ln w="9525">
            <a:noFill/>
            <a:miter lim="800000"/>
          </a:ln>
        </p:spPr>
        <p:txBody>
          <a:bodyPr>
            <a:spAutoFit/>
          </a:bodyPr>
          <a:lstStyle/>
          <a:p>
            <a:r>
              <a:rPr lang="en-US" altLang="zh-CN" sz="2800" b="1">
                <a:solidFill>
                  <a:schemeClr val="bg1"/>
                </a:solidFill>
                <a:ea typeface="方正风雅宋简体" pitchFamily="2" charset="-122"/>
                <a:sym typeface="Calibri" panose="020F0502020204030204" pitchFamily="34" charset="0"/>
              </a:rPr>
              <a:t> Ending</a:t>
            </a:r>
            <a:endParaRPr lang="en-US" altLang="zh-CN" sz="2800" b="1">
              <a:solidFill>
                <a:schemeClr val="bg1"/>
              </a:solidFill>
              <a:ea typeface="方正风雅宋简体" pitchFamily="2" charset="-122"/>
              <a:sym typeface="Calibri" panose="020F0502020204030204" pitchFamily="34" charset="0"/>
            </a:endParaRPr>
          </a:p>
        </p:txBody>
      </p:sp>
      <p:sp>
        <p:nvSpPr>
          <p:cNvPr id="18446"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8447"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13</a:t>
            </a:r>
            <a:endParaRPr lang="zh-CN" altLang="en-US" sz="1600">
              <a:solidFill>
                <a:srgbClr val="9E0808"/>
              </a:solidFill>
              <a:latin typeface="Impact" panose="020B0806030902050204" pitchFamily="34" charset="0"/>
              <a:sym typeface="Impact" panose="020B080603090205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443"/>
                                        </p:tgtEl>
                                        <p:attrNameLst>
                                          <p:attrName>style.visibility</p:attrName>
                                        </p:attrNameLst>
                                      </p:cBhvr>
                                      <p:to>
                                        <p:strVal val="visible"/>
                                      </p:to>
                                    </p:set>
                                    <p:animEffect transition="in" filter="fade">
                                      <p:cBhvr>
                                        <p:cTn id="22" dur="1000"/>
                                        <p:tgtEl>
                                          <p:spTgt spid="18443"/>
                                        </p:tgtEl>
                                      </p:cBhvr>
                                    </p:animEffect>
                                    <p:anim calcmode="lin" valueType="num">
                                      <p:cBhvr>
                                        <p:cTn id="23" dur="1000" fill="hold"/>
                                        <p:tgtEl>
                                          <p:spTgt spid="18443"/>
                                        </p:tgtEl>
                                        <p:attrNameLst>
                                          <p:attrName>ppt_x</p:attrName>
                                        </p:attrNameLst>
                                      </p:cBhvr>
                                      <p:tavLst>
                                        <p:tav tm="0">
                                          <p:val>
                                            <p:strVal val="#ppt_x"/>
                                          </p:val>
                                        </p:tav>
                                        <p:tav tm="100000">
                                          <p:val>
                                            <p:strVal val="#ppt_x"/>
                                          </p:val>
                                        </p:tav>
                                      </p:tavLst>
                                    </p:anim>
                                    <p:anim calcmode="lin" valueType="num">
                                      <p:cBhvr>
                                        <p:cTn id="24" dur="1000" fill="hold"/>
                                        <p:tgtEl>
                                          <p:spTgt spid="1844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8444"/>
                                        </p:tgtEl>
                                        <p:attrNameLst>
                                          <p:attrName>style.visibility</p:attrName>
                                        </p:attrNameLst>
                                      </p:cBhvr>
                                      <p:to>
                                        <p:strVal val="visible"/>
                                      </p:to>
                                    </p:set>
                                    <p:animEffect transition="in" filter="wheel(1)">
                                      <p:cBhvr>
                                        <p:cTn id="29" dur="1250"/>
                                        <p:tgtEl>
                                          <p:spTgt spid="18444"/>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8445"/>
                                        </p:tgtEl>
                                        <p:attrNameLst>
                                          <p:attrName>style.visibility</p:attrName>
                                        </p:attrNameLst>
                                      </p:cBhvr>
                                      <p:to>
                                        <p:strVal val="visible"/>
                                      </p:to>
                                    </p:set>
                                    <p:animEffect transition="in" filter="wheel(1)">
                                      <p:cBhvr>
                                        <p:cTn id="32" dur="1250"/>
                                        <p:tgtEl>
                                          <p:spTgt spid="1844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8439">
                                            <p:txEl>
                                              <p:pRg st="0" end="0"/>
                                            </p:txEl>
                                          </p:spTgt>
                                        </p:tgtEl>
                                        <p:attrNameLst>
                                          <p:attrName>style.visibility</p:attrName>
                                        </p:attrNameLst>
                                      </p:cBhvr>
                                      <p:to>
                                        <p:strVal val="visible"/>
                                      </p:to>
                                    </p:set>
                                    <p:animEffect transition="in" filter="wheel(1)">
                                      <p:cBhvr>
                                        <p:cTn id="37" dur="1250"/>
                                        <p:tgtEl>
                                          <p:spTgt spid="18439">
                                            <p:txEl>
                                              <p:pRg st="0" end="0"/>
                                            </p:txEl>
                                          </p:spTgt>
                                        </p:tgtEl>
                                      </p:cBhvr>
                                    </p:animEffect>
                                  </p:childTnLst>
                                </p:cTn>
                              </p:par>
                            </p:childTnLst>
                          </p:cTn>
                        </p:par>
                        <p:par>
                          <p:cTn id="38" fill="hold">
                            <p:stCondLst>
                              <p:cond delay="1500"/>
                            </p:stCondLst>
                            <p:childTnLst>
                              <p:par>
                                <p:cTn id="39" presetID="21" presetClass="entr" presetSubtype="1" fill="hold" grpId="0" nodeType="afterEffect">
                                  <p:stCondLst>
                                    <p:cond delay="0"/>
                                  </p:stCondLst>
                                  <p:childTnLst>
                                    <p:set>
                                      <p:cBhvr>
                                        <p:cTn id="40" dur="1" fill="hold">
                                          <p:stCondLst>
                                            <p:cond delay="0"/>
                                          </p:stCondLst>
                                        </p:cTn>
                                        <p:tgtEl>
                                          <p:spTgt spid="18439">
                                            <p:txEl>
                                              <p:pRg st="1" end="1"/>
                                            </p:txEl>
                                          </p:spTgt>
                                        </p:tgtEl>
                                        <p:attrNameLst>
                                          <p:attrName>style.visibility</p:attrName>
                                        </p:attrNameLst>
                                      </p:cBhvr>
                                      <p:to>
                                        <p:strVal val="visible"/>
                                      </p:to>
                                    </p:set>
                                    <p:animEffect transition="in" filter="wheel(1)">
                                      <p:cBhvr>
                                        <p:cTn id="41" dur="1250"/>
                                        <p:tgtEl>
                                          <p:spTgt spid="18439">
                                            <p:txEl>
                                              <p:pRg st="1" end="1"/>
                                            </p:txEl>
                                          </p:spTgt>
                                        </p:tgtEl>
                                      </p:cBhvr>
                                    </p:animEffect>
                                  </p:childTnLst>
                                </p:cTn>
                              </p:par>
                            </p:childTnLst>
                          </p:cTn>
                        </p:par>
                        <p:par>
                          <p:cTn id="42" fill="hold">
                            <p:stCondLst>
                              <p:cond delay="3000"/>
                            </p:stCondLst>
                            <p:childTnLst>
                              <p:par>
                                <p:cTn id="43" presetID="21" presetClass="entr" presetSubtype="1" fill="hold" grpId="0" nodeType="afterEffect">
                                  <p:stCondLst>
                                    <p:cond delay="0"/>
                                  </p:stCondLst>
                                  <p:childTnLst>
                                    <p:set>
                                      <p:cBhvr>
                                        <p:cTn id="44" dur="1" fill="hold">
                                          <p:stCondLst>
                                            <p:cond delay="0"/>
                                          </p:stCondLst>
                                        </p:cTn>
                                        <p:tgtEl>
                                          <p:spTgt spid="18439">
                                            <p:txEl>
                                              <p:pRg st="2" end="2"/>
                                            </p:txEl>
                                          </p:spTgt>
                                        </p:tgtEl>
                                        <p:attrNameLst>
                                          <p:attrName>style.visibility</p:attrName>
                                        </p:attrNameLst>
                                      </p:cBhvr>
                                      <p:to>
                                        <p:strVal val="visible"/>
                                      </p:to>
                                    </p:set>
                                    <p:animEffect transition="in" filter="wheel(1)">
                                      <p:cBhvr>
                                        <p:cTn id="45" dur="1250"/>
                                        <p:tgtEl>
                                          <p:spTgt spid="18439">
                                            <p:txEl>
                                              <p:pRg st="2" end="2"/>
                                            </p:txEl>
                                          </p:spTgt>
                                        </p:tgtEl>
                                      </p:cBhvr>
                                    </p:animEffect>
                                  </p:childTnLst>
                                </p:cTn>
                              </p:par>
                            </p:childTnLst>
                          </p:cTn>
                        </p:par>
                        <p:par>
                          <p:cTn id="46" fill="hold">
                            <p:stCondLst>
                              <p:cond delay="4500"/>
                            </p:stCondLst>
                            <p:childTnLst>
                              <p:par>
                                <p:cTn id="47" presetID="21" presetClass="entr" presetSubtype="1" fill="hold" grpId="0" nodeType="afterEffect">
                                  <p:stCondLst>
                                    <p:cond delay="0"/>
                                  </p:stCondLst>
                                  <p:childTnLst>
                                    <p:set>
                                      <p:cBhvr>
                                        <p:cTn id="48" dur="1" fill="hold">
                                          <p:stCondLst>
                                            <p:cond delay="0"/>
                                          </p:stCondLst>
                                        </p:cTn>
                                        <p:tgtEl>
                                          <p:spTgt spid="18439">
                                            <p:txEl>
                                              <p:pRg st="3" end="3"/>
                                            </p:txEl>
                                          </p:spTgt>
                                        </p:tgtEl>
                                        <p:attrNameLst>
                                          <p:attrName>style.visibility</p:attrName>
                                        </p:attrNameLst>
                                      </p:cBhvr>
                                      <p:to>
                                        <p:strVal val="visible"/>
                                      </p:to>
                                    </p:set>
                                    <p:animEffect transition="in" filter="wheel(1)">
                                      <p:cBhvr>
                                        <p:cTn id="49" dur="1250"/>
                                        <p:tgtEl>
                                          <p:spTgt spid="18439">
                                            <p:txEl>
                                              <p:pRg st="3" end="3"/>
                                            </p:txEl>
                                          </p:spTgt>
                                        </p:tgtEl>
                                      </p:cBhvr>
                                    </p:animEffect>
                                  </p:childTnLst>
                                </p:cTn>
                              </p:par>
                            </p:childTnLst>
                          </p:cTn>
                        </p:par>
                        <p:par>
                          <p:cTn id="50" fill="hold">
                            <p:stCondLst>
                              <p:cond delay="6000"/>
                            </p:stCondLst>
                            <p:childTnLst>
                              <p:par>
                                <p:cTn id="51" presetID="21" presetClass="entr" presetSubtype="1" fill="hold" grpId="0" nodeType="afterEffect">
                                  <p:stCondLst>
                                    <p:cond delay="0"/>
                                  </p:stCondLst>
                                  <p:childTnLst>
                                    <p:set>
                                      <p:cBhvr>
                                        <p:cTn id="52" dur="1" fill="hold">
                                          <p:stCondLst>
                                            <p:cond delay="0"/>
                                          </p:stCondLst>
                                        </p:cTn>
                                        <p:tgtEl>
                                          <p:spTgt spid="18439">
                                            <p:txEl>
                                              <p:pRg st="4" end="4"/>
                                            </p:txEl>
                                          </p:spTgt>
                                        </p:tgtEl>
                                        <p:attrNameLst>
                                          <p:attrName>style.visibility</p:attrName>
                                        </p:attrNameLst>
                                      </p:cBhvr>
                                      <p:to>
                                        <p:strVal val="visible"/>
                                      </p:to>
                                    </p:set>
                                    <p:animEffect transition="in" filter="wheel(1)">
                                      <p:cBhvr>
                                        <p:cTn id="53" dur="1250"/>
                                        <p:tgtEl>
                                          <p:spTgt spid="18439">
                                            <p:txEl>
                                              <p:pRg st="4" end="4"/>
                                            </p:txEl>
                                          </p:spTgt>
                                        </p:tgtEl>
                                      </p:cBhvr>
                                    </p:animEffect>
                                  </p:childTnLst>
                                </p:cTn>
                              </p:par>
                            </p:childTnLst>
                          </p:cTn>
                        </p:par>
                        <p:par>
                          <p:cTn id="54" fill="hold">
                            <p:stCondLst>
                              <p:cond delay="7500"/>
                            </p:stCondLst>
                            <p:childTnLst>
                              <p:par>
                                <p:cTn id="55" presetID="21" presetClass="entr" presetSubtype="1" fill="hold" grpId="0" nodeType="afterEffect">
                                  <p:stCondLst>
                                    <p:cond delay="0"/>
                                  </p:stCondLst>
                                  <p:childTnLst>
                                    <p:set>
                                      <p:cBhvr>
                                        <p:cTn id="56" dur="1" fill="hold">
                                          <p:stCondLst>
                                            <p:cond delay="0"/>
                                          </p:stCondLst>
                                        </p:cTn>
                                        <p:tgtEl>
                                          <p:spTgt spid="18439">
                                            <p:txEl>
                                              <p:pRg st="5" end="5"/>
                                            </p:txEl>
                                          </p:spTgt>
                                        </p:tgtEl>
                                        <p:attrNameLst>
                                          <p:attrName>style.visibility</p:attrName>
                                        </p:attrNameLst>
                                      </p:cBhvr>
                                      <p:to>
                                        <p:strVal val="visible"/>
                                      </p:to>
                                    </p:set>
                                    <p:animEffect transition="in" filter="wheel(1)">
                                      <p:cBhvr>
                                        <p:cTn id="57" dur="1250"/>
                                        <p:tgtEl>
                                          <p:spTgt spid="18439">
                                            <p:txEl>
                                              <p:pRg st="5" end="5"/>
                                            </p:txEl>
                                          </p:spTgt>
                                        </p:tgtEl>
                                      </p:cBhvr>
                                    </p:animEffect>
                                  </p:childTnLst>
                                </p:cTn>
                              </p:par>
                            </p:childTnLst>
                          </p:cTn>
                        </p:par>
                        <p:par>
                          <p:cTn id="58" fill="hold">
                            <p:stCondLst>
                              <p:cond delay="9000"/>
                            </p:stCondLst>
                            <p:childTnLst>
                              <p:par>
                                <p:cTn id="59" presetID="21" presetClass="entr" presetSubtype="1" fill="hold" grpId="0" nodeType="afterEffect">
                                  <p:stCondLst>
                                    <p:cond delay="0"/>
                                  </p:stCondLst>
                                  <p:childTnLst>
                                    <p:set>
                                      <p:cBhvr>
                                        <p:cTn id="60" dur="1" fill="hold">
                                          <p:stCondLst>
                                            <p:cond delay="0"/>
                                          </p:stCondLst>
                                        </p:cTn>
                                        <p:tgtEl>
                                          <p:spTgt spid="18439">
                                            <p:txEl>
                                              <p:pRg st="6" end="6"/>
                                            </p:txEl>
                                          </p:spTgt>
                                        </p:tgtEl>
                                        <p:attrNameLst>
                                          <p:attrName>style.visibility</p:attrName>
                                        </p:attrNameLst>
                                      </p:cBhvr>
                                      <p:to>
                                        <p:strVal val="visible"/>
                                      </p:to>
                                    </p:set>
                                    <p:animEffect transition="in" filter="wheel(1)">
                                      <p:cBhvr>
                                        <p:cTn id="61" dur="1250"/>
                                        <p:tgtEl>
                                          <p:spTgt spid="18439">
                                            <p:txEl>
                                              <p:pRg st="6" end="6"/>
                                            </p:txEl>
                                          </p:spTgt>
                                        </p:tgtEl>
                                      </p:cBhvr>
                                    </p:animEffect>
                                  </p:childTnLst>
                                </p:cTn>
                              </p:par>
                            </p:childTnLst>
                          </p:cTn>
                        </p:par>
                        <p:par>
                          <p:cTn id="62" fill="hold">
                            <p:stCondLst>
                              <p:cond delay="10500"/>
                            </p:stCondLst>
                            <p:childTnLst>
                              <p:par>
                                <p:cTn id="63" presetID="21" presetClass="entr" presetSubtype="1" fill="hold" grpId="0" nodeType="afterEffect">
                                  <p:stCondLst>
                                    <p:cond delay="0"/>
                                  </p:stCondLst>
                                  <p:childTnLst>
                                    <p:set>
                                      <p:cBhvr>
                                        <p:cTn id="64" dur="1" fill="hold">
                                          <p:stCondLst>
                                            <p:cond delay="0"/>
                                          </p:stCondLst>
                                        </p:cTn>
                                        <p:tgtEl>
                                          <p:spTgt spid="18439">
                                            <p:txEl>
                                              <p:pRg st="7" end="7"/>
                                            </p:txEl>
                                          </p:spTgt>
                                        </p:tgtEl>
                                        <p:attrNameLst>
                                          <p:attrName>style.visibility</p:attrName>
                                        </p:attrNameLst>
                                      </p:cBhvr>
                                      <p:to>
                                        <p:strVal val="visible"/>
                                      </p:to>
                                    </p:set>
                                    <p:animEffect transition="in" filter="wheel(1)">
                                      <p:cBhvr>
                                        <p:cTn id="65" dur="1250"/>
                                        <p:tgtEl>
                                          <p:spTgt spid="18439">
                                            <p:txEl>
                                              <p:pRg st="7" end="7"/>
                                            </p:txEl>
                                          </p:spTgt>
                                        </p:tgtEl>
                                      </p:cBhvr>
                                    </p:animEffect>
                                  </p:childTnLst>
                                </p:cTn>
                              </p:par>
                            </p:childTnLst>
                          </p:cTn>
                        </p:par>
                        <p:par>
                          <p:cTn id="66" fill="hold">
                            <p:stCondLst>
                              <p:cond delay="12000"/>
                            </p:stCondLst>
                            <p:childTnLst>
                              <p:par>
                                <p:cTn id="67" presetID="21" presetClass="entr" presetSubtype="1" fill="hold" grpId="0" nodeType="afterEffect">
                                  <p:stCondLst>
                                    <p:cond delay="0"/>
                                  </p:stCondLst>
                                  <p:childTnLst>
                                    <p:set>
                                      <p:cBhvr>
                                        <p:cTn id="68" dur="1" fill="hold">
                                          <p:stCondLst>
                                            <p:cond delay="0"/>
                                          </p:stCondLst>
                                        </p:cTn>
                                        <p:tgtEl>
                                          <p:spTgt spid="18439">
                                            <p:txEl>
                                              <p:pRg st="8" end="8"/>
                                            </p:txEl>
                                          </p:spTgt>
                                        </p:tgtEl>
                                        <p:attrNameLst>
                                          <p:attrName>style.visibility</p:attrName>
                                        </p:attrNameLst>
                                      </p:cBhvr>
                                      <p:to>
                                        <p:strVal val="visible"/>
                                      </p:to>
                                    </p:set>
                                    <p:animEffect transition="in" filter="wheel(1)">
                                      <p:cBhvr>
                                        <p:cTn id="69" dur="1250"/>
                                        <p:tgtEl>
                                          <p:spTgt spid="184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uiExpand="1" build="p"/>
      <p:bldP spid="23" grpId="0" animBg="1"/>
      <p:bldP spid="24" grpId="0" animBg="1"/>
      <p:bldP spid="25" grpId="0" animBg="1"/>
      <p:bldP spid="18443" grpId="0"/>
      <p:bldP spid="18444" grpId="0" animBg="1"/>
      <p:bldP spid="184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1"/>
          <p:cNvSpPr>
            <a:spLocks noChangeArrowheads="1"/>
          </p:cNvSpPr>
          <p:nvPr/>
        </p:nvSpPr>
        <p:spPr bwMode="auto">
          <a:xfrm>
            <a:off x="0" y="0"/>
            <a:ext cx="1863725"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19459" name="椭圆 15"/>
          <p:cNvSpPr>
            <a:spLocks noChangeArrowheads="1"/>
          </p:cNvSpPr>
          <p:nvPr/>
        </p:nvSpPr>
        <p:spPr bwMode="auto">
          <a:xfrm>
            <a:off x="228600"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9460" name="TextBox 39"/>
          <p:cNvSpPr>
            <a:spLocks noChangeArrowheads="1"/>
          </p:cNvSpPr>
          <p:nvPr/>
        </p:nvSpPr>
        <p:spPr bwMode="auto">
          <a:xfrm rot="-5400000">
            <a:off x="-916782" y="3183732"/>
            <a:ext cx="3768725" cy="1938338"/>
          </a:xfrm>
          <a:prstGeom prst="rect">
            <a:avLst/>
          </a:prstGeom>
          <a:noFill/>
          <a:ln w="9525">
            <a:noFill/>
            <a:miter lim="800000"/>
          </a:ln>
        </p:spPr>
        <p:txBody>
          <a:bodyPr>
            <a:spAutoFit/>
          </a:bodyPr>
          <a:lstStyle/>
          <a:p>
            <a:pPr algn="ctr" eaLnBrk="1" hangingPunct="1">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 Tips</a:t>
            </a:r>
            <a:endParaRPr lang="zh-CN" altLang="en-US" sz="6000">
              <a:solidFill>
                <a:schemeClr val="bg1"/>
              </a:solidFill>
              <a:latin typeface="Impact" panose="020B0806030902050204" pitchFamily="34" charset="0"/>
              <a:sym typeface="Impact" panose="020B0806030902050204" pitchFamily="34" charset="0"/>
            </a:endParaRPr>
          </a:p>
        </p:txBody>
      </p:sp>
      <p:sp>
        <p:nvSpPr>
          <p:cNvPr id="19461" name="矩形 3"/>
          <p:cNvSpPr>
            <a:spLocks noChangeArrowheads="1"/>
          </p:cNvSpPr>
          <p:nvPr/>
        </p:nvSpPr>
        <p:spPr bwMode="auto">
          <a:xfrm>
            <a:off x="2154238" y="277813"/>
            <a:ext cx="9685337" cy="5759450"/>
          </a:xfrm>
          <a:prstGeom prst="rect">
            <a:avLst/>
          </a:prstGeom>
          <a:solidFill>
            <a:srgbClr val="9E0808"/>
          </a:solidFill>
          <a:ln w="9525">
            <a:noFill/>
            <a:miter lim="800000"/>
          </a:ln>
        </p:spPr>
        <p:txBody>
          <a:bodyPr anchor="ctr"/>
          <a:lstStyle/>
          <a:p>
            <a:pPr algn="ctr" eaLnBrk="1" hangingPunct="1">
              <a:buFont typeface="Arial" panose="020B0604020202020204" pitchFamily="34" charset="0"/>
              <a:buNone/>
            </a:pPr>
            <a:endParaRPr lang="zh-CN" altLang="zh-CN" sz="1600" dirty="0">
              <a:solidFill>
                <a:srgbClr val="FFFFFF"/>
              </a:solidFill>
              <a:latin typeface="宋体" panose="02010600030101010101" pitchFamily="2" charset="-122"/>
              <a:sym typeface="宋体" panose="02010600030101010101" pitchFamily="2" charset="-122"/>
            </a:endParaRPr>
          </a:p>
        </p:txBody>
      </p:sp>
      <p:sp>
        <p:nvSpPr>
          <p:cNvPr id="19462" name="矩形 23"/>
          <p:cNvSpPr>
            <a:spLocks noChangeArrowheads="1"/>
          </p:cNvSpPr>
          <p:nvPr/>
        </p:nvSpPr>
        <p:spPr bwMode="auto">
          <a:xfrm>
            <a:off x="3251200" y="5060950"/>
            <a:ext cx="7804150" cy="830263"/>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4800" dirty="0">
                <a:solidFill>
                  <a:schemeClr val="bg1"/>
                </a:solidFill>
                <a:latin typeface="Impact" panose="020B0806030902050204" pitchFamily="34" charset="0"/>
                <a:sym typeface="Impact" panose="020B0806030902050204" pitchFamily="34" charset="0"/>
              </a:rPr>
              <a:t>Useful </a:t>
            </a:r>
            <a:r>
              <a:rPr lang="en-US" altLang="zh-CN" sz="4800" dirty="0" smtClean="0">
                <a:solidFill>
                  <a:schemeClr val="bg1"/>
                </a:solidFill>
                <a:latin typeface="Impact" panose="020B0806030902050204" pitchFamily="34" charset="0"/>
                <a:sym typeface="Impact" panose="020B0806030902050204" pitchFamily="34" charset="0"/>
              </a:rPr>
              <a:t>words </a:t>
            </a:r>
            <a:r>
              <a:rPr lang="en-US" altLang="zh-CN" sz="4800" dirty="0">
                <a:solidFill>
                  <a:schemeClr val="bg1"/>
                </a:solidFill>
                <a:latin typeface="Impact" panose="020B0806030902050204" pitchFamily="34" charset="0"/>
                <a:sym typeface="Impact" panose="020B0806030902050204" pitchFamily="34" charset="0"/>
              </a:rPr>
              <a:t>and expressions</a:t>
            </a:r>
            <a:endParaRPr lang="en-US" altLang="zh-CN" sz="4800" dirty="0">
              <a:solidFill>
                <a:schemeClr val="bg1"/>
              </a:solidFill>
              <a:latin typeface="Impact" panose="020B0806030902050204" pitchFamily="34" charset="0"/>
              <a:sym typeface="Impact" panose="020B0806030902050204" pitchFamily="34" charset="0"/>
            </a:endParaRPr>
          </a:p>
        </p:txBody>
      </p:sp>
      <p:grpSp>
        <p:nvGrpSpPr>
          <p:cNvPr id="19463" name="Group 89"/>
          <p:cNvGrpSpPr/>
          <p:nvPr/>
        </p:nvGrpSpPr>
        <p:grpSpPr bwMode="auto">
          <a:xfrm>
            <a:off x="487363" y="785813"/>
            <a:ext cx="830262" cy="1068387"/>
            <a:chOff x="0" y="0"/>
            <a:chExt cx="2692401" cy="3448051"/>
          </a:xfrm>
        </p:grpSpPr>
        <p:sp>
          <p:nvSpPr>
            <p:cNvPr id="19469"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19470"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19471"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9472"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9473"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19474"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9475"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19464" name="矩形 1"/>
          <p:cNvSpPr>
            <a:spLocks noChangeArrowheads="1"/>
          </p:cNvSpPr>
          <p:nvPr/>
        </p:nvSpPr>
        <p:spPr bwMode="auto">
          <a:xfrm>
            <a:off x="2449513" y="428625"/>
            <a:ext cx="9072562" cy="4632325"/>
          </a:xfrm>
          <a:prstGeom prst="rect">
            <a:avLst/>
          </a:prstGeom>
          <a:solidFill>
            <a:schemeClr val="bg1"/>
          </a:solidFill>
          <a:ln w="9525" algn="ctr">
            <a:solidFill>
              <a:srgbClr val="9E0808"/>
            </a:solidFill>
            <a:round/>
          </a:ln>
        </p:spPr>
        <p:txBody>
          <a:bodyPr/>
          <a:lstStyle/>
          <a:p>
            <a:pPr eaLnBrk="1" hangingPunct="1">
              <a:buFont typeface="Arial" panose="020B0604020202020204" pitchFamily="34" charset="0"/>
              <a:buNone/>
            </a:pPr>
            <a:endParaRPr lang="zh-CN" altLang="en-US" sz="1600" dirty="0">
              <a:sym typeface="Calibri" panose="020F0502020204030204" pitchFamily="34" charset="0"/>
            </a:endParaRPr>
          </a:p>
        </p:txBody>
      </p:sp>
      <p:sp>
        <p:nvSpPr>
          <p:cNvPr id="19465" name="矩形 36"/>
          <p:cNvSpPr>
            <a:spLocks noChangeArrowheads="1"/>
          </p:cNvSpPr>
          <p:nvPr/>
        </p:nvSpPr>
        <p:spPr bwMode="auto">
          <a:xfrm>
            <a:off x="3019424" y="574675"/>
            <a:ext cx="3738563" cy="4425827"/>
          </a:xfrm>
          <a:prstGeom prst="rect">
            <a:avLst/>
          </a:prstGeom>
          <a:noFill/>
          <a:ln w="9525">
            <a:noFill/>
            <a:miter lim="800000"/>
          </a:ln>
        </p:spPr>
        <p:txBody>
          <a:bodyPr wrap="square">
            <a:spAutoFit/>
          </a:bodyPr>
          <a:lstStyle/>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hurt</a:t>
            </a:r>
            <a:endParaRPr lang="en-US" altLang="zh-CN" sz="3200" b="1" dirty="0" smtClean="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bother</a:t>
            </a:r>
            <a:endParaRPr lang="en-US" altLang="zh-CN" sz="3200" b="1" dirty="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matter</a:t>
            </a:r>
            <a:endParaRPr lang="en-US" altLang="zh-CN" sz="3200" b="1" dirty="0" smtClean="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trouble </a:t>
            </a:r>
            <a:endParaRPr lang="en-US" altLang="zh-CN" sz="3200" b="1" dirty="0" smtClean="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wonder</a:t>
            </a:r>
            <a:endParaRPr lang="en-US" altLang="zh-CN" sz="3200" b="1" dirty="0" smtClean="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account</a:t>
            </a:r>
            <a:endParaRPr lang="en-US" altLang="zh-CN" sz="3200" b="1" dirty="0" smtClean="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interrupt</a:t>
            </a:r>
            <a:endParaRPr lang="en-US" altLang="zh-CN" sz="3200" b="1" dirty="0" smtClean="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appreciate</a:t>
            </a:r>
            <a:endParaRPr lang="en-US" altLang="zh-CN" sz="3200" b="1" dirty="0" smtClean="0">
              <a:solidFill>
                <a:srgbClr val="000000"/>
              </a:solidFill>
              <a:sym typeface="Calibri" panose="020F0502020204030204" pitchFamily="34" charset="0"/>
            </a:endParaRPr>
          </a:p>
        </p:txBody>
      </p:sp>
      <p:sp>
        <p:nvSpPr>
          <p:cNvPr id="19466" name="矩形 3"/>
          <p:cNvSpPr>
            <a:spLocks noChangeArrowheads="1"/>
          </p:cNvSpPr>
          <p:nvPr/>
        </p:nvSpPr>
        <p:spPr bwMode="auto">
          <a:xfrm>
            <a:off x="7081838" y="511175"/>
            <a:ext cx="3748087" cy="4425827"/>
          </a:xfrm>
          <a:prstGeom prst="rect">
            <a:avLst/>
          </a:prstGeom>
          <a:noFill/>
          <a:ln w="9525">
            <a:noFill/>
            <a:miter lim="800000"/>
          </a:ln>
        </p:spPr>
        <p:txBody>
          <a:bodyPr wrap="square">
            <a:spAutoFit/>
          </a:bodyPr>
          <a:lstStyle/>
          <a:p>
            <a:pPr marL="571500" indent="-571500">
              <a:lnSpc>
                <a:spcPct val="110000"/>
              </a:lnSpc>
              <a:buFont typeface="Arial" panose="020B0604020202020204" pitchFamily="34" charset="0"/>
              <a:buChar char="•"/>
            </a:pPr>
            <a:r>
              <a:rPr lang="en-US" altLang="zh-CN" sz="3200" b="1" dirty="0">
                <a:solidFill>
                  <a:srgbClr val="000000"/>
                </a:solidFill>
                <a:sym typeface="Calibri" panose="020F0502020204030204" pitchFamily="34" charset="0"/>
              </a:rPr>
              <a:t>sad</a:t>
            </a:r>
            <a:endParaRPr lang="en-US" altLang="zh-CN" sz="3200" b="1" dirty="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eager</a:t>
            </a:r>
            <a:endParaRPr lang="en-US" altLang="zh-CN" sz="3200" b="1" dirty="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upset</a:t>
            </a:r>
            <a:endParaRPr lang="en-US" altLang="zh-CN" sz="3200" b="1" dirty="0" smtClean="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afraid</a:t>
            </a:r>
            <a:endParaRPr lang="en-US" altLang="zh-CN" sz="3200" b="1" dirty="0" smtClean="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nervous</a:t>
            </a:r>
            <a:endParaRPr lang="en-US" altLang="zh-CN" sz="3200" b="1" dirty="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worried</a:t>
            </a:r>
            <a:endParaRPr lang="en-US" altLang="zh-CN" sz="3200" b="1" dirty="0" smtClean="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grateful </a:t>
            </a:r>
            <a:endParaRPr lang="en-US" altLang="zh-CN" sz="3200" b="1" dirty="0">
              <a:solidFill>
                <a:srgbClr val="000000"/>
              </a:solidFill>
              <a:sym typeface="Calibri" panose="020F0502020204030204" pitchFamily="34" charset="0"/>
            </a:endParaRPr>
          </a:p>
          <a:p>
            <a:pPr marL="571500" indent="-571500">
              <a:lnSpc>
                <a:spcPct val="110000"/>
              </a:lnSpc>
              <a:buFont typeface="Arial" panose="020B0604020202020204" pitchFamily="34" charset="0"/>
              <a:buChar char="•"/>
            </a:pPr>
            <a:r>
              <a:rPr lang="en-US" altLang="zh-CN" sz="3200" b="1" dirty="0" smtClean="0">
                <a:solidFill>
                  <a:srgbClr val="000000"/>
                </a:solidFill>
                <a:sym typeface="Calibri" panose="020F0502020204030204" pitchFamily="34" charset="0"/>
              </a:rPr>
              <a:t>anxious</a:t>
            </a:r>
            <a:endParaRPr lang="en-US" altLang="zh-CN" sz="3200" b="1" dirty="0" smtClean="0">
              <a:solidFill>
                <a:srgbClr val="000000"/>
              </a:solidFill>
              <a:sym typeface="Calibri" panose="020F0502020204030204" pitchFamily="34" charset="0"/>
            </a:endParaRPr>
          </a:p>
        </p:txBody>
      </p:sp>
      <p:sp>
        <p:nvSpPr>
          <p:cNvPr id="19467"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9468"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14</a:t>
            </a:r>
            <a:endParaRPr lang="zh-CN" altLang="en-US" sz="1600">
              <a:solidFill>
                <a:srgbClr val="9E0808"/>
              </a:solidFill>
              <a:latin typeface="Impact" panose="020B0806030902050204" pitchFamily="34" charset="0"/>
              <a:sym typeface="Impact" panose="020B0806030902050204" pitchFamily="34" charset="0"/>
            </a:endParaRPr>
          </a:p>
        </p:txBody>
      </p:sp>
      <p:pic>
        <p:nvPicPr>
          <p:cNvPr id="8" name="图片 7" descr="水印"/>
          <p:cNvPicPr>
            <a:picLocks noChangeAspect="1"/>
          </p:cNvPicPr>
          <p:nvPr userDrawn="1"/>
        </p:nvPicPr>
        <p:blipFill>
          <a:blip r:embed="rId1"/>
          <a:stretch>
            <a:fillRect/>
          </a:stretch>
        </p:blipFill>
        <p:spPr>
          <a:xfrm>
            <a:off x="6630670" y="63500"/>
            <a:ext cx="5457825" cy="1766570"/>
          </a:xfrm>
          <a:prstGeom prst="rect">
            <a:avLst/>
          </a:prstGeom>
        </p:spPr>
      </p:pic>
    </p:spTree>
  </p:cSld>
  <p:clrMapOvr>
    <a:masterClrMapping/>
  </p:clrMapOvr>
  <p:transition spd="med" advTm="0">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heel(4)">
                                      <p:cBhvr>
                                        <p:cTn id="7" dur="1750"/>
                                        <p:tgtEl>
                                          <p:spTgt spid="19461"/>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19462"/>
                                        </p:tgtEl>
                                        <p:attrNameLst>
                                          <p:attrName>style.visibility</p:attrName>
                                        </p:attrNameLst>
                                      </p:cBhvr>
                                      <p:to>
                                        <p:strVal val="visible"/>
                                      </p:to>
                                    </p:set>
                                    <p:animEffect transition="in" filter="wheel(8)">
                                      <p:cBhvr>
                                        <p:cTn id="10" dur="1750"/>
                                        <p:tgtEl>
                                          <p:spTgt spid="19462"/>
                                        </p:tgtEl>
                                      </p:cBhvr>
                                    </p:animEffect>
                                  </p:childTnLst>
                                </p:cTn>
                              </p:par>
                            </p:childTnLst>
                          </p:cTn>
                        </p:par>
                        <p:par>
                          <p:cTn id="11" fill="hold">
                            <p:stCondLst>
                              <p:cond delay="2000"/>
                            </p:stCondLst>
                            <p:childTnLst>
                              <p:par>
                                <p:cTn id="12" presetID="6" presetClass="entr" presetSubtype="32" fill="hold" nodeType="afterEffect">
                                  <p:stCondLst>
                                    <p:cond delay="0"/>
                                  </p:stCondLst>
                                  <p:childTnLst>
                                    <p:set>
                                      <p:cBhvr>
                                        <p:cTn id="13" dur="1" fill="hold">
                                          <p:stCondLst>
                                            <p:cond delay="0"/>
                                          </p:stCondLst>
                                        </p:cTn>
                                        <p:tgtEl>
                                          <p:spTgt spid="19465">
                                            <p:txEl>
                                              <p:pRg st="0" end="0"/>
                                            </p:txEl>
                                          </p:spTgt>
                                        </p:tgtEl>
                                        <p:attrNameLst>
                                          <p:attrName>style.visibility</p:attrName>
                                        </p:attrNameLst>
                                      </p:cBhvr>
                                      <p:to>
                                        <p:strVal val="visible"/>
                                      </p:to>
                                    </p:set>
                                    <p:animEffect transition="in" filter="circle(out)">
                                      <p:cBhvr>
                                        <p:cTn id="14" dur="1500"/>
                                        <p:tgtEl>
                                          <p:spTgt spid="19465">
                                            <p:txEl>
                                              <p:pRg st="0" end="0"/>
                                            </p:txEl>
                                          </p:spTgt>
                                        </p:tgtEl>
                                      </p:cBhvr>
                                    </p:animEffect>
                                  </p:childTnLst>
                                </p:cTn>
                              </p:par>
                            </p:childTnLst>
                          </p:cTn>
                        </p:par>
                        <p:par>
                          <p:cTn id="15" fill="hold">
                            <p:stCondLst>
                              <p:cond delay="3500"/>
                            </p:stCondLst>
                            <p:childTnLst>
                              <p:par>
                                <p:cTn id="16" presetID="6" presetClass="entr" presetSubtype="32" fill="hold" nodeType="afterEffect">
                                  <p:stCondLst>
                                    <p:cond delay="0"/>
                                  </p:stCondLst>
                                  <p:childTnLst>
                                    <p:set>
                                      <p:cBhvr>
                                        <p:cTn id="17" dur="1" fill="hold">
                                          <p:stCondLst>
                                            <p:cond delay="0"/>
                                          </p:stCondLst>
                                        </p:cTn>
                                        <p:tgtEl>
                                          <p:spTgt spid="19465">
                                            <p:txEl>
                                              <p:pRg st="1" end="1"/>
                                            </p:txEl>
                                          </p:spTgt>
                                        </p:tgtEl>
                                        <p:attrNameLst>
                                          <p:attrName>style.visibility</p:attrName>
                                        </p:attrNameLst>
                                      </p:cBhvr>
                                      <p:to>
                                        <p:strVal val="visible"/>
                                      </p:to>
                                    </p:set>
                                    <p:animEffect transition="in" filter="circle(out)">
                                      <p:cBhvr>
                                        <p:cTn id="18" dur="1500"/>
                                        <p:tgtEl>
                                          <p:spTgt spid="19465">
                                            <p:txEl>
                                              <p:pRg st="1" end="1"/>
                                            </p:txEl>
                                          </p:spTgt>
                                        </p:tgtEl>
                                      </p:cBhvr>
                                    </p:animEffect>
                                  </p:childTnLst>
                                </p:cTn>
                              </p:par>
                            </p:childTnLst>
                          </p:cTn>
                        </p:par>
                        <p:par>
                          <p:cTn id="19" fill="hold">
                            <p:stCondLst>
                              <p:cond delay="5000"/>
                            </p:stCondLst>
                            <p:childTnLst>
                              <p:par>
                                <p:cTn id="20" presetID="6" presetClass="entr" presetSubtype="32" fill="hold" nodeType="afterEffect">
                                  <p:stCondLst>
                                    <p:cond delay="0"/>
                                  </p:stCondLst>
                                  <p:childTnLst>
                                    <p:set>
                                      <p:cBhvr>
                                        <p:cTn id="21" dur="1" fill="hold">
                                          <p:stCondLst>
                                            <p:cond delay="0"/>
                                          </p:stCondLst>
                                        </p:cTn>
                                        <p:tgtEl>
                                          <p:spTgt spid="19465">
                                            <p:txEl>
                                              <p:pRg st="2" end="2"/>
                                            </p:txEl>
                                          </p:spTgt>
                                        </p:tgtEl>
                                        <p:attrNameLst>
                                          <p:attrName>style.visibility</p:attrName>
                                        </p:attrNameLst>
                                      </p:cBhvr>
                                      <p:to>
                                        <p:strVal val="visible"/>
                                      </p:to>
                                    </p:set>
                                    <p:animEffect transition="in" filter="circle(out)">
                                      <p:cBhvr>
                                        <p:cTn id="22" dur="1500"/>
                                        <p:tgtEl>
                                          <p:spTgt spid="19465">
                                            <p:txEl>
                                              <p:pRg st="2" end="2"/>
                                            </p:txEl>
                                          </p:spTgt>
                                        </p:tgtEl>
                                      </p:cBhvr>
                                    </p:animEffect>
                                  </p:childTnLst>
                                </p:cTn>
                              </p:par>
                            </p:childTnLst>
                          </p:cTn>
                        </p:par>
                        <p:par>
                          <p:cTn id="23" fill="hold">
                            <p:stCondLst>
                              <p:cond delay="6500"/>
                            </p:stCondLst>
                            <p:childTnLst>
                              <p:par>
                                <p:cTn id="24" presetID="6" presetClass="entr" presetSubtype="32" fill="hold" nodeType="afterEffect">
                                  <p:stCondLst>
                                    <p:cond delay="0"/>
                                  </p:stCondLst>
                                  <p:childTnLst>
                                    <p:set>
                                      <p:cBhvr>
                                        <p:cTn id="25" dur="1" fill="hold">
                                          <p:stCondLst>
                                            <p:cond delay="0"/>
                                          </p:stCondLst>
                                        </p:cTn>
                                        <p:tgtEl>
                                          <p:spTgt spid="19465">
                                            <p:txEl>
                                              <p:pRg st="3" end="3"/>
                                            </p:txEl>
                                          </p:spTgt>
                                        </p:tgtEl>
                                        <p:attrNameLst>
                                          <p:attrName>style.visibility</p:attrName>
                                        </p:attrNameLst>
                                      </p:cBhvr>
                                      <p:to>
                                        <p:strVal val="visible"/>
                                      </p:to>
                                    </p:set>
                                    <p:animEffect transition="in" filter="circle(out)">
                                      <p:cBhvr>
                                        <p:cTn id="26" dur="1500"/>
                                        <p:tgtEl>
                                          <p:spTgt spid="19465">
                                            <p:txEl>
                                              <p:pRg st="3" end="3"/>
                                            </p:txEl>
                                          </p:spTgt>
                                        </p:tgtEl>
                                      </p:cBhvr>
                                    </p:animEffect>
                                  </p:childTnLst>
                                </p:cTn>
                              </p:par>
                            </p:childTnLst>
                          </p:cTn>
                        </p:par>
                        <p:par>
                          <p:cTn id="27" fill="hold">
                            <p:stCondLst>
                              <p:cond delay="8000"/>
                            </p:stCondLst>
                            <p:childTnLst>
                              <p:par>
                                <p:cTn id="28" presetID="6" presetClass="entr" presetSubtype="32" fill="hold" nodeType="afterEffect">
                                  <p:stCondLst>
                                    <p:cond delay="0"/>
                                  </p:stCondLst>
                                  <p:childTnLst>
                                    <p:set>
                                      <p:cBhvr>
                                        <p:cTn id="29" dur="1" fill="hold">
                                          <p:stCondLst>
                                            <p:cond delay="0"/>
                                          </p:stCondLst>
                                        </p:cTn>
                                        <p:tgtEl>
                                          <p:spTgt spid="19465">
                                            <p:txEl>
                                              <p:pRg st="4" end="4"/>
                                            </p:txEl>
                                          </p:spTgt>
                                        </p:tgtEl>
                                        <p:attrNameLst>
                                          <p:attrName>style.visibility</p:attrName>
                                        </p:attrNameLst>
                                      </p:cBhvr>
                                      <p:to>
                                        <p:strVal val="visible"/>
                                      </p:to>
                                    </p:set>
                                    <p:animEffect transition="in" filter="circle(out)">
                                      <p:cBhvr>
                                        <p:cTn id="30" dur="1500"/>
                                        <p:tgtEl>
                                          <p:spTgt spid="19465">
                                            <p:txEl>
                                              <p:pRg st="4" end="4"/>
                                            </p:txEl>
                                          </p:spTgt>
                                        </p:tgtEl>
                                      </p:cBhvr>
                                    </p:animEffect>
                                  </p:childTnLst>
                                </p:cTn>
                              </p:par>
                            </p:childTnLst>
                          </p:cTn>
                        </p:par>
                        <p:par>
                          <p:cTn id="31" fill="hold">
                            <p:stCondLst>
                              <p:cond delay="9500"/>
                            </p:stCondLst>
                            <p:childTnLst>
                              <p:par>
                                <p:cTn id="32" presetID="6" presetClass="entr" presetSubtype="32" fill="hold" nodeType="afterEffect">
                                  <p:stCondLst>
                                    <p:cond delay="0"/>
                                  </p:stCondLst>
                                  <p:childTnLst>
                                    <p:set>
                                      <p:cBhvr>
                                        <p:cTn id="33" dur="1" fill="hold">
                                          <p:stCondLst>
                                            <p:cond delay="0"/>
                                          </p:stCondLst>
                                        </p:cTn>
                                        <p:tgtEl>
                                          <p:spTgt spid="19465">
                                            <p:txEl>
                                              <p:pRg st="5" end="5"/>
                                            </p:txEl>
                                          </p:spTgt>
                                        </p:tgtEl>
                                        <p:attrNameLst>
                                          <p:attrName>style.visibility</p:attrName>
                                        </p:attrNameLst>
                                      </p:cBhvr>
                                      <p:to>
                                        <p:strVal val="visible"/>
                                      </p:to>
                                    </p:set>
                                    <p:animEffect transition="in" filter="circle(out)">
                                      <p:cBhvr>
                                        <p:cTn id="34" dur="1500"/>
                                        <p:tgtEl>
                                          <p:spTgt spid="19465">
                                            <p:txEl>
                                              <p:pRg st="5" end="5"/>
                                            </p:txEl>
                                          </p:spTgt>
                                        </p:tgtEl>
                                      </p:cBhvr>
                                    </p:animEffect>
                                  </p:childTnLst>
                                </p:cTn>
                              </p:par>
                            </p:childTnLst>
                          </p:cTn>
                        </p:par>
                        <p:par>
                          <p:cTn id="35" fill="hold">
                            <p:stCondLst>
                              <p:cond delay="11000"/>
                            </p:stCondLst>
                            <p:childTnLst>
                              <p:par>
                                <p:cTn id="36" presetID="6" presetClass="entr" presetSubtype="32" fill="hold" nodeType="afterEffect">
                                  <p:stCondLst>
                                    <p:cond delay="0"/>
                                  </p:stCondLst>
                                  <p:childTnLst>
                                    <p:set>
                                      <p:cBhvr>
                                        <p:cTn id="37" dur="1" fill="hold">
                                          <p:stCondLst>
                                            <p:cond delay="0"/>
                                          </p:stCondLst>
                                        </p:cTn>
                                        <p:tgtEl>
                                          <p:spTgt spid="19465">
                                            <p:txEl>
                                              <p:pRg st="6" end="6"/>
                                            </p:txEl>
                                          </p:spTgt>
                                        </p:tgtEl>
                                        <p:attrNameLst>
                                          <p:attrName>style.visibility</p:attrName>
                                        </p:attrNameLst>
                                      </p:cBhvr>
                                      <p:to>
                                        <p:strVal val="visible"/>
                                      </p:to>
                                    </p:set>
                                    <p:animEffect transition="in" filter="circle(out)">
                                      <p:cBhvr>
                                        <p:cTn id="38" dur="1500"/>
                                        <p:tgtEl>
                                          <p:spTgt spid="19465">
                                            <p:txEl>
                                              <p:pRg st="6" end="6"/>
                                            </p:txEl>
                                          </p:spTgt>
                                        </p:tgtEl>
                                      </p:cBhvr>
                                    </p:animEffect>
                                  </p:childTnLst>
                                </p:cTn>
                              </p:par>
                            </p:childTnLst>
                          </p:cTn>
                        </p:par>
                        <p:par>
                          <p:cTn id="39" fill="hold">
                            <p:stCondLst>
                              <p:cond delay="12500"/>
                            </p:stCondLst>
                            <p:childTnLst>
                              <p:par>
                                <p:cTn id="40" presetID="6" presetClass="entr" presetSubtype="32" fill="hold" nodeType="afterEffect">
                                  <p:stCondLst>
                                    <p:cond delay="0"/>
                                  </p:stCondLst>
                                  <p:childTnLst>
                                    <p:set>
                                      <p:cBhvr>
                                        <p:cTn id="41" dur="1" fill="hold">
                                          <p:stCondLst>
                                            <p:cond delay="0"/>
                                          </p:stCondLst>
                                        </p:cTn>
                                        <p:tgtEl>
                                          <p:spTgt spid="19465">
                                            <p:txEl>
                                              <p:pRg st="7" end="7"/>
                                            </p:txEl>
                                          </p:spTgt>
                                        </p:tgtEl>
                                        <p:attrNameLst>
                                          <p:attrName>style.visibility</p:attrName>
                                        </p:attrNameLst>
                                      </p:cBhvr>
                                      <p:to>
                                        <p:strVal val="visible"/>
                                      </p:to>
                                    </p:set>
                                    <p:animEffect transition="in" filter="circle(out)">
                                      <p:cBhvr>
                                        <p:cTn id="42" dur="1500"/>
                                        <p:tgtEl>
                                          <p:spTgt spid="1946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9466">
                                            <p:txEl>
                                              <p:pRg st="0" end="0"/>
                                            </p:txEl>
                                          </p:spTgt>
                                        </p:tgtEl>
                                        <p:attrNameLst>
                                          <p:attrName>style.visibility</p:attrName>
                                        </p:attrNameLst>
                                      </p:cBhvr>
                                      <p:to>
                                        <p:strVal val="visible"/>
                                      </p:to>
                                    </p:set>
                                    <p:animEffect transition="in" filter="circle(in)">
                                      <p:cBhvr>
                                        <p:cTn id="47" dur="1500"/>
                                        <p:tgtEl>
                                          <p:spTgt spid="19466">
                                            <p:txEl>
                                              <p:pRg st="0" end="0"/>
                                            </p:txEl>
                                          </p:spTgt>
                                        </p:tgtEl>
                                      </p:cBhvr>
                                    </p:animEffect>
                                  </p:childTnLst>
                                </p:cTn>
                              </p:par>
                            </p:childTnLst>
                          </p:cTn>
                        </p:par>
                        <p:par>
                          <p:cTn id="48" fill="hold">
                            <p:stCondLst>
                              <p:cond delay="1500"/>
                            </p:stCondLst>
                            <p:childTnLst>
                              <p:par>
                                <p:cTn id="49" presetID="4" presetClass="entr" presetSubtype="16" fill="hold" nodeType="afterEffect">
                                  <p:stCondLst>
                                    <p:cond delay="0"/>
                                  </p:stCondLst>
                                  <p:childTnLst>
                                    <p:set>
                                      <p:cBhvr>
                                        <p:cTn id="50" dur="1" fill="hold">
                                          <p:stCondLst>
                                            <p:cond delay="0"/>
                                          </p:stCondLst>
                                        </p:cTn>
                                        <p:tgtEl>
                                          <p:spTgt spid="19466">
                                            <p:txEl>
                                              <p:pRg st="1" end="1"/>
                                            </p:txEl>
                                          </p:spTgt>
                                        </p:tgtEl>
                                        <p:attrNameLst>
                                          <p:attrName>style.visibility</p:attrName>
                                        </p:attrNameLst>
                                      </p:cBhvr>
                                      <p:to>
                                        <p:strVal val="visible"/>
                                      </p:to>
                                    </p:set>
                                    <p:animEffect transition="in" filter="box(in)">
                                      <p:cBhvr>
                                        <p:cTn id="51" dur="1000"/>
                                        <p:tgtEl>
                                          <p:spTgt spid="19466">
                                            <p:txEl>
                                              <p:pRg st="1" end="1"/>
                                            </p:txEl>
                                          </p:spTgt>
                                        </p:tgtEl>
                                      </p:cBhvr>
                                    </p:animEffect>
                                  </p:childTnLst>
                                </p:cTn>
                              </p:par>
                            </p:childTnLst>
                          </p:cTn>
                        </p:par>
                        <p:par>
                          <p:cTn id="52" fill="hold">
                            <p:stCondLst>
                              <p:cond delay="2500"/>
                            </p:stCondLst>
                            <p:childTnLst>
                              <p:par>
                                <p:cTn id="53" presetID="6" presetClass="entr" presetSubtype="16" fill="hold" grpId="0" nodeType="afterEffect">
                                  <p:stCondLst>
                                    <p:cond delay="0"/>
                                  </p:stCondLst>
                                  <p:childTnLst>
                                    <p:set>
                                      <p:cBhvr>
                                        <p:cTn id="54" dur="1" fill="hold">
                                          <p:stCondLst>
                                            <p:cond delay="0"/>
                                          </p:stCondLst>
                                        </p:cTn>
                                        <p:tgtEl>
                                          <p:spTgt spid="19466">
                                            <p:txEl>
                                              <p:pRg st="2" end="2"/>
                                            </p:txEl>
                                          </p:spTgt>
                                        </p:tgtEl>
                                        <p:attrNameLst>
                                          <p:attrName>style.visibility</p:attrName>
                                        </p:attrNameLst>
                                      </p:cBhvr>
                                      <p:to>
                                        <p:strVal val="visible"/>
                                      </p:to>
                                    </p:set>
                                    <p:animEffect transition="in" filter="circle(in)">
                                      <p:cBhvr>
                                        <p:cTn id="55" dur="1500"/>
                                        <p:tgtEl>
                                          <p:spTgt spid="19466">
                                            <p:txEl>
                                              <p:pRg st="2" end="2"/>
                                            </p:txEl>
                                          </p:spTgt>
                                        </p:tgtEl>
                                      </p:cBhvr>
                                    </p:animEffect>
                                  </p:childTnLst>
                                </p:cTn>
                              </p:par>
                            </p:childTnLst>
                          </p:cTn>
                        </p:par>
                        <p:par>
                          <p:cTn id="56" fill="hold">
                            <p:stCondLst>
                              <p:cond delay="4000"/>
                            </p:stCondLst>
                            <p:childTnLst>
                              <p:par>
                                <p:cTn id="57" presetID="6" presetClass="entr" presetSubtype="16" fill="hold" grpId="0" nodeType="afterEffect">
                                  <p:stCondLst>
                                    <p:cond delay="0"/>
                                  </p:stCondLst>
                                  <p:childTnLst>
                                    <p:set>
                                      <p:cBhvr>
                                        <p:cTn id="58" dur="1" fill="hold">
                                          <p:stCondLst>
                                            <p:cond delay="0"/>
                                          </p:stCondLst>
                                        </p:cTn>
                                        <p:tgtEl>
                                          <p:spTgt spid="19466">
                                            <p:txEl>
                                              <p:pRg st="3" end="3"/>
                                            </p:txEl>
                                          </p:spTgt>
                                        </p:tgtEl>
                                        <p:attrNameLst>
                                          <p:attrName>style.visibility</p:attrName>
                                        </p:attrNameLst>
                                      </p:cBhvr>
                                      <p:to>
                                        <p:strVal val="visible"/>
                                      </p:to>
                                    </p:set>
                                    <p:animEffect transition="in" filter="circle(in)">
                                      <p:cBhvr>
                                        <p:cTn id="59" dur="1500"/>
                                        <p:tgtEl>
                                          <p:spTgt spid="19466">
                                            <p:txEl>
                                              <p:pRg st="3" end="3"/>
                                            </p:txEl>
                                          </p:spTgt>
                                        </p:tgtEl>
                                      </p:cBhvr>
                                    </p:animEffect>
                                  </p:childTnLst>
                                </p:cTn>
                              </p:par>
                            </p:childTnLst>
                          </p:cTn>
                        </p:par>
                        <p:par>
                          <p:cTn id="60" fill="hold">
                            <p:stCondLst>
                              <p:cond delay="5500"/>
                            </p:stCondLst>
                            <p:childTnLst>
                              <p:par>
                                <p:cTn id="61" presetID="6" presetClass="entr" presetSubtype="16" fill="hold" grpId="0" nodeType="afterEffect">
                                  <p:stCondLst>
                                    <p:cond delay="0"/>
                                  </p:stCondLst>
                                  <p:childTnLst>
                                    <p:set>
                                      <p:cBhvr>
                                        <p:cTn id="62" dur="1" fill="hold">
                                          <p:stCondLst>
                                            <p:cond delay="0"/>
                                          </p:stCondLst>
                                        </p:cTn>
                                        <p:tgtEl>
                                          <p:spTgt spid="19466">
                                            <p:txEl>
                                              <p:pRg st="4" end="4"/>
                                            </p:txEl>
                                          </p:spTgt>
                                        </p:tgtEl>
                                        <p:attrNameLst>
                                          <p:attrName>style.visibility</p:attrName>
                                        </p:attrNameLst>
                                      </p:cBhvr>
                                      <p:to>
                                        <p:strVal val="visible"/>
                                      </p:to>
                                    </p:set>
                                    <p:animEffect transition="in" filter="circle(in)">
                                      <p:cBhvr>
                                        <p:cTn id="63" dur="1500"/>
                                        <p:tgtEl>
                                          <p:spTgt spid="19466">
                                            <p:txEl>
                                              <p:pRg st="4" end="4"/>
                                            </p:txEl>
                                          </p:spTgt>
                                        </p:tgtEl>
                                      </p:cBhvr>
                                    </p:animEffect>
                                  </p:childTnLst>
                                </p:cTn>
                              </p:par>
                            </p:childTnLst>
                          </p:cTn>
                        </p:par>
                        <p:par>
                          <p:cTn id="64" fill="hold">
                            <p:stCondLst>
                              <p:cond delay="7000"/>
                            </p:stCondLst>
                            <p:childTnLst>
                              <p:par>
                                <p:cTn id="65" presetID="6" presetClass="entr" presetSubtype="16" fill="hold" grpId="0" nodeType="afterEffect">
                                  <p:stCondLst>
                                    <p:cond delay="0"/>
                                  </p:stCondLst>
                                  <p:childTnLst>
                                    <p:set>
                                      <p:cBhvr>
                                        <p:cTn id="66" dur="1" fill="hold">
                                          <p:stCondLst>
                                            <p:cond delay="0"/>
                                          </p:stCondLst>
                                        </p:cTn>
                                        <p:tgtEl>
                                          <p:spTgt spid="19466">
                                            <p:txEl>
                                              <p:pRg st="5" end="5"/>
                                            </p:txEl>
                                          </p:spTgt>
                                        </p:tgtEl>
                                        <p:attrNameLst>
                                          <p:attrName>style.visibility</p:attrName>
                                        </p:attrNameLst>
                                      </p:cBhvr>
                                      <p:to>
                                        <p:strVal val="visible"/>
                                      </p:to>
                                    </p:set>
                                    <p:animEffect transition="in" filter="circle(in)">
                                      <p:cBhvr>
                                        <p:cTn id="67" dur="1500"/>
                                        <p:tgtEl>
                                          <p:spTgt spid="19466">
                                            <p:txEl>
                                              <p:pRg st="5" end="5"/>
                                            </p:txEl>
                                          </p:spTgt>
                                        </p:tgtEl>
                                      </p:cBhvr>
                                    </p:animEffect>
                                  </p:childTnLst>
                                </p:cTn>
                              </p:par>
                            </p:childTnLst>
                          </p:cTn>
                        </p:par>
                        <p:par>
                          <p:cTn id="68" fill="hold">
                            <p:stCondLst>
                              <p:cond delay="8500"/>
                            </p:stCondLst>
                            <p:childTnLst>
                              <p:par>
                                <p:cTn id="69" presetID="6" presetClass="entr" presetSubtype="16" fill="hold" grpId="0" nodeType="afterEffect">
                                  <p:stCondLst>
                                    <p:cond delay="0"/>
                                  </p:stCondLst>
                                  <p:childTnLst>
                                    <p:set>
                                      <p:cBhvr>
                                        <p:cTn id="70" dur="1" fill="hold">
                                          <p:stCondLst>
                                            <p:cond delay="0"/>
                                          </p:stCondLst>
                                        </p:cTn>
                                        <p:tgtEl>
                                          <p:spTgt spid="19466">
                                            <p:txEl>
                                              <p:pRg st="6" end="6"/>
                                            </p:txEl>
                                          </p:spTgt>
                                        </p:tgtEl>
                                        <p:attrNameLst>
                                          <p:attrName>style.visibility</p:attrName>
                                        </p:attrNameLst>
                                      </p:cBhvr>
                                      <p:to>
                                        <p:strVal val="visible"/>
                                      </p:to>
                                    </p:set>
                                    <p:animEffect transition="in" filter="circle(in)">
                                      <p:cBhvr>
                                        <p:cTn id="71" dur="1500"/>
                                        <p:tgtEl>
                                          <p:spTgt spid="19466">
                                            <p:txEl>
                                              <p:pRg st="6" end="6"/>
                                            </p:txEl>
                                          </p:spTgt>
                                        </p:tgtEl>
                                      </p:cBhvr>
                                    </p:animEffect>
                                  </p:childTnLst>
                                </p:cTn>
                              </p:par>
                            </p:childTnLst>
                          </p:cTn>
                        </p:par>
                        <p:par>
                          <p:cTn id="72" fill="hold">
                            <p:stCondLst>
                              <p:cond delay="10000"/>
                            </p:stCondLst>
                            <p:childTnLst>
                              <p:par>
                                <p:cTn id="73" presetID="6" presetClass="entr" presetSubtype="16" fill="hold" grpId="0" nodeType="afterEffect">
                                  <p:stCondLst>
                                    <p:cond delay="0"/>
                                  </p:stCondLst>
                                  <p:childTnLst>
                                    <p:set>
                                      <p:cBhvr>
                                        <p:cTn id="74" dur="1" fill="hold">
                                          <p:stCondLst>
                                            <p:cond delay="0"/>
                                          </p:stCondLst>
                                        </p:cTn>
                                        <p:tgtEl>
                                          <p:spTgt spid="19466">
                                            <p:txEl>
                                              <p:pRg st="7" end="7"/>
                                            </p:txEl>
                                          </p:spTgt>
                                        </p:tgtEl>
                                        <p:attrNameLst>
                                          <p:attrName>style.visibility</p:attrName>
                                        </p:attrNameLst>
                                      </p:cBhvr>
                                      <p:to>
                                        <p:strVal val="visible"/>
                                      </p:to>
                                    </p:set>
                                    <p:animEffect transition="in" filter="circle(in)">
                                      <p:cBhvr>
                                        <p:cTn id="75" dur="1500"/>
                                        <p:tgtEl>
                                          <p:spTgt spid="194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19462" grpId="0"/>
      <p:bldP spid="19466"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1"/>
          <p:cNvSpPr>
            <a:spLocks noChangeArrowheads="1"/>
          </p:cNvSpPr>
          <p:nvPr/>
        </p:nvSpPr>
        <p:spPr bwMode="auto">
          <a:xfrm>
            <a:off x="0" y="0"/>
            <a:ext cx="161925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20483" name="椭圆 15"/>
          <p:cNvSpPr>
            <a:spLocks noChangeArrowheads="1"/>
          </p:cNvSpPr>
          <p:nvPr/>
        </p:nvSpPr>
        <p:spPr bwMode="auto">
          <a:xfrm>
            <a:off x="133350"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484" name="TextBox 39"/>
          <p:cNvSpPr>
            <a:spLocks noChangeArrowheads="1"/>
          </p:cNvSpPr>
          <p:nvPr/>
        </p:nvSpPr>
        <p:spPr bwMode="auto">
          <a:xfrm rot="-5400000">
            <a:off x="-1043782" y="3275807"/>
            <a:ext cx="3768725" cy="1754188"/>
          </a:xfrm>
          <a:prstGeom prst="rect">
            <a:avLst/>
          </a:prstGeom>
          <a:noFill/>
          <a:ln w="9525">
            <a:noFill/>
            <a:miter lim="800000"/>
          </a:ln>
        </p:spPr>
        <p:txBody>
          <a:bodyPr>
            <a:spAutoFit/>
          </a:bodyPr>
          <a:lstStyle/>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 Tips</a:t>
            </a:r>
            <a:endParaRPr lang="zh-CN" altLang="en-US" sz="6000">
              <a:solidFill>
                <a:schemeClr val="bg1"/>
              </a:solidFill>
              <a:latin typeface="Impact" panose="020B0806030902050204" pitchFamily="34" charset="0"/>
              <a:sym typeface="Impact" panose="020B0806030902050204" pitchFamily="34" charset="0"/>
            </a:endParaRPr>
          </a:p>
        </p:txBody>
      </p:sp>
      <p:sp>
        <p:nvSpPr>
          <p:cNvPr id="20485" name="矩形 3"/>
          <p:cNvSpPr>
            <a:spLocks noChangeArrowheads="1"/>
          </p:cNvSpPr>
          <p:nvPr/>
        </p:nvSpPr>
        <p:spPr bwMode="auto">
          <a:xfrm>
            <a:off x="1800225" y="176213"/>
            <a:ext cx="9737725" cy="6484937"/>
          </a:xfrm>
          <a:prstGeom prst="rect">
            <a:avLst/>
          </a:prstGeom>
          <a:solidFill>
            <a:srgbClr val="9E0808"/>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486" name="矩形 23"/>
          <p:cNvSpPr>
            <a:spLocks noChangeArrowheads="1"/>
          </p:cNvSpPr>
          <p:nvPr/>
        </p:nvSpPr>
        <p:spPr bwMode="auto">
          <a:xfrm>
            <a:off x="4646613" y="5829300"/>
            <a:ext cx="4543425" cy="83185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4800">
                <a:solidFill>
                  <a:schemeClr val="bg1"/>
                </a:solidFill>
                <a:latin typeface="Impact" panose="020B0806030902050204" pitchFamily="34" charset="0"/>
                <a:sym typeface="Impact" panose="020B0806030902050204" pitchFamily="34" charset="0"/>
              </a:rPr>
              <a:t>Useful phrases</a:t>
            </a:r>
            <a:endParaRPr lang="en-US" altLang="zh-CN" sz="4800">
              <a:solidFill>
                <a:schemeClr val="bg1"/>
              </a:solidFill>
              <a:latin typeface="Impact" panose="020B0806030902050204" pitchFamily="34" charset="0"/>
              <a:sym typeface="Impact" panose="020B0806030902050204" pitchFamily="34" charset="0"/>
            </a:endParaRPr>
          </a:p>
        </p:txBody>
      </p:sp>
      <p:grpSp>
        <p:nvGrpSpPr>
          <p:cNvPr id="2" name="Group 89"/>
          <p:cNvGrpSpPr/>
          <p:nvPr/>
        </p:nvGrpSpPr>
        <p:grpSpPr bwMode="auto">
          <a:xfrm>
            <a:off x="392113" y="785813"/>
            <a:ext cx="830262" cy="1068387"/>
            <a:chOff x="0" y="0"/>
            <a:chExt cx="2692401" cy="3448051"/>
          </a:xfrm>
        </p:grpSpPr>
        <p:sp>
          <p:nvSpPr>
            <p:cNvPr id="20492"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20493"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20494"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0495"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0496"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20497"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0498"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20488" name="矩形 1"/>
          <p:cNvSpPr>
            <a:spLocks noChangeArrowheads="1"/>
          </p:cNvSpPr>
          <p:nvPr/>
        </p:nvSpPr>
        <p:spPr bwMode="auto">
          <a:xfrm>
            <a:off x="1968500" y="428625"/>
            <a:ext cx="9415463" cy="5400675"/>
          </a:xfrm>
          <a:prstGeom prst="rect">
            <a:avLst/>
          </a:prstGeom>
          <a:solidFill>
            <a:schemeClr val="bg1"/>
          </a:solidFill>
          <a:ln w="9525" algn="ctr">
            <a:solidFill>
              <a:srgbClr val="9E0808"/>
            </a:solidFill>
            <a:round/>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20489" name="矩形 36"/>
          <p:cNvSpPr>
            <a:spLocks noChangeArrowheads="1"/>
          </p:cNvSpPr>
          <p:nvPr/>
        </p:nvSpPr>
        <p:spPr bwMode="auto">
          <a:xfrm>
            <a:off x="2008188" y="422275"/>
            <a:ext cx="9564687" cy="5053691"/>
          </a:xfrm>
          <a:prstGeom prst="rect">
            <a:avLst/>
          </a:prstGeom>
          <a:noFill/>
          <a:ln w="9525">
            <a:noFill/>
            <a:miter lim="800000"/>
          </a:ln>
        </p:spPr>
        <p:txBody>
          <a:bodyPr>
            <a:spAutoFit/>
          </a:bodyPr>
          <a:lstStyle/>
          <a:p>
            <a:pPr marL="571500" indent="-571500">
              <a:lnSpc>
                <a:spcPct val="130000"/>
              </a:lnSpc>
              <a:buFont typeface="Arial" panose="020B0604020202020204" pitchFamily="34" charset="0"/>
              <a:buChar char="•"/>
            </a:pPr>
            <a:r>
              <a:rPr lang="en-US" altLang="zh-CN" sz="3100" b="1" dirty="0" smtClean="0">
                <a:solidFill>
                  <a:srgbClr val="000000"/>
                </a:solidFill>
                <a:sym typeface="Calibri" panose="020F0502020204030204" pitchFamily="34" charset="0"/>
              </a:rPr>
              <a:t>be </a:t>
            </a:r>
            <a:r>
              <a:rPr lang="en-US" altLang="zh-CN" sz="3100" b="1" dirty="0">
                <a:solidFill>
                  <a:srgbClr val="000000"/>
                </a:solidFill>
                <a:sym typeface="Calibri" panose="020F0502020204030204" pitchFamily="34" charset="0"/>
              </a:rPr>
              <a:t>at a loss</a:t>
            </a:r>
            <a:endParaRPr lang="en-US" altLang="zh-CN" sz="3100" b="1" dirty="0">
              <a:solidFill>
                <a:srgbClr val="000000"/>
              </a:solidFill>
              <a:sym typeface="Calibri" panose="020F0502020204030204" pitchFamily="34" charset="0"/>
            </a:endParaRPr>
          </a:p>
          <a:p>
            <a:pPr marL="571500" indent="-571500">
              <a:lnSpc>
                <a:spcPct val="130000"/>
              </a:lnSpc>
              <a:buFont typeface="Arial" panose="020B0604020202020204" pitchFamily="34" charset="0"/>
              <a:buChar char="•"/>
            </a:pPr>
            <a:r>
              <a:rPr lang="en-US" altLang="zh-CN" sz="3100" b="1" dirty="0" smtClean="0">
                <a:solidFill>
                  <a:srgbClr val="000000"/>
                </a:solidFill>
                <a:sym typeface="Calibri" panose="020F0502020204030204" pitchFamily="34" charset="0"/>
              </a:rPr>
              <a:t>hard </a:t>
            </a:r>
            <a:r>
              <a:rPr lang="en-US" altLang="zh-CN" sz="3100" b="1" dirty="0">
                <a:solidFill>
                  <a:srgbClr val="000000"/>
                </a:solidFill>
                <a:sym typeface="Calibri" panose="020F0502020204030204" pitchFamily="34" charset="0"/>
              </a:rPr>
              <a:t>feelings</a:t>
            </a:r>
            <a:endParaRPr lang="en-US" altLang="zh-CN" sz="3100" b="1" dirty="0">
              <a:solidFill>
                <a:srgbClr val="000000"/>
              </a:solidFill>
              <a:sym typeface="Calibri" panose="020F0502020204030204" pitchFamily="34" charset="0"/>
            </a:endParaRPr>
          </a:p>
          <a:p>
            <a:pPr marL="571500" indent="-571500">
              <a:lnSpc>
                <a:spcPct val="130000"/>
              </a:lnSpc>
              <a:buFont typeface="Arial" panose="020B0604020202020204" pitchFamily="34" charset="0"/>
              <a:buChar char="•"/>
            </a:pPr>
            <a:r>
              <a:rPr lang="en-US" altLang="zh-CN" sz="3100" b="1" dirty="0" smtClean="0">
                <a:solidFill>
                  <a:srgbClr val="000000"/>
                </a:solidFill>
                <a:sym typeface="Calibri" panose="020F0502020204030204" pitchFamily="34" charset="0"/>
              </a:rPr>
              <a:t>be trapped in…</a:t>
            </a:r>
            <a:endParaRPr lang="en-US" altLang="zh-CN" sz="3100" b="1" dirty="0" smtClean="0">
              <a:solidFill>
                <a:srgbClr val="000000"/>
              </a:solidFill>
              <a:sym typeface="Calibri" panose="020F0502020204030204" pitchFamily="34" charset="0"/>
            </a:endParaRPr>
          </a:p>
          <a:p>
            <a:pPr marL="571500" indent="-571500">
              <a:lnSpc>
                <a:spcPct val="130000"/>
              </a:lnSpc>
              <a:buFont typeface="Arial" panose="020B0604020202020204" pitchFamily="34" charset="0"/>
              <a:buChar char="•"/>
            </a:pPr>
            <a:r>
              <a:rPr lang="en-US" altLang="zh-CN" sz="3100" b="1" dirty="0" smtClean="0">
                <a:solidFill>
                  <a:srgbClr val="000000"/>
                </a:solidFill>
                <a:sym typeface="Calibri" panose="020F0502020204030204" pitchFamily="34" charset="0"/>
              </a:rPr>
              <a:t>be </a:t>
            </a:r>
            <a:r>
              <a:rPr lang="en-US" altLang="zh-CN" sz="3100" b="1" dirty="0">
                <a:solidFill>
                  <a:srgbClr val="000000"/>
                </a:solidFill>
                <a:sym typeface="Calibri" panose="020F0502020204030204" pitchFamily="34" charset="0"/>
              </a:rPr>
              <a:t>in debt to sb</a:t>
            </a:r>
            <a:endParaRPr lang="en-US" altLang="zh-CN" sz="3100" b="1" dirty="0">
              <a:solidFill>
                <a:srgbClr val="000000"/>
              </a:solidFill>
              <a:sym typeface="Calibri" panose="020F0502020204030204" pitchFamily="34" charset="0"/>
            </a:endParaRPr>
          </a:p>
          <a:p>
            <a:pPr marL="571500" indent="-571500">
              <a:lnSpc>
                <a:spcPct val="130000"/>
              </a:lnSpc>
              <a:buFont typeface="Arial" panose="020B0604020202020204" pitchFamily="34" charset="0"/>
              <a:buChar char="•"/>
            </a:pPr>
            <a:r>
              <a:rPr lang="en-US" altLang="zh-CN" sz="3100" b="1" dirty="0" smtClean="0">
                <a:solidFill>
                  <a:srgbClr val="000000"/>
                </a:solidFill>
                <a:sym typeface="Calibri" panose="020F0502020204030204" pitchFamily="34" charset="0"/>
              </a:rPr>
              <a:t>provide </a:t>
            </a:r>
            <a:r>
              <a:rPr lang="en-US" altLang="zh-CN" sz="3100" b="1" dirty="0" err="1" smtClean="0">
                <a:solidFill>
                  <a:srgbClr val="000000"/>
                </a:solidFill>
                <a:sym typeface="Calibri" panose="020F0502020204030204" pitchFamily="34" charset="0"/>
              </a:rPr>
              <a:t>sb</a:t>
            </a:r>
            <a:r>
              <a:rPr lang="en-US" altLang="zh-CN" sz="3100" b="1" dirty="0" smtClean="0">
                <a:solidFill>
                  <a:srgbClr val="000000"/>
                </a:solidFill>
                <a:sym typeface="Calibri" panose="020F0502020204030204" pitchFamily="34" charset="0"/>
              </a:rPr>
              <a:t> with </a:t>
            </a:r>
            <a:r>
              <a:rPr lang="en-US" altLang="zh-CN" sz="3100" b="1" dirty="0" err="1" smtClean="0">
                <a:solidFill>
                  <a:srgbClr val="000000"/>
                </a:solidFill>
                <a:sym typeface="Calibri" panose="020F0502020204030204" pitchFamily="34" charset="0"/>
              </a:rPr>
              <a:t>sth</a:t>
            </a:r>
            <a:endParaRPr lang="en-US" altLang="zh-CN" sz="3100" b="1" dirty="0" smtClean="0">
              <a:solidFill>
                <a:srgbClr val="000000"/>
              </a:solidFill>
              <a:sym typeface="Calibri" panose="020F0502020204030204" pitchFamily="34" charset="0"/>
            </a:endParaRPr>
          </a:p>
          <a:p>
            <a:pPr marL="571500" indent="-571500">
              <a:lnSpc>
                <a:spcPct val="130000"/>
              </a:lnSpc>
              <a:buFont typeface="Arial" panose="020B0604020202020204" pitchFamily="34" charset="0"/>
              <a:buChar char="•"/>
            </a:pPr>
            <a:r>
              <a:rPr lang="en-US" altLang="zh-CN" sz="3100" b="1" dirty="0" smtClean="0">
                <a:solidFill>
                  <a:srgbClr val="000000"/>
                </a:solidFill>
                <a:sym typeface="Calibri" panose="020F0502020204030204" pitchFamily="34" charset="0"/>
              </a:rPr>
              <a:t>be in great need of </a:t>
            </a:r>
            <a:r>
              <a:rPr lang="en-US" altLang="zh-CN" sz="3100" b="1" dirty="0" err="1" smtClean="0">
                <a:solidFill>
                  <a:srgbClr val="000000"/>
                </a:solidFill>
                <a:sym typeface="Calibri" panose="020F0502020204030204" pitchFamily="34" charset="0"/>
              </a:rPr>
              <a:t>sth</a:t>
            </a:r>
            <a:endParaRPr lang="en-US" altLang="zh-CN" sz="3100" b="1" dirty="0" smtClean="0">
              <a:solidFill>
                <a:srgbClr val="000000"/>
              </a:solidFill>
              <a:sym typeface="Calibri" panose="020F0502020204030204" pitchFamily="34" charset="0"/>
            </a:endParaRPr>
          </a:p>
          <a:p>
            <a:pPr marL="571500" indent="-571500">
              <a:lnSpc>
                <a:spcPct val="130000"/>
              </a:lnSpc>
              <a:buFont typeface="Arial" panose="020B0604020202020204" pitchFamily="34" charset="0"/>
              <a:buChar char="•"/>
            </a:pPr>
            <a:r>
              <a:rPr lang="en-US" altLang="zh-CN" sz="3100" b="1" dirty="0" smtClean="0">
                <a:solidFill>
                  <a:srgbClr val="000000"/>
                </a:solidFill>
                <a:sym typeface="Calibri" panose="020F0502020204030204" pitchFamily="34" charset="0"/>
              </a:rPr>
              <a:t>puzzle/bother/trouble </a:t>
            </a:r>
            <a:r>
              <a:rPr lang="en-US" altLang="zh-CN" sz="3100" b="1" dirty="0" err="1" smtClean="0">
                <a:solidFill>
                  <a:srgbClr val="000000"/>
                </a:solidFill>
                <a:sym typeface="Calibri" panose="020F0502020204030204" pitchFamily="34" charset="0"/>
              </a:rPr>
              <a:t>sb</a:t>
            </a:r>
            <a:r>
              <a:rPr lang="en-US" altLang="zh-CN" sz="3100" b="1" dirty="0" smtClean="0">
                <a:solidFill>
                  <a:srgbClr val="000000"/>
                </a:solidFill>
                <a:sym typeface="Calibri" panose="020F0502020204030204" pitchFamily="34" charset="0"/>
              </a:rPr>
              <a:t> </a:t>
            </a:r>
            <a:endParaRPr lang="en-US" altLang="zh-CN" sz="3100" b="1" dirty="0">
              <a:solidFill>
                <a:srgbClr val="000000"/>
              </a:solidFill>
              <a:sym typeface="Calibri" panose="020F0502020204030204" pitchFamily="34" charset="0"/>
            </a:endParaRPr>
          </a:p>
          <a:p>
            <a:pPr marL="571500" indent="-571500">
              <a:lnSpc>
                <a:spcPct val="130000"/>
              </a:lnSpc>
              <a:buFont typeface="Arial" panose="020B0604020202020204" pitchFamily="34" charset="0"/>
              <a:buChar char="•"/>
            </a:pPr>
            <a:r>
              <a:rPr lang="en-US" altLang="zh-CN" sz="3100" b="1" dirty="0" smtClean="0">
                <a:solidFill>
                  <a:srgbClr val="000000"/>
                </a:solidFill>
                <a:sym typeface="Calibri" panose="020F0502020204030204" pitchFamily="34" charset="0"/>
              </a:rPr>
              <a:t>sb. would appreciate it if…</a:t>
            </a:r>
            <a:endParaRPr lang="en-US" altLang="zh-CN" sz="3100" b="1" dirty="0" smtClean="0">
              <a:solidFill>
                <a:srgbClr val="000000"/>
              </a:solidFill>
              <a:sym typeface="Calibri" panose="020F0502020204030204" pitchFamily="34" charset="0"/>
            </a:endParaRPr>
          </a:p>
        </p:txBody>
      </p:sp>
      <p:sp>
        <p:nvSpPr>
          <p:cNvPr id="20490"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491"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15</a:t>
            </a:r>
            <a:endParaRPr lang="zh-CN" altLang="en-US" sz="1600">
              <a:solidFill>
                <a:srgbClr val="9E0808"/>
              </a:solidFill>
              <a:latin typeface="Impact" panose="020B0806030902050204" pitchFamily="34" charset="0"/>
              <a:sym typeface="Impact" panose="020B0806030902050204" pitchFamily="34" charset="0"/>
            </a:endParaRPr>
          </a:p>
        </p:txBody>
      </p:sp>
      <p:pic>
        <p:nvPicPr>
          <p:cNvPr id="8" name="图片 7" descr="水印"/>
          <p:cNvPicPr>
            <a:picLocks noChangeAspect="1"/>
          </p:cNvPicPr>
          <p:nvPr userDrawn="1"/>
        </p:nvPicPr>
        <p:blipFill>
          <a:blip r:embed="rId1"/>
          <a:stretch>
            <a:fillRect/>
          </a:stretch>
        </p:blipFill>
        <p:spPr>
          <a:xfrm>
            <a:off x="6630670" y="63500"/>
            <a:ext cx="5457825" cy="1766570"/>
          </a:xfrm>
          <a:prstGeom prst="rect">
            <a:avLst/>
          </a:prstGeom>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heel(1)">
                                      <p:cBhvr>
                                        <p:cTn id="7" dur="1500"/>
                                        <p:tgtEl>
                                          <p:spTgt spid="2048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0486"/>
                                        </p:tgtEl>
                                        <p:attrNameLst>
                                          <p:attrName>style.visibility</p:attrName>
                                        </p:attrNameLst>
                                      </p:cBhvr>
                                      <p:to>
                                        <p:strVal val="visible"/>
                                      </p:to>
                                    </p:set>
                                    <p:animEffect transition="in" filter="wheel(1)">
                                      <p:cBhvr>
                                        <p:cTn id="10" dur="1500"/>
                                        <p:tgtEl>
                                          <p:spTgt spid="2048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0488"/>
                                        </p:tgtEl>
                                        <p:attrNameLst>
                                          <p:attrName>style.visibility</p:attrName>
                                        </p:attrNameLst>
                                      </p:cBhvr>
                                      <p:to>
                                        <p:strVal val="visible"/>
                                      </p:to>
                                    </p:set>
                                    <p:animEffect transition="in" filter="wheel(1)">
                                      <p:cBhvr>
                                        <p:cTn id="13" dur="1500"/>
                                        <p:tgtEl>
                                          <p:spTgt spid="20488"/>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20489">
                                            <p:txEl>
                                              <p:pRg st="0" end="0"/>
                                            </p:txEl>
                                          </p:spTgt>
                                        </p:tgtEl>
                                        <p:attrNameLst>
                                          <p:attrName>style.visibility</p:attrName>
                                        </p:attrNameLst>
                                      </p:cBhvr>
                                      <p:to>
                                        <p:strVal val="visible"/>
                                      </p:to>
                                    </p:set>
                                    <p:animEffect transition="in" filter="wheel(1)">
                                      <p:cBhvr>
                                        <p:cTn id="17" dur="1000"/>
                                        <p:tgtEl>
                                          <p:spTgt spid="20489">
                                            <p:txEl>
                                              <p:pRg st="0" end="0"/>
                                            </p:txEl>
                                          </p:spTgt>
                                        </p:tgtEl>
                                      </p:cBhvr>
                                    </p:animEffect>
                                  </p:childTnLst>
                                </p:cTn>
                              </p:par>
                            </p:childTnLst>
                          </p:cTn>
                        </p:par>
                        <p:par>
                          <p:cTn id="18" fill="hold">
                            <p:stCondLst>
                              <p:cond delay="2500"/>
                            </p:stCondLst>
                            <p:childTnLst>
                              <p:par>
                                <p:cTn id="19" presetID="21" presetClass="entr" presetSubtype="1" fill="hold" grpId="0" nodeType="afterEffect">
                                  <p:stCondLst>
                                    <p:cond delay="0"/>
                                  </p:stCondLst>
                                  <p:childTnLst>
                                    <p:set>
                                      <p:cBhvr>
                                        <p:cTn id="20" dur="1" fill="hold">
                                          <p:stCondLst>
                                            <p:cond delay="0"/>
                                          </p:stCondLst>
                                        </p:cTn>
                                        <p:tgtEl>
                                          <p:spTgt spid="20489">
                                            <p:txEl>
                                              <p:pRg st="1" end="1"/>
                                            </p:txEl>
                                          </p:spTgt>
                                        </p:tgtEl>
                                        <p:attrNameLst>
                                          <p:attrName>style.visibility</p:attrName>
                                        </p:attrNameLst>
                                      </p:cBhvr>
                                      <p:to>
                                        <p:strVal val="visible"/>
                                      </p:to>
                                    </p:set>
                                    <p:animEffect transition="in" filter="wheel(1)">
                                      <p:cBhvr>
                                        <p:cTn id="21" dur="1250"/>
                                        <p:tgtEl>
                                          <p:spTgt spid="20489">
                                            <p:txEl>
                                              <p:pRg st="1" end="1"/>
                                            </p:txEl>
                                          </p:spTgt>
                                        </p:tgtEl>
                                      </p:cBhvr>
                                    </p:animEffect>
                                  </p:childTnLst>
                                </p:cTn>
                              </p:par>
                            </p:childTnLst>
                          </p:cTn>
                        </p:par>
                        <p:par>
                          <p:cTn id="22" fill="hold">
                            <p:stCondLst>
                              <p:cond delay="4000"/>
                            </p:stCondLst>
                            <p:childTnLst>
                              <p:par>
                                <p:cTn id="23" presetID="21" presetClass="entr" presetSubtype="1" fill="hold" grpId="0" nodeType="afterEffect">
                                  <p:stCondLst>
                                    <p:cond delay="0"/>
                                  </p:stCondLst>
                                  <p:childTnLst>
                                    <p:set>
                                      <p:cBhvr>
                                        <p:cTn id="24" dur="1" fill="hold">
                                          <p:stCondLst>
                                            <p:cond delay="0"/>
                                          </p:stCondLst>
                                        </p:cTn>
                                        <p:tgtEl>
                                          <p:spTgt spid="20489">
                                            <p:txEl>
                                              <p:pRg st="2" end="2"/>
                                            </p:txEl>
                                          </p:spTgt>
                                        </p:tgtEl>
                                        <p:attrNameLst>
                                          <p:attrName>style.visibility</p:attrName>
                                        </p:attrNameLst>
                                      </p:cBhvr>
                                      <p:to>
                                        <p:strVal val="visible"/>
                                      </p:to>
                                    </p:set>
                                    <p:animEffect transition="in" filter="wheel(1)">
                                      <p:cBhvr>
                                        <p:cTn id="25" dur="1250"/>
                                        <p:tgtEl>
                                          <p:spTgt spid="20489">
                                            <p:txEl>
                                              <p:pRg st="2" end="2"/>
                                            </p:txEl>
                                          </p:spTgt>
                                        </p:tgtEl>
                                      </p:cBhvr>
                                    </p:animEffect>
                                  </p:childTnLst>
                                </p:cTn>
                              </p:par>
                            </p:childTnLst>
                          </p:cTn>
                        </p:par>
                        <p:par>
                          <p:cTn id="26" fill="hold">
                            <p:stCondLst>
                              <p:cond delay="5500"/>
                            </p:stCondLst>
                            <p:childTnLst>
                              <p:par>
                                <p:cTn id="27" presetID="21" presetClass="entr" presetSubtype="1" fill="hold" grpId="0" nodeType="afterEffect">
                                  <p:stCondLst>
                                    <p:cond delay="0"/>
                                  </p:stCondLst>
                                  <p:childTnLst>
                                    <p:set>
                                      <p:cBhvr>
                                        <p:cTn id="28" dur="1" fill="hold">
                                          <p:stCondLst>
                                            <p:cond delay="0"/>
                                          </p:stCondLst>
                                        </p:cTn>
                                        <p:tgtEl>
                                          <p:spTgt spid="20489">
                                            <p:txEl>
                                              <p:pRg st="3" end="3"/>
                                            </p:txEl>
                                          </p:spTgt>
                                        </p:tgtEl>
                                        <p:attrNameLst>
                                          <p:attrName>style.visibility</p:attrName>
                                        </p:attrNameLst>
                                      </p:cBhvr>
                                      <p:to>
                                        <p:strVal val="visible"/>
                                      </p:to>
                                    </p:set>
                                    <p:animEffect transition="in" filter="wheel(1)">
                                      <p:cBhvr>
                                        <p:cTn id="29" dur="1250"/>
                                        <p:tgtEl>
                                          <p:spTgt spid="20489">
                                            <p:txEl>
                                              <p:pRg st="3" end="3"/>
                                            </p:txEl>
                                          </p:spTgt>
                                        </p:tgtEl>
                                      </p:cBhvr>
                                    </p:animEffect>
                                  </p:childTnLst>
                                </p:cTn>
                              </p:par>
                            </p:childTnLst>
                          </p:cTn>
                        </p:par>
                        <p:par>
                          <p:cTn id="30" fill="hold">
                            <p:stCondLst>
                              <p:cond delay="7000"/>
                            </p:stCondLst>
                            <p:childTnLst>
                              <p:par>
                                <p:cTn id="31" presetID="21" presetClass="entr" presetSubtype="1" fill="hold" grpId="0" nodeType="afterEffect">
                                  <p:stCondLst>
                                    <p:cond delay="0"/>
                                  </p:stCondLst>
                                  <p:childTnLst>
                                    <p:set>
                                      <p:cBhvr>
                                        <p:cTn id="32" dur="1" fill="hold">
                                          <p:stCondLst>
                                            <p:cond delay="0"/>
                                          </p:stCondLst>
                                        </p:cTn>
                                        <p:tgtEl>
                                          <p:spTgt spid="20489">
                                            <p:txEl>
                                              <p:pRg st="4" end="4"/>
                                            </p:txEl>
                                          </p:spTgt>
                                        </p:tgtEl>
                                        <p:attrNameLst>
                                          <p:attrName>style.visibility</p:attrName>
                                        </p:attrNameLst>
                                      </p:cBhvr>
                                      <p:to>
                                        <p:strVal val="visible"/>
                                      </p:to>
                                    </p:set>
                                    <p:animEffect transition="in" filter="wheel(1)">
                                      <p:cBhvr>
                                        <p:cTn id="33" dur="1250"/>
                                        <p:tgtEl>
                                          <p:spTgt spid="20489">
                                            <p:txEl>
                                              <p:pRg st="4" end="4"/>
                                            </p:txEl>
                                          </p:spTgt>
                                        </p:tgtEl>
                                      </p:cBhvr>
                                    </p:animEffect>
                                  </p:childTnLst>
                                </p:cTn>
                              </p:par>
                            </p:childTnLst>
                          </p:cTn>
                        </p:par>
                        <p:par>
                          <p:cTn id="34" fill="hold">
                            <p:stCondLst>
                              <p:cond delay="8500"/>
                            </p:stCondLst>
                            <p:childTnLst>
                              <p:par>
                                <p:cTn id="35" presetID="21" presetClass="entr" presetSubtype="1" fill="hold" grpId="0" nodeType="afterEffect">
                                  <p:stCondLst>
                                    <p:cond delay="0"/>
                                  </p:stCondLst>
                                  <p:childTnLst>
                                    <p:set>
                                      <p:cBhvr>
                                        <p:cTn id="36" dur="1" fill="hold">
                                          <p:stCondLst>
                                            <p:cond delay="0"/>
                                          </p:stCondLst>
                                        </p:cTn>
                                        <p:tgtEl>
                                          <p:spTgt spid="20489">
                                            <p:txEl>
                                              <p:pRg st="5" end="5"/>
                                            </p:txEl>
                                          </p:spTgt>
                                        </p:tgtEl>
                                        <p:attrNameLst>
                                          <p:attrName>style.visibility</p:attrName>
                                        </p:attrNameLst>
                                      </p:cBhvr>
                                      <p:to>
                                        <p:strVal val="visible"/>
                                      </p:to>
                                    </p:set>
                                    <p:animEffect transition="in" filter="wheel(1)">
                                      <p:cBhvr>
                                        <p:cTn id="37" dur="1250"/>
                                        <p:tgtEl>
                                          <p:spTgt spid="20489">
                                            <p:txEl>
                                              <p:pRg st="5" end="5"/>
                                            </p:txEl>
                                          </p:spTgt>
                                        </p:tgtEl>
                                      </p:cBhvr>
                                    </p:animEffect>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20489">
                                            <p:txEl>
                                              <p:pRg st="6" end="6"/>
                                            </p:txEl>
                                          </p:spTgt>
                                        </p:tgtEl>
                                        <p:attrNameLst>
                                          <p:attrName>style.visibility</p:attrName>
                                        </p:attrNameLst>
                                      </p:cBhvr>
                                      <p:to>
                                        <p:strVal val="visible"/>
                                      </p:to>
                                    </p:set>
                                    <p:animEffect transition="in" filter="wheel(1)">
                                      <p:cBhvr>
                                        <p:cTn id="41" dur="1250"/>
                                        <p:tgtEl>
                                          <p:spTgt spid="20489">
                                            <p:txEl>
                                              <p:pRg st="6" end="6"/>
                                            </p:txEl>
                                          </p:spTgt>
                                        </p:tgtEl>
                                      </p:cBhvr>
                                    </p:animEffect>
                                  </p:childTnLst>
                                </p:cTn>
                              </p:par>
                            </p:childTnLst>
                          </p:cTn>
                        </p:par>
                        <p:par>
                          <p:cTn id="42" fill="hold">
                            <p:stCondLst>
                              <p:cond delay="11500"/>
                            </p:stCondLst>
                            <p:childTnLst>
                              <p:par>
                                <p:cTn id="43" presetID="21" presetClass="entr" presetSubtype="1" fill="hold" grpId="0" nodeType="afterEffect">
                                  <p:stCondLst>
                                    <p:cond delay="0"/>
                                  </p:stCondLst>
                                  <p:childTnLst>
                                    <p:set>
                                      <p:cBhvr>
                                        <p:cTn id="44" dur="1" fill="hold">
                                          <p:stCondLst>
                                            <p:cond delay="0"/>
                                          </p:stCondLst>
                                        </p:cTn>
                                        <p:tgtEl>
                                          <p:spTgt spid="20489">
                                            <p:txEl>
                                              <p:pRg st="7" end="7"/>
                                            </p:txEl>
                                          </p:spTgt>
                                        </p:tgtEl>
                                        <p:attrNameLst>
                                          <p:attrName>style.visibility</p:attrName>
                                        </p:attrNameLst>
                                      </p:cBhvr>
                                      <p:to>
                                        <p:strVal val="visible"/>
                                      </p:to>
                                    </p:set>
                                    <p:animEffect transition="in" filter="wheel(1)">
                                      <p:cBhvr>
                                        <p:cTn id="45" dur="1250"/>
                                        <p:tgtEl>
                                          <p:spTgt spid="2048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p:bldP spid="20488" grpId="0" animBg="1"/>
      <p:bldP spid="2048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1"/>
          <p:cNvSpPr>
            <a:spLocks noChangeArrowheads="1"/>
          </p:cNvSpPr>
          <p:nvPr/>
        </p:nvSpPr>
        <p:spPr bwMode="auto">
          <a:xfrm>
            <a:off x="0" y="0"/>
            <a:ext cx="161925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21507" name="椭圆 15"/>
          <p:cNvSpPr>
            <a:spLocks noChangeArrowheads="1"/>
          </p:cNvSpPr>
          <p:nvPr/>
        </p:nvSpPr>
        <p:spPr bwMode="auto">
          <a:xfrm>
            <a:off x="133350"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508" name="TextBox 39"/>
          <p:cNvSpPr>
            <a:spLocks noChangeArrowheads="1"/>
          </p:cNvSpPr>
          <p:nvPr/>
        </p:nvSpPr>
        <p:spPr bwMode="auto">
          <a:xfrm rot="-5400000">
            <a:off x="-1043782" y="3275807"/>
            <a:ext cx="3768725" cy="1754188"/>
          </a:xfrm>
          <a:prstGeom prst="rect">
            <a:avLst/>
          </a:prstGeom>
          <a:noFill/>
          <a:ln w="9525">
            <a:noFill/>
            <a:miter lim="800000"/>
          </a:ln>
        </p:spPr>
        <p:txBody>
          <a:bodyPr>
            <a:spAutoFit/>
          </a:bodyPr>
          <a:lstStyle/>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 Tips</a:t>
            </a:r>
            <a:endParaRPr lang="zh-CN" altLang="en-US" sz="6000">
              <a:solidFill>
                <a:schemeClr val="bg1"/>
              </a:solidFill>
              <a:latin typeface="Impact" panose="020B0806030902050204" pitchFamily="34" charset="0"/>
              <a:sym typeface="Impact" panose="020B0806030902050204" pitchFamily="34" charset="0"/>
            </a:endParaRPr>
          </a:p>
        </p:txBody>
      </p:sp>
      <p:sp>
        <p:nvSpPr>
          <p:cNvPr id="21509" name="矩形 3"/>
          <p:cNvSpPr>
            <a:spLocks noChangeArrowheads="1"/>
          </p:cNvSpPr>
          <p:nvPr/>
        </p:nvSpPr>
        <p:spPr bwMode="auto">
          <a:xfrm>
            <a:off x="1800225" y="176213"/>
            <a:ext cx="9737725" cy="6484937"/>
          </a:xfrm>
          <a:prstGeom prst="rect">
            <a:avLst/>
          </a:prstGeom>
          <a:solidFill>
            <a:srgbClr val="9E0808"/>
          </a:solidFill>
          <a:ln w="9525">
            <a:noFill/>
            <a:miter lim="800000"/>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510" name="矩形 23"/>
          <p:cNvSpPr>
            <a:spLocks noChangeArrowheads="1"/>
          </p:cNvSpPr>
          <p:nvPr/>
        </p:nvSpPr>
        <p:spPr bwMode="auto">
          <a:xfrm>
            <a:off x="4402138" y="5829300"/>
            <a:ext cx="4900612" cy="83185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4800">
                <a:solidFill>
                  <a:schemeClr val="bg1"/>
                </a:solidFill>
                <a:latin typeface="Impact" panose="020B0806030902050204" pitchFamily="34" charset="0"/>
                <a:sym typeface="Impact" panose="020B0806030902050204" pitchFamily="34" charset="0"/>
              </a:rPr>
              <a:t>Useful sentences</a:t>
            </a:r>
            <a:endParaRPr lang="en-US" altLang="zh-CN" sz="4800">
              <a:solidFill>
                <a:schemeClr val="bg1"/>
              </a:solidFill>
              <a:latin typeface="Impact" panose="020B0806030902050204" pitchFamily="34" charset="0"/>
              <a:sym typeface="Impact" panose="020B0806030902050204" pitchFamily="34" charset="0"/>
            </a:endParaRPr>
          </a:p>
        </p:txBody>
      </p:sp>
      <p:grpSp>
        <p:nvGrpSpPr>
          <p:cNvPr id="2" name="Group 89"/>
          <p:cNvGrpSpPr/>
          <p:nvPr/>
        </p:nvGrpSpPr>
        <p:grpSpPr bwMode="auto">
          <a:xfrm>
            <a:off x="392113" y="785813"/>
            <a:ext cx="830262" cy="1068387"/>
            <a:chOff x="0" y="0"/>
            <a:chExt cx="2692401" cy="3448051"/>
          </a:xfrm>
        </p:grpSpPr>
        <p:sp>
          <p:nvSpPr>
            <p:cNvPr id="21516"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21517"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21518"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1519"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1520"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21521"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1522"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21512" name="矩形 1"/>
          <p:cNvSpPr>
            <a:spLocks noChangeArrowheads="1"/>
          </p:cNvSpPr>
          <p:nvPr/>
        </p:nvSpPr>
        <p:spPr bwMode="auto">
          <a:xfrm>
            <a:off x="1968500" y="428625"/>
            <a:ext cx="9415463" cy="5400675"/>
          </a:xfrm>
          <a:prstGeom prst="rect">
            <a:avLst/>
          </a:prstGeom>
          <a:solidFill>
            <a:schemeClr val="bg1"/>
          </a:solidFill>
          <a:ln w="9525" algn="ctr">
            <a:solidFill>
              <a:srgbClr val="9E0808"/>
            </a:solidFill>
            <a:round/>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21513" name="矩形 36"/>
          <p:cNvSpPr>
            <a:spLocks noChangeArrowheads="1"/>
          </p:cNvSpPr>
          <p:nvPr/>
        </p:nvSpPr>
        <p:spPr bwMode="auto">
          <a:xfrm>
            <a:off x="2008188" y="537535"/>
            <a:ext cx="9458325" cy="5133713"/>
          </a:xfrm>
          <a:prstGeom prst="rect">
            <a:avLst/>
          </a:prstGeom>
          <a:noFill/>
          <a:ln w="9525">
            <a:noFill/>
            <a:miter lim="800000"/>
          </a:ln>
        </p:spPr>
        <p:txBody>
          <a:bodyPr>
            <a:spAutoFit/>
          </a:bodyPr>
          <a:lstStyle/>
          <a:p>
            <a:pPr>
              <a:lnSpc>
                <a:spcPct val="130000"/>
              </a:lnSpc>
              <a:buFont typeface="Arial" panose="020B0604020202020204" pitchFamily="34" charset="0"/>
              <a:buNone/>
            </a:pPr>
            <a:r>
              <a:rPr lang="en-US" altLang="zh-CN" sz="2800" b="1" dirty="0">
                <a:solidFill>
                  <a:srgbClr val="000000"/>
                </a:solidFill>
                <a:sym typeface="Calibri" panose="020F0502020204030204" pitchFamily="34" charset="0"/>
              </a:rPr>
              <a:t>1</a:t>
            </a:r>
            <a:r>
              <a:rPr lang="en-US" altLang="zh-CN" sz="2800" b="1" dirty="0" smtClean="0">
                <a:solidFill>
                  <a:srgbClr val="000000"/>
                </a:solidFill>
                <a:sym typeface="Calibri" panose="020F0502020204030204" pitchFamily="34" charset="0"/>
              </a:rPr>
              <a:t>. I feel at a loss whenever… </a:t>
            </a:r>
            <a:endParaRPr lang="en-US" altLang="zh-CN" sz="2800" b="1" dirty="0" smtClean="0">
              <a:solidFill>
                <a:srgbClr val="000000"/>
              </a:solidFill>
              <a:sym typeface="Calibri" panose="020F0502020204030204" pitchFamily="34" charset="0"/>
            </a:endParaRPr>
          </a:p>
          <a:p>
            <a:pPr>
              <a:lnSpc>
                <a:spcPct val="130000"/>
              </a:lnSpc>
              <a:buFont typeface="Arial" panose="020B0604020202020204" pitchFamily="34" charset="0"/>
              <a:buNone/>
            </a:pPr>
            <a:r>
              <a:rPr lang="en-US" altLang="zh-CN" sz="2800" b="1" dirty="0" smtClean="0">
                <a:solidFill>
                  <a:srgbClr val="000000"/>
                </a:solidFill>
                <a:sym typeface="Calibri" panose="020F0502020204030204" pitchFamily="34" charset="0"/>
              </a:rPr>
              <a:t>2. I'd appreciate it if you could …</a:t>
            </a:r>
            <a:endParaRPr lang="en-US" altLang="zh-CN" sz="2800" b="1" dirty="0">
              <a:solidFill>
                <a:srgbClr val="000000"/>
              </a:solidFill>
              <a:sym typeface="Calibri" panose="020F0502020204030204" pitchFamily="34" charset="0"/>
            </a:endParaRPr>
          </a:p>
          <a:p>
            <a:pPr>
              <a:lnSpc>
                <a:spcPct val="130000"/>
              </a:lnSpc>
              <a:buFont typeface="Arial" panose="020B0604020202020204" pitchFamily="34" charset="0"/>
              <a:buNone/>
            </a:pPr>
            <a:r>
              <a:rPr lang="en-US" altLang="zh-CN" sz="2800" b="1" dirty="0">
                <a:solidFill>
                  <a:srgbClr val="000000"/>
                </a:solidFill>
                <a:sym typeface="Calibri" panose="020F0502020204030204" pitchFamily="34" charset="0"/>
              </a:rPr>
              <a:t>3</a:t>
            </a:r>
            <a:r>
              <a:rPr lang="en-US" altLang="zh-CN" sz="2800" b="1" dirty="0" smtClean="0">
                <a:solidFill>
                  <a:srgbClr val="000000"/>
                </a:solidFill>
                <a:sym typeface="Calibri" panose="020F0502020204030204" pitchFamily="34" charset="0"/>
              </a:rPr>
              <a:t>. It puzzles/ troubles/bothers me much that … </a:t>
            </a:r>
            <a:endParaRPr lang="en-US" altLang="zh-CN" sz="2800" b="1" dirty="0" smtClean="0">
              <a:solidFill>
                <a:srgbClr val="000000"/>
              </a:solidFill>
              <a:sym typeface="Calibri" panose="020F0502020204030204" pitchFamily="34" charset="0"/>
            </a:endParaRPr>
          </a:p>
          <a:p>
            <a:pPr>
              <a:lnSpc>
                <a:spcPct val="130000"/>
              </a:lnSpc>
              <a:buFont typeface="Arial" panose="020B0604020202020204" pitchFamily="34" charset="0"/>
              <a:buNone/>
            </a:pPr>
            <a:r>
              <a:rPr lang="en-US" altLang="zh-CN" sz="2800" b="1" dirty="0" smtClean="0">
                <a:solidFill>
                  <a:srgbClr val="000000"/>
                </a:solidFill>
                <a:sym typeface="Calibri" panose="020F0502020204030204" pitchFamily="34" charset="0"/>
              </a:rPr>
              <a:t>4. I </a:t>
            </a:r>
            <a:r>
              <a:rPr lang="en-US" altLang="zh-CN" sz="2800" b="1" dirty="0">
                <a:solidFill>
                  <a:srgbClr val="000000"/>
                </a:solidFill>
                <a:sym typeface="Calibri" panose="020F0502020204030204" pitchFamily="34" charset="0"/>
              </a:rPr>
              <a:t>feel confused/ sad/upset/worried/anxious to…</a:t>
            </a:r>
            <a:endParaRPr lang="en-US" altLang="zh-CN" sz="2800" b="1" dirty="0">
              <a:solidFill>
                <a:srgbClr val="000000"/>
              </a:solidFill>
              <a:sym typeface="Calibri" panose="020F0502020204030204" pitchFamily="34" charset="0"/>
            </a:endParaRPr>
          </a:p>
          <a:p>
            <a:pPr>
              <a:lnSpc>
                <a:spcPct val="130000"/>
              </a:lnSpc>
            </a:pPr>
            <a:r>
              <a:rPr lang="en-US" altLang="zh-CN" sz="2800" b="1" dirty="0" smtClean="0">
                <a:solidFill>
                  <a:srgbClr val="000000"/>
                </a:solidFill>
                <a:sym typeface="Calibri" panose="020F0502020204030204" pitchFamily="34" charset="0"/>
              </a:rPr>
              <a:t>5.Your genuine help/advice/support means a lot to me.</a:t>
            </a:r>
            <a:endParaRPr lang="en-US" altLang="zh-CN" sz="2800" b="1" dirty="0" smtClean="0">
              <a:solidFill>
                <a:srgbClr val="000000"/>
              </a:solidFill>
              <a:sym typeface="Calibri" panose="020F0502020204030204" pitchFamily="34" charset="0"/>
            </a:endParaRPr>
          </a:p>
          <a:p>
            <a:pPr>
              <a:lnSpc>
                <a:spcPct val="130000"/>
              </a:lnSpc>
            </a:pPr>
            <a:r>
              <a:rPr lang="en-US" altLang="zh-CN" sz="2800" b="1" dirty="0" smtClean="0">
                <a:solidFill>
                  <a:srgbClr val="000000"/>
                </a:solidFill>
                <a:sym typeface="Calibri" panose="020F0502020204030204" pitchFamily="34" charset="0"/>
              </a:rPr>
              <a:t>6. Your genuine help/advice/support is what I need most.</a:t>
            </a:r>
            <a:endParaRPr lang="en-US" altLang="zh-CN" sz="2800" b="1" dirty="0" smtClean="0">
              <a:solidFill>
                <a:srgbClr val="000000"/>
              </a:solidFill>
              <a:sym typeface="Calibri" panose="020F0502020204030204" pitchFamily="34" charset="0"/>
            </a:endParaRPr>
          </a:p>
          <a:p>
            <a:pPr>
              <a:lnSpc>
                <a:spcPct val="130000"/>
              </a:lnSpc>
            </a:pPr>
            <a:r>
              <a:rPr lang="en-US" altLang="zh-CN" sz="2800" b="1" dirty="0" smtClean="0">
                <a:solidFill>
                  <a:srgbClr val="000000"/>
                </a:solidFill>
                <a:sym typeface="Calibri" panose="020F0502020204030204" pitchFamily="34" charset="0"/>
              </a:rPr>
              <a:t>7. It keeps bothering me that I couldn’t think about anything else. </a:t>
            </a:r>
            <a:endParaRPr lang="en-US" altLang="zh-CN" sz="2800" b="1" dirty="0" smtClean="0">
              <a:solidFill>
                <a:srgbClr val="000000"/>
              </a:solidFill>
              <a:sym typeface="Calibri" panose="020F0502020204030204" pitchFamily="34" charset="0"/>
            </a:endParaRPr>
          </a:p>
        </p:txBody>
      </p:sp>
      <p:sp>
        <p:nvSpPr>
          <p:cNvPr id="21514"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515"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16</a:t>
            </a:r>
            <a:endParaRPr lang="zh-CN" altLang="en-US" sz="1600">
              <a:solidFill>
                <a:srgbClr val="9E0808"/>
              </a:solidFill>
              <a:latin typeface="Impact" panose="020B0806030902050204" pitchFamily="34" charset="0"/>
              <a:sym typeface="Impact" panose="020B080603090205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circle(in)">
                                      <p:cBhvr>
                                        <p:cTn id="7" dur="1000"/>
                                        <p:tgtEl>
                                          <p:spTgt spid="2150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circle(in)">
                                      <p:cBhvr>
                                        <p:cTn id="10" dur="2000"/>
                                        <p:tgtEl>
                                          <p:spTgt spid="215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1512"/>
                                        </p:tgtEl>
                                        <p:attrNameLst>
                                          <p:attrName>style.visibility</p:attrName>
                                        </p:attrNameLst>
                                      </p:cBhvr>
                                      <p:to>
                                        <p:strVal val="visible"/>
                                      </p:to>
                                    </p:set>
                                    <p:animEffect transition="in" filter="circle(in)">
                                      <p:cBhvr>
                                        <p:cTn id="13" dur="2000"/>
                                        <p:tgtEl>
                                          <p:spTgt spid="21512"/>
                                        </p:tgtEl>
                                      </p:cBhvr>
                                    </p:animEffect>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21513">
                                            <p:txEl>
                                              <p:pRg st="0" end="0"/>
                                            </p:txEl>
                                          </p:spTgt>
                                        </p:tgtEl>
                                        <p:attrNameLst>
                                          <p:attrName>style.visibility</p:attrName>
                                        </p:attrNameLst>
                                      </p:cBhvr>
                                      <p:to>
                                        <p:strVal val="visible"/>
                                      </p:to>
                                    </p:set>
                                    <p:animEffect transition="in" filter="circle(in)">
                                      <p:cBhvr>
                                        <p:cTn id="17" dur="1250"/>
                                        <p:tgtEl>
                                          <p:spTgt spid="21513">
                                            <p:txEl>
                                              <p:pRg st="0" end="0"/>
                                            </p:txEl>
                                          </p:spTgt>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21513">
                                            <p:txEl>
                                              <p:pRg st="1" end="1"/>
                                            </p:txEl>
                                          </p:spTgt>
                                        </p:tgtEl>
                                        <p:attrNameLst>
                                          <p:attrName>style.visibility</p:attrName>
                                        </p:attrNameLst>
                                      </p:cBhvr>
                                      <p:to>
                                        <p:strVal val="visible"/>
                                      </p:to>
                                    </p:set>
                                    <p:animEffect transition="in" filter="circle(in)">
                                      <p:cBhvr>
                                        <p:cTn id="21" dur="1250"/>
                                        <p:tgtEl>
                                          <p:spTgt spid="21513">
                                            <p:txEl>
                                              <p:pRg st="1" end="1"/>
                                            </p:txEl>
                                          </p:spTgt>
                                        </p:tgtEl>
                                      </p:cBhvr>
                                    </p:animEffect>
                                  </p:childTnLst>
                                </p:cTn>
                              </p:par>
                            </p:childTnLst>
                          </p:cTn>
                        </p:par>
                        <p:par>
                          <p:cTn id="22" fill="hold">
                            <p:stCondLst>
                              <p:cond delay="4000"/>
                            </p:stCondLst>
                            <p:childTnLst>
                              <p:par>
                                <p:cTn id="23" presetID="6" presetClass="entr" presetSubtype="16" fill="hold" grpId="0" nodeType="afterEffect">
                                  <p:stCondLst>
                                    <p:cond delay="0"/>
                                  </p:stCondLst>
                                  <p:childTnLst>
                                    <p:set>
                                      <p:cBhvr>
                                        <p:cTn id="24" dur="1" fill="hold">
                                          <p:stCondLst>
                                            <p:cond delay="0"/>
                                          </p:stCondLst>
                                        </p:cTn>
                                        <p:tgtEl>
                                          <p:spTgt spid="21513">
                                            <p:txEl>
                                              <p:pRg st="2" end="2"/>
                                            </p:txEl>
                                          </p:spTgt>
                                        </p:tgtEl>
                                        <p:attrNameLst>
                                          <p:attrName>style.visibility</p:attrName>
                                        </p:attrNameLst>
                                      </p:cBhvr>
                                      <p:to>
                                        <p:strVal val="visible"/>
                                      </p:to>
                                    </p:set>
                                    <p:animEffect transition="in" filter="circle(in)">
                                      <p:cBhvr>
                                        <p:cTn id="25" dur="1250"/>
                                        <p:tgtEl>
                                          <p:spTgt spid="21513">
                                            <p:txEl>
                                              <p:pRg st="2" end="2"/>
                                            </p:txEl>
                                          </p:spTgt>
                                        </p:tgtEl>
                                      </p:cBhvr>
                                    </p:animEffect>
                                  </p:childTnLst>
                                </p:cTn>
                              </p:par>
                            </p:childTnLst>
                          </p:cTn>
                        </p:par>
                        <p:par>
                          <p:cTn id="26" fill="hold">
                            <p:stCondLst>
                              <p:cond delay="5500"/>
                            </p:stCondLst>
                            <p:childTnLst>
                              <p:par>
                                <p:cTn id="27" presetID="6" presetClass="entr" presetSubtype="16" fill="hold" grpId="0" nodeType="afterEffect">
                                  <p:stCondLst>
                                    <p:cond delay="0"/>
                                  </p:stCondLst>
                                  <p:childTnLst>
                                    <p:set>
                                      <p:cBhvr>
                                        <p:cTn id="28" dur="1" fill="hold">
                                          <p:stCondLst>
                                            <p:cond delay="0"/>
                                          </p:stCondLst>
                                        </p:cTn>
                                        <p:tgtEl>
                                          <p:spTgt spid="21513">
                                            <p:txEl>
                                              <p:pRg st="3" end="3"/>
                                            </p:txEl>
                                          </p:spTgt>
                                        </p:tgtEl>
                                        <p:attrNameLst>
                                          <p:attrName>style.visibility</p:attrName>
                                        </p:attrNameLst>
                                      </p:cBhvr>
                                      <p:to>
                                        <p:strVal val="visible"/>
                                      </p:to>
                                    </p:set>
                                    <p:animEffect transition="in" filter="circle(in)">
                                      <p:cBhvr>
                                        <p:cTn id="29" dur="1250"/>
                                        <p:tgtEl>
                                          <p:spTgt spid="21513">
                                            <p:txEl>
                                              <p:pRg st="3" end="3"/>
                                            </p:txEl>
                                          </p:spTgt>
                                        </p:tgtEl>
                                      </p:cBhvr>
                                    </p:animEffect>
                                  </p:childTnLst>
                                </p:cTn>
                              </p:par>
                            </p:childTnLst>
                          </p:cTn>
                        </p:par>
                        <p:par>
                          <p:cTn id="30" fill="hold">
                            <p:stCondLst>
                              <p:cond delay="7000"/>
                            </p:stCondLst>
                            <p:childTnLst>
                              <p:par>
                                <p:cTn id="31" presetID="6" presetClass="entr" presetSubtype="16" fill="hold" grpId="0" nodeType="afterEffect">
                                  <p:stCondLst>
                                    <p:cond delay="0"/>
                                  </p:stCondLst>
                                  <p:childTnLst>
                                    <p:set>
                                      <p:cBhvr>
                                        <p:cTn id="32" dur="1" fill="hold">
                                          <p:stCondLst>
                                            <p:cond delay="0"/>
                                          </p:stCondLst>
                                        </p:cTn>
                                        <p:tgtEl>
                                          <p:spTgt spid="21513">
                                            <p:txEl>
                                              <p:pRg st="4" end="4"/>
                                            </p:txEl>
                                          </p:spTgt>
                                        </p:tgtEl>
                                        <p:attrNameLst>
                                          <p:attrName>style.visibility</p:attrName>
                                        </p:attrNameLst>
                                      </p:cBhvr>
                                      <p:to>
                                        <p:strVal val="visible"/>
                                      </p:to>
                                    </p:set>
                                    <p:animEffect transition="in" filter="circle(in)">
                                      <p:cBhvr>
                                        <p:cTn id="33" dur="1250"/>
                                        <p:tgtEl>
                                          <p:spTgt spid="21513">
                                            <p:txEl>
                                              <p:pRg st="4" end="4"/>
                                            </p:txEl>
                                          </p:spTgt>
                                        </p:tgtEl>
                                      </p:cBhvr>
                                    </p:animEffect>
                                  </p:childTnLst>
                                </p:cTn>
                              </p:par>
                            </p:childTnLst>
                          </p:cTn>
                        </p:par>
                        <p:par>
                          <p:cTn id="34" fill="hold">
                            <p:stCondLst>
                              <p:cond delay="8500"/>
                            </p:stCondLst>
                            <p:childTnLst>
                              <p:par>
                                <p:cTn id="35" presetID="6" presetClass="entr" presetSubtype="16" fill="hold" grpId="0" nodeType="afterEffect">
                                  <p:stCondLst>
                                    <p:cond delay="0"/>
                                  </p:stCondLst>
                                  <p:childTnLst>
                                    <p:set>
                                      <p:cBhvr>
                                        <p:cTn id="36" dur="1" fill="hold">
                                          <p:stCondLst>
                                            <p:cond delay="0"/>
                                          </p:stCondLst>
                                        </p:cTn>
                                        <p:tgtEl>
                                          <p:spTgt spid="21513">
                                            <p:txEl>
                                              <p:pRg st="5" end="5"/>
                                            </p:txEl>
                                          </p:spTgt>
                                        </p:tgtEl>
                                        <p:attrNameLst>
                                          <p:attrName>style.visibility</p:attrName>
                                        </p:attrNameLst>
                                      </p:cBhvr>
                                      <p:to>
                                        <p:strVal val="visible"/>
                                      </p:to>
                                    </p:set>
                                    <p:animEffect transition="in" filter="circle(in)">
                                      <p:cBhvr>
                                        <p:cTn id="37" dur="1250"/>
                                        <p:tgtEl>
                                          <p:spTgt spid="21513">
                                            <p:txEl>
                                              <p:pRg st="5" end="5"/>
                                            </p:txEl>
                                          </p:spTgt>
                                        </p:tgtEl>
                                      </p:cBhvr>
                                    </p:animEffect>
                                  </p:childTnLst>
                                </p:cTn>
                              </p:par>
                            </p:childTnLst>
                          </p:cTn>
                        </p:par>
                        <p:par>
                          <p:cTn id="38" fill="hold">
                            <p:stCondLst>
                              <p:cond delay="10000"/>
                            </p:stCondLst>
                            <p:childTnLst>
                              <p:par>
                                <p:cTn id="39" presetID="6" presetClass="entr" presetSubtype="16" fill="hold" grpId="0" nodeType="afterEffect">
                                  <p:stCondLst>
                                    <p:cond delay="0"/>
                                  </p:stCondLst>
                                  <p:childTnLst>
                                    <p:set>
                                      <p:cBhvr>
                                        <p:cTn id="40" dur="1" fill="hold">
                                          <p:stCondLst>
                                            <p:cond delay="0"/>
                                          </p:stCondLst>
                                        </p:cTn>
                                        <p:tgtEl>
                                          <p:spTgt spid="21513">
                                            <p:txEl>
                                              <p:pRg st="6" end="6"/>
                                            </p:txEl>
                                          </p:spTgt>
                                        </p:tgtEl>
                                        <p:attrNameLst>
                                          <p:attrName>style.visibility</p:attrName>
                                        </p:attrNameLst>
                                      </p:cBhvr>
                                      <p:to>
                                        <p:strVal val="visible"/>
                                      </p:to>
                                    </p:set>
                                    <p:animEffect transition="in" filter="circle(in)">
                                      <p:cBhvr>
                                        <p:cTn id="41" dur="1250"/>
                                        <p:tgtEl>
                                          <p:spTgt spid="215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p:bldP spid="21512" grpId="0" animBg="1"/>
      <p:bldP spid="2151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1"/>
          <p:cNvSpPr>
            <a:spLocks noChangeArrowheads="1"/>
          </p:cNvSpPr>
          <p:nvPr/>
        </p:nvSpPr>
        <p:spPr bwMode="auto">
          <a:xfrm>
            <a:off x="0" y="0"/>
            <a:ext cx="161925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24579" name="椭圆 15"/>
          <p:cNvSpPr>
            <a:spLocks noChangeArrowheads="1"/>
          </p:cNvSpPr>
          <p:nvPr/>
        </p:nvSpPr>
        <p:spPr bwMode="auto">
          <a:xfrm>
            <a:off x="133350"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4580" name="TextBox 39"/>
          <p:cNvSpPr>
            <a:spLocks noChangeArrowheads="1"/>
          </p:cNvSpPr>
          <p:nvPr/>
        </p:nvSpPr>
        <p:spPr bwMode="auto">
          <a:xfrm rot="-5400000">
            <a:off x="-1043782" y="3275807"/>
            <a:ext cx="3768725" cy="1754188"/>
          </a:xfrm>
          <a:prstGeom prst="rect">
            <a:avLst/>
          </a:prstGeom>
          <a:noFill/>
          <a:ln w="9525">
            <a:noFill/>
            <a:miter lim="800000"/>
          </a:ln>
        </p:spPr>
        <p:txBody>
          <a:bodyPr>
            <a:spAutoFit/>
          </a:bodyPr>
          <a:lstStyle/>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Model</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2" name="Group 89"/>
          <p:cNvGrpSpPr/>
          <p:nvPr/>
        </p:nvGrpSpPr>
        <p:grpSpPr bwMode="auto">
          <a:xfrm>
            <a:off x="392113" y="785813"/>
            <a:ext cx="830262" cy="1068387"/>
            <a:chOff x="0" y="0"/>
            <a:chExt cx="2692401" cy="3448051"/>
          </a:xfrm>
        </p:grpSpPr>
        <p:sp>
          <p:nvSpPr>
            <p:cNvPr id="24585"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24586"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24587"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4588"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4589"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24590"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4591"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24582" name="矩形 2"/>
          <p:cNvSpPr>
            <a:spLocks noChangeArrowheads="1"/>
          </p:cNvSpPr>
          <p:nvPr/>
        </p:nvSpPr>
        <p:spPr bwMode="auto">
          <a:xfrm>
            <a:off x="1752600" y="219075"/>
            <a:ext cx="10340975" cy="6124575"/>
          </a:xfrm>
          <a:prstGeom prst="rect">
            <a:avLst/>
          </a:prstGeom>
          <a:noFill/>
          <a:ln w="9525">
            <a:noFill/>
            <a:miter lim="800000"/>
          </a:ln>
        </p:spPr>
        <p:txBody>
          <a:bodyPr>
            <a:spAutoFit/>
          </a:bodyPr>
          <a:lstStyle/>
          <a:p>
            <a:r>
              <a:rPr lang="en-US" altLang="zh-CN" sz="2800" b="1" dirty="0">
                <a:sym typeface="Calibri" panose="020F0502020204030204" pitchFamily="34" charset="0"/>
              </a:rPr>
              <a:t>Dear______, </a:t>
            </a:r>
            <a:endParaRPr lang="en-US" altLang="zh-CN" sz="2800" b="1" dirty="0">
              <a:sym typeface="Calibri" panose="020F0502020204030204" pitchFamily="34" charset="0"/>
            </a:endParaRPr>
          </a:p>
          <a:p>
            <a:pPr>
              <a:buClr>
                <a:srgbClr val="FF0000"/>
              </a:buClr>
              <a:buFont typeface="Wingdings" panose="05000000000000000000" pitchFamily="2" charset="2"/>
              <a:buChar char="Ø"/>
            </a:pPr>
            <a:r>
              <a:rPr lang="en-US" altLang="zh-CN" sz="2800" b="1" dirty="0">
                <a:sym typeface="Calibri" panose="020F0502020204030204" pitchFamily="34" charset="0"/>
              </a:rPr>
              <a:t>    I am ________ (</a:t>
            </a:r>
            <a:r>
              <a:rPr lang="zh-CN" altLang="en-US" sz="2800" b="1" dirty="0">
                <a:sym typeface="Calibri" panose="020F0502020204030204" pitchFamily="34" charset="0"/>
              </a:rPr>
              <a:t>自我介绍</a:t>
            </a:r>
            <a:r>
              <a:rPr lang="en-US" altLang="zh-CN" sz="2800" b="1" dirty="0">
                <a:sym typeface="Calibri" panose="020F0502020204030204" pitchFamily="34" charset="0"/>
              </a:rPr>
              <a:t>). I’m writing to you to ask for some help. I have met much difficulty in ______ (</a:t>
            </a:r>
            <a:r>
              <a:rPr lang="zh-CN" altLang="en-US" sz="2800" b="1" dirty="0">
                <a:sym typeface="Calibri" panose="020F0502020204030204" pitchFamily="34" charset="0"/>
              </a:rPr>
              <a:t>求助内容</a:t>
            </a:r>
            <a:r>
              <a:rPr lang="en-US" altLang="zh-CN" sz="2800" b="1" dirty="0">
                <a:sym typeface="Calibri" panose="020F0502020204030204" pitchFamily="34" charset="0"/>
              </a:rPr>
              <a:t>). First, I find _________ (</a:t>
            </a:r>
            <a:r>
              <a:rPr lang="zh-CN" altLang="en-US" sz="2800" b="1" dirty="0">
                <a:sym typeface="Calibri" panose="020F0502020204030204" pitchFamily="34" charset="0"/>
              </a:rPr>
              <a:t>困难</a:t>
            </a:r>
            <a:r>
              <a:rPr lang="en-US" altLang="zh-CN" sz="2800" b="1" dirty="0">
                <a:sym typeface="Calibri" panose="020F0502020204030204" pitchFamily="34" charset="0"/>
              </a:rPr>
              <a:t>1). Besides, _________ (</a:t>
            </a:r>
            <a:r>
              <a:rPr lang="zh-CN" altLang="en-US" sz="2800" b="1" dirty="0">
                <a:sym typeface="Calibri" panose="020F0502020204030204" pitchFamily="34" charset="0"/>
              </a:rPr>
              <a:t>困难</a:t>
            </a:r>
            <a:r>
              <a:rPr lang="en-US" altLang="zh-CN" sz="2800" b="1" dirty="0">
                <a:sym typeface="Calibri" panose="020F0502020204030204" pitchFamily="34" charset="0"/>
              </a:rPr>
              <a:t>2). What’s more, ________ (</a:t>
            </a:r>
            <a:r>
              <a:rPr lang="zh-CN" altLang="en-US" sz="2800" b="1" dirty="0">
                <a:sym typeface="Calibri" panose="020F0502020204030204" pitchFamily="34" charset="0"/>
              </a:rPr>
              <a:t>困难</a:t>
            </a:r>
            <a:r>
              <a:rPr lang="en-US" altLang="zh-CN" sz="2800" b="1" dirty="0">
                <a:sym typeface="Calibri" panose="020F0502020204030204" pitchFamily="34" charset="0"/>
              </a:rPr>
              <a:t>3)</a:t>
            </a:r>
            <a:r>
              <a:rPr lang="zh-CN" altLang="en-US" sz="2800" b="1" dirty="0">
                <a:sym typeface="Calibri" panose="020F0502020204030204" pitchFamily="34" charset="0"/>
              </a:rPr>
              <a:t>．</a:t>
            </a:r>
            <a:endParaRPr lang="zh-CN" altLang="en-US" sz="2800" b="1" dirty="0">
              <a:sym typeface="Calibri" panose="020F0502020204030204" pitchFamily="34" charset="0"/>
            </a:endParaRPr>
          </a:p>
          <a:p>
            <a:pPr>
              <a:buClr>
                <a:srgbClr val="FF0000"/>
              </a:buClr>
              <a:buFont typeface="Wingdings" panose="05000000000000000000" pitchFamily="2" charset="2"/>
              <a:buChar char="Ø"/>
            </a:pPr>
            <a:r>
              <a:rPr lang="en-US" altLang="zh-CN" sz="2800" b="1" dirty="0">
                <a:sym typeface="Calibri" panose="020F0502020204030204" pitchFamily="34" charset="0"/>
              </a:rPr>
              <a:t>    Faced with so much difficulty, I have to ask you for some help. Would you like to ________ (</a:t>
            </a:r>
            <a:r>
              <a:rPr lang="zh-CN" altLang="en-US" sz="2800" b="1" dirty="0">
                <a:sym typeface="Calibri" panose="020F0502020204030204" pitchFamily="34" charset="0"/>
              </a:rPr>
              <a:t>委婉提出请求</a:t>
            </a:r>
            <a:r>
              <a:rPr lang="en-US" altLang="zh-CN" sz="2800" b="1" dirty="0">
                <a:sym typeface="Calibri" panose="020F0502020204030204" pitchFamily="34" charset="0"/>
              </a:rPr>
              <a:t>1)? In the meanwhile, I beg you to ____________ (</a:t>
            </a:r>
            <a:r>
              <a:rPr lang="zh-CN" altLang="en-US" sz="2800" b="1" dirty="0">
                <a:sym typeface="Calibri" panose="020F0502020204030204" pitchFamily="34" charset="0"/>
              </a:rPr>
              <a:t>请求内容</a:t>
            </a:r>
            <a:r>
              <a:rPr lang="en-US" altLang="zh-CN" sz="2800" b="1" dirty="0">
                <a:sym typeface="Calibri" panose="020F0502020204030204" pitchFamily="34" charset="0"/>
              </a:rPr>
              <a:t>2) so that ________ (</a:t>
            </a:r>
            <a:r>
              <a:rPr lang="zh-CN" altLang="en-US" sz="2800" b="1" dirty="0">
                <a:sym typeface="Calibri" panose="020F0502020204030204" pitchFamily="34" charset="0"/>
              </a:rPr>
              <a:t>请求目的</a:t>
            </a:r>
            <a:r>
              <a:rPr lang="en-US" altLang="zh-CN" sz="2800" b="1" dirty="0">
                <a:sym typeface="Calibri" panose="020F0502020204030204" pitchFamily="34" charset="0"/>
              </a:rPr>
              <a:t>). Also, I would like you to ________ (</a:t>
            </a:r>
            <a:r>
              <a:rPr lang="zh-CN" altLang="en-US" sz="2800" b="1" dirty="0">
                <a:sym typeface="Calibri" panose="020F0502020204030204" pitchFamily="34" charset="0"/>
              </a:rPr>
              <a:t>请求内容</a:t>
            </a:r>
            <a:r>
              <a:rPr lang="en-US" altLang="zh-CN" sz="2800" b="1" dirty="0">
                <a:sym typeface="Calibri" panose="020F0502020204030204" pitchFamily="34" charset="0"/>
              </a:rPr>
              <a:t>3)</a:t>
            </a:r>
            <a:r>
              <a:rPr lang="zh-CN" altLang="en-US" sz="2800" b="1" dirty="0">
                <a:sym typeface="Calibri" panose="020F0502020204030204" pitchFamily="34" charset="0"/>
              </a:rPr>
              <a:t>．</a:t>
            </a:r>
            <a:endParaRPr lang="zh-CN" altLang="en-US" sz="2800" b="1" dirty="0">
              <a:sym typeface="Calibri" panose="020F0502020204030204" pitchFamily="34" charset="0"/>
            </a:endParaRPr>
          </a:p>
          <a:p>
            <a:pPr>
              <a:buClr>
                <a:srgbClr val="FF0000"/>
              </a:buClr>
              <a:buFont typeface="Wingdings" panose="05000000000000000000" pitchFamily="2" charset="2"/>
              <a:buChar char="Ø"/>
            </a:pPr>
            <a:r>
              <a:rPr lang="en-US" altLang="zh-CN" sz="2800" b="1" dirty="0">
                <a:sym typeface="Calibri" panose="020F0502020204030204" pitchFamily="34" charset="0"/>
              </a:rPr>
              <a:t>    I’m sure that I can make great progress in __________ (</a:t>
            </a:r>
            <a:r>
              <a:rPr lang="zh-CN" altLang="en-US" sz="2800" b="1" dirty="0">
                <a:sym typeface="Calibri" panose="020F0502020204030204" pitchFamily="34" charset="0"/>
              </a:rPr>
              <a:t>表达期待</a:t>
            </a:r>
            <a:r>
              <a:rPr lang="en-US" altLang="zh-CN" sz="2800" b="1" dirty="0">
                <a:sym typeface="Calibri" panose="020F0502020204030204" pitchFamily="34" charset="0"/>
              </a:rPr>
              <a:t>)</a:t>
            </a:r>
            <a:r>
              <a:rPr lang="zh-CN" altLang="en-US" sz="2800" b="1" dirty="0">
                <a:sym typeface="Calibri" panose="020F0502020204030204" pitchFamily="34" charset="0"/>
              </a:rPr>
              <a:t>．</a:t>
            </a:r>
            <a:endParaRPr lang="zh-CN" altLang="en-US" sz="2800" b="1" dirty="0">
              <a:sym typeface="Calibri" panose="020F0502020204030204" pitchFamily="34" charset="0"/>
            </a:endParaRPr>
          </a:p>
          <a:p>
            <a:pPr algn="r"/>
            <a:r>
              <a:rPr lang="en-US" altLang="zh-CN" sz="2800" b="1" dirty="0">
                <a:latin typeface="Gabriola" panose="04040605051002020D02" pitchFamily="82" charset="0"/>
                <a:sym typeface="Calibri" panose="020F0502020204030204" pitchFamily="34" charset="0"/>
              </a:rPr>
              <a:t>Yours Sincerely / Faithfully/ Truly, </a:t>
            </a:r>
            <a:endParaRPr lang="en-US" altLang="zh-CN" sz="2800" b="1" dirty="0">
              <a:latin typeface="Gabriola" panose="04040605051002020D02" pitchFamily="82" charset="0"/>
              <a:sym typeface="Calibri" panose="020F0502020204030204" pitchFamily="34" charset="0"/>
            </a:endParaRPr>
          </a:p>
          <a:p>
            <a:pPr algn="r"/>
            <a:r>
              <a:rPr lang="en-US" altLang="zh-CN" sz="2800" b="1" dirty="0">
                <a:latin typeface="Gabriola" panose="04040605051002020D02" pitchFamily="82" charset="0"/>
                <a:sym typeface="Calibri" panose="020F0502020204030204" pitchFamily="34" charset="0"/>
              </a:rPr>
              <a:t>________________</a:t>
            </a:r>
            <a:endParaRPr lang="en-US" altLang="zh-CN" sz="2800" b="1" dirty="0">
              <a:latin typeface="Gabriola" panose="04040605051002020D02" pitchFamily="82" charset="0"/>
              <a:sym typeface="Calibri" panose="020F0502020204030204" pitchFamily="34" charset="0"/>
            </a:endParaRPr>
          </a:p>
        </p:txBody>
      </p:sp>
      <p:sp>
        <p:nvSpPr>
          <p:cNvPr id="24583"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4584"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19</a:t>
            </a:r>
            <a:endParaRPr lang="zh-CN" altLang="en-US" sz="1600">
              <a:solidFill>
                <a:srgbClr val="9E0808"/>
              </a:solidFill>
              <a:latin typeface="Impact" panose="020B0806030902050204" pitchFamily="34" charset="0"/>
              <a:sym typeface="Impact" panose="020B080603090205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Effect transition="in" filter="fade">
                                      <p:cBhvr>
                                        <p:cTn id="7" dur="1000"/>
                                        <p:tgtEl>
                                          <p:spTgt spid="24582">
                                            <p:txEl>
                                              <p:pRg st="0" end="0"/>
                                            </p:txEl>
                                          </p:spTgt>
                                        </p:tgtEl>
                                      </p:cBhvr>
                                    </p:animEffect>
                                    <p:anim calcmode="lin" valueType="num">
                                      <p:cBhvr>
                                        <p:cTn id="8" dur="1000" fill="hold"/>
                                        <p:tgtEl>
                                          <p:spTgt spid="245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58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4582">
                                            <p:txEl>
                                              <p:pRg st="1" end="1"/>
                                            </p:txEl>
                                          </p:spTgt>
                                        </p:tgtEl>
                                        <p:attrNameLst>
                                          <p:attrName>style.visibility</p:attrName>
                                        </p:attrNameLst>
                                      </p:cBhvr>
                                      <p:to>
                                        <p:strVal val="visible"/>
                                      </p:to>
                                    </p:set>
                                    <p:animEffect transition="in" filter="fade">
                                      <p:cBhvr>
                                        <p:cTn id="13" dur="1500"/>
                                        <p:tgtEl>
                                          <p:spTgt spid="24582">
                                            <p:txEl>
                                              <p:pRg st="1" end="1"/>
                                            </p:txEl>
                                          </p:spTgt>
                                        </p:tgtEl>
                                      </p:cBhvr>
                                    </p:animEffect>
                                    <p:anim calcmode="lin" valueType="num">
                                      <p:cBhvr>
                                        <p:cTn id="14" dur="1500" fill="hold"/>
                                        <p:tgtEl>
                                          <p:spTgt spid="24582">
                                            <p:txEl>
                                              <p:pRg st="1" end="1"/>
                                            </p:txEl>
                                          </p:spTgt>
                                        </p:tgtEl>
                                        <p:attrNameLst>
                                          <p:attrName>ppt_x</p:attrName>
                                        </p:attrNameLst>
                                      </p:cBhvr>
                                      <p:tavLst>
                                        <p:tav tm="0">
                                          <p:val>
                                            <p:strVal val="#ppt_x"/>
                                          </p:val>
                                        </p:tav>
                                        <p:tav tm="100000">
                                          <p:val>
                                            <p:strVal val="#ppt_x"/>
                                          </p:val>
                                        </p:tav>
                                      </p:tavLst>
                                    </p:anim>
                                    <p:anim calcmode="lin" valueType="num">
                                      <p:cBhvr>
                                        <p:cTn id="15" dur="1500" fill="hold"/>
                                        <p:tgtEl>
                                          <p:spTgt spid="2458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24582">
                                            <p:txEl>
                                              <p:pRg st="2" end="2"/>
                                            </p:txEl>
                                          </p:spTgt>
                                        </p:tgtEl>
                                        <p:attrNameLst>
                                          <p:attrName>style.visibility</p:attrName>
                                        </p:attrNameLst>
                                      </p:cBhvr>
                                      <p:to>
                                        <p:strVal val="visible"/>
                                      </p:to>
                                    </p:set>
                                    <p:animEffect transition="in" filter="fade">
                                      <p:cBhvr>
                                        <p:cTn id="19" dur="1000"/>
                                        <p:tgtEl>
                                          <p:spTgt spid="24582">
                                            <p:txEl>
                                              <p:pRg st="2" end="2"/>
                                            </p:txEl>
                                          </p:spTgt>
                                        </p:tgtEl>
                                      </p:cBhvr>
                                    </p:animEffect>
                                    <p:anim calcmode="lin" valueType="num">
                                      <p:cBhvr>
                                        <p:cTn id="20" dur="1000" fill="hold"/>
                                        <p:tgtEl>
                                          <p:spTgt spid="2458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458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24582">
                                            <p:txEl>
                                              <p:pRg st="3" end="3"/>
                                            </p:txEl>
                                          </p:spTgt>
                                        </p:tgtEl>
                                        <p:attrNameLst>
                                          <p:attrName>style.visibility</p:attrName>
                                        </p:attrNameLst>
                                      </p:cBhvr>
                                      <p:to>
                                        <p:strVal val="visible"/>
                                      </p:to>
                                    </p:set>
                                    <p:animEffect transition="in" filter="fade">
                                      <p:cBhvr>
                                        <p:cTn id="25" dur="1500"/>
                                        <p:tgtEl>
                                          <p:spTgt spid="24582">
                                            <p:txEl>
                                              <p:pRg st="3" end="3"/>
                                            </p:txEl>
                                          </p:spTgt>
                                        </p:tgtEl>
                                      </p:cBhvr>
                                    </p:animEffect>
                                    <p:anim calcmode="lin" valueType="num">
                                      <p:cBhvr>
                                        <p:cTn id="26" dur="1500" fill="hold"/>
                                        <p:tgtEl>
                                          <p:spTgt spid="24582">
                                            <p:txEl>
                                              <p:pRg st="3" end="3"/>
                                            </p:txEl>
                                          </p:spTgt>
                                        </p:tgtEl>
                                        <p:attrNameLst>
                                          <p:attrName>ppt_x</p:attrName>
                                        </p:attrNameLst>
                                      </p:cBhvr>
                                      <p:tavLst>
                                        <p:tav tm="0">
                                          <p:val>
                                            <p:strVal val="#ppt_x"/>
                                          </p:val>
                                        </p:tav>
                                        <p:tav tm="100000">
                                          <p:val>
                                            <p:strVal val="#ppt_x"/>
                                          </p:val>
                                        </p:tav>
                                      </p:tavLst>
                                    </p:anim>
                                    <p:anim calcmode="lin" valueType="num">
                                      <p:cBhvr>
                                        <p:cTn id="27" dur="1500" fill="hold"/>
                                        <p:tgtEl>
                                          <p:spTgt spid="2458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24582">
                                            <p:txEl>
                                              <p:pRg st="4" end="4"/>
                                            </p:txEl>
                                          </p:spTgt>
                                        </p:tgtEl>
                                        <p:attrNameLst>
                                          <p:attrName>style.visibility</p:attrName>
                                        </p:attrNameLst>
                                      </p:cBhvr>
                                      <p:to>
                                        <p:strVal val="visible"/>
                                      </p:to>
                                    </p:set>
                                    <p:animEffect transition="in" filter="fade">
                                      <p:cBhvr>
                                        <p:cTn id="31" dur="1250"/>
                                        <p:tgtEl>
                                          <p:spTgt spid="24582">
                                            <p:txEl>
                                              <p:pRg st="4" end="4"/>
                                            </p:txEl>
                                          </p:spTgt>
                                        </p:tgtEl>
                                      </p:cBhvr>
                                    </p:animEffect>
                                    <p:anim calcmode="lin" valueType="num">
                                      <p:cBhvr>
                                        <p:cTn id="32" dur="1250" fill="hold"/>
                                        <p:tgtEl>
                                          <p:spTgt spid="24582">
                                            <p:txEl>
                                              <p:pRg st="4" end="4"/>
                                            </p:txEl>
                                          </p:spTgt>
                                        </p:tgtEl>
                                        <p:attrNameLst>
                                          <p:attrName>ppt_x</p:attrName>
                                        </p:attrNameLst>
                                      </p:cBhvr>
                                      <p:tavLst>
                                        <p:tav tm="0">
                                          <p:val>
                                            <p:strVal val="#ppt_x"/>
                                          </p:val>
                                        </p:tav>
                                        <p:tav tm="100000">
                                          <p:val>
                                            <p:strVal val="#ppt_x"/>
                                          </p:val>
                                        </p:tav>
                                      </p:tavLst>
                                    </p:anim>
                                    <p:anim calcmode="lin" valueType="num">
                                      <p:cBhvr>
                                        <p:cTn id="33" dur="1250" fill="hold"/>
                                        <p:tgtEl>
                                          <p:spTgt spid="2458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6500"/>
                            </p:stCondLst>
                            <p:childTnLst>
                              <p:par>
                                <p:cTn id="35" presetID="42" presetClass="entr" presetSubtype="0" fill="hold" grpId="0" nodeType="afterEffect">
                                  <p:stCondLst>
                                    <p:cond delay="0"/>
                                  </p:stCondLst>
                                  <p:childTnLst>
                                    <p:set>
                                      <p:cBhvr>
                                        <p:cTn id="36" dur="1" fill="hold">
                                          <p:stCondLst>
                                            <p:cond delay="0"/>
                                          </p:stCondLst>
                                        </p:cTn>
                                        <p:tgtEl>
                                          <p:spTgt spid="24582">
                                            <p:txEl>
                                              <p:pRg st="5" end="5"/>
                                            </p:txEl>
                                          </p:spTgt>
                                        </p:tgtEl>
                                        <p:attrNameLst>
                                          <p:attrName>style.visibility</p:attrName>
                                        </p:attrNameLst>
                                      </p:cBhvr>
                                      <p:to>
                                        <p:strVal val="visible"/>
                                      </p:to>
                                    </p:set>
                                    <p:animEffect transition="in" filter="fade">
                                      <p:cBhvr>
                                        <p:cTn id="37" dur="1250"/>
                                        <p:tgtEl>
                                          <p:spTgt spid="24582">
                                            <p:txEl>
                                              <p:pRg st="5" end="5"/>
                                            </p:txEl>
                                          </p:spTgt>
                                        </p:tgtEl>
                                      </p:cBhvr>
                                    </p:animEffect>
                                    <p:anim calcmode="lin" valueType="num">
                                      <p:cBhvr>
                                        <p:cTn id="38" dur="1250" fill="hold"/>
                                        <p:tgtEl>
                                          <p:spTgt spid="24582">
                                            <p:txEl>
                                              <p:pRg st="5" end="5"/>
                                            </p:txEl>
                                          </p:spTgt>
                                        </p:tgtEl>
                                        <p:attrNameLst>
                                          <p:attrName>ppt_x</p:attrName>
                                        </p:attrNameLst>
                                      </p:cBhvr>
                                      <p:tavLst>
                                        <p:tav tm="0">
                                          <p:val>
                                            <p:strVal val="#ppt_x"/>
                                          </p:val>
                                        </p:tav>
                                        <p:tav tm="100000">
                                          <p:val>
                                            <p:strVal val="#ppt_x"/>
                                          </p:val>
                                        </p:tav>
                                      </p:tavLst>
                                    </p:anim>
                                    <p:anim calcmode="lin" valueType="num">
                                      <p:cBhvr>
                                        <p:cTn id="39" dur="1250" fill="hold"/>
                                        <p:tgtEl>
                                          <p:spTgt spid="2458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1"/>
          <p:cNvSpPr>
            <a:spLocks noChangeArrowheads="1"/>
          </p:cNvSpPr>
          <p:nvPr/>
        </p:nvSpPr>
        <p:spPr bwMode="auto">
          <a:xfrm>
            <a:off x="0" y="0"/>
            <a:ext cx="161925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25603" name="椭圆 15"/>
          <p:cNvSpPr>
            <a:spLocks noChangeArrowheads="1"/>
          </p:cNvSpPr>
          <p:nvPr/>
        </p:nvSpPr>
        <p:spPr bwMode="auto">
          <a:xfrm>
            <a:off x="133350"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604" name="TextBox 39"/>
          <p:cNvSpPr>
            <a:spLocks noChangeArrowheads="1"/>
          </p:cNvSpPr>
          <p:nvPr/>
        </p:nvSpPr>
        <p:spPr bwMode="auto">
          <a:xfrm rot="-5400000">
            <a:off x="-1043782" y="3275807"/>
            <a:ext cx="3768725" cy="1754188"/>
          </a:xfrm>
          <a:prstGeom prst="rect">
            <a:avLst/>
          </a:prstGeom>
          <a:noFill/>
          <a:ln w="9525">
            <a:noFill/>
            <a:miter lim="800000"/>
          </a:ln>
        </p:spPr>
        <p:txBody>
          <a:bodyPr>
            <a:spAutoFit/>
          </a:bodyPr>
          <a:lstStyle/>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Model</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2" name="Group 89"/>
          <p:cNvGrpSpPr/>
          <p:nvPr/>
        </p:nvGrpSpPr>
        <p:grpSpPr bwMode="auto">
          <a:xfrm>
            <a:off x="392113" y="785813"/>
            <a:ext cx="830262" cy="1068387"/>
            <a:chOff x="0" y="0"/>
            <a:chExt cx="2692401" cy="3448051"/>
          </a:xfrm>
        </p:grpSpPr>
        <p:sp>
          <p:nvSpPr>
            <p:cNvPr id="25609"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25610"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25611"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5612"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5613"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25614"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5615"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25606" name="矩形 2"/>
          <p:cNvSpPr>
            <a:spLocks noChangeArrowheads="1"/>
          </p:cNvSpPr>
          <p:nvPr/>
        </p:nvSpPr>
        <p:spPr bwMode="auto">
          <a:xfrm>
            <a:off x="1717675" y="107950"/>
            <a:ext cx="10228263" cy="6765925"/>
          </a:xfrm>
          <a:prstGeom prst="rect">
            <a:avLst/>
          </a:prstGeom>
          <a:noFill/>
          <a:ln w="9525">
            <a:noFill/>
            <a:miter lim="800000"/>
          </a:ln>
        </p:spPr>
        <p:txBody>
          <a:bodyPr wrap="square">
            <a:spAutoFit/>
          </a:bodyPr>
          <a:lstStyle/>
          <a:p>
            <a:pPr>
              <a:lnSpc>
                <a:spcPct val="120000"/>
              </a:lnSpc>
            </a:pPr>
            <a:r>
              <a:rPr lang="en-US" altLang="zh-CN" sz="2800" b="1" dirty="0">
                <a:sym typeface="Calibri" panose="020F0502020204030204" pitchFamily="34" charset="0"/>
              </a:rPr>
              <a:t>Dear __________(</a:t>
            </a:r>
            <a:r>
              <a:rPr lang="zh-CN" altLang="en-US" sz="2800" b="1" dirty="0">
                <a:sym typeface="Calibri" panose="020F0502020204030204" pitchFamily="34" charset="0"/>
              </a:rPr>
              <a:t>写信对象</a:t>
            </a:r>
            <a:r>
              <a:rPr lang="en-US" altLang="zh-CN" sz="2800" b="1" dirty="0">
                <a:sym typeface="Calibri" panose="020F0502020204030204" pitchFamily="34" charset="0"/>
              </a:rPr>
              <a:t>),</a:t>
            </a:r>
            <a:endParaRPr lang="en-US" altLang="zh-CN" sz="2800" b="1" dirty="0">
              <a:sym typeface="Calibri" panose="020F0502020204030204" pitchFamily="34" charset="0"/>
            </a:endParaRPr>
          </a:p>
          <a:p>
            <a:pPr marL="457200" indent="-457200">
              <a:lnSpc>
                <a:spcPct val="120000"/>
              </a:lnSpc>
              <a:buClr>
                <a:srgbClr val="FF0000"/>
              </a:buClr>
              <a:buFont typeface="Wingdings" panose="05000000000000000000" pitchFamily="2" charset="2"/>
              <a:buChar char="Ø"/>
            </a:pPr>
            <a:r>
              <a:rPr lang="en-US" altLang="zh-CN" sz="2800" b="1" dirty="0">
                <a:sym typeface="Calibri" panose="020F0502020204030204" pitchFamily="34" charset="0"/>
              </a:rPr>
              <a:t>    My name is __________</a:t>
            </a:r>
            <a:r>
              <a:rPr lang="zh-CN" altLang="en-US" sz="2800" b="1" dirty="0">
                <a:sym typeface="Calibri" panose="020F0502020204030204" pitchFamily="34" charset="0"/>
              </a:rPr>
              <a:t>， </a:t>
            </a:r>
            <a:r>
              <a:rPr lang="en-US" altLang="zh-CN" sz="2800" b="1" dirty="0">
                <a:sym typeface="Calibri" panose="020F0502020204030204" pitchFamily="34" charset="0"/>
              </a:rPr>
              <a:t>I’m writing to ask whether you could do me a </a:t>
            </a:r>
            <a:r>
              <a:rPr lang="en-US" altLang="zh-CN" sz="2800" b="1" dirty="0" err="1">
                <a:sym typeface="Calibri" panose="020F0502020204030204" pitchFamily="34" charset="0"/>
              </a:rPr>
              <a:t>favour</a:t>
            </a:r>
            <a:r>
              <a:rPr lang="en-US" altLang="zh-CN" sz="2800" b="1" dirty="0">
                <a:sym typeface="Calibri" panose="020F0502020204030204" pitchFamily="34" charset="0"/>
              </a:rPr>
              <a:t>.</a:t>
            </a:r>
            <a:endParaRPr lang="en-US" altLang="zh-CN" sz="2800" b="1" dirty="0">
              <a:sym typeface="Calibri" panose="020F0502020204030204" pitchFamily="34" charset="0"/>
            </a:endParaRPr>
          </a:p>
          <a:p>
            <a:pPr marL="457200" indent="-457200">
              <a:lnSpc>
                <a:spcPct val="120000"/>
              </a:lnSpc>
              <a:buClr>
                <a:srgbClr val="FF0000"/>
              </a:buClr>
              <a:buFont typeface="Wingdings" panose="05000000000000000000" pitchFamily="2" charset="2"/>
              <a:buChar char="Ø"/>
            </a:pPr>
            <a:r>
              <a:rPr lang="en-US" altLang="zh-CN" sz="2800" b="1" dirty="0">
                <a:sym typeface="Calibri" panose="020F0502020204030204" pitchFamily="34" charset="0"/>
              </a:rPr>
              <a:t>    I have had much difficulty/trouble in ___________(</a:t>
            </a:r>
            <a:r>
              <a:rPr lang="zh-CN" altLang="en-US" sz="2800" b="1" dirty="0">
                <a:sym typeface="Calibri" panose="020F0502020204030204" pitchFamily="34" charset="0"/>
              </a:rPr>
              <a:t>交代自己面临的困难</a:t>
            </a:r>
            <a:r>
              <a:rPr lang="en-US" altLang="zh-CN" sz="2800" b="1" dirty="0">
                <a:sym typeface="Calibri" panose="020F0502020204030204" pitchFamily="34" charset="0"/>
              </a:rPr>
              <a:t>). Besides, I’m very upset that ___________</a:t>
            </a:r>
            <a:r>
              <a:rPr lang="zh-CN" altLang="en-US" sz="2800" b="1" dirty="0">
                <a:sym typeface="Calibri" panose="020F0502020204030204" pitchFamily="34" charset="0"/>
              </a:rPr>
              <a:t>（提出令自己苦恼的问题）</a:t>
            </a:r>
            <a:r>
              <a:rPr lang="en-US" altLang="zh-CN" sz="2800" b="1" dirty="0">
                <a:sym typeface="Calibri" panose="020F0502020204030204" pitchFamily="34" charset="0"/>
              </a:rPr>
              <a:t>. What’s more, I don’t know ___________</a:t>
            </a:r>
            <a:r>
              <a:rPr lang="zh-CN" altLang="en-US" sz="2800" b="1" dirty="0">
                <a:sym typeface="Calibri" panose="020F0502020204030204" pitchFamily="34" charset="0"/>
              </a:rPr>
              <a:t>（进一步说明自己的困境） </a:t>
            </a:r>
            <a:r>
              <a:rPr lang="en-US" altLang="zh-CN" sz="2800" b="1" dirty="0">
                <a:sym typeface="Calibri" panose="020F0502020204030204" pitchFamily="34" charset="0"/>
              </a:rPr>
              <a:t>I’m wondering if you could be so kind as to _________ so that ____________</a:t>
            </a:r>
            <a:r>
              <a:rPr lang="zh-CN" altLang="en-US" sz="2800" b="1" dirty="0">
                <a:sym typeface="Calibri" panose="020F0502020204030204" pitchFamily="34" charset="0"/>
              </a:rPr>
              <a:t>（再次请求对方的帮助）</a:t>
            </a:r>
            <a:r>
              <a:rPr lang="en-US" altLang="zh-CN" sz="2800" b="1" dirty="0">
                <a:sym typeface="Calibri" panose="020F0502020204030204" pitchFamily="34" charset="0"/>
              </a:rPr>
              <a:t>.</a:t>
            </a:r>
            <a:endParaRPr lang="en-US" altLang="zh-CN" sz="2800" b="1" dirty="0">
              <a:sym typeface="Calibri" panose="020F0502020204030204" pitchFamily="34" charset="0"/>
            </a:endParaRPr>
          </a:p>
          <a:p>
            <a:pPr marL="457200" indent="-457200">
              <a:lnSpc>
                <a:spcPct val="120000"/>
              </a:lnSpc>
              <a:buClr>
                <a:srgbClr val="FF0000"/>
              </a:buClr>
              <a:buFont typeface="Wingdings" panose="05000000000000000000" pitchFamily="2" charset="2"/>
              <a:buChar char="Ø"/>
            </a:pPr>
            <a:r>
              <a:rPr lang="en-US" altLang="zh-CN" sz="2800" b="1" dirty="0">
                <a:sym typeface="Calibri" panose="020F0502020204030204" pitchFamily="34" charset="0"/>
              </a:rPr>
              <a:t>    I’d appreciate it if you could lend me a hand. I’m looking forward to your early reply.</a:t>
            </a:r>
            <a:endParaRPr lang="en-US" altLang="zh-CN" sz="2800" b="1" dirty="0">
              <a:sym typeface="Calibri" panose="020F0502020204030204" pitchFamily="34" charset="0"/>
            </a:endParaRPr>
          </a:p>
          <a:p>
            <a:pPr algn="r">
              <a:lnSpc>
                <a:spcPct val="120000"/>
              </a:lnSpc>
            </a:pPr>
            <a:r>
              <a:rPr lang="en-US" altLang="zh-CN" sz="2800" b="1" dirty="0">
                <a:latin typeface="Gabriola" panose="04040605051002020D02" pitchFamily="82" charset="0"/>
                <a:sym typeface="Calibri" panose="020F0502020204030204" pitchFamily="34" charset="0"/>
              </a:rPr>
              <a:t>Yours Sincerely / Faithfully/ Truly</a:t>
            </a:r>
            <a:r>
              <a:rPr lang="en-US" altLang="zh-CN" sz="2800" b="1" dirty="0">
                <a:sym typeface="Calibri" panose="020F0502020204030204" pitchFamily="34" charset="0"/>
              </a:rPr>
              <a:t>, </a:t>
            </a:r>
            <a:endParaRPr lang="en-US" altLang="zh-CN" sz="2800" b="1" dirty="0">
              <a:sym typeface="Calibri" panose="020F0502020204030204" pitchFamily="34" charset="0"/>
            </a:endParaRPr>
          </a:p>
          <a:p>
            <a:pPr algn="r">
              <a:lnSpc>
                <a:spcPct val="120000"/>
              </a:lnSpc>
            </a:pPr>
            <a:r>
              <a:rPr lang="en-US" altLang="zh-CN" sz="2800" b="1" dirty="0">
                <a:sym typeface="Calibri" panose="020F0502020204030204" pitchFamily="34" charset="0"/>
              </a:rPr>
              <a:t>________________</a:t>
            </a:r>
            <a:endParaRPr lang="en-US" altLang="zh-CN" sz="2800" b="1" dirty="0">
              <a:sym typeface="Calibri" panose="020F0502020204030204" pitchFamily="34" charset="0"/>
            </a:endParaRPr>
          </a:p>
        </p:txBody>
      </p:sp>
      <p:sp>
        <p:nvSpPr>
          <p:cNvPr id="25607"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608"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20</a:t>
            </a:r>
            <a:endParaRPr lang="zh-CN" altLang="en-US" sz="1600">
              <a:solidFill>
                <a:srgbClr val="9E0808"/>
              </a:solidFill>
              <a:latin typeface="Impact" panose="020B0806030902050204" pitchFamily="34" charset="0"/>
              <a:sym typeface="Impact" panose="020B080603090205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wheel(1)">
                                      <p:cBhvr>
                                        <p:cTn id="7" dur="1500"/>
                                        <p:tgtEl>
                                          <p:spTgt spid="25606">
                                            <p:txEl>
                                              <p:pRg st="0" end="0"/>
                                            </p:txEl>
                                          </p:spTgt>
                                        </p:tgtEl>
                                      </p:cBhvr>
                                    </p:animEffect>
                                  </p:childTnLst>
                                </p:cTn>
                              </p:par>
                            </p:childTnLst>
                          </p:cTn>
                        </p:par>
                        <p:par>
                          <p:cTn id="8" fill="hold">
                            <p:stCondLst>
                              <p:cond delay="1500"/>
                            </p:stCondLst>
                            <p:childTnLst>
                              <p:par>
                                <p:cTn id="9" presetID="21" presetClass="entr" presetSubtype="1" fill="hold" grpId="0" nodeType="afterEffect">
                                  <p:stCondLst>
                                    <p:cond delay="0"/>
                                  </p:stCondLst>
                                  <p:childTnLst>
                                    <p:set>
                                      <p:cBhvr>
                                        <p:cTn id="10" dur="1" fill="hold">
                                          <p:stCondLst>
                                            <p:cond delay="0"/>
                                          </p:stCondLst>
                                        </p:cTn>
                                        <p:tgtEl>
                                          <p:spTgt spid="25606">
                                            <p:txEl>
                                              <p:pRg st="1" end="1"/>
                                            </p:txEl>
                                          </p:spTgt>
                                        </p:tgtEl>
                                        <p:attrNameLst>
                                          <p:attrName>style.visibility</p:attrName>
                                        </p:attrNameLst>
                                      </p:cBhvr>
                                      <p:to>
                                        <p:strVal val="visible"/>
                                      </p:to>
                                    </p:set>
                                    <p:animEffect transition="in" filter="wheel(1)">
                                      <p:cBhvr>
                                        <p:cTn id="11" dur="1500"/>
                                        <p:tgtEl>
                                          <p:spTgt spid="25606">
                                            <p:txEl>
                                              <p:pRg st="1" end="1"/>
                                            </p:txEl>
                                          </p:spTgt>
                                        </p:tgtEl>
                                      </p:cBhvr>
                                    </p:animEffect>
                                  </p:childTnLst>
                                </p:cTn>
                              </p:par>
                            </p:childTnLst>
                          </p:cTn>
                        </p:par>
                        <p:par>
                          <p:cTn id="12" fill="hold">
                            <p:stCondLst>
                              <p:cond delay="3000"/>
                            </p:stCondLst>
                            <p:childTnLst>
                              <p:par>
                                <p:cTn id="13" presetID="21" presetClass="entr" presetSubtype="1" fill="hold" grpId="0" nodeType="afterEffect">
                                  <p:stCondLst>
                                    <p:cond delay="0"/>
                                  </p:stCondLst>
                                  <p:childTnLst>
                                    <p:set>
                                      <p:cBhvr>
                                        <p:cTn id="14" dur="1" fill="hold">
                                          <p:stCondLst>
                                            <p:cond delay="0"/>
                                          </p:stCondLst>
                                        </p:cTn>
                                        <p:tgtEl>
                                          <p:spTgt spid="25606">
                                            <p:txEl>
                                              <p:pRg st="2" end="2"/>
                                            </p:txEl>
                                          </p:spTgt>
                                        </p:tgtEl>
                                        <p:attrNameLst>
                                          <p:attrName>style.visibility</p:attrName>
                                        </p:attrNameLst>
                                      </p:cBhvr>
                                      <p:to>
                                        <p:strVal val="visible"/>
                                      </p:to>
                                    </p:set>
                                    <p:animEffect transition="in" filter="wheel(1)">
                                      <p:cBhvr>
                                        <p:cTn id="15" dur="1500"/>
                                        <p:tgtEl>
                                          <p:spTgt spid="25606">
                                            <p:txEl>
                                              <p:pRg st="2" end="2"/>
                                            </p:txEl>
                                          </p:spTgt>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25606">
                                            <p:txEl>
                                              <p:pRg st="3" end="3"/>
                                            </p:txEl>
                                          </p:spTgt>
                                        </p:tgtEl>
                                        <p:attrNameLst>
                                          <p:attrName>style.visibility</p:attrName>
                                        </p:attrNameLst>
                                      </p:cBhvr>
                                      <p:to>
                                        <p:strVal val="visible"/>
                                      </p:to>
                                    </p:set>
                                    <p:animEffect transition="in" filter="wheel(1)">
                                      <p:cBhvr>
                                        <p:cTn id="19" dur="1500"/>
                                        <p:tgtEl>
                                          <p:spTgt spid="25606">
                                            <p:txEl>
                                              <p:pRg st="3" end="3"/>
                                            </p:txEl>
                                          </p:spTgt>
                                        </p:tgtEl>
                                      </p:cBhvr>
                                    </p:animEffect>
                                  </p:childTnLst>
                                </p:cTn>
                              </p:par>
                            </p:childTnLst>
                          </p:cTn>
                        </p:par>
                        <p:par>
                          <p:cTn id="20" fill="hold">
                            <p:stCondLst>
                              <p:cond delay="6000"/>
                            </p:stCondLst>
                            <p:childTnLst>
                              <p:par>
                                <p:cTn id="21" presetID="21" presetClass="entr" presetSubtype="1" fill="hold" grpId="0" nodeType="afterEffect">
                                  <p:stCondLst>
                                    <p:cond delay="0"/>
                                  </p:stCondLst>
                                  <p:childTnLst>
                                    <p:set>
                                      <p:cBhvr>
                                        <p:cTn id="22" dur="1" fill="hold">
                                          <p:stCondLst>
                                            <p:cond delay="0"/>
                                          </p:stCondLst>
                                        </p:cTn>
                                        <p:tgtEl>
                                          <p:spTgt spid="25606">
                                            <p:txEl>
                                              <p:pRg st="4" end="4"/>
                                            </p:txEl>
                                          </p:spTgt>
                                        </p:tgtEl>
                                        <p:attrNameLst>
                                          <p:attrName>style.visibility</p:attrName>
                                        </p:attrNameLst>
                                      </p:cBhvr>
                                      <p:to>
                                        <p:strVal val="visible"/>
                                      </p:to>
                                    </p:set>
                                    <p:animEffect transition="in" filter="wheel(1)">
                                      <p:cBhvr>
                                        <p:cTn id="23" dur="1500"/>
                                        <p:tgtEl>
                                          <p:spTgt spid="25606">
                                            <p:txEl>
                                              <p:pRg st="4" end="4"/>
                                            </p:txEl>
                                          </p:spTgt>
                                        </p:tgtEl>
                                      </p:cBhvr>
                                    </p:animEffect>
                                  </p:childTnLst>
                                </p:cTn>
                              </p:par>
                            </p:childTnLst>
                          </p:cTn>
                        </p:par>
                        <p:par>
                          <p:cTn id="24" fill="hold">
                            <p:stCondLst>
                              <p:cond delay="7500"/>
                            </p:stCondLst>
                            <p:childTnLst>
                              <p:par>
                                <p:cTn id="25" presetID="21" presetClass="entr" presetSubtype="1" fill="hold" grpId="0" nodeType="afterEffect">
                                  <p:stCondLst>
                                    <p:cond delay="0"/>
                                  </p:stCondLst>
                                  <p:childTnLst>
                                    <p:set>
                                      <p:cBhvr>
                                        <p:cTn id="26" dur="1" fill="hold">
                                          <p:stCondLst>
                                            <p:cond delay="0"/>
                                          </p:stCondLst>
                                        </p:cTn>
                                        <p:tgtEl>
                                          <p:spTgt spid="25606">
                                            <p:txEl>
                                              <p:pRg st="5" end="5"/>
                                            </p:txEl>
                                          </p:spTgt>
                                        </p:tgtEl>
                                        <p:attrNameLst>
                                          <p:attrName>style.visibility</p:attrName>
                                        </p:attrNameLst>
                                      </p:cBhvr>
                                      <p:to>
                                        <p:strVal val="visible"/>
                                      </p:to>
                                    </p:set>
                                    <p:animEffect transition="in" filter="wheel(1)">
                                      <p:cBhvr>
                                        <p:cTn id="27" dur="1500"/>
                                        <p:tgtEl>
                                          <p:spTgt spid="256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1" cstate="print"/>
          <a:srcRect l="14747" t="6195" r="21095" b="11052"/>
          <a:stretch>
            <a:fillRect/>
          </a:stretch>
        </p:blipFill>
        <p:spPr>
          <a:xfrm>
            <a:off x="5080780" y="0"/>
            <a:ext cx="7130270" cy="6870698"/>
          </a:xfrm>
          <a:custGeom>
            <a:avLst/>
            <a:gdLst>
              <a:gd name="connsiteX0" fmla="*/ 2953628 w 7130270"/>
              <a:gd name="connsiteY0" fmla="*/ 0 h 6870698"/>
              <a:gd name="connsiteX1" fmla="*/ 7130270 w 7130270"/>
              <a:gd name="connsiteY1" fmla="*/ 0 h 6870698"/>
              <a:gd name="connsiteX2" fmla="*/ 7130270 w 7130270"/>
              <a:gd name="connsiteY2" fmla="*/ 2204484 h 6870698"/>
              <a:gd name="connsiteX3" fmla="*/ 5146505 w 7130270"/>
              <a:gd name="connsiteY3" fmla="*/ 6856186 h 6870698"/>
              <a:gd name="connsiteX4" fmla="*/ 0 w 7130270"/>
              <a:gd name="connsiteY4" fmla="*/ 6870698 h 687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0270" h="6870698">
                <a:moveTo>
                  <a:pt x="2953628" y="0"/>
                </a:moveTo>
                <a:lnTo>
                  <a:pt x="7130270" y="0"/>
                </a:lnTo>
                <a:lnTo>
                  <a:pt x="7130270" y="2204484"/>
                </a:lnTo>
                <a:lnTo>
                  <a:pt x="5146505" y="6856186"/>
                </a:lnTo>
                <a:lnTo>
                  <a:pt x="0" y="6870698"/>
                </a:lnTo>
                <a:close/>
              </a:path>
            </a:pathLst>
          </a:custGeom>
        </p:spPr>
      </p:pic>
      <p:sp>
        <p:nvSpPr>
          <p:cNvPr id="30" name="任意多边形 29"/>
          <p:cNvSpPr/>
          <p:nvPr/>
        </p:nvSpPr>
        <p:spPr>
          <a:xfrm>
            <a:off x="5080000" y="-1588"/>
            <a:ext cx="7131050" cy="6872288"/>
          </a:xfrm>
          <a:custGeom>
            <a:avLst/>
            <a:gdLst>
              <a:gd name="connsiteX0" fmla="*/ 2954409 w 7131051"/>
              <a:gd name="connsiteY0" fmla="*/ 0 h 6872514"/>
              <a:gd name="connsiteX1" fmla="*/ 7131051 w 7131051"/>
              <a:gd name="connsiteY1" fmla="*/ 0 h 6872514"/>
              <a:gd name="connsiteX2" fmla="*/ 7131051 w 7131051"/>
              <a:gd name="connsiteY2" fmla="*/ 2206298 h 6872514"/>
              <a:gd name="connsiteX3" fmla="*/ 5845786 w 7131051"/>
              <a:gd name="connsiteY3" fmla="*/ 6858000 h 6872514"/>
              <a:gd name="connsiteX4" fmla="*/ 0 w 7131051"/>
              <a:gd name="connsiteY4" fmla="*/ 6872514 h 6872514"/>
              <a:gd name="connsiteX5" fmla="*/ 2954409 w 7131051"/>
              <a:gd name="connsiteY5" fmla="*/ 0 h 6872514"/>
              <a:gd name="connsiteX0-1" fmla="*/ 2954409 w 7131051"/>
              <a:gd name="connsiteY0-2" fmla="*/ 0 h 6883400"/>
              <a:gd name="connsiteX1-3" fmla="*/ 7131051 w 7131051"/>
              <a:gd name="connsiteY1-4" fmla="*/ 0 h 6883400"/>
              <a:gd name="connsiteX2-5" fmla="*/ 7131051 w 7131051"/>
              <a:gd name="connsiteY2-6" fmla="*/ 2206298 h 6883400"/>
              <a:gd name="connsiteX3-7" fmla="*/ 5388586 w 7131051"/>
              <a:gd name="connsiteY3-8" fmla="*/ 6883400 h 6883400"/>
              <a:gd name="connsiteX4-9" fmla="*/ 0 w 7131051"/>
              <a:gd name="connsiteY4-10" fmla="*/ 6872514 h 6883400"/>
              <a:gd name="connsiteX5-11" fmla="*/ 2954409 w 7131051"/>
              <a:gd name="connsiteY5-12" fmla="*/ 0 h 6883400"/>
              <a:gd name="connsiteX0-13" fmla="*/ 2954409 w 7131051"/>
              <a:gd name="connsiteY0-14" fmla="*/ 0 h 6872514"/>
              <a:gd name="connsiteX1-15" fmla="*/ 7131051 w 7131051"/>
              <a:gd name="connsiteY1-16" fmla="*/ 0 h 6872514"/>
              <a:gd name="connsiteX2-17" fmla="*/ 7131051 w 7131051"/>
              <a:gd name="connsiteY2-18" fmla="*/ 2206298 h 6872514"/>
              <a:gd name="connsiteX3-19" fmla="*/ 5147286 w 7131051"/>
              <a:gd name="connsiteY3-20" fmla="*/ 6858000 h 6872514"/>
              <a:gd name="connsiteX4-21" fmla="*/ 0 w 7131051"/>
              <a:gd name="connsiteY4-22" fmla="*/ 6872514 h 6872514"/>
              <a:gd name="connsiteX5-23" fmla="*/ 2954409 w 7131051"/>
              <a:gd name="connsiteY5-24" fmla="*/ 0 h 68725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131051" h="6872514">
                <a:moveTo>
                  <a:pt x="2954409" y="0"/>
                </a:moveTo>
                <a:lnTo>
                  <a:pt x="7131051" y="0"/>
                </a:lnTo>
                <a:lnTo>
                  <a:pt x="7131051" y="2206298"/>
                </a:lnTo>
                <a:lnTo>
                  <a:pt x="5147286" y="6858000"/>
                </a:lnTo>
                <a:lnTo>
                  <a:pt x="0" y="6872514"/>
                </a:lnTo>
                <a:lnTo>
                  <a:pt x="2954409" y="0"/>
                </a:lnTo>
                <a:close/>
              </a:path>
            </a:pathLst>
          </a:custGeom>
          <a:gradFill>
            <a:gsLst>
              <a:gs pos="0">
                <a:srgbClr val="C00000">
                  <a:alpha val="71000"/>
                </a:srgbClr>
              </a:gs>
              <a:gs pos="100000">
                <a:srgbClr val="C00000">
                  <a:alpha val="8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 name="矩形 3"/>
          <p:cNvSpPr/>
          <p:nvPr/>
        </p:nvSpPr>
        <p:spPr>
          <a:xfrm>
            <a:off x="0" y="431800"/>
            <a:ext cx="571500" cy="2746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a:xfrm>
            <a:off x="612775" y="431800"/>
            <a:ext cx="53975" cy="2746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任意多边形 44"/>
          <p:cNvSpPr/>
          <p:nvPr/>
        </p:nvSpPr>
        <p:spPr>
          <a:xfrm>
            <a:off x="5210175" y="0"/>
            <a:ext cx="3175000" cy="6872288"/>
          </a:xfrm>
          <a:custGeom>
            <a:avLst/>
            <a:gdLst>
              <a:gd name="connsiteX0" fmla="*/ 2954409 w 3176060"/>
              <a:gd name="connsiteY0" fmla="*/ 0 h 6872514"/>
              <a:gd name="connsiteX1" fmla="*/ 3176060 w 3176060"/>
              <a:gd name="connsiteY1" fmla="*/ 0 h 6872514"/>
              <a:gd name="connsiteX2" fmla="*/ 221888 w 3176060"/>
              <a:gd name="connsiteY2" fmla="*/ 6871963 h 6872514"/>
              <a:gd name="connsiteX3" fmla="*/ 0 w 3176060"/>
              <a:gd name="connsiteY3" fmla="*/ 6872514 h 6872514"/>
              <a:gd name="connsiteX4" fmla="*/ 2954409 w 3176060"/>
              <a:gd name="connsiteY4" fmla="*/ 0 h 687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060" h="6872514">
                <a:moveTo>
                  <a:pt x="2954409" y="0"/>
                </a:moveTo>
                <a:lnTo>
                  <a:pt x="3176060" y="0"/>
                </a:lnTo>
                <a:lnTo>
                  <a:pt x="221888" y="6871963"/>
                </a:lnTo>
                <a:lnTo>
                  <a:pt x="0" y="6872514"/>
                </a:lnTo>
                <a:lnTo>
                  <a:pt x="295440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3079" name="文本框 45"/>
          <p:cNvSpPr txBox="1">
            <a:spLocks noChangeArrowheads="1"/>
          </p:cNvSpPr>
          <p:nvPr/>
        </p:nvSpPr>
        <p:spPr bwMode="auto">
          <a:xfrm>
            <a:off x="198438" y="793750"/>
            <a:ext cx="4237037" cy="923925"/>
          </a:xfrm>
          <a:prstGeom prst="rect">
            <a:avLst/>
          </a:prstGeom>
          <a:noFill/>
          <a:ln w="9525">
            <a:noFill/>
            <a:miter lim="800000"/>
          </a:ln>
        </p:spPr>
        <p:txBody>
          <a:bodyPr>
            <a:spAutoFit/>
          </a:bodyPr>
          <a:lstStyle/>
          <a:p>
            <a:r>
              <a:rPr lang="en-US" altLang="zh-CN" sz="5400" b="1">
                <a:solidFill>
                  <a:srgbClr val="404040"/>
                </a:solidFill>
                <a:latin typeface="Century Gothic" panose="020B0502020202020204" pitchFamily="34" charset="0"/>
                <a:sym typeface="Calibri" panose="020F0502020204030204" pitchFamily="34" charset="0"/>
              </a:rPr>
              <a:t>Objectives</a:t>
            </a:r>
            <a:endParaRPr lang="en-US" altLang="zh-CN" sz="5400" b="1">
              <a:solidFill>
                <a:srgbClr val="404040"/>
              </a:solidFill>
              <a:latin typeface="Century Gothic" panose="020B0502020202020204" pitchFamily="34" charset="0"/>
              <a:sym typeface="Calibri" panose="020F0502020204030204" pitchFamily="34" charset="0"/>
            </a:endParaRPr>
          </a:p>
        </p:txBody>
      </p:sp>
      <p:sp>
        <p:nvSpPr>
          <p:cNvPr id="3080" name="文本框 46"/>
          <p:cNvSpPr txBox="1">
            <a:spLocks noChangeArrowheads="1"/>
          </p:cNvSpPr>
          <p:nvPr/>
        </p:nvSpPr>
        <p:spPr bwMode="auto">
          <a:xfrm>
            <a:off x="198438" y="1651000"/>
            <a:ext cx="3205162" cy="522288"/>
          </a:xfrm>
          <a:prstGeom prst="rect">
            <a:avLst/>
          </a:prstGeom>
          <a:noFill/>
          <a:ln w="9525">
            <a:noFill/>
            <a:miter lim="800000"/>
          </a:ln>
        </p:spPr>
        <p:txBody>
          <a:bodyPr>
            <a:spAutoFit/>
          </a:bodyPr>
          <a:lstStyle/>
          <a:p>
            <a:r>
              <a:rPr lang="zh-CN" altLang="en-US" sz="2800">
                <a:solidFill>
                  <a:srgbClr val="C00000"/>
                </a:solidFill>
                <a:latin typeface="Century Gothic" panose="020B0502020202020204" pitchFamily="34" charset="0"/>
                <a:ea typeface="微软雅黑" panose="020B0503020204020204" pitchFamily="34" charset="-122"/>
                <a:sym typeface="Calibri" panose="020F0502020204030204" pitchFamily="34" charset="0"/>
              </a:rPr>
              <a:t>学习目标</a:t>
            </a:r>
            <a:endParaRPr lang="zh-CN" altLang="en-US" sz="2800">
              <a:solidFill>
                <a:srgbClr val="C00000"/>
              </a:solidFill>
              <a:latin typeface="Century Gothic" panose="020B0502020202020204" pitchFamily="34" charset="0"/>
              <a:ea typeface="微软雅黑" panose="020B0503020204020204" pitchFamily="34" charset="-122"/>
              <a:sym typeface="Calibri" panose="020F0502020204030204" pitchFamily="34" charset="0"/>
            </a:endParaRPr>
          </a:p>
        </p:txBody>
      </p:sp>
      <p:sp>
        <p:nvSpPr>
          <p:cNvPr id="3081" name="矩形 48"/>
          <p:cNvSpPr>
            <a:spLocks noChangeArrowheads="1"/>
          </p:cNvSpPr>
          <p:nvPr/>
        </p:nvSpPr>
        <p:spPr bwMode="auto">
          <a:xfrm>
            <a:off x="204788" y="2255838"/>
            <a:ext cx="5867400" cy="3540125"/>
          </a:xfrm>
          <a:prstGeom prst="rect">
            <a:avLst/>
          </a:prstGeom>
          <a:noFill/>
          <a:ln w="9525">
            <a:noFill/>
            <a:miter lim="800000"/>
          </a:ln>
        </p:spPr>
        <p:txBody>
          <a:bodyPr>
            <a:spAutoFit/>
          </a:bodyPr>
          <a:lstStyle/>
          <a:p>
            <a:pPr marL="285750" indent="-285750">
              <a:buFont typeface="Arial" panose="020B0604020202020204" pitchFamily="34" charset="0"/>
              <a:buChar char="•"/>
            </a:pPr>
            <a:r>
              <a:rPr lang="en-US" altLang="zh-CN" sz="2800" b="1" dirty="0">
                <a:solidFill>
                  <a:srgbClr val="404040"/>
                </a:solidFill>
                <a:latin typeface="Century Gothic" panose="020B0502020202020204" pitchFamily="34" charset="0"/>
                <a:sym typeface="Calibri" panose="020F0502020204030204" pitchFamily="34" charset="0"/>
              </a:rPr>
              <a:t>To know about the format and contents of letters;</a:t>
            </a:r>
            <a:endParaRPr lang="en-US" altLang="zh-CN" sz="2800" b="1" dirty="0">
              <a:solidFill>
                <a:srgbClr val="404040"/>
              </a:solidFill>
              <a:latin typeface="Century Gothic" panose="020B0502020202020204" pitchFamily="34" charset="0"/>
              <a:sym typeface="Calibri" panose="020F0502020204030204" pitchFamily="34" charset="0"/>
            </a:endParaRPr>
          </a:p>
          <a:p>
            <a:pPr marL="285750" indent="-285750">
              <a:buFont typeface="Arial" panose="020B0604020202020204" pitchFamily="34" charset="0"/>
              <a:buChar char="•"/>
            </a:pPr>
            <a:r>
              <a:rPr lang="en-US" altLang="zh-CN" sz="2800" b="1" dirty="0">
                <a:solidFill>
                  <a:srgbClr val="404040"/>
                </a:solidFill>
                <a:latin typeface="Century Gothic" panose="020B0502020202020204" pitchFamily="34" charset="0"/>
                <a:sym typeface="Calibri" panose="020F0502020204030204" pitchFamily="34" charset="0"/>
              </a:rPr>
              <a:t>To write appropriate Ask-for-help letters, especially pay attention to the tone and language. </a:t>
            </a:r>
            <a:endParaRPr lang="en-US" altLang="zh-CN" sz="2800" b="1" dirty="0">
              <a:solidFill>
                <a:srgbClr val="404040"/>
              </a:solidFill>
              <a:latin typeface="Century Gothic" panose="020B0502020202020204" pitchFamily="34" charset="0"/>
              <a:sym typeface="Calibri" panose="020F0502020204030204" pitchFamily="34" charset="0"/>
            </a:endParaRPr>
          </a:p>
          <a:p>
            <a:pPr marL="285750" indent="-285750">
              <a:buFont typeface="Arial" panose="020B0604020202020204" pitchFamily="34" charset="0"/>
              <a:buChar char="•"/>
            </a:pPr>
            <a:r>
              <a:rPr lang="en-US" altLang="zh-CN" sz="2800" b="1" dirty="0">
                <a:solidFill>
                  <a:srgbClr val="404040"/>
                </a:solidFill>
                <a:latin typeface="Century Gothic" panose="020B0502020202020204" pitchFamily="34" charset="0"/>
                <a:sym typeface="Calibri" panose="020F0502020204030204" pitchFamily="34" charset="0"/>
              </a:rPr>
              <a:t>To recognize what a good Ask-for-help letter is like.</a:t>
            </a:r>
            <a:endParaRPr lang="en-US" altLang="zh-CN" sz="2800" b="1" dirty="0">
              <a:solidFill>
                <a:srgbClr val="404040"/>
              </a:solidFill>
              <a:latin typeface="Century Gothic" panose="020B0502020202020204" pitchFamily="34" charset="0"/>
              <a:sym typeface="Calibri" panose="020F0502020204030204" pitchFamily="34" charset="0"/>
            </a:endParaRPr>
          </a:p>
        </p:txBody>
      </p:sp>
      <p:cxnSp>
        <p:nvCxnSpPr>
          <p:cNvPr id="50" name="直接连接符 49"/>
          <p:cNvCxnSpPr/>
          <p:nvPr/>
        </p:nvCxnSpPr>
        <p:spPr>
          <a:xfrm>
            <a:off x="344488" y="808038"/>
            <a:ext cx="3254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231775" y="2414588"/>
            <a:ext cx="223838" cy="24923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Freeform 74"/>
          <p:cNvSpPr>
            <a:spLocks noEditPoints="1"/>
          </p:cNvSpPr>
          <p:nvPr/>
        </p:nvSpPr>
        <p:spPr bwMode="auto">
          <a:xfrm>
            <a:off x="8894763" y="2376488"/>
            <a:ext cx="652462" cy="504825"/>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FFFFFF"/>
          </a:solidFill>
          <a:ln w="9525">
            <a:noFill/>
            <a:round/>
          </a:ln>
        </p:spPr>
        <p:txBody>
          <a:bodyPr/>
          <a:lstStyle/>
          <a:p>
            <a:pPr>
              <a:defRPr/>
            </a:pPr>
            <a:endParaRPr lang="en-US">
              <a:solidFill>
                <a:schemeClr val="tx1">
                  <a:alpha val="87000"/>
                </a:schemeClr>
              </a:solidFill>
            </a:endParaRPr>
          </a:p>
        </p:txBody>
      </p:sp>
      <p:sp>
        <p:nvSpPr>
          <p:cNvPr id="19" name="同心圆 18"/>
          <p:cNvSpPr/>
          <p:nvPr/>
        </p:nvSpPr>
        <p:spPr>
          <a:xfrm>
            <a:off x="7104063" y="1638300"/>
            <a:ext cx="4167187" cy="4062413"/>
          </a:xfrm>
          <a:prstGeom prst="donut">
            <a:avLst>
              <a:gd name="adj" fmla="val 12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086" name="文本框 61"/>
          <p:cNvSpPr txBox="1">
            <a:spLocks noChangeArrowheads="1"/>
          </p:cNvSpPr>
          <p:nvPr/>
        </p:nvSpPr>
        <p:spPr bwMode="auto">
          <a:xfrm>
            <a:off x="7629525" y="2919413"/>
            <a:ext cx="3170238" cy="1938337"/>
          </a:xfrm>
          <a:prstGeom prst="rect">
            <a:avLst/>
          </a:prstGeom>
          <a:noFill/>
          <a:ln w="9525">
            <a:noFill/>
            <a:miter lim="800000"/>
          </a:ln>
        </p:spPr>
        <p:txBody>
          <a:bodyPr>
            <a:spAutoFit/>
          </a:bodyPr>
          <a:lstStyle/>
          <a:p>
            <a:pPr algn="ctr"/>
            <a:r>
              <a:rPr lang="zh-CN" altLang="en-US" sz="4000">
                <a:solidFill>
                  <a:srgbClr val="FFFFFF"/>
                </a:solidFill>
                <a:latin typeface="Century Gothic" panose="020B0502020202020204" pitchFamily="34" charset="0"/>
                <a:ea typeface="微软雅黑" panose="020B0503020204020204" pitchFamily="34" charset="-122"/>
                <a:sym typeface="Calibri" panose="020F0502020204030204" pitchFamily="34" charset="0"/>
              </a:rPr>
              <a:t>求助信 </a:t>
            </a:r>
            <a:endParaRPr lang="zh-CN" altLang="en-US" sz="4000">
              <a:solidFill>
                <a:srgbClr val="FFFFFF"/>
              </a:solidFill>
              <a:latin typeface="Century Gothic" panose="020B0502020202020204" pitchFamily="34" charset="0"/>
              <a:ea typeface="微软雅黑" panose="020B0503020204020204" pitchFamily="34" charset="-122"/>
              <a:sym typeface="Calibri" panose="020F0502020204030204" pitchFamily="34" charset="0"/>
            </a:endParaRPr>
          </a:p>
          <a:p>
            <a:pPr algn="ctr"/>
            <a:r>
              <a:rPr lang="en-US" altLang="zh-CN" sz="4000">
                <a:solidFill>
                  <a:srgbClr val="FFFFFF"/>
                </a:solidFill>
                <a:latin typeface="Century Gothic" panose="020B0502020202020204" pitchFamily="34" charset="0"/>
                <a:ea typeface="微软雅黑" panose="020B0503020204020204" pitchFamily="34" charset="-122"/>
                <a:sym typeface="Calibri" panose="020F0502020204030204" pitchFamily="34" charset="0"/>
              </a:rPr>
              <a:t>Ask-for-help Letters</a:t>
            </a:r>
            <a:endParaRPr lang="en-US" altLang="zh-CN" sz="4000">
              <a:solidFill>
                <a:srgbClr val="FFFFFF"/>
              </a:solidFill>
              <a:latin typeface="Century Gothic" panose="020B0502020202020204" pitchFamily="34" charset="0"/>
              <a:ea typeface="微软雅黑" panose="020B0503020204020204" pitchFamily="34" charset="-122"/>
              <a:sym typeface="Calibri" panose="020F0502020204030204" pitchFamily="34" charset="0"/>
            </a:endParaRPr>
          </a:p>
        </p:txBody>
      </p:sp>
      <p:sp>
        <p:nvSpPr>
          <p:cNvPr id="25" name="椭圆 24"/>
          <p:cNvSpPr/>
          <p:nvPr/>
        </p:nvSpPr>
        <p:spPr>
          <a:xfrm>
            <a:off x="231775" y="3225800"/>
            <a:ext cx="223838" cy="2476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椭圆 25"/>
          <p:cNvSpPr/>
          <p:nvPr/>
        </p:nvSpPr>
        <p:spPr>
          <a:xfrm>
            <a:off x="231775" y="4946650"/>
            <a:ext cx="223838" cy="2476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89"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90" name="TextBox 14"/>
          <p:cNvSpPr>
            <a:spLocks noChangeArrowheads="1"/>
          </p:cNvSpPr>
          <p:nvPr/>
        </p:nvSpPr>
        <p:spPr bwMode="auto">
          <a:xfrm>
            <a:off x="11634788" y="6343650"/>
            <a:ext cx="282575" cy="3397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1</a:t>
            </a:r>
            <a:endParaRPr lang="zh-CN" altLang="en-US" sz="1600">
              <a:solidFill>
                <a:srgbClr val="9E0808"/>
              </a:solidFill>
              <a:latin typeface="Impact" panose="020B0806030902050204" pitchFamily="34" charset="0"/>
              <a:sym typeface="Impact" panose="020B0806030902050204" pitchFamily="34" charset="0"/>
            </a:endParaRPr>
          </a:p>
        </p:txBody>
      </p:sp>
      <p:sp>
        <p:nvSpPr>
          <p:cNvPr id="2" name="圆角矩形 1"/>
          <p:cNvSpPr/>
          <p:nvPr/>
        </p:nvSpPr>
        <p:spPr bwMode="auto">
          <a:xfrm>
            <a:off x="6252520" y="6013128"/>
            <a:ext cx="3584790" cy="686593"/>
          </a:xfrm>
          <a:prstGeom prst="roundRect">
            <a:avLst/>
          </a:prstGeom>
          <a:ln>
            <a:noFill/>
            <a:headEnd type="none" w="med" len="med"/>
            <a:tailEnd type="none" w="med" len="med"/>
          </a:ln>
          <a:effectLst>
            <a:glow rad="63500">
              <a:schemeClr val="accent2">
                <a:satMod val="175000"/>
                <a:alpha val="40000"/>
              </a:schemeClr>
            </a:glow>
            <a:outerShdw blurRad="44450" dist="27940" dir="5400000" algn="ctr">
              <a:srgbClr val="000000">
                <a:alpha val="32000"/>
              </a:srgbClr>
            </a:outerShdw>
            <a:reflection blurRad="6350" stA="50000" endA="300" endPos="90000" dir="5400000" sy="-100000" algn="bl" rotWithShape="0"/>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satMod val="175000"/>
                      <a:alpha val="40000"/>
                    </a:schemeClr>
                  </a:glow>
                  <a:outerShdw blurRad="50800" dist="39000" dir="5460000" algn="tl">
                    <a:srgbClr val="000000">
                      <a:alpha val="38000"/>
                    </a:srgbClr>
                  </a:outerShdw>
                  <a:reflection blurRad="6350" stA="55000" endA="50" endPos="85000" dir="5400000" sy="-100000" algn="bl" rotWithShape="0"/>
                </a:effectLst>
                <a:latin typeface="Arial" panose="020B0604020202020204" pitchFamily="34" charset="0"/>
                <a:ea typeface="宋体" panose="02010600030101010101" pitchFamily="2" charset="-122"/>
              </a:rPr>
              <a:t>杭州二中 许丽君 何琰</a:t>
            </a:r>
            <a:endParaRPr kumimoji="0" lang="zh-CN" altLang="en-US" sz="2400" b="1" i="0" u="none" strike="noStrike"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satMod val="175000"/>
                    <a:alpha val="40000"/>
                  </a:schemeClr>
                </a:glow>
                <a:outerShdw blurRad="50800" dist="39000" dir="5460000" algn="tl">
                  <a:srgbClr val="000000">
                    <a:alpha val="38000"/>
                  </a:srgbClr>
                </a:outerShdw>
                <a:reflection blurRad="6350" stA="55000" endA="50" endPos="85000" dir="5400000" sy="-100000" algn="bl" rotWithShape="0"/>
              </a:effectLst>
              <a:latin typeface="Arial" panose="020B0604020202020204" pitchFamily="34" charset="0"/>
              <a:ea typeface="宋体" panose="02010600030101010101" pitchFamily="2" charset="-122"/>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1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086"/>
                                        </p:tgtEl>
                                        <p:attrNameLst>
                                          <p:attrName>style.visibility</p:attrName>
                                        </p:attrNameLst>
                                      </p:cBhvr>
                                      <p:to>
                                        <p:strVal val="visible"/>
                                      </p:to>
                                    </p:set>
                                    <p:animEffect transition="in" filter="barn(inVertical)">
                                      <p:cBhvr>
                                        <p:cTn id="16" dur="1000"/>
                                        <p:tgtEl>
                                          <p:spTgt spid="308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81">
                                            <p:txEl>
                                              <p:pRg st="0" end="0"/>
                                            </p:txEl>
                                          </p:spTgt>
                                        </p:tgtEl>
                                        <p:attrNameLst>
                                          <p:attrName>style.visibility</p:attrName>
                                        </p:attrNameLst>
                                      </p:cBhvr>
                                      <p:to>
                                        <p:strVal val="visible"/>
                                      </p:to>
                                    </p:set>
                                    <p:anim calcmode="lin" valueType="num">
                                      <p:cBhvr additive="base">
                                        <p:cTn id="21" dur="1500" fill="hold"/>
                                        <p:tgtEl>
                                          <p:spTgt spid="3081">
                                            <p:txEl>
                                              <p:pRg st="0" end="0"/>
                                            </p:txEl>
                                          </p:spTgt>
                                        </p:tgtEl>
                                        <p:attrNameLst>
                                          <p:attrName>ppt_x</p:attrName>
                                        </p:attrNameLst>
                                      </p:cBhvr>
                                      <p:tavLst>
                                        <p:tav tm="0">
                                          <p:val>
                                            <p:strVal val="#ppt_x"/>
                                          </p:val>
                                        </p:tav>
                                        <p:tav tm="100000">
                                          <p:val>
                                            <p:strVal val="#ppt_x"/>
                                          </p:val>
                                        </p:tav>
                                      </p:tavLst>
                                    </p:anim>
                                    <p:anim calcmode="lin" valueType="num">
                                      <p:cBhvr additive="base">
                                        <p:cTn id="22" dur="1500" fill="hold"/>
                                        <p:tgtEl>
                                          <p:spTgt spid="308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081">
                                            <p:txEl>
                                              <p:pRg st="1" end="1"/>
                                            </p:txEl>
                                          </p:spTgt>
                                        </p:tgtEl>
                                        <p:attrNameLst>
                                          <p:attrName>style.visibility</p:attrName>
                                        </p:attrNameLst>
                                      </p:cBhvr>
                                      <p:to>
                                        <p:strVal val="visible"/>
                                      </p:to>
                                    </p:set>
                                    <p:anim calcmode="lin" valueType="num">
                                      <p:cBhvr additive="base">
                                        <p:cTn id="26" dur="1500" fill="hold"/>
                                        <p:tgtEl>
                                          <p:spTgt spid="3081">
                                            <p:txEl>
                                              <p:pRg st="1" end="1"/>
                                            </p:txEl>
                                          </p:spTgt>
                                        </p:tgtEl>
                                        <p:attrNameLst>
                                          <p:attrName>ppt_x</p:attrName>
                                        </p:attrNameLst>
                                      </p:cBhvr>
                                      <p:tavLst>
                                        <p:tav tm="0">
                                          <p:val>
                                            <p:strVal val="#ppt_x"/>
                                          </p:val>
                                        </p:tav>
                                        <p:tav tm="100000">
                                          <p:val>
                                            <p:strVal val="#ppt_x"/>
                                          </p:val>
                                        </p:tav>
                                      </p:tavLst>
                                    </p:anim>
                                    <p:anim calcmode="lin" valueType="num">
                                      <p:cBhvr additive="base">
                                        <p:cTn id="27" dur="1500" fill="hold"/>
                                        <p:tgtEl>
                                          <p:spTgt spid="3081">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081">
                                            <p:txEl>
                                              <p:pRg st="2" end="2"/>
                                            </p:txEl>
                                          </p:spTgt>
                                        </p:tgtEl>
                                        <p:attrNameLst>
                                          <p:attrName>style.visibility</p:attrName>
                                        </p:attrNameLst>
                                      </p:cBhvr>
                                      <p:to>
                                        <p:strVal val="visible"/>
                                      </p:to>
                                    </p:set>
                                    <p:anim calcmode="lin" valueType="num">
                                      <p:cBhvr additive="base">
                                        <p:cTn id="31" dur="1500" fill="hold"/>
                                        <p:tgtEl>
                                          <p:spTgt spid="3081">
                                            <p:txEl>
                                              <p:pRg st="2" end="2"/>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308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uiExpand="1" build="p"/>
      <p:bldP spid="61" grpId="0" animBg="1"/>
      <p:bldP spid="19" grpId="0" animBg="1"/>
      <p:bldP spid="308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1"/>
          <p:cNvSpPr>
            <a:spLocks noChangeArrowheads="1"/>
          </p:cNvSpPr>
          <p:nvPr/>
        </p:nvSpPr>
        <p:spPr bwMode="auto">
          <a:xfrm>
            <a:off x="0" y="0"/>
            <a:ext cx="161925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26627" name="椭圆 15"/>
          <p:cNvSpPr>
            <a:spLocks noChangeArrowheads="1"/>
          </p:cNvSpPr>
          <p:nvPr/>
        </p:nvSpPr>
        <p:spPr bwMode="auto">
          <a:xfrm>
            <a:off x="133350"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6628" name="TextBox 39"/>
          <p:cNvSpPr>
            <a:spLocks noChangeArrowheads="1"/>
          </p:cNvSpPr>
          <p:nvPr/>
        </p:nvSpPr>
        <p:spPr bwMode="auto">
          <a:xfrm rot="-5400000">
            <a:off x="-1043782" y="3275807"/>
            <a:ext cx="3768725" cy="1754188"/>
          </a:xfrm>
          <a:prstGeom prst="rect">
            <a:avLst/>
          </a:prstGeom>
          <a:noFill/>
          <a:ln w="9525">
            <a:noFill/>
            <a:miter lim="800000"/>
          </a:ln>
        </p:spPr>
        <p:txBody>
          <a:bodyPr>
            <a:spAutoFit/>
          </a:bodyPr>
          <a:lstStyle/>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Model</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26629" name="Group 89"/>
          <p:cNvGrpSpPr/>
          <p:nvPr/>
        </p:nvGrpSpPr>
        <p:grpSpPr bwMode="auto">
          <a:xfrm>
            <a:off x="392113" y="785813"/>
            <a:ext cx="830262" cy="1068387"/>
            <a:chOff x="0" y="0"/>
            <a:chExt cx="2692401" cy="3448051"/>
          </a:xfrm>
        </p:grpSpPr>
        <p:sp>
          <p:nvSpPr>
            <p:cNvPr id="26661"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26662"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26663"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6664"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6665"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26666"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6667"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graphicFrame>
        <p:nvGraphicFramePr>
          <p:cNvPr id="16" name="Group 3"/>
          <p:cNvGraphicFramePr>
            <a:graphicFrameLocks noGrp="1"/>
          </p:cNvGraphicFramePr>
          <p:nvPr/>
        </p:nvGraphicFramePr>
        <p:xfrm>
          <a:off x="1968500" y="2338388"/>
          <a:ext cx="9734550" cy="4099106"/>
        </p:xfrm>
        <a:graphic>
          <a:graphicData uri="http://schemas.openxmlformats.org/drawingml/2006/table">
            <a:tbl>
              <a:tblPr/>
              <a:tblGrid>
                <a:gridCol w="1946910"/>
                <a:gridCol w="6489700"/>
                <a:gridCol w="1297940"/>
              </a:tblGrid>
              <a:tr h="434316">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400" b="1" i="0" u="none" strike="noStrike" cap="none" normalizeH="0" baseline="0" dirty="0">
                          <a:ln>
                            <a:noFill/>
                          </a:ln>
                          <a:solidFill>
                            <a:schemeClr val="tx1"/>
                          </a:solidFill>
                          <a:effectLst/>
                          <a:latin typeface="华文隶书" panose="02010800040101010101" pitchFamily="2" charset="-122"/>
                          <a:ea typeface="华文隶书" panose="02010800040101010101" pitchFamily="2" charset="-122"/>
                          <a:sym typeface="Century Schoolbook" panose="02040604050505020304" pitchFamily="18" charset="0"/>
                        </a:rPr>
                        <a:t>Purpose</a:t>
                      </a:r>
                      <a:endParaRPr kumimoji="0" lang="en-US" sz="2400" b="1" i="0" u="none" strike="noStrike" cap="none" normalizeH="0" baseline="0" dirty="0">
                        <a:ln>
                          <a:noFill/>
                        </a:ln>
                        <a:solidFill>
                          <a:schemeClr val="tx1"/>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F4"/>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400" b="1" i="0" u="none" strike="noStrike" cap="none" normalizeH="0" baseline="0" dirty="0">
                          <a:ln>
                            <a:noFill/>
                          </a:ln>
                          <a:solidFill>
                            <a:schemeClr val="tx1"/>
                          </a:solidFill>
                          <a:effectLst/>
                          <a:latin typeface="华文隶书" panose="02010800040101010101" pitchFamily="2" charset="-122"/>
                          <a:ea typeface="华文隶书" panose="02010800040101010101" pitchFamily="2" charset="-122"/>
                          <a:sym typeface="Century Schoolbook" panose="02040604050505020304" pitchFamily="18" charset="0"/>
                        </a:rPr>
                        <a:t>Have you made the purpose clear?</a:t>
                      </a:r>
                      <a:endParaRPr kumimoji="0" lang="en-US" sz="2400" b="1" i="0" u="none" strike="noStrike" cap="none" normalizeH="0" baseline="0" dirty="0">
                        <a:ln>
                          <a:noFill/>
                        </a:ln>
                        <a:solidFill>
                          <a:schemeClr val="tx1"/>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2000" b="1" i="0" u="none" strike="noStrike" cap="none" normalizeH="0" baseline="0" dirty="0">
                        <a:ln>
                          <a:noFill/>
                        </a:ln>
                        <a:solidFill>
                          <a:srgbClr val="FFFFFF"/>
                        </a:solidFill>
                        <a:effectLst/>
                        <a:latin typeface="+mn-ea"/>
                        <a:ea typeface="+mn-ea"/>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800056">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4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Layout</a:t>
                      </a:r>
                      <a:endParaRPr kumimoji="0" lang="en-US" sz="24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F4"/>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4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Does the layout conform to the requirements?</a:t>
                      </a:r>
                      <a:endParaRPr kumimoji="0" lang="en-US" sz="24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2000" b="1" i="0" u="none" strike="noStrike" cap="none" normalizeH="0" baseline="0" dirty="0">
                        <a:ln>
                          <a:noFill/>
                        </a:ln>
                        <a:solidFill>
                          <a:srgbClr val="000000"/>
                        </a:solidFill>
                        <a:effectLst/>
                        <a:latin typeface="+mn-ea"/>
                        <a:ea typeface="+mn-ea"/>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1165795">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4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rPr>
                        <a:t>Language</a:t>
                      </a:r>
                      <a:endParaRPr kumimoji="0" lang="en-US" sz="24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F4"/>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4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rPr>
                        <a:t>Are the sentences right?  Have you used the proper punctuation, words, sentence and paragraphs to express yourself?</a:t>
                      </a:r>
                      <a:endParaRPr kumimoji="0" lang="en-US" sz="24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2000" b="1" i="0" u="none" strike="noStrike" cap="none" normalizeH="0" baseline="0" dirty="0">
                        <a:ln>
                          <a:noFill/>
                        </a:ln>
                        <a:solidFill>
                          <a:srgbClr val="000000"/>
                        </a:solidFill>
                        <a:effectLst/>
                        <a:latin typeface="+mn-ea"/>
                        <a:ea typeface="+mn-ea"/>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532962">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4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Content</a:t>
                      </a:r>
                      <a:endParaRPr kumimoji="0" lang="en-US" sz="24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F4"/>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4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Have you included all the points?</a:t>
                      </a:r>
                      <a:endParaRPr kumimoji="0" lang="en-US" sz="24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2000" b="1" i="0" u="none" strike="noStrike" cap="none" normalizeH="0" baseline="0" dirty="0">
                        <a:ln>
                          <a:noFill/>
                        </a:ln>
                        <a:solidFill>
                          <a:srgbClr val="000000"/>
                        </a:solidFill>
                        <a:effectLst/>
                        <a:latin typeface="+mn-ea"/>
                        <a:ea typeface="+mn-ea"/>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1165795">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altLang="zh-CN" sz="24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Are the details suitable?</a:t>
                      </a:r>
                      <a:endParaRPr kumimoji="0" lang="en-US" altLang="zh-CN" sz="24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CF4"/>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en-US" sz="24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1DD"/>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2000" b="1" i="0" u="none" strike="noStrike" cap="none" normalizeH="0" baseline="0" dirty="0">
                        <a:ln>
                          <a:noFill/>
                        </a:ln>
                        <a:solidFill>
                          <a:srgbClr val="000000"/>
                        </a:solidFill>
                        <a:effectLst/>
                        <a:latin typeface="+mn-ea"/>
                        <a:ea typeface="+mn-ea"/>
                        <a:sym typeface="Century Schoolbook" panose="02040604050505020304" pitchFamily="18" charset="0"/>
                      </a:endParaRPr>
                    </a:p>
                  </a:txBody>
                  <a:tcPr marL="91435" marR="91435"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17" name="Rectangle 8"/>
          <p:cNvSpPr>
            <a:spLocks noChangeArrowheads="1"/>
          </p:cNvSpPr>
          <p:nvPr/>
        </p:nvSpPr>
        <p:spPr bwMode="auto">
          <a:xfrm>
            <a:off x="1968500" y="1035050"/>
            <a:ext cx="9755188" cy="1166813"/>
          </a:xfrm>
          <a:prstGeom prst="rect">
            <a:avLst/>
          </a:prstGeom>
          <a:solidFill>
            <a:srgbClr val="FEC3AE"/>
          </a:solidFill>
          <a:ln w="9525">
            <a:noFill/>
            <a:miter lim="800000"/>
          </a:ln>
        </p:spPr>
        <p:txBody>
          <a:bodyPr>
            <a:spAutoFit/>
          </a:bodyPr>
          <a:lstStyle/>
          <a:p>
            <a:pPr algn="just">
              <a:lnSpc>
                <a:spcPct val="120000"/>
              </a:lnSpc>
              <a:spcBef>
                <a:spcPct val="20000"/>
              </a:spcBef>
              <a:buClr>
                <a:schemeClr val="hlink"/>
              </a:buClr>
              <a:buFont typeface="Wingdings" panose="05000000000000000000" pitchFamily="2" charset="2"/>
              <a:buNone/>
            </a:pPr>
            <a:r>
              <a:rPr lang="en-US" altLang="zh-CN" sz="2000" b="1">
                <a:sym typeface="Calibri" panose="020F0502020204030204" pitchFamily="34" charset="0"/>
              </a:rPr>
              <a:t>Work in groups of four. Each member read the article and others comment on your classmate’s work. Then choose the best one out to show in the class. When you are discussing, you can pay attention to the following hints.</a:t>
            </a:r>
            <a:endParaRPr lang="en-US" altLang="zh-CN" sz="2000" b="1">
              <a:sym typeface="Calibri" panose="020F0502020204030204" pitchFamily="34" charset="0"/>
            </a:endParaRPr>
          </a:p>
        </p:txBody>
      </p:sp>
      <p:sp>
        <p:nvSpPr>
          <p:cNvPr id="26657" name="Content Placeholder 4"/>
          <p:cNvSpPr>
            <a:spLocks noChangeArrowheads="1"/>
          </p:cNvSpPr>
          <p:nvPr/>
        </p:nvSpPr>
        <p:spPr bwMode="auto">
          <a:xfrm>
            <a:off x="1855788" y="234950"/>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rPr>
              <a:t>ASSESSMENT</a:t>
            </a:r>
            <a:endParaRPr lang="zh-CN" altLang="en-US" sz="2400" b="1">
              <a:sym typeface="Calibri" panose="020F0502020204030204" pitchFamily="34" charset="0"/>
            </a:endParaRPr>
          </a:p>
        </p:txBody>
      </p:sp>
      <p:sp>
        <p:nvSpPr>
          <p:cNvPr id="26658" name="直接连接符 114"/>
          <p:cNvSpPr>
            <a:spLocks noChangeShapeType="1"/>
          </p:cNvSpPr>
          <p:nvPr/>
        </p:nvSpPr>
        <p:spPr bwMode="auto">
          <a:xfrm flipV="1">
            <a:off x="1855788" y="874713"/>
            <a:ext cx="5267325" cy="25400"/>
          </a:xfrm>
          <a:prstGeom prst="line">
            <a:avLst/>
          </a:prstGeom>
          <a:noFill/>
          <a:ln w="12700">
            <a:solidFill>
              <a:srgbClr val="9E0808"/>
            </a:solidFill>
            <a:round/>
          </a:ln>
        </p:spPr>
        <p:txBody>
          <a:bodyPr/>
          <a:lstStyle/>
          <a:p>
            <a:endParaRPr lang="zh-CN" altLang="en-US"/>
          </a:p>
        </p:txBody>
      </p:sp>
      <p:sp>
        <p:nvSpPr>
          <p:cNvPr id="26659"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6660"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21</a:t>
            </a:r>
            <a:endParaRPr lang="zh-CN" altLang="en-US" sz="1600">
              <a:solidFill>
                <a:srgbClr val="9E0808"/>
              </a:solidFill>
              <a:latin typeface="Impact" panose="020B0806030902050204" pitchFamily="34" charset="0"/>
              <a:sym typeface="Impact" panose="020B080603090205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11"/>
          <p:cNvSpPr>
            <a:spLocks noChangeArrowheads="1"/>
          </p:cNvSpPr>
          <p:nvPr/>
        </p:nvSpPr>
        <p:spPr bwMode="auto">
          <a:xfrm>
            <a:off x="0" y="0"/>
            <a:ext cx="161925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27651" name="椭圆 15"/>
          <p:cNvSpPr>
            <a:spLocks noChangeArrowheads="1"/>
          </p:cNvSpPr>
          <p:nvPr/>
        </p:nvSpPr>
        <p:spPr bwMode="auto">
          <a:xfrm>
            <a:off x="133350"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7652" name="TextBox 39"/>
          <p:cNvSpPr>
            <a:spLocks noChangeArrowheads="1"/>
          </p:cNvSpPr>
          <p:nvPr/>
        </p:nvSpPr>
        <p:spPr bwMode="auto">
          <a:xfrm rot="-5400000">
            <a:off x="-1043782" y="3275807"/>
            <a:ext cx="3768725" cy="1754188"/>
          </a:xfrm>
          <a:prstGeom prst="rect">
            <a:avLst/>
          </a:prstGeom>
          <a:noFill/>
          <a:ln w="9525">
            <a:noFill/>
            <a:miter lim="800000"/>
          </a:ln>
        </p:spPr>
        <p:txBody>
          <a:bodyPr>
            <a:spAutoFit/>
          </a:bodyPr>
          <a:lstStyle/>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3" name="Group 89"/>
          <p:cNvGrpSpPr/>
          <p:nvPr/>
        </p:nvGrpSpPr>
        <p:grpSpPr bwMode="auto">
          <a:xfrm>
            <a:off x="392113" y="785813"/>
            <a:ext cx="830262" cy="1068387"/>
            <a:chOff x="0" y="0"/>
            <a:chExt cx="2692401" cy="3448051"/>
          </a:xfrm>
        </p:grpSpPr>
        <p:sp>
          <p:nvSpPr>
            <p:cNvPr id="27673"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27674"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27675"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7676"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7677"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27678"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7679"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27654" name="Content Placeholder 4"/>
          <p:cNvSpPr>
            <a:spLocks noChangeArrowheads="1"/>
          </p:cNvSpPr>
          <p:nvPr/>
        </p:nvSpPr>
        <p:spPr bwMode="auto">
          <a:xfrm>
            <a:off x="1855788" y="234950"/>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rPr>
              <a:t>Test 1</a:t>
            </a:r>
            <a:endParaRPr lang="zh-CN" altLang="en-US" sz="2400" b="1">
              <a:sym typeface="Calibri" panose="020F0502020204030204" pitchFamily="34" charset="0"/>
            </a:endParaRPr>
          </a:p>
        </p:txBody>
      </p:sp>
      <p:sp>
        <p:nvSpPr>
          <p:cNvPr id="27655" name="直接连接符 114"/>
          <p:cNvSpPr>
            <a:spLocks noChangeShapeType="1"/>
          </p:cNvSpPr>
          <p:nvPr/>
        </p:nvSpPr>
        <p:spPr bwMode="auto">
          <a:xfrm flipV="1">
            <a:off x="1855788" y="874713"/>
            <a:ext cx="5267325" cy="25400"/>
          </a:xfrm>
          <a:prstGeom prst="line">
            <a:avLst/>
          </a:prstGeom>
          <a:noFill/>
          <a:ln w="12700">
            <a:solidFill>
              <a:srgbClr val="9E0808"/>
            </a:solidFill>
            <a:round/>
          </a:ln>
        </p:spPr>
        <p:txBody>
          <a:bodyPr/>
          <a:lstStyle/>
          <a:p>
            <a:endParaRPr lang="zh-CN" altLang="en-US"/>
          </a:p>
        </p:txBody>
      </p:sp>
      <p:sp>
        <p:nvSpPr>
          <p:cNvPr id="2" name="矩形 1"/>
          <p:cNvSpPr/>
          <p:nvPr/>
        </p:nvSpPr>
        <p:spPr>
          <a:xfrm>
            <a:off x="1927225" y="1139825"/>
            <a:ext cx="10131425" cy="5016500"/>
          </a:xfrm>
          <a:prstGeom prst="rect">
            <a:avLst/>
          </a:prstGeom>
        </p:spPr>
        <p:txBody>
          <a:bodyPr>
            <a:spAutoFit/>
          </a:bodyPr>
          <a:lstStyle/>
          <a:p>
            <a:pPr algn="just">
              <a:spcAft>
                <a:spcPts val="0"/>
              </a:spcAft>
              <a:defRPr/>
            </a:pPr>
            <a:r>
              <a:rPr lang="zh-CN" altLang="zh-CN" sz="3200" b="1" kern="0" spc="25" dirty="0">
                <a:solidFill>
                  <a:srgbClr val="333333"/>
                </a:solidFill>
                <a:latin typeface="Times New Roman" panose="02020603050405020304" pitchFamily="18" charset="0"/>
                <a:cs typeface="Times New Roman" panose="02020603050405020304" pitchFamily="18" charset="0"/>
              </a:rPr>
              <a:t>一、真题再现</a:t>
            </a:r>
            <a:r>
              <a:rPr lang="en-US" altLang="zh-CN" sz="3200" b="1" kern="0" spc="25" dirty="0">
                <a:solidFill>
                  <a:srgbClr val="333333"/>
                </a:solidFill>
                <a:latin typeface="Times New Roman" panose="02020603050405020304" pitchFamily="18" charset="0"/>
                <a:cs typeface="Times New Roman" panose="02020603050405020304" pitchFamily="18" charset="0"/>
              </a:rPr>
              <a:t>2018.11</a:t>
            </a:r>
            <a:endParaRPr lang="zh-CN" altLang="zh-CN" sz="3200" kern="100" dirty="0">
              <a:latin typeface="Calibri" panose="020F0502020204030204" pitchFamily="34" charset="0"/>
              <a:cs typeface="Times New Roman" panose="02020603050405020304" pitchFamily="18" charset="0"/>
            </a:endParaRPr>
          </a:p>
          <a:p>
            <a:pPr algn="just">
              <a:spcAft>
                <a:spcPts val="0"/>
              </a:spcAft>
              <a:defRPr/>
            </a:pPr>
            <a:r>
              <a:rPr lang="en-US" altLang="zh-CN" sz="3200" b="1" kern="0" spc="25" dirty="0">
                <a:solidFill>
                  <a:srgbClr val="333333"/>
                </a:solidFill>
                <a:latin typeface="Times New Roman" panose="02020603050405020304" pitchFamily="18" charset="0"/>
                <a:cs typeface="Times New Roman" panose="02020603050405020304" pitchFamily="18" charset="0"/>
              </a:rPr>
              <a:t>    </a:t>
            </a:r>
            <a:r>
              <a:rPr lang="zh-CN" altLang="zh-CN" sz="3200" b="1" kern="0" spc="25" dirty="0">
                <a:solidFill>
                  <a:srgbClr val="333333"/>
                </a:solidFill>
                <a:latin typeface="Times New Roman" panose="02020603050405020304" pitchFamily="18" charset="0"/>
                <a:cs typeface="Times New Roman" panose="02020603050405020304" pitchFamily="18" charset="0"/>
              </a:rPr>
              <a:t>假定你是李华，乘坐</a:t>
            </a:r>
            <a:r>
              <a:rPr lang="en-US" altLang="zh-CN" sz="3200" b="1" kern="0" spc="25" dirty="0">
                <a:solidFill>
                  <a:srgbClr val="333333"/>
                </a:solidFill>
                <a:latin typeface="Times New Roman" panose="02020603050405020304" pitchFamily="18" charset="0"/>
                <a:cs typeface="Times New Roman" panose="02020603050405020304" pitchFamily="18" charset="0"/>
              </a:rPr>
              <a:t>FL753</a:t>
            </a:r>
            <a:r>
              <a:rPr lang="zh-CN" altLang="zh-CN" sz="3200" b="1" kern="0" spc="25" dirty="0">
                <a:solidFill>
                  <a:srgbClr val="333333"/>
                </a:solidFill>
                <a:latin typeface="Times New Roman" panose="02020603050405020304" pitchFamily="18" charset="0"/>
                <a:cs typeface="Times New Roman" panose="02020603050405020304" pitchFamily="18" charset="0"/>
              </a:rPr>
              <a:t>航班抵达伦敦后发现钱包遗失。请给航空公司写一封邮件说明情况并寻求帮助。内容包括：</a:t>
            </a:r>
            <a:endParaRPr lang="zh-CN" altLang="zh-CN" sz="3200" kern="100" dirty="0">
              <a:latin typeface="Calibri" panose="020F0502020204030204" pitchFamily="34" charset="0"/>
              <a:cs typeface="Times New Roman" panose="02020603050405020304" pitchFamily="18" charset="0"/>
            </a:endParaRPr>
          </a:p>
          <a:p>
            <a:pPr algn="just">
              <a:spcAft>
                <a:spcPts val="0"/>
              </a:spcAft>
              <a:defRPr/>
            </a:pPr>
            <a:r>
              <a:rPr lang="en-US" altLang="zh-CN" sz="3200" b="1" kern="0" spc="25" dirty="0">
                <a:solidFill>
                  <a:srgbClr val="333333"/>
                </a:solidFill>
                <a:latin typeface="Times New Roman" panose="02020603050405020304" pitchFamily="18" charset="0"/>
                <a:cs typeface="Times New Roman" panose="02020603050405020304" pitchFamily="18" charset="0"/>
              </a:rPr>
              <a:t>     1.</a:t>
            </a:r>
            <a:r>
              <a:rPr lang="zh-CN" altLang="zh-CN" sz="3200" b="1" kern="0" spc="25" dirty="0">
                <a:solidFill>
                  <a:srgbClr val="333333"/>
                </a:solidFill>
                <a:latin typeface="Times New Roman" panose="02020603050405020304" pitchFamily="18" charset="0"/>
                <a:cs typeface="Times New Roman" panose="02020603050405020304" pitchFamily="18" charset="0"/>
              </a:rPr>
              <a:t>行程信息：</a:t>
            </a:r>
            <a:endParaRPr lang="zh-CN" altLang="zh-CN" sz="3200" kern="100" dirty="0">
              <a:latin typeface="Calibri" panose="020F0502020204030204" pitchFamily="34" charset="0"/>
              <a:cs typeface="Times New Roman" panose="02020603050405020304" pitchFamily="18" charset="0"/>
            </a:endParaRPr>
          </a:p>
          <a:p>
            <a:pPr algn="just">
              <a:spcAft>
                <a:spcPts val="0"/>
              </a:spcAft>
              <a:defRPr/>
            </a:pPr>
            <a:r>
              <a:rPr lang="en-US" altLang="zh-CN" sz="3200" b="1" kern="0" spc="25" dirty="0">
                <a:solidFill>
                  <a:srgbClr val="333333"/>
                </a:solidFill>
                <a:latin typeface="Times New Roman" panose="02020603050405020304" pitchFamily="18" charset="0"/>
                <a:cs typeface="Times New Roman" panose="02020603050405020304" pitchFamily="18" charset="0"/>
              </a:rPr>
              <a:t>     2.</a:t>
            </a:r>
            <a:r>
              <a:rPr lang="zh-CN" altLang="zh-CN" sz="3200" b="1" kern="0" spc="25" dirty="0">
                <a:solidFill>
                  <a:srgbClr val="333333"/>
                </a:solidFill>
                <a:latin typeface="Times New Roman" panose="02020603050405020304" pitchFamily="18" charset="0"/>
                <a:cs typeface="Times New Roman" panose="02020603050405020304" pitchFamily="18" charset="0"/>
              </a:rPr>
              <a:t>钱包特征；</a:t>
            </a:r>
            <a:endParaRPr lang="zh-CN" altLang="zh-CN" sz="3200" kern="100" dirty="0">
              <a:latin typeface="Calibri" panose="020F0502020204030204" pitchFamily="34" charset="0"/>
              <a:cs typeface="Times New Roman" panose="02020603050405020304" pitchFamily="18" charset="0"/>
            </a:endParaRPr>
          </a:p>
          <a:p>
            <a:pPr algn="just">
              <a:spcAft>
                <a:spcPts val="0"/>
              </a:spcAft>
              <a:defRPr/>
            </a:pPr>
            <a:r>
              <a:rPr lang="en-US" altLang="zh-CN" sz="3200" b="1" kern="0" spc="25" dirty="0">
                <a:solidFill>
                  <a:srgbClr val="333333"/>
                </a:solidFill>
                <a:latin typeface="Times New Roman" panose="02020603050405020304" pitchFamily="18" charset="0"/>
                <a:cs typeface="Times New Roman" panose="02020603050405020304" pitchFamily="18" charset="0"/>
              </a:rPr>
              <a:t>     3.</a:t>
            </a:r>
            <a:r>
              <a:rPr lang="zh-CN" altLang="zh-CN" sz="3200" b="1" kern="0" spc="25" dirty="0">
                <a:solidFill>
                  <a:srgbClr val="333333"/>
                </a:solidFill>
                <a:latin typeface="Times New Roman" panose="02020603050405020304" pitchFamily="18" charset="0"/>
                <a:cs typeface="Times New Roman" panose="02020603050405020304" pitchFamily="18" charset="0"/>
              </a:rPr>
              <a:t>联系方式。</a:t>
            </a:r>
            <a:endParaRPr lang="zh-CN" altLang="zh-CN" sz="3200" kern="100" dirty="0">
              <a:latin typeface="Calibri" panose="020F0502020204030204" pitchFamily="34" charset="0"/>
              <a:cs typeface="Times New Roman" panose="02020603050405020304" pitchFamily="18" charset="0"/>
            </a:endParaRPr>
          </a:p>
          <a:p>
            <a:pPr algn="just">
              <a:spcAft>
                <a:spcPts val="0"/>
              </a:spcAft>
              <a:defRPr/>
            </a:pPr>
            <a:r>
              <a:rPr lang="zh-CN" altLang="zh-CN" sz="3200" b="1" kern="0" spc="25" dirty="0">
                <a:solidFill>
                  <a:srgbClr val="333333"/>
                </a:solidFill>
                <a:latin typeface="Times New Roman" panose="02020603050405020304" pitchFamily="18" charset="0"/>
                <a:cs typeface="Times New Roman" panose="02020603050405020304" pitchFamily="18" charset="0"/>
              </a:rPr>
              <a:t>注意：</a:t>
            </a:r>
            <a:endParaRPr lang="zh-CN" altLang="zh-CN" sz="3200" kern="100" dirty="0">
              <a:latin typeface="Calibri" panose="020F0502020204030204" pitchFamily="34" charset="0"/>
              <a:cs typeface="Times New Roman" panose="02020603050405020304" pitchFamily="18" charset="0"/>
            </a:endParaRPr>
          </a:p>
          <a:p>
            <a:pPr algn="just">
              <a:spcAft>
                <a:spcPts val="0"/>
              </a:spcAft>
              <a:defRPr/>
            </a:pPr>
            <a:r>
              <a:rPr lang="en-US" altLang="zh-CN" sz="3200" b="1" kern="0" spc="25" dirty="0">
                <a:solidFill>
                  <a:srgbClr val="333333"/>
                </a:solidFill>
                <a:latin typeface="Times New Roman" panose="02020603050405020304" pitchFamily="18" charset="0"/>
                <a:cs typeface="Times New Roman" panose="02020603050405020304" pitchFamily="18" charset="0"/>
              </a:rPr>
              <a:t>     1.</a:t>
            </a:r>
            <a:r>
              <a:rPr lang="zh-CN" altLang="zh-CN" sz="3200" b="1" kern="0" spc="25" dirty="0">
                <a:solidFill>
                  <a:srgbClr val="333333"/>
                </a:solidFill>
                <a:latin typeface="Times New Roman" panose="02020603050405020304" pitchFamily="18" charset="0"/>
                <a:cs typeface="Times New Roman" panose="02020603050405020304" pitchFamily="18" charset="0"/>
              </a:rPr>
              <a:t>词数</a:t>
            </a:r>
            <a:r>
              <a:rPr lang="en-US" altLang="zh-CN" sz="3200" b="1" kern="0" spc="25" dirty="0">
                <a:solidFill>
                  <a:srgbClr val="333333"/>
                </a:solidFill>
                <a:latin typeface="Times New Roman" panose="02020603050405020304" pitchFamily="18" charset="0"/>
                <a:cs typeface="Times New Roman" panose="02020603050405020304" pitchFamily="18" charset="0"/>
              </a:rPr>
              <a:t>80</a:t>
            </a:r>
            <a:r>
              <a:rPr lang="zh-CN" altLang="zh-CN" sz="3200" b="1" kern="0" spc="25" dirty="0">
                <a:solidFill>
                  <a:srgbClr val="333333"/>
                </a:solidFill>
                <a:latin typeface="Times New Roman" panose="02020603050405020304" pitchFamily="18" charset="0"/>
                <a:cs typeface="Times New Roman" panose="02020603050405020304" pitchFamily="18" charset="0"/>
              </a:rPr>
              <a:t>左右；</a:t>
            </a:r>
            <a:endParaRPr lang="zh-CN" altLang="zh-CN" sz="3200" kern="100" dirty="0">
              <a:latin typeface="Calibri" panose="020F0502020204030204" pitchFamily="34" charset="0"/>
              <a:cs typeface="Times New Roman" panose="02020603050405020304" pitchFamily="18" charset="0"/>
            </a:endParaRPr>
          </a:p>
          <a:p>
            <a:pPr algn="just">
              <a:spcAft>
                <a:spcPts val="0"/>
              </a:spcAft>
              <a:defRPr/>
            </a:pPr>
            <a:r>
              <a:rPr lang="en-US" altLang="zh-CN" sz="3200" b="1" kern="0" spc="25" dirty="0">
                <a:solidFill>
                  <a:srgbClr val="333333"/>
                </a:solidFill>
                <a:latin typeface="Times New Roman" panose="02020603050405020304" pitchFamily="18" charset="0"/>
                <a:cs typeface="Times New Roman" panose="02020603050405020304" pitchFamily="18" charset="0"/>
              </a:rPr>
              <a:t>     2.</a:t>
            </a:r>
            <a:r>
              <a:rPr lang="zh-CN" altLang="zh-CN" sz="3200" b="1" kern="0" spc="25" dirty="0">
                <a:solidFill>
                  <a:srgbClr val="333333"/>
                </a:solidFill>
                <a:latin typeface="Times New Roman" panose="02020603050405020304" pitchFamily="18" charset="0"/>
                <a:cs typeface="Times New Roman" panose="02020603050405020304" pitchFamily="18" charset="0"/>
              </a:rPr>
              <a:t>可以适当增加细节，以使行文连贯。</a:t>
            </a:r>
            <a:endParaRPr lang="zh-CN" altLang="zh-CN" sz="3200" kern="100" dirty="0">
              <a:latin typeface="Calibri" panose="020F0502020204030204" pitchFamily="34" charset="0"/>
              <a:cs typeface="Times New Roman" panose="02020603050405020304" pitchFamily="18" charset="0"/>
            </a:endParaRPr>
          </a:p>
        </p:txBody>
      </p:sp>
      <p:grpSp>
        <p:nvGrpSpPr>
          <p:cNvPr id="4" name="组合 20"/>
          <p:cNvGrpSpPr/>
          <p:nvPr/>
        </p:nvGrpSpPr>
        <p:grpSpPr bwMode="auto">
          <a:xfrm>
            <a:off x="7680325" y="954088"/>
            <a:ext cx="4010025" cy="1693862"/>
            <a:chOff x="3659498" y="34479"/>
            <a:chExt cx="4008717" cy="1694239"/>
          </a:xfrm>
        </p:grpSpPr>
        <p:cxnSp>
          <p:nvCxnSpPr>
            <p:cNvPr id="22" name="直接连接符 21"/>
            <p:cNvCxnSpPr/>
            <p:nvPr/>
          </p:nvCxnSpPr>
          <p:spPr>
            <a:xfrm>
              <a:off x="5411526" y="1728718"/>
              <a:ext cx="22566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圆角矩形标注 10"/>
            <p:cNvSpPr/>
            <p:nvPr/>
          </p:nvSpPr>
          <p:spPr>
            <a:xfrm>
              <a:off x="3659498" y="34479"/>
              <a:ext cx="2148774" cy="609736"/>
            </a:xfrm>
            <a:prstGeom prst="wedgeRoundRectCallout">
              <a:avLst>
                <a:gd name="adj1" fmla="val 35947"/>
                <a:gd name="adj2" fmla="val 126283"/>
                <a:gd name="adj3" fmla="val 16667"/>
              </a:avLst>
            </a:prstGeom>
            <a:solidFill>
              <a:srgbClr val="EAF1D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zh-CN" altLang="en-US" sz="2800" b="1" dirty="0">
                  <a:solidFill>
                    <a:schemeClr val="tx1"/>
                  </a:solidFill>
                  <a:latin typeface="Arial" panose="020B0604020202020204"/>
                  <a:ea typeface="黑体" panose="02010609060101010101" pitchFamily="49" charset="-122"/>
                </a:rPr>
                <a:t>文体：</a:t>
              </a:r>
              <a:r>
                <a:rPr lang="en-US" altLang="zh-CN" sz="2800" b="1" dirty="0">
                  <a:solidFill>
                    <a:schemeClr val="tx1"/>
                  </a:solidFill>
                  <a:latin typeface="Arial" panose="020B0604020202020204"/>
                  <a:ea typeface="黑体" panose="02010609060101010101" pitchFamily="49" charset="-122"/>
                </a:rPr>
                <a:t>what </a:t>
              </a:r>
              <a:endParaRPr lang="en-US" altLang="zh-CN" sz="2800" b="1" dirty="0">
                <a:solidFill>
                  <a:schemeClr val="tx1"/>
                </a:solidFill>
                <a:latin typeface="Arial" panose="020B0604020202020204"/>
                <a:ea typeface="黑体" panose="02010609060101010101" pitchFamily="49" charset="-122"/>
              </a:endParaRPr>
            </a:p>
          </p:txBody>
        </p:sp>
      </p:grpSp>
      <p:sp>
        <p:nvSpPr>
          <p:cNvPr id="24" name="圆角矩形标注 11"/>
          <p:cNvSpPr/>
          <p:nvPr/>
        </p:nvSpPr>
        <p:spPr>
          <a:xfrm>
            <a:off x="4489450" y="301625"/>
            <a:ext cx="2913063" cy="744538"/>
          </a:xfrm>
          <a:prstGeom prst="wedgeRoundRectCallout">
            <a:avLst>
              <a:gd name="adj1" fmla="val -35858"/>
              <a:gd name="adj2" fmla="val 139203"/>
              <a:gd name="adj3" fmla="val 16667"/>
            </a:avLst>
          </a:prstGeom>
          <a:solidFill>
            <a:srgbClr val="EAF1D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zh-CN" altLang="en-US" sz="2800" b="1" dirty="0">
                <a:solidFill>
                  <a:srgbClr val="000000"/>
                </a:solidFill>
                <a:latin typeface="Arial" panose="020B0604020202020204"/>
                <a:ea typeface="黑体" panose="02010609060101010101" pitchFamily="49" charset="-122"/>
              </a:rPr>
              <a:t>对象：</a:t>
            </a:r>
            <a:r>
              <a:rPr lang="en-US" altLang="zh-CN" sz="2800" b="1" dirty="0">
                <a:solidFill>
                  <a:srgbClr val="000000"/>
                </a:solidFill>
                <a:latin typeface="Arial" panose="020B0604020202020204"/>
                <a:ea typeface="黑体" panose="02010609060101010101" pitchFamily="49" charset="-122"/>
              </a:rPr>
              <a:t>who (relationship)</a:t>
            </a:r>
            <a:endParaRPr lang="en-US" altLang="zh-CN" sz="2800" b="1" dirty="0">
              <a:solidFill>
                <a:srgbClr val="000000"/>
              </a:solidFill>
              <a:latin typeface="Arial" panose="020B0604020202020204"/>
              <a:ea typeface="黑体" panose="02010609060101010101" pitchFamily="49" charset="-122"/>
            </a:endParaRPr>
          </a:p>
        </p:txBody>
      </p:sp>
      <p:cxnSp>
        <p:nvCxnSpPr>
          <p:cNvPr id="26" name="肘形连接符 8"/>
          <p:cNvCxnSpPr/>
          <p:nvPr/>
        </p:nvCxnSpPr>
        <p:spPr>
          <a:xfrm rot="10800000" flipV="1">
            <a:off x="8978900" y="2651125"/>
            <a:ext cx="1403350" cy="865188"/>
          </a:xfrm>
          <a:prstGeom prst="bent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组合 27"/>
          <p:cNvGrpSpPr/>
          <p:nvPr/>
        </p:nvGrpSpPr>
        <p:grpSpPr bwMode="auto">
          <a:xfrm>
            <a:off x="9875838" y="3125788"/>
            <a:ext cx="2255837" cy="2055812"/>
            <a:chOff x="7390856" y="2711877"/>
            <a:chExt cx="1440098" cy="1334962"/>
          </a:xfrm>
        </p:grpSpPr>
        <p:sp>
          <p:nvSpPr>
            <p:cNvPr id="29" name="椭圆 28"/>
            <p:cNvSpPr/>
            <p:nvPr/>
          </p:nvSpPr>
          <p:spPr>
            <a:xfrm>
              <a:off x="7390856" y="3504607"/>
              <a:ext cx="1440098" cy="542232"/>
            </a:xfrm>
            <a:prstGeom prst="ellipse">
              <a:avLst/>
            </a:prstGeom>
            <a:solidFill>
              <a:srgbClr val="FEC3AE"/>
            </a:solid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anchor="ctr"/>
            <a:lstStyle/>
            <a:p>
              <a:pPr algn="ctr">
                <a:defRPr/>
              </a:pPr>
              <a:r>
                <a:rPr lang="zh-CN" altLang="en-US" sz="2800" b="1" dirty="0">
                  <a:solidFill>
                    <a:srgbClr val="FF0000"/>
                  </a:solidFill>
                  <a:latin typeface="Arial" panose="020B0604020202020204"/>
                  <a:ea typeface="黑体" panose="02010609060101010101" pitchFamily="49" charset="-122"/>
                </a:rPr>
                <a:t>涵盖</a:t>
              </a:r>
              <a:endParaRPr lang="en-US" altLang="zh-CN" sz="2800" b="1" dirty="0">
                <a:solidFill>
                  <a:srgbClr val="FF0000"/>
                </a:solidFill>
                <a:latin typeface="Arial" panose="020B0604020202020204"/>
                <a:ea typeface="黑体" panose="02010609060101010101" pitchFamily="49" charset="-122"/>
              </a:endParaRPr>
            </a:p>
            <a:p>
              <a:pPr algn="ctr">
                <a:defRPr/>
              </a:pPr>
              <a:r>
                <a:rPr lang="zh-CN" altLang="en-US" sz="2800" b="1" dirty="0">
                  <a:solidFill>
                    <a:srgbClr val="FF0000"/>
                  </a:solidFill>
                  <a:latin typeface="Arial" panose="020B0604020202020204"/>
                  <a:ea typeface="黑体" panose="02010609060101010101" pitchFamily="49" charset="-122"/>
                </a:rPr>
                <a:t>要点</a:t>
              </a:r>
              <a:endParaRPr lang="zh-CN" altLang="en-US" sz="2800" b="1" dirty="0">
                <a:solidFill>
                  <a:srgbClr val="FF0000"/>
                </a:solidFill>
                <a:latin typeface="Arial" panose="020B0604020202020204"/>
                <a:ea typeface="黑体" panose="02010609060101010101" pitchFamily="49" charset="-122"/>
              </a:endParaRPr>
            </a:p>
          </p:txBody>
        </p:sp>
        <p:sp>
          <p:nvSpPr>
            <p:cNvPr id="30" name="上箭头 22"/>
            <p:cNvSpPr/>
            <p:nvPr/>
          </p:nvSpPr>
          <p:spPr>
            <a:xfrm>
              <a:off x="7898589" y="2711877"/>
              <a:ext cx="274643" cy="682429"/>
            </a:xfrm>
            <a:prstGeom prst="upArrow">
              <a:avLst>
                <a:gd name="adj1" fmla="val 50000"/>
                <a:gd name="adj2" fmla="val 98838"/>
              </a:avLst>
            </a:prstGeom>
            <a:solidFill>
              <a:srgbClr val="FEC3AE"/>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dirty="0">
                <a:solidFill>
                  <a:srgbClr val="FFFFFF"/>
                </a:solidFill>
                <a:latin typeface="Arial" panose="020B0604020202020204"/>
                <a:ea typeface="黑体" panose="02010609060101010101" pitchFamily="49" charset="-122"/>
              </a:endParaRPr>
            </a:p>
          </p:txBody>
        </p:sp>
      </p:grpSp>
      <p:grpSp>
        <p:nvGrpSpPr>
          <p:cNvPr id="6" name="组合 30"/>
          <p:cNvGrpSpPr/>
          <p:nvPr/>
        </p:nvGrpSpPr>
        <p:grpSpPr bwMode="auto">
          <a:xfrm>
            <a:off x="5075238" y="3197225"/>
            <a:ext cx="4727575" cy="1958975"/>
            <a:chOff x="2670255" y="2180925"/>
            <a:chExt cx="4726826" cy="1957923"/>
          </a:xfrm>
        </p:grpSpPr>
        <p:sp>
          <p:nvSpPr>
            <p:cNvPr id="32" name="上箭头 14"/>
            <p:cNvSpPr/>
            <p:nvPr/>
          </p:nvSpPr>
          <p:spPr>
            <a:xfrm>
              <a:off x="6201882" y="2380843"/>
              <a:ext cx="428557" cy="928189"/>
            </a:xfrm>
            <a:prstGeom prst="upArrow">
              <a:avLst>
                <a:gd name="adj1" fmla="val 50000"/>
                <a:gd name="adj2" fmla="val 98838"/>
              </a:avLst>
            </a:prstGeom>
            <a:solidFill>
              <a:srgbClr val="FEC3AE"/>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dirty="0">
                <a:solidFill>
                  <a:srgbClr val="FFFFFF"/>
                </a:solidFill>
                <a:latin typeface="Arial" panose="020B0604020202020204"/>
                <a:ea typeface="黑体" panose="02010609060101010101" pitchFamily="49" charset="-122"/>
              </a:endParaRPr>
            </a:p>
          </p:txBody>
        </p:sp>
        <p:sp>
          <p:nvSpPr>
            <p:cNvPr id="33" name="椭圆 32"/>
            <p:cNvSpPr/>
            <p:nvPr/>
          </p:nvSpPr>
          <p:spPr>
            <a:xfrm>
              <a:off x="5074936" y="3358217"/>
              <a:ext cx="2322145" cy="780631"/>
            </a:xfrm>
            <a:prstGeom prst="ellipse">
              <a:avLst/>
            </a:prstGeom>
            <a:solidFill>
              <a:srgbClr val="FEC3AE"/>
            </a:solid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anchor="ctr"/>
            <a:lstStyle/>
            <a:p>
              <a:pPr algn="ctr">
                <a:defRPr/>
              </a:pPr>
              <a:r>
                <a:rPr lang="zh-CN" altLang="en-US" sz="2800" dirty="0">
                  <a:solidFill>
                    <a:srgbClr val="FF0000"/>
                  </a:solidFill>
                  <a:latin typeface="Arial" panose="020B0604020202020204"/>
                  <a:ea typeface="黑体" panose="02010609060101010101" pitchFamily="49" charset="-122"/>
                </a:rPr>
                <a:t>达意</a:t>
              </a:r>
              <a:endParaRPr lang="zh-CN" altLang="en-US" sz="2800" dirty="0">
                <a:solidFill>
                  <a:srgbClr val="FF0000"/>
                </a:solidFill>
                <a:latin typeface="Arial" panose="020B0604020202020204"/>
                <a:ea typeface="黑体" panose="02010609060101010101" pitchFamily="49" charset="-122"/>
              </a:endParaRPr>
            </a:p>
          </p:txBody>
        </p:sp>
        <p:grpSp>
          <p:nvGrpSpPr>
            <p:cNvPr id="7" name="组合 33"/>
            <p:cNvGrpSpPr/>
            <p:nvPr/>
          </p:nvGrpSpPr>
          <p:grpSpPr bwMode="auto">
            <a:xfrm>
              <a:off x="2670255" y="2180925"/>
              <a:ext cx="3385074" cy="1445549"/>
              <a:chOff x="2670255" y="2180925"/>
              <a:chExt cx="3385074" cy="1445549"/>
            </a:xfrm>
          </p:grpSpPr>
          <p:sp>
            <p:nvSpPr>
              <p:cNvPr id="35" name="圆角矩形标注 12"/>
              <p:cNvSpPr/>
              <p:nvPr/>
            </p:nvSpPr>
            <p:spPr>
              <a:xfrm>
                <a:off x="3708316" y="2185685"/>
                <a:ext cx="2347540" cy="660045"/>
              </a:xfrm>
              <a:prstGeom prst="wedgeRoundRectCallout">
                <a:avLst>
                  <a:gd name="adj1" fmla="val -59386"/>
                  <a:gd name="adj2" fmla="val 76269"/>
                  <a:gd name="adj3" fmla="val 16667"/>
                </a:avLst>
              </a:prstGeom>
              <a:solidFill>
                <a:srgbClr val="EAF1D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zh-CN" altLang="en-US" sz="2800" b="1" dirty="0">
                    <a:solidFill>
                      <a:srgbClr val="000000"/>
                    </a:solidFill>
                    <a:latin typeface="Arial" panose="020B0604020202020204"/>
                    <a:ea typeface="黑体" panose="02010609060101010101" pitchFamily="49" charset="-122"/>
                  </a:rPr>
                  <a:t>目的：</a:t>
                </a:r>
                <a:r>
                  <a:rPr lang="en-US" altLang="zh-CN" sz="2800" b="1" dirty="0">
                    <a:solidFill>
                      <a:srgbClr val="000000"/>
                    </a:solidFill>
                    <a:latin typeface="Arial" panose="020B0604020202020204"/>
                    <a:ea typeface="黑体" panose="02010609060101010101" pitchFamily="49" charset="-122"/>
                  </a:rPr>
                  <a:t>Why</a:t>
                </a:r>
                <a:endParaRPr lang="en-US" altLang="zh-CN" sz="2800" b="1" dirty="0">
                  <a:solidFill>
                    <a:srgbClr val="000000"/>
                  </a:solidFill>
                  <a:latin typeface="Arial" panose="020B0604020202020204"/>
                  <a:ea typeface="黑体" panose="02010609060101010101" pitchFamily="49" charset="-122"/>
                </a:endParaRPr>
              </a:p>
            </p:txBody>
          </p:sp>
          <p:sp>
            <p:nvSpPr>
              <p:cNvPr id="36" name="右弧形箭头 24"/>
              <p:cNvSpPr/>
              <p:nvPr/>
            </p:nvSpPr>
            <p:spPr>
              <a:xfrm>
                <a:off x="2670255" y="2180925"/>
                <a:ext cx="682517" cy="1445436"/>
              </a:xfrm>
              <a:prstGeom prst="curvedLeftArrow">
                <a:avLst/>
              </a:prstGeom>
              <a:solidFill>
                <a:srgbClr val="EAF1DD"/>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n>
                    <a:solidFill>
                      <a:srgbClr val="0000FF"/>
                    </a:solidFill>
                  </a:ln>
                  <a:solidFill>
                    <a:srgbClr val="0000FF"/>
                  </a:solidFill>
                </a:endParaRPr>
              </a:p>
            </p:txBody>
          </p:sp>
        </p:grpSp>
      </p:grpSp>
      <p:sp>
        <p:nvSpPr>
          <p:cNvPr id="27662"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7663"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22</a:t>
            </a:r>
            <a:endParaRPr lang="zh-CN" altLang="en-US" sz="1600">
              <a:solidFill>
                <a:srgbClr val="9E0808"/>
              </a:solidFill>
              <a:latin typeface="Impact" panose="020B0806030902050204" pitchFamily="34" charset="0"/>
              <a:sym typeface="Impact" panose="020B080603090205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amond(in)">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75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1"/>
          <p:cNvSpPr>
            <a:spLocks noChangeArrowheads="1"/>
          </p:cNvSpPr>
          <p:nvPr/>
        </p:nvSpPr>
        <p:spPr bwMode="auto">
          <a:xfrm>
            <a:off x="0" y="0"/>
            <a:ext cx="161925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28675" name="椭圆 15"/>
          <p:cNvSpPr>
            <a:spLocks noChangeArrowheads="1"/>
          </p:cNvSpPr>
          <p:nvPr/>
        </p:nvSpPr>
        <p:spPr bwMode="auto">
          <a:xfrm>
            <a:off x="133350"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8676" name="TextBox 39"/>
          <p:cNvSpPr>
            <a:spLocks noChangeArrowheads="1"/>
          </p:cNvSpPr>
          <p:nvPr/>
        </p:nvSpPr>
        <p:spPr bwMode="auto">
          <a:xfrm rot="-5400000">
            <a:off x="-1043782" y="3275807"/>
            <a:ext cx="3768725" cy="1754188"/>
          </a:xfrm>
          <a:prstGeom prst="rect">
            <a:avLst/>
          </a:prstGeom>
          <a:noFill/>
          <a:ln w="9525">
            <a:noFill/>
            <a:miter lim="800000"/>
          </a:ln>
        </p:spPr>
        <p:txBody>
          <a:bodyPr>
            <a:spAutoFit/>
          </a:bodyPr>
          <a:lstStyle/>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3" name="Group 89"/>
          <p:cNvGrpSpPr/>
          <p:nvPr/>
        </p:nvGrpSpPr>
        <p:grpSpPr bwMode="auto">
          <a:xfrm>
            <a:off x="392113" y="785813"/>
            <a:ext cx="830262" cy="1068387"/>
            <a:chOff x="0" y="0"/>
            <a:chExt cx="2692401" cy="3448051"/>
          </a:xfrm>
        </p:grpSpPr>
        <p:sp>
          <p:nvSpPr>
            <p:cNvPr id="28683"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28684"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28685"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8686"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8687"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28688"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8689"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28678" name="Content Placeholder 4"/>
          <p:cNvSpPr>
            <a:spLocks noChangeArrowheads="1"/>
          </p:cNvSpPr>
          <p:nvPr/>
        </p:nvSpPr>
        <p:spPr bwMode="auto">
          <a:xfrm>
            <a:off x="1855788" y="234950"/>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Test 1</a:t>
            </a:r>
            <a:endParaRPr lang="zh-CN" altLang="en-US" sz="2400" b="1" dirty="0">
              <a:sym typeface="Calibri" panose="020F0502020204030204" pitchFamily="34" charset="0"/>
            </a:endParaRPr>
          </a:p>
        </p:txBody>
      </p:sp>
      <p:sp>
        <p:nvSpPr>
          <p:cNvPr id="28679" name="直接连接符 114"/>
          <p:cNvSpPr>
            <a:spLocks noChangeShapeType="1"/>
          </p:cNvSpPr>
          <p:nvPr/>
        </p:nvSpPr>
        <p:spPr bwMode="auto">
          <a:xfrm flipV="1">
            <a:off x="1855788" y="874713"/>
            <a:ext cx="5267325" cy="25400"/>
          </a:xfrm>
          <a:prstGeom prst="line">
            <a:avLst/>
          </a:prstGeom>
          <a:noFill/>
          <a:ln w="12700">
            <a:solidFill>
              <a:srgbClr val="9E0808"/>
            </a:solidFill>
            <a:round/>
          </a:ln>
        </p:spPr>
        <p:txBody>
          <a:bodyPr/>
          <a:lstStyle/>
          <a:p>
            <a:endParaRPr lang="zh-CN" altLang="en-US"/>
          </a:p>
        </p:txBody>
      </p:sp>
      <p:sp>
        <p:nvSpPr>
          <p:cNvPr id="2" name="矩形 1"/>
          <p:cNvSpPr/>
          <p:nvPr/>
        </p:nvSpPr>
        <p:spPr>
          <a:xfrm>
            <a:off x="1806574" y="874713"/>
            <a:ext cx="9947621" cy="6198620"/>
          </a:xfrm>
          <a:prstGeom prst="rect">
            <a:avLst/>
          </a:prstGeom>
        </p:spPr>
        <p:txBody>
          <a:bodyPr wrap="square">
            <a:spAutoFit/>
          </a:bodyPr>
          <a:lstStyle/>
          <a:p>
            <a:pPr algn="just">
              <a:spcAft>
                <a:spcPts val="0"/>
              </a:spcAft>
              <a:defRPr/>
            </a:pPr>
            <a:r>
              <a:rPr lang="en-US" altLang="zh-CN" sz="3200" b="1" kern="0" spc="25" dirty="0">
                <a:solidFill>
                  <a:srgbClr val="333333"/>
                </a:solidFill>
                <a:latin typeface="Times New Roman" panose="02020603050405020304" pitchFamily="18" charset="0"/>
                <a:cs typeface="Times New Roman" panose="02020603050405020304" pitchFamily="18" charset="0"/>
              </a:rPr>
              <a:t>Dear Sir or Madam,</a:t>
            </a:r>
            <a:endParaRPr lang="en-US" altLang="zh-CN" sz="3200" b="1" kern="0" spc="25" dirty="0">
              <a:solidFill>
                <a:srgbClr val="333333"/>
              </a:solidFill>
              <a:latin typeface="Times New Roman" panose="02020603050405020304" pitchFamily="18" charset="0"/>
              <a:cs typeface="Times New Roman" panose="02020603050405020304" pitchFamily="18" charset="0"/>
            </a:endParaRPr>
          </a:p>
          <a:p>
            <a:pPr algn="just">
              <a:spcAft>
                <a:spcPts val="0"/>
              </a:spcAft>
              <a:defRPr/>
            </a:pPr>
            <a:r>
              <a:rPr lang="en-US" altLang="zh-CN" sz="3200" b="1" kern="0" spc="25" dirty="0">
                <a:solidFill>
                  <a:srgbClr val="333333"/>
                </a:solidFill>
                <a:latin typeface="Times New Roman" panose="02020603050405020304" pitchFamily="18" charset="0"/>
                <a:cs typeface="Times New Roman" panose="02020603050405020304" pitchFamily="18" charset="0"/>
              </a:rPr>
              <a:t>    I’m Li Hua, an exchange student from China. I took FL753 to London on November 2, 2018, and </a:t>
            </a:r>
            <a:r>
              <a:rPr lang="en-US" altLang="zh-CN" sz="3200" b="1" kern="0" spc="25" dirty="0">
                <a:solidFill>
                  <a:srgbClr val="FF0000"/>
                </a:solidFill>
                <a:latin typeface="Times New Roman" panose="02020603050405020304" pitchFamily="18" charset="0"/>
                <a:cs typeface="Times New Roman" panose="02020603050405020304" pitchFamily="18" charset="0"/>
              </a:rPr>
              <a:t>the moment</a:t>
            </a:r>
            <a:r>
              <a:rPr lang="en-US" altLang="zh-CN" sz="3200" b="1" kern="0" spc="25" dirty="0">
                <a:solidFill>
                  <a:srgbClr val="333333"/>
                </a:solidFill>
                <a:latin typeface="Times New Roman" panose="02020603050405020304" pitchFamily="18" charset="0"/>
                <a:cs typeface="Times New Roman" panose="02020603050405020304" pitchFamily="18" charset="0"/>
              </a:rPr>
              <a:t> I stepped off the plane I </a:t>
            </a:r>
            <a:r>
              <a:rPr lang="en-US" altLang="zh-CN" sz="3200" b="1" kern="0" spc="25" dirty="0">
                <a:solidFill>
                  <a:srgbClr val="3333FF"/>
                </a:solidFill>
                <a:latin typeface="Times New Roman" panose="02020603050405020304" pitchFamily="18" charset="0"/>
                <a:cs typeface="Times New Roman" panose="02020603050405020304" pitchFamily="18" charset="0"/>
              </a:rPr>
              <a:t>found my purse gone</a:t>
            </a:r>
            <a:r>
              <a:rPr lang="en-US" altLang="zh-CN" sz="3200" b="1" kern="0" spc="25" dirty="0">
                <a:solidFill>
                  <a:srgbClr val="333333"/>
                </a:solidFill>
                <a:latin typeface="Times New Roman" panose="02020603050405020304" pitchFamily="18" charset="0"/>
                <a:cs typeface="Times New Roman" panose="02020603050405020304" pitchFamily="18" charset="0"/>
              </a:rPr>
              <a:t>. It must have been left on the flight. It is a blue leather purse with over $1000, my ID card and my passport in it.</a:t>
            </a:r>
            <a:endParaRPr lang="en-US" altLang="zh-CN" sz="3200" b="1" kern="0" spc="25" dirty="0">
              <a:solidFill>
                <a:srgbClr val="333333"/>
              </a:solidFill>
              <a:latin typeface="Times New Roman" panose="02020603050405020304" pitchFamily="18" charset="0"/>
              <a:cs typeface="Times New Roman" panose="02020603050405020304" pitchFamily="18" charset="0"/>
            </a:endParaRPr>
          </a:p>
          <a:p>
            <a:pPr algn="just">
              <a:spcAft>
                <a:spcPts val="0"/>
              </a:spcAft>
              <a:defRPr/>
            </a:pPr>
            <a:r>
              <a:rPr lang="en-US" altLang="zh-CN" sz="3200" b="1" kern="0" spc="25" dirty="0">
                <a:solidFill>
                  <a:srgbClr val="333333"/>
                </a:solidFill>
                <a:latin typeface="Times New Roman" panose="02020603050405020304" pitchFamily="18" charset="0"/>
                <a:cs typeface="Times New Roman" panose="02020603050405020304" pitchFamily="18" charset="0"/>
              </a:rPr>
              <a:t>    If you find any clue, please phone my host family at 123456789 or email me at lihua@hotmail.com. </a:t>
            </a:r>
            <a:r>
              <a:rPr lang="en-US" altLang="zh-CN" sz="3200" b="1" kern="0" spc="25" dirty="0">
                <a:solidFill>
                  <a:srgbClr val="3333FF"/>
                </a:solidFill>
                <a:latin typeface="Times New Roman" panose="02020603050405020304" pitchFamily="18" charset="0"/>
                <a:cs typeface="Times New Roman" panose="02020603050405020304" pitchFamily="18" charset="0"/>
              </a:rPr>
              <a:t>I would greatly appreciate your timely help</a:t>
            </a:r>
            <a:r>
              <a:rPr lang="en-US" altLang="zh-CN" sz="3200" b="1" kern="0" spc="25" dirty="0">
                <a:solidFill>
                  <a:srgbClr val="333333"/>
                </a:solidFill>
                <a:latin typeface="Times New Roman" panose="02020603050405020304" pitchFamily="18" charset="0"/>
                <a:cs typeface="Times New Roman" panose="02020603050405020304" pitchFamily="18" charset="0"/>
              </a:rPr>
              <a:t>.</a:t>
            </a:r>
            <a:endParaRPr lang="en-US" altLang="zh-CN" sz="3200" b="1" kern="0" spc="25" dirty="0">
              <a:solidFill>
                <a:srgbClr val="333333"/>
              </a:solidFill>
              <a:latin typeface="Times New Roman" panose="02020603050405020304" pitchFamily="18" charset="0"/>
              <a:cs typeface="Times New Roman" panose="02020603050405020304" pitchFamily="18" charset="0"/>
            </a:endParaRPr>
          </a:p>
          <a:p>
            <a:pPr algn="r">
              <a:lnSpc>
                <a:spcPct val="120000"/>
              </a:lnSpc>
              <a:defRPr/>
            </a:pPr>
            <a:r>
              <a:rPr lang="en-US" altLang="zh-CN" sz="3200" b="1" kern="0" spc="25" dirty="0">
                <a:solidFill>
                  <a:srgbClr val="333333"/>
                </a:solidFill>
                <a:latin typeface="Times New Roman" panose="02020603050405020304" pitchFamily="18" charset="0"/>
                <a:cs typeface="Times New Roman" panose="02020603050405020304" pitchFamily="18" charset="0"/>
              </a:rPr>
              <a:t>                                                </a:t>
            </a:r>
            <a:r>
              <a:rPr lang="en-US" altLang="zh-CN" sz="2800" b="1" dirty="0" smtClean="0">
                <a:latin typeface="Gabriola" panose="04040605051002020D02" pitchFamily="82" charset="0"/>
                <a:sym typeface="Calibri" panose="020F0502020204030204" pitchFamily="34" charset="0"/>
              </a:rPr>
              <a:t>Yours</a:t>
            </a:r>
            <a:r>
              <a:rPr lang="en-US" altLang="zh-CN" sz="2800" b="1" dirty="0">
                <a:latin typeface="Gabriola" panose="04040605051002020D02" pitchFamily="82" charset="0"/>
                <a:sym typeface="Calibri" panose="020F0502020204030204" pitchFamily="34" charset="0"/>
              </a:rPr>
              <a:t>,</a:t>
            </a:r>
            <a:endParaRPr lang="en-US" altLang="zh-CN" sz="2800" b="1" dirty="0">
              <a:latin typeface="Gabriola" panose="04040605051002020D02" pitchFamily="82" charset="0"/>
              <a:sym typeface="Calibri" panose="020F0502020204030204" pitchFamily="34" charset="0"/>
            </a:endParaRPr>
          </a:p>
          <a:p>
            <a:pPr algn="r">
              <a:lnSpc>
                <a:spcPct val="120000"/>
              </a:lnSpc>
              <a:defRPr/>
            </a:pPr>
            <a:r>
              <a:rPr lang="en-US" altLang="zh-CN" sz="2800" b="1" dirty="0">
                <a:latin typeface="Gabriola" panose="04040605051002020D02" pitchFamily="82" charset="0"/>
                <a:sym typeface="Calibri" panose="020F0502020204030204" pitchFamily="34" charset="0"/>
              </a:rPr>
              <a:t>                                                           Li Hua</a:t>
            </a:r>
            <a:endParaRPr lang="en-US" altLang="zh-CN" sz="2800" b="1" dirty="0">
              <a:latin typeface="Gabriola" panose="04040605051002020D02" pitchFamily="82" charset="0"/>
              <a:sym typeface="Calibri" panose="020F0502020204030204" pitchFamily="34" charset="0"/>
            </a:endParaRPr>
          </a:p>
        </p:txBody>
      </p:sp>
      <p:sp>
        <p:nvSpPr>
          <p:cNvPr id="28681"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8682"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23</a:t>
            </a:r>
            <a:endParaRPr lang="zh-CN" altLang="en-US" sz="1600">
              <a:solidFill>
                <a:srgbClr val="9E0808"/>
              </a:solidFill>
              <a:latin typeface="Impact" panose="020B0806030902050204" pitchFamily="34" charset="0"/>
              <a:sym typeface="Impact" panose="020B0806030902050204" pitchFamily="34" charset="0"/>
            </a:endParaRPr>
          </a:p>
        </p:txBody>
      </p:sp>
      <p:sp>
        <p:nvSpPr>
          <p:cNvPr id="18" name="椭圆形标注 17"/>
          <p:cNvSpPr>
            <a:spLocks noChangeArrowheads="1"/>
          </p:cNvSpPr>
          <p:nvPr/>
        </p:nvSpPr>
        <p:spPr bwMode="auto">
          <a:xfrm rot="973964">
            <a:off x="8130687" y="375560"/>
            <a:ext cx="3831473" cy="996572"/>
          </a:xfrm>
          <a:prstGeom prst="wedgeEllipseCallout">
            <a:avLst>
              <a:gd name="adj1" fmla="val -12554"/>
              <a:gd name="adj2" fmla="val 79659"/>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pPr defTabSz="685800" fontAlgn="auto">
              <a:spcBef>
                <a:spcPts val="0"/>
              </a:spcBef>
              <a:spcAft>
                <a:spcPts val="0"/>
              </a:spcAft>
            </a:pPr>
            <a:r>
              <a:rPr lang="en-US" altLang="zh-CN" sz="1600" b="1" dirty="0" smtClean="0">
                <a:latin typeface="Calibri" panose="020F0502020204030204" pitchFamily="34" charset="0"/>
              </a:rPr>
              <a:t>Writing </a:t>
            </a:r>
            <a:r>
              <a:rPr lang="en-US" altLang="zh-CN" sz="1600" b="1" dirty="0" smtClean="0">
                <a:solidFill>
                  <a:prstClr val="black"/>
                </a:solidFill>
                <a:latin typeface="Calibri" panose="020F0502020204030204" pitchFamily="34" charset="0"/>
                <a:ea typeface="宋体" panose="02010600030101010101" pitchFamily="2" charset="-122"/>
                <a:cs typeface="Calibri" panose="020F0502020204030204" pitchFamily="34" charset="0"/>
              </a:rPr>
              <a:t>purpose—information of background, asking  for favors</a:t>
            </a:r>
            <a:endParaRPr lang="en-US" altLang="zh-CN" sz="1600" b="1" dirty="0" smtClean="0">
              <a:solidFill>
                <a:prstClr val="black"/>
              </a:solidFill>
              <a:latin typeface="Calibri" panose="020F0502020204030204" pitchFamily="34" charset="0"/>
              <a:ea typeface="宋体" panose="02010600030101010101" pitchFamily="2" charset="-122"/>
              <a:cs typeface="Calibri" panose="020F0502020204030204" pitchFamily="34" charset="0"/>
            </a:endParaRPr>
          </a:p>
          <a:p>
            <a:pPr defTabSz="685800" fontAlgn="auto">
              <a:spcBef>
                <a:spcPts val="0"/>
              </a:spcBef>
              <a:spcAft>
                <a:spcPts val="0"/>
              </a:spcAft>
            </a:pPr>
            <a:endPar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
        <p:nvSpPr>
          <p:cNvPr id="19" name="椭圆形标注 18"/>
          <p:cNvSpPr>
            <a:spLocks noChangeArrowheads="1"/>
          </p:cNvSpPr>
          <p:nvPr/>
        </p:nvSpPr>
        <p:spPr bwMode="auto">
          <a:xfrm flipH="1">
            <a:off x="5822056" y="5203053"/>
            <a:ext cx="3964879" cy="1097735"/>
          </a:xfrm>
          <a:prstGeom prst="wedgeEllipseCallout">
            <a:avLst>
              <a:gd name="adj1" fmla="val -51800"/>
              <a:gd name="adj2" fmla="val -5934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r>
              <a:rPr lang="en-US" altLang="zh-CN" sz="1600" b="1" dirty="0" smtClean="0"/>
              <a:t>Ending ---- About your wishes for response and your gratefulness</a:t>
            </a:r>
            <a:endParaRPr lang="zh-CN" altLang="en-US" sz="1600" b="1" dirty="0">
              <a:latin typeface="Calibri" panose="020F0502020204030204" pitchFamily="34" charset="0"/>
            </a:endParaRPr>
          </a:p>
        </p:txBody>
      </p:sp>
      <p:pic>
        <p:nvPicPr>
          <p:cNvPr id="2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400550" y="1228726"/>
            <a:ext cx="6157913" cy="8858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椭圆形标注 20"/>
          <p:cNvSpPr>
            <a:spLocks noChangeArrowheads="1"/>
          </p:cNvSpPr>
          <p:nvPr/>
        </p:nvSpPr>
        <p:spPr bwMode="auto">
          <a:xfrm>
            <a:off x="6762751" y="2643187"/>
            <a:ext cx="5429249" cy="1543050"/>
          </a:xfrm>
          <a:prstGeom prst="wedgeEllipseCallout">
            <a:avLst>
              <a:gd name="adj1" fmla="val -61750"/>
              <a:gd name="adj2" fmla="val -5352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r>
              <a:rPr lang="en-US" altLang="zh-CN" sz="1600" b="1" dirty="0" smtClean="0">
                <a:sym typeface="Calibri" panose="020F0502020204030204" pitchFamily="34" charset="0"/>
              </a:rPr>
              <a:t>Body: </a:t>
            </a:r>
            <a:r>
              <a:rPr lang="en-US" altLang="zh-CN" sz="1600" b="1" dirty="0" smtClean="0"/>
              <a:t>describing the details of special help that you seek /describing about the problem you are faced with. </a:t>
            </a:r>
            <a:endParaRPr lang="zh-CN" altLang="zh-CN" sz="1600" b="1" dirty="0" smtClean="0">
              <a:sym typeface="Calibri" panose="020F0502020204030204" pitchFamily="34" charset="0"/>
            </a:endParaRPr>
          </a:p>
          <a:p>
            <a:endParaRPr lang="zh-CN" altLang="en-US" sz="1600" dirty="0"/>
          </a:p>
        </p:txBody>
      </p:sp>
      <p:pic>
        <p:nvPicPr>
          <p:cNvPr id="2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16170" y="2817863"/>
            <a:ext cx="4941793" cy="6139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arn(outVertical)">
                                      <p:cBhvr>
                                        <p:cTn id="7" dur="1000"/>
                                        <p:tgtEl>
                                          <p:spTgt spid="286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1250"/>
                                        <p:tgtEl>
                                          <p:spTgt spid="2">
                                            <p:txEl>
                                              <p:pRg st="0" end="0"/>
                                            </p:txEl>
                                          </p:spTgt>
                                        </p:tgtEl>
                                      </p:cBhvr>
                                    </p:animEffect>
                                  </p:childTnLst>
                                </p:cTn>
                              </p:par>
                            </p:childTnLst>
                          </p:cTn>
                        </p:par>
                        <p:par>
                          <p:cTn id="13" fill="hold">
                            <p:stCondLst>
                              <p:cond delay="1500"/>
                            </p:stCondLst>
                            <p:childTnLst>
                              <p:par>
                                <p:cTn id="14" presetID="16" presetClass="entr" presetSubtype="21"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arn(inVertical)">
                                      <p:cBhvr>
                                        <p:cTn id="16" dur="1250"/>
                                        <p:tgtEl>
                                          <p:spTgt spid="2">
                                            <p:txEl>
                                              <p:pRg st="1" end="1"/>
                                            </p:txEl>
                                          </p:spTgt>
                                        </p:tgtEl>
                                      </p:cBhvr>
                                    </p:animEffect>
                                  </p:childTnLst>
                                </p:cTn>
                              </p:par>
                            </p:childTnLst>
                          </p:cTn>
                        </p:par>
                        <p:par>
                          <p:cTn id="17" fill="hold">
                            <p:stCondLst>
                              <p:cond delay="3000"/>
                            </p:stCondLst>
                            <p:childTnLst>
                              <p:par>
                                <p:cTn id="18" presetID="16" presetClass="entr" presetSubtype="21" fill="hold" grpId="0"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1250"/>
                                        <p:tgtEl>
                                          <p:spTgt spid="2">
                                            <p:txEl>
                                              <p:pRg st="2" end="2"/>
                                            </p:txEl>
                                          </p:spTgt>
                                        </p:tgtEl>
                                      </p:cBhvr>
                                    </p:animEffect>
                                  </p:childTnLst>
                                </p:cTn>
                              </p:par>
                            </p:childTnLst>
                          </p:cTn>
                        </p:par>
                        <p:par>
                          <p:cTn id="21" fill="hold">
                            <p:stCondLst>
                              <p:cond delay="4500"/>
                            </p:stCondLst>
                            <p:childTnLst>
                              <p:par>
                                <p:cTn id="22" presetID="16" presetClass="entr" presetSubtype="21"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1250"/>
                                        <p:tgtEl>
                                          <p:spTgt spid="2">
                                            <p:txEl>
                                              <p:pRg st="3" end="3"/>
                                            </p:txEl>
                                          </p:spTgt>
                                        </p:tgtEl>
                                      </p:cBhvr>
                                    </p:animEffect>
                                  </p:childTnLst>
                                </p:cTn>
                              </p:par>
                            </p:childTnLst>
                          </p:cTn>
                        </p:par>
                        <p:par>
                          <p:cTn id="25" fill="hold">
                            <p:stCondLst>
                              <p:cond delay="6000"/>
                            </p:stCondLst>
                            <p:childTnLst>
                              <p:par>
                                <p:cTn id="26" presetID="16" presetClass="entr" presetSubtype="21"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125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 grpId="0" build="p"/>
      <p:bldP spid="18" grpId="0" animBg="1"/>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1"/>
          <p:cNvSpPr>
            <a:spLocks noChangeArrowheads="1"/>
          </p:cNvSpPr>
          <p:nvPr/>
        </p:nvSpPr>
        <p:spPr bwMode="auto">
          <a:xfrm>
            <a:off x="0" y="0"/>
            <a:ext cx="161925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29699" name="椭圆 15"/>
          <p:cNvSpPr>
            <a:spLocks noChangeArrowheads="1"/>
          </p:cNvSpPr>
          <p:nvPr/>
        </p:nvSpPr>
        <p:spPr bwMode="auto">
          <a:xfrm>
            <a:off x="133350"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9700" name="TextBox 39"/>
          <p:cNvSpPr>
            <a:spLocks noChangeArrowheads="1"/>
          </p:cNvSpPr>
          <p:nvPr/>
        </p:nvSpPr>
        <p:spPr bwMode="auto">
          <a:xfrm rot="-5400000">
            <a:off x="-1043782" y="3275807"/>
            <a:ext cx="3768725" cy="1754188"/>
          </a:xfrm>
          <a:prstGeom prst="rect">
            <a:avLst/>
          </a:prstGeom>
          <a:noFill/>
          <a:ln w="9525">
            <a:noFill/>
            <a:miter lim="800000"/>
          </a:ln>
        </p:spPr>
        <p:txBody>
          <a:bodyPr>
            <a:spAutoFit/>
          </a:bodyPr>
          <a:lstStyle/>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9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29701" name="Group 89"/>
          <p:cNvGrpSpPr/>
          <p:nvPr/>
        </p:nvGrpSpPr>
        <p:grpSpPr bwMode="auto">
          <a:xfrm>
            <a:off x="392113" y="785813"/>
            <a:ext cx="830262" cy="1068387"/>
            <a:chOff x="0" y="0"/>
            <a:chExt cx="2692401" cy="3448051"/>
          </a:xfrm>
        </p:grpSpPr>
        <p:sp>
          <p:nvSpPr>
            <p:cNvPr id="29721"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29722"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29723"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9724"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9725"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29726"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29727"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29702" name="Content Placeholder 4"/>
          <p:cNvSpPr>
            <a:spLocks noChangeArrowheads="1"/>
          </p:cNvSpPr>
          <p:nvPr/>
        </p:nvSpPr>
        <p:spPr bwMode="auto">
          <a:xfrm>
            <a:off x="1855788" y="234950"/>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Test </a:t>
            </a:r>
            <a:r>
              <a:rPr lang="en-US" altLang="zh-CN" sz="4400" b="1" dirty="0" smtClean="0">
                <a:solidFill>
                  <a:srgbClr val="9E0808"/>
                </a:solidFill>
                <a:latin typeface="Impact" panose="020B0806030902050204" pitchFamily="34" charset="0"/>
                <a:ea typeface="Kozuka Mincho Pr6N B" panose="02020800000000000000" pitchFamily="18" charset="-128"/>
                <a:sym typeface="Impact" panose="020B0806030902050204" pitchFamily="34" charset="0"/>
              </a:rPr>
              <a:t>2</a:t>
            </a:r>
            <a:endParaRPr lang="zh-CN" altLang="en-US" sz="2400" b="1" dirty="0">
              <a:sym typeface="Calibri" panose="020F0502020204030204" pitchFamily="34" charset="0"/>
            </a:endParaRPr>
          </a:p>
        </p:txBody>
      </p:sp>
      <p:sp>
        <p:nvSpPr>
          <p:cNvPr id="29703" name="直接连接符 114"/>
          <p:cNvSpPr>
            <a:spLocks noChangeShapeType="1"/>
          </p:cNvSpPr>
          <p:nvPr/>
        </p:nvSpPr>
        <p:spPr bwMode="auto">
          <a:xfrm flipV="1">
            <a:off x="1855788" y="874713"/>
            <a:ext cx="5267325" cy="25400"/>
          </a:xfrm>
          <a:prstGeom prst="line">
            <a:avLst/>
          </a:prstGeom>
          <a:noFill/>
          <a:ln w="12700">
            <a:solidFill>
              <a:srgbClr val="9E0808"/>
            </a:solidFill>
            <a:round/>
          </a:ln>
        </p:spPr>
        <p:txBody>
          <a:bodyPr/>
          <a:lstStyle/>
          <a:p>
            <a:endParaRPr lang="zh-CN" altLang="en-US"/>
          </a:p>
        </p:txBody>
      </p:sp>
      <p:sp>
        <p:nvSpPr>
          <p:cNvPr id="2" name="矩形 1"/>
          <p:cNvSpPr/>
          <p:nvPr/>
        </p:nvSpPr>
        <p:spPr>
          <a:xfrm>
            <a:off x="1925638" y="927100"/>
            <a:ext cx="10131425" cy="5784850"/>
          </a:xfrm>
          <a:prstGeom prst="rect">
            <a:avLst/>
          </a:prstGeom>
        </p:spPr>
        <p:txBody>
          <a:bodyPr>
            <a:spAutoFit/>
          </a:bodyPr>
          <a:lstStyle/>
          <a:p>
            <a:pPr algn="just">
              <a:lnSpc>
                <a:spcPct val="130000"/>
              </a:lnSpc>
              <a:spcAft>
                <a:spcPts val="0"/>
              </a:spcAft>
              <a:defRPr/>
            </a:pPr>
            <a:r>
              <a:rPr lang="en-US" altLang="zh-CN" sz="3200" b="1" kern="0" spc="25" dirty="0" smtClean="0">
                <a:solidFill>
                  <a:srgbClr val="333333"/>
                </a:solidFill>
                <a:latin typeface="Times New Roman" panose="02020603050405020304" pitchFamily="18" charset="0"/>
                <a:cs typeface="Times New Roman" panose="02020603050405020304" pitchFamily="18" charset="0"/>
              </a:rPr>
              <a:t> </a:t>
            </a:r>
            <a:r>
              <a:rPr lang="zh-CN" altLang="en-US" sz="3200" b="1" kern="0" spc="25" dirty="0" smtClean="0">
                <a:solidFill>
                  <a:srgbClr val="333333"/>
                </a:solidFill>
                <a:latin typeface="Times New Roman" panose="02020603050405020304" pitchFamily="18" charset="0"/>
                <a:cs typeface="Times New Roman" panose="02020603050405020304" pitchFamily="18" charset="0"/>
              </a:rPr>
              <a:t>假</a:t>
            </a:r>
            <a:r>
              <a:rPr lang="zh-CN" altLang="en-US" sz="3200" b="1" kern="0" spc="25" dirty="0">
                <a:solidFill>
                  <a:srgbClr val="333333"/>
                </a:solidFill>
                <a:latin typeface="Times New Roman" panose="02020603050405020304" pitchFamily="18" charset="0"/>
                <a:cs typeface="Times New Roman" panose="02020603050405020304" pitchFamily="18" charset="0"/>
              </a:rPr>
              <a:t>定你是李华，下学期要去美国纽约大学留学，请给美国的朋友</a:t>
            </a:r>
            <a:r>
              <a:rPr lang="en-US" altLang="zh-CN" sz="3200" b="1" kern="0" spc="25" dirty="0">
                <a:solidFill>
                  <a:srgbClr val="333333"/>
                </a:solidFill>
                <a:latin typeface="Times New Roman" panose="02020603050405020304" pitchFamily="18" charset="0"/>
                <a:cs typeface="Times New Roman" panose="02020603050405020304" pitchFamily="18" charset="0"/>
              </a:rPr>
              <a:t>Mike</a:t>
            </a:r>
            <a:r>
              <a:rPr lang="zh-CN" altLang="en-US" sz="3200" b="1" kern="0" spc="25" dirty="0">
                <a:solidFill>
                  <a:srgbClr val="333333"/>
                </a:solidFill>
                <a:latin typeface="Times New Roman" panose="02020603050405020304" pitchFamily="18" charset="0"/>
                <a:cs typeface="Times New Roman" panose="02020603050405020304" pitchFamily="18" charset="0"/>
              </a:rPr>
              <a:t>写一封电子邮件，让他帮你租一间合适的房子，内容包括：</a:t>
            </a:r>
            <a:endParaRPr lang="zh-CN" altLang="en-US" sz="3200" b="1" kern="0" spc="25" dirty="0">
              <a:solidFill>
                <a:srgbClr val="333333"/>
              </a:solidFill>
              <a:latin typeface="Times New Roman" panose="02020603050405020304" pitchFamily="18" charset="0"/>
              <a:cs typeface="Times New Roman" panose="02020603050405020304" pitchFamily="18" charset="0"/>
            </a:endParaRPr>
          </a:p>
          <a:p>
            <a:pPr algn="just">
              <a:lnSpc>
                <a:spcPct val="130000"/>
              </a:lnSpc>
              <a:spcAft>
                <a:spcPts val="0"/>
              </a:spcAft>
              <a:defRPr/>
            </a:pPr>
            <a:r>
              <a:rPr lang="en-US" altLang="zh-CN" sz="3200" b="1" kern="0" spc="25" dirty="0">
                <a:solidFill>
                  <a:srgbClr val="333333"/>
                </a:solidFill>
                <a:latin typeface="Times New Roman" panose="02020603050405020304" pitchFamily="18" charset="0"/>
                <a:cs typeface="Times New Roman" panose="02020603050405020304" pitchFamily="18" charset="0"/>
              </a:rPr>
              <a:t>1. </a:t>
            </a:r>
            <a:r>
              <a:rPr lang="zh-CN" altLang="en-US" sz="3200" b="1" kern="0" spc="25" dirty="0">
                <a:solidFill>
                  <a:srgbClr val="333333"/>
                </a:solidFill>
                <a:latin typeface="Times New Roman" panose="02020603050405020304" pitchFamily="18" charset="0"/>
                <a:cs typeface="Times New Roman" panose="02020603050405020304" pitchFamily="18" charset="0"/>
              </a:rPr>
              <a:t>向朋友求助；</a:t>
            </a:r>
            <a:endParaRPr lang="zh-CN" altLang="en-US" sz="3200" b="1" kern="0" spc="25" dirty="0">
              <a:solidFill>
                <a:srgbClr val="333333"/>
              </a:solidFill>
              <a:latin typeface="Times New Roman" panose="02020603050405020304" pitchFamily="18" charset="0"/>
              <a:cs typeface="Times New Roman" panose="02020603050405020304" pitchFamily="18" charset="0"/>
            </a:endParaRPr>
          </a:p>
          <a:p>
            <a:pPr algn="just">
              <a:lnSpc>
                <a:spcPct val="130000"/>
              </a:lnSpc>
              <a:spcAft>
                <a:spcPts val="0"/>
              </a:spcAft>
              <a:defRPr/>
            </a:pPr>
            <a:r>
              <a:rPr lang="en-US" altLang="zh-CN" sz="3200" b="1" kern="0" spc="25" dirty="0">
                <a:solidFill>
                  <a:srgbClr val="333333"/>
                </a:solidFill>
                <a:latin typeface="Times New Roman" panose="02020603050405020304" pitchFamily="18" charset="0"/>
                <a:cs typeface="Times New Roman" panose="02020603050405020304" pitchFamily="18" charset="0"/>
              </a:rPr>
              <a:t>2. </a:t>
            </a:r>
            <a:r>
              <a:rPr lang="zh-CN" altLang="en-US" sz="3200" b="1" kern="0" spc="25" dirty="0">
                <a:solidFill>
                  <a:srgbClr val="333333"/>
                </a:solidFill>
                <a:latin typeface="Times New Roman" panose="02020603050405020304" pitchFamily="18" charset="0"/>
                <a:cs typeface="Times New Roman" panose="02020603050405020304" pitchFamily="18" charset="0"/>
              </a:rPr>
              <a:t>对房子的要求及租住时间；</a:t>
            </a:r>
            <a:endParaRPr lang="zh-CN" altLang="en-US" sz="3200" b="1" kern="0" spc="25" dirty="0">
              <a:solidFill>
                <a:srgbClr val="333333"/>
              </a:solidFill>
              <a:latin typeface="Times New Roman" panose="02020603050405020304" pitchFamily="18" charset="0"/>
              <a:cs typeface="Times New Roman" panose="02020603050405020304" pitchFamily="18" charset="0"/>
            </a:endParaRPr>
          </a:p>
          <a:p>
            <a:pPr algn="just">
              <a:lnSpc>
                <a:spcPct val="130000"/>
              </a:lnSpc>
              <a:spcAft>
                <a:spcPts val="0"/>
              </a:spcAft>
              <a:defRPr/>
            </a:pPr>
            <a:r>
              <a:rPr lang="en-US" altLang="zh-CN" sz="3200" b="1" kern="0" spc="25" dirty="0">
                <a:solidFill>
                  <a:srgbClr val="333333"/>
                </a:solidFill>
                <a:latin typeface="Times New Roman" panose="02020603050405020304" pitchFamily="18" charset="0"/>
                <a:cs typeface="Times New Roman" panose="02020603050405020304" pitchFamily="18" charset="0"/>
              </a:rPr>
              <a:t>3. </a:t>
            </a:r>
            <a:r>
              <a:rPr lang="zh-CN" altLang="en-US" sz="3200" b="1" kern="0" spc="25" dirty="0">
                <a:solidFill>
                  <a:srgbClr val="333333"/>
                </a:solidFill>
                <a:latin typeface="Times New Roman" panose="02020603050405020304" pitchFamily="18" charset="0"/>
                <a:cs typeface="Times New Roman" panose="02020603050405020304" pitchFamily="18" charset="0"/>
              </a:rPr>
              <a:t>表示感谢。</a:t>
            </a:r>
            <a:endParaRPr lang="zh-CN" altLang="en-US" sz="3200" b="1" kern="0" spc="25" dirty="0">
              <a:solidFill>
                <a:srgbClr val="333333"/>
              </a:solidFill>
              <a:latin typeface="Times New Roman" panose="02020603050405020304" pitchFamily="18" charset="0"/>
              <a:cs typeface="Times New Roman" panose="02020603050405020304" pitchFamily="18" charset="0"/>
            </a:endParaRPr>
          </a:p>
          <a:p>
            <a:pPr algn="just">
              <a:lnSpc>
                <a:spcPct val="130000"/>
              </a:lnSpc>
              <a:spcAft>
                <a:spcPts val="0"/>
              </a:spcAft>
              <a:defRPr/>
            </a:pPr>
            <a:r>
              <a:rPr lang="zh-CN" altLang="en-US" sz="3200" b="1" kern="0" spc="25" dirty="0">
                <a:solidFill>
                  <a:srgbClr val="333333"/>
                </a:solidFill>
                <a:latin typeface="Times New Roman" panose="02020603050405020304" pitchFamily="18" charset="0"/>
                <a:cs typeface="Times New Roman" panose="02020603050405020304" pitchFamily="18" charset="0"/>
              </a:rPr>
              <a:t>注意：</a:t>
            </a:r>
            <a:endParaRPr lang="zh-CN" altLang="en-US" sz="3200" b="1" kern="0" spc="25" dirty="0">
              <a:solidFill>
                <a:srgbClr val="333333"/>
              </a:solidFill>
              <a:latin typeface="Times New Roman" panose="02020603050405020304" pitchFamily="18" charset="0"/>
              <a:cs typeface="Times New Roman" panose="02020603050405020304" pitchFamily="18" charset="0"/>
            </a:endParaRPr>
          </a:p>
          <a:p>
            <a:pPr algn="just">
              <a:lnSpc>
                <a:spcPct val="130000"/>
              </a:lnSpc>
              <a:spcAft>
                <a:spcPts val="0"/>
              </a:spcAft>
              <a:defRPr/>
            </a:pPr>
            <a:r>
              <a:rPr lang="zh-CN" altLang="en-US" sz="3200" b="1" kern="0" spc="25" dirty="0">
                <a:solidFill>
                  <a:srgbClr val="333333"/>
                </a:solidFill>
                <a:latin typeface="Times New Roman" panose="02020603050405020304" pitchFamily="18" charset="0"/>
                <a:cs typeface="Times New Roman" panose="02020603050405020304" pitchFamily="18" charset="0"/>
              </a:rPr>
              <a:t>     </a:t>
            </a:r>
            <a:r>
              <a:rPr lang="en-US" altLang="zh-CN" sz="3200" b="1" kern="0" spc="25" dirty="0">
                <a:solidFill>
                  <a:srgbClr val="333333"/>
                </a:solidFill>
                <a:latin typeface="Times New Roman" panose="02020603050405020304" pitchFamily="18" charset="0"/>
                <a:cs typeface="Times New Roman" panose="02020603050405020304" pitchFamily="18" charset="0"/>
              </a:rPr>
              <a:t>1.</a:t>
            </a:r>
            <a:r>
              <a:rPr lang="zh-CN" altLang="en-US" sz="3200" b="1" kern="0" spc="25" dirty="0">
                <a:solidFill>
                  <a:srgbClr val="333333"/>
                </a:solidFill>
                <a:latin typeface="Times New Roman" panose="02020603050405020304" pitchFamily="18" charset="0"/>
                <a:cs typeface="Times New Roman" panose="02020603050405020304" pitchFamily="18" charset="0"/>
              </a:rPr>
              <a:t>词数</a:t>
            </a:r>
            <a:r>
              <a:rPr lang="en-US" altLang="zh-CN" sz="3200" b="1" kern="0" spc="25" dirty="0">
                <a:solidFill>
                  <a:srgbClr val="333333"/>
                </a:solidFill>
                <a:latin typeface="Times New Roman" panose="02020603050405020304" pitchFamily="18" charset="0"/>
                <a:cs typeface="Times New Roman" panose="02020603050405020304" pitchFamily="18" charset="0"/>
              </a:rPr>
              <a:t>80</a:t>
            </a:r>
            <a:r>
              <a:rPr lang="zh-CN" altLang="en-US" sz="3200" b="1" kern="0" spc="25" dirty="0">
                <a:solidFill>
                  <a:srgbClr val="333333"/>
                </a:solidFill>
                <a:latin typeface="Times New Roman" panose="02020603050405020304" pitchFamily="18" charset="0"/>
                <a:cs typeface="Times New Roman" panose="02020603050405020304" pitchFamily="18" charset="0"/>
              </a:rPr>
              <a:t>左右；</a:t>
            </a:r>
            <a:endParaRPr lang="zh-CN" altLang="en-US" sz="3200" b="1" kern="0" spc="25" dirty="0">
              <a:solidFill>
                <a:srgbClr val="333333"/>
              </a:solidFill>
              <a:latin typeface="Times New Roman" panose="02020603050405020304" pitchFamily="18" charset="0"/>
              <a:cs typeface="Times New Roman" panose="02020603050405020304" pitchFamily="18" charset="0"/>
            </a:endParaRPr>
          </a:p>
          <a:p>
            <a:pPr algn="just">
              <a:lnSpc>
                <a:spcPct val="130000"/>
              </a:lnSpc>
              <a:spcAft>
                <a:spcPts val="0"/>
              </a:spcAft>
              <a:defRPr/>
            </a:pPr>
            <a:r>
              <a:rPr lang="zh-CN" altLang="en-US" sz="3200" b="1" kern="0" spc="25" dirty="0">
                <a:solidFill>
                  <a:srgbClr val="333333"/>
                </a:solidFill>
                <a:latin typeface="Times New Roman" panose="02020603050405020304" pitchFamily="18" charset="0"/>
                <a:cs typeface="Times New Roman" panose="02020603050405020304" pitchFamily="18" charset="0"/>
              </a:rPr>
              <a:t>     </a:t>
            </a:r>
            <a:r>
              <a:rPr lang="en-US" altLang="zh-CN" sz="3200" b="1" kern="0" spc="25" dirty="0">
                <a:solidFill>
                  <a:srgbClr val="333333"/>
                </a:solidFill>
                <a:latin typeface="Times New Roman" panose="02020603050405020304" pitchFamily="18" charset="0"/>
                <a:cs typeface="Times New Roman" panose="02020603050405020304" pitchFamily="18" charset="0"/>
              </a:rPr>
              <a:t>2.</a:t>
            </a:r>
            <a:r>
              <a:rPr lang="zh-CN" altLang="en-US" sz="3200" b="1" kern="0" spc="25" dirty="0">
                <a:solidFill>
                  <a:srgbClr val="333333"/>
                </a:solidFill>
                <a:latin typeface="Times New Roman" panose="02020603050405020304" pitchFamily="18" charset="0"/>
                <a:cs typeface="Times New Roman" panose="02020603050405020304" pitchFamily="18" charset="0"/>
              </a:rPr>
              <a:t>可以适当增加细节，以使行文连贯。</a:t>
            </a:r>
            <a:endParaRPr lang="zh-CN" altLang="en-US" sz="3200" b="1" kern="0" spc="25" dirty="0">
              <a:solidFill>
                <a:srgbClr val="333333"/>
              </a:solidFill>
              <a:latin typeface="Times New Roman" panose="02020603050405020304" pitchFamily="18" charset="0"/>
              <a:cs typeface="Times New Roman" panose="02020603050405020304" pitchFamily="18" charset="0"/>
            </a:endParaRPr>
          </a:p>
        </p:txBody>
      </p:sp>
      <p:grpSp>
        <p:nvGrpSpPr>
          <p:cNvPr id="21" name="组合 20"/>
          <p:cNvGrpSpPr/>
          <p:nvPr/>
        </p:nvGrpSpPr>
        <p:grpSpPr bwMode="auto">
          <a:xfrm>
            <a:off x="5591176" y="263525"/>
            <a:ext cx="4141785" cy="1893888"/>
            <a:chOff x="4187992" y="-84051"/>
            <a:chExt cx="4172746" cy="1880552"/>
          </a:xfrm>
        </p:grpSpPr>
        <p:cxnSp>
          <p:nvCxnSpPr>
            <p:cNvPr id="22" name="直接连接符 21"/>
            <p:cNvCxnSpPr/>
            <p:nvPr/>
          </p:nvCxnSpPr>
          <p:spPr>
            <a:xfrm>
              <a:off x="4187992" y="1785466"/>
              <a:ext cx="2442233" cy="11035"/>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圆角矩形标注 10"/>
            <p:cNvSpPr/>
            <p:nvPr/>
          </p:nvSpPr>
          <p:spPr>
            <a:xfrm>
              <a:off x="6211190" y="-84051"/>
              <a:ext cx="2149548" cy="610036"/>
            </a:xfrm>
            <a:prstGeom prst="wedgeRoundRectCallout">
              <a:avLst>
                <a:gd name="adj1" fmla="val -45839"/>
                <a:gd name="adj2" fmla="val 156610"/>
                <a:gd name="adj3" fmla="val 16667"/>
              </a:avLst>
            </a:prstGeom>
            <a:solidFill>
              <a:srgbClr val="EAF1D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zh-CN" altLang="en-US" sz="2800" b="1" dirty="0">
                  <a:solidFill>
                    <a:schemeClr val="tx1"/>
                  </a:solidFill>
                  <a:latin typeface="Arial" panose="020B0604020202020204"/>
                  <a:ea typeface="黑体" panose="02010609060101010101" pitchFamily="49" charset="-122"/>
                </a:rPr>
                <a:t>文体：</a:t>
              </a:r>
              <a:r>
                <a:rPr lang="en-US" altLang="zh-CN" sz="2800" b="1" dirty="0">
                  <a:solidFill>
                    <a:schemeClr val="tx1"/>
                  </a:solidFill>
                  <a:latin typeface="Arial" panose="020B0604020202020204"/>
                  <a:ea typeface="黑体" panose="02010609060101010101" pitchFamily="49" charset="-122"/>
                </a:rPr>
                <a:t>what </a:t>
              </a:r>
              <a:endParaRPr lang="en-US" altLang="zh-CN" sz="2800" b="1" dirty="0">
                <a:solidFill>
                  <a:schemeClr val="tx1"/>
                </a:solidFill>
                <a:latin typeface="Arial" panose="020B0604020202020204"/>
                <a:ea typeface="黑体" panose="02010609060101010101" pitchFamily="49" charset="-122"/>
              </a:endParaRPr>
            </a:p>
          </p:txBody>
        </p:sp>
      </p:grpSp>
      <p:sp>
        <p:nvSpPr>
          <p:cNvPr id="24" name="圆角矩形标注 11"/>
          <p:cNvSpPr/>
          <p:nvPr/>
        </p:nvSpPr>
        <p:spPr>
          <a:xfrm>
            <a:off x="3727450" y="85725"/>
            <a:ext cx="2914650" cy="746125"/>
          </a:xfrm>
          <a:prstGeom prst="wedgeRoundRectCallout">
            <a:avLst>
              <a:gd name="adj1" fmla="val -31492"/>
              <a:gd name="adj2" fmla="val 86977"/>
              <a:gd name="adj3" fmla="val 16667"/>
            </a:avLst>
          </a:prstGeom>
          <a:solidFill>
            <a:srgbClr val="EAF1D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zh-CN" altLang="en-US" sz="2800" b="1" dirty="0">
                <a:solidFill>
                  <a:srgbClr val="000000"/>
                </a:solidFill>
                <a:latin typeface="Arial" panose="020B0604020202020204"/>
                <a:ea typeface="黑体" panose="02010609060101010101" pitchFamily="49" charset="-122"/>
              </a:rPr>
              <a:t>对象：</a:t>
            </a:r>
            <a:r>
              <a:rPr lang="en-US" altLang="zh-CN" sz="2800" b="1" dirty="0">
                <a:solidFill>
                  <a:srgbClr val="000000"/>
                </a:solidFill>
                <a:latin typeface="Arial" panose="020B0604020202020204"/>
                <a:ea typeface="黑体" panose="02010609060101010101" pitchFamily="49" charset="-122"/>
              </a:rPr>
              <a:t>who (relationship)</a:t>
            </a:r>
            <a:endParaRPr lang="en-US" altLang="zh-CN" sz="2800" b="1" dirty="0">
              <a:solidFill>
                <a:srgbClr val="000000"/>
              </a:solidFill>
              <a:latin typeface="Arial" panose="020B0604020202020204"/>
              <a:ea typeface="黑体" panose="02010609060101010101" pitchFamily="49" charset="-122"/>
            </a:endParaRPr>
          </a:p>
        </p:txBody>
      </p:sp>
      <p:cxnSp>
        <p:nvCxnSpPr>
          <p:cNvPr id="26" name="肘形连接符 8"/>
          <p:cNvCxnSpPr/>
          <p:nvPr/>
        </p:nvCxnSpPr>
        <p:spPr>
          <a:xfrm rot="10800000" flipV="1">
            <a:off x="9088438" y="2233613"/>
            <a:ext cx="1404937" cy="865187"/>
          </a:xfrm>
          <a:prstGeom prst="bentConnector3">
            <a:avLst>
              <a:gd name="adj1" fmla="val 50000"/>
            </a:avLst>
          </a:prstGeom>
          <a:ln w="571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bwMode="auto">
          <a:xfrm>
            <a:off x="10506075" y="3189288"/>
            <a:ext cx="1439863" cy="1946275"/>
            <a:chOff x="7390856" y="2781674"/>
            <a:chExt cx="1440098" cy="1265165"/>
          </a:xfrm>
        </p:grpSpPr>
        <p:sp>
          <p:nvSpPr>
            <p:cNvPr id="29" name="椭圆 28"/>
            <p:cNvSpPr/>
            <p:nvPr/>
          </p:nvSpPr>
          <p:spPr>
            <a:xfrm>
              <a:off x="7390856" y="3504036"/>
              <a:ext cx="1440098" cy="542803"/>
            </a:xfrm>
            <a:prstGeom prst="ellipse">
              <a:avLst/>
            </a:prstGeom>
            <a:solidFill>
              <a:srgbClr val="FEC3AE"/>
            </a:solid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anchor="ctr"/>
            <a:lstStyle/>
            <a:p>
              <a:pPr algn="ctr">
                <a:defRPr/>
              </a:pPr>
              <a:r>
                <a:rPr lang="zh-CN" altLang="en-US" sz="2400" b="1" dirty="0">
                  <a:solidFill>
                    <a:srgbClr val="FF0000"/>
                  </a:solidFill>
                  <a:latin typeface="Arial" panose="020B0604020202020204"/>
                  <a:ea typeface="黑体" panose="02010609060101010101" pitchFamily="49" charset="-122"/>
                </a:rPr>
                <a:t>涵盖</a:t>
              </a:r>
              <a:endParaRPr lang="en-US" altLang="zh-CN" sz="2400" b="1" dirty="0">
                <a:solidFill>
                  <a:srgbClr val="FF0000"/>
                </a:solidFill>
                <a:latin typeface="Arial" panose="020B0604020202020204"/>
                <a:ea typeface="黑体" panose="02010609060101010101" pitchFamily="49" charset="-122"/>
              </a:endParaRPr>
            </a:p>
            <a:p>
              <a:pPr algn="ctr">
                <a:defRPr/>
              </a:pPr>
              <a:r>
                <a:rPr lang="zh-CN" altLang="en-US" sz="2400" b="1" dirty="0">
                  <a:solidFill>
                    <a:srgbClr val="FF0000"/>
                  </a:solidFill>
                  <a:latin typeface="Arial" panose="020B0604020202020204"/>
                  <a:ea typeface="黑体" panose="02010609060101010101" pitchFamily="49" charset="-122"/>
                </a:rPr>
                <a:t>要点</a:t>
              </a:r>
              <a:endParaRPr lang="zh-CN" altLang="en-US" sz="2800" b="1" dirty="0">
                <a:solidFill>
                  <a:srgbClr val="FF0000"/>
                </a:solidFill>
                <a:latin typeface="Arial" panose="020B0604020202020204"/>
                <a:ea typeface="黑体" panose="02010609060101010101" pitchFamily="49" charset="-122"/>
              </a:endParaRPr>
            </a:p>
          </p:txBody>
        </p:sp>
        <p:sp>
          <p:nvSpPr>
            <p:cNvPr id="30" name="上箭头 22"/>
            <p:cNvSpPr/>
            <p:nvPr/>
          </p:nvSpPr>
          <p:spPr>
            <a:xfrm>
              <a:off x="7973564" y="2781674"/>
              <a:ext cx="274682" cy="683148"/>
            </a:xfrm>
            <a:prstGeom prst="upArrow">
              <a:avLst>
                <a:gd name="adj1" fmla="val 50000"/>
                <a:gd name="adj2" fmla="val 98838"/>
              </a:avLst>
            </a:prstGeom>
            <a:solidFill>
              <a:srgbClr val="FEC3AE"/>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dirty="0">
                <a:solidFill>
                  <a:srgbClr val="FFFFFF"/>
                </a:solidFill>
                <a:latin typeface="Arial" panose="020B0604020202020204"/>
                <a:ea typeface="黑体" panose="02010609060101010101" pitchFamily="49" charset="-122"/>
              </a:endParaRPr>
            </a:p>
          </p:txBody>
        </p:sp>
      </p:grpSp>
      <p:grpSp>
        <p:nvGrpSpPr>
          <p:cNvPr id="31" name="组合 30"/>
          <p:cNvGrpSpPr/>
          <p:nvPr/>
        </p:nvGrpSpPr>
        <p:grpSpPr bwMode="auto">
          <a:xfrm>
            <a:off x="6805613" y="2535238"/>
            <a:ext cx="3595687" cy="2676525"/>
            <a:chOff x="2670255" y="1533325"/>
            <a:chExt cx="3595077" cy="2676471"/>
          </a:xfrm>
        </p:grpSpPr>
        <p:sp>
          <p:nvSpPr>
            <p:cNvPr id="32" name="上箭头 14"/>
            <p:cNvSpPr/>
            <p:nvPr/>
          </p:nvSpPr>
          <p:spPr>
            <a:xfrm>
              <a:off x="5359024" y="2438182"/>
              <a:ext cx="277765" cy="930256"/>
            </a:xfrm>
            <a:prstGeom prst="upArrow">
              <a:avLst>
                <a:gd name="adj1" fmla="val 50000"/>
                <a:gd name="adj2" fmla="val 98838"/>
              </a:avLst>
            </a:prstGeom>
            <a:solidFill>
              <a:srgbClr val="FEC3AE"/>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zh-CN" altLang="en-US" dirty="0">
                <a:solidFill>
                  <a:srgbClr val="FFFFFF"/>
                </a:solidFill>
                <a:latin typeface="Arial" panose="020B0604020202020204"/>
                <a:ea typeface="黑体" panose="02010609060101010101" pitchFamily="49" charset="-122"/>
              </a:endParaRPr>
            </a:p>
          </p:txBody>
        </p:sp>
        <p:sp>
          <p:nvSpPr>
            <p:cNvPr id="33" name="椭圆 32"/>
            <p:cNvSpPr/>
            <p:nvPr/>
          </p:nvSpPr>
          <p:spPr>
            <a:xfrm>
              <a:off x="4759051" y="3428762"/>
              <a:ext cx="1506281" cy="781034"/>
            </a:xfrm>
            <a:prstGeom prst="ellipse">
              <a:avLst/>
            </a:prstGeom>
            <a:solidFill>
              <a:srgbClr val="FEC3AE"/>
            </a:solidFill>
            <a:ln>
              <a:solidFill>
                <a:schemeClr val="accent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anchor="ctr"/>
            <a:lstStyle/>
            <a:p>
              <a:pPr algn="ctr">
                <a:defRPr/>
              </a:pPr>
              <a:r>
                <a:rPr lang="zh-CN" altLang="en-US" sz="2800" b="1" dirty="0">
                  <a:solidFill>
                    <a:srgbClr val="FF0000"/>
                  </a:solidFill>
                  <a:latin typeface="Arial" panose="020B0604020202020204"/>
                  <a:ea typeface="黑体" panose="02010609060101010101" pitchFamily="49" charset="-122"/>
                </a:rPr>
                <a:t>达意</a:t>
              </a:r>
              <a:endParaRPr lang="zh-CN" altLang="en-US" sz="2800" b="1" dirty="0">
                <a:solidFill>
                  <a:srgbClr val="FF0000"/>
                </a:solidFill>
                <a:latin typeface="Arial" panose="020B0604020202020204"/>
                <a:ea typeface="黑体" panose="02010609060101010101" pitchFamily="49" charset="-122"/>
              </a:endParaRPr>
            </a:p>
          </p:txBody>
        </p:sp>
        <p:grpSp>
          <p:nvGrpSpPr>
            <p:cNvPr id="29714" name="组合 33"/>
            <p:cNvGrpSpPr/>
            <p:nvPr/>
          </p:nvGrpSpPr>
          <p:grpSpPr bwMode="auto">
            <a:xfrm>
              <a:off x="2670255" y="1533325"/>
              <a:ext cx="2289484" cy="2093149"/>
              <a:chOff x="2670255" y="1533325"/>
              <a:chExt cx="2289484" cy="2093149"/>
            </a:xfrm>
          </p:grpSpPr>
          <p:sp>
            <p:nvSpPr>
              <p:cNvPr id="35" name="圆角矩形标注 12"/>
              <p:cNvSpPr/>
              <p:nvPr/>
            </p:nvSpPr>
            <p:spPr>
              <a:xfrm>
                <a:off x="3554342" y="1533325"/>
                <a:ext cx="1404700" cy="1214413"/>
              </a:xfrm>
              <a:prstGeom prst="wedgeRoundRectCallout">
                <a:avLst>
                  <a:gd name="adj1" fmla="val -59386"/>
                  <a:gd name="adj2" fmla="val 76269"/>
                  <a:gd name="adj3" fmla="val 16667"/>
                </a:avLst>
              </a:prstGeom>
              <a:solidFill>
                <a:srgbClr val="EAF1DD"/>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zh-CN" altLang="en-US" sz="2800" b="1" dirty="0">
                    <a:solidFill>
                      <a:srgbClr val="000000"/>
                    </a:solidFill>
                    <a:latin typeface="Arial" panose="020B0604020202020204"/>
                    <a:ea typeface="黑体" panose="02010609060101010101" pitchFamily="49" charset="-122"/>
                  </a:rPr>
                  <a:t>目的：</a:t>
                </a:r>
                <a:r>
                  <a:rPr lang="en-US" altLang="zh-CN" sz="2800" b="1" dirty="0">
                    <a:solidFill>
                      <a:srgbClr val="000000"/>
                    </a:solidFill>
                    <a:latin typeface="Arial" panose="020B0604020202020204"/>
                    <a:ea typeface="黑体" panose="02010609060101010101" pitchFamily="49" charset="-122"/>
                  </a:rPr>
                  <a:t>Why</a:t>
                </a:r>
                <a:endParaRPr lang="en-US" altLang="zh-CN" sz="2800" b="1" dirty="0">
                  <a:solidFill>
                    <a:srgbClr val="000000"/>
                  </a:solidFill>
                  <a:latin typeface="Arial" panose="020B0604020202020204"/>
                  <a:ea typeface="黑体" panose="02010609060101010101" pitchFamily="49" charset="-122"/>
                </a:endParaRPr>
              </a:p>
            </p:txBody>
          </p:sp>
          <p:sp>
            <p:nvSpPr>
              <p:cNvPr id="36" name="右弧形箭头 24"/>
              <p:cNvSpPr/>
              <p:nvPr/>
            </p:nvSpPr>
            <p:spPr>
              <a:xfrm>
                <a:off x="2670255" y="2181012"/>
                <a:ext cx="682509" cy="1446183"/>
              </a:xfrm>
              <a:prstGeom prst="curvedLeftArrow">
                <a:avLst/>
              </a:prstGeom>
              <a:solidFill>
                <a:srgbClr val="EAF1DD"/>
              </a:solidFill>
              <a:ln>
                <a:solidFill>
                  <a:srgbClr val="92D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n>
                    <a:solidFill>
                      <a:srgbClr val="0000FF"/>
                    </a:solidFill>
                  </a:ln>
                  <a:solidFill>
                    <a:srgbClr val="0000FF"/>
                  </a:solidFill>
                </a:endParaRPr>
              </a:p>
            </p:txBody>
          </p:sp>
        </p:grpSp>
      </p:grpSp>
      <p:sp>
        <p:nvSpPr>
          <p:cNvPr id="29710"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9711"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24</a:t>
            </a:r>
            <a:endParaRPr lang="zh-CN" altLang="en-US" sz="1600">
              <a:solidFill>
                <a:srgbClr val="9E0808"/>
              </a:solidFill>
              <a:latin typeface="Impact" panose="020B0806030902050204" pitchFamily="34" charset="0"/>
              <a:sym typeface="Impact" panose="020B080603090205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amond(in)">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circle(in)">
                                      <p:cBhvr>
                                        <p:cTn id="25" dur="75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circle(in)">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30723"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724"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30725" name="Group 89"/>
          <p:cNvGrpSpPr/>
          <p:nvPr/>
        </p:nvGrpSpPr>
        <p:grpSpPr bwMode="auto">
          <a:xfrm>
            <a:off x="304800" y="785813"/>
            <a:ext cx="755650" cy="1008062"/>
            <a:chOff x="0" y="0"/>
            <a:chExt cx="2692401" cy="3448051"/>
          </a:xfrm>
        </p:grpSpPr>
        <p:sp>
          <p:nvSpPr>
            <p:cNvPr id="30757"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30758"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30759"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0760"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0761"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30762"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0763"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30726"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Test </a:t>
            </a:r>
            <a:r>
              <a:rPr lang="en-US" altLang="zh-CN" sz="4400" b="1" dirty="0" smtClean="0">
                <a:solidFill>
                  <a:srgbClr val="9E0808"/>
                </a:solidFill>
                <a:latin typeface="Impact" panose="020B0806030902050204" pitchFamily="34" charset="0"/>
                <a:ea typeface="Kozuka Mincho Pr6N B" panose="02020800000000000000" pitchFamily="18" charset="-128"/>
                <a:sym typeface="Impact" panose="020B0806030902050204" pitchFamily="34" charset="0"/>
              </a:rPr>
              <a:t>2</a:t>
            </a:r>
            <a:endPar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sp>
        <p:nvSpPr>
          <p:cNvPr id="30727"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30728"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0729"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25</a:t>
            </a:r>
            <a:endParaRPr lang="zh-CN" altLang="en-US" sz="1600">
              <a:solidFill>
                <a:srgbClr val="9E0808"/>
              </a:solidFill>
              <a:latin typeface="Impact" panose="020B0806030902050204" pitchFamily="34" charset="0"/>
              <a:sym typeface="Impact" panose="020B0806030902050204" pitchFamily="34" charset="0"/>
            </a:endParaRPr>
          </a:p>
        </p:txBody>
      </p:sp>
      <p:graphicFrame>
        <p:nvGraphicFramePr>
          <p:cNvPr id="18" name="Group 3"/>
          <p:cNvGraphicFramePr/>
          <p:nvPr/>
        </p:nvGraphicFramePr>
        <p:xfrm>
          <a:off x="4592638" y="1016000"/>
          <a:ext cx="7407275" cy="1775450"/>
        </p:xfrm>
        <a:graphic>
          <a:graphicData uri="http://schemas.openxmlformats.org/drawingml/2006/table">
            <a:tbl>
              <a:tblPr/>
              <a:tblGrid>
                <a:gridCol w="7407275"/>
              </a:tblGrid>
              <a:tr h="1774825">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rPr>
                        <a:t>Writing purpose:</a:t>
                      </a:r>
                      <a:r>
                        <a:rPr kumimoji="0" lang="zh-CN" alt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rPr>
                        <a:t> </a:t>
                      </a:r>
                      <a:r>
                        <a:rPr kumimoji="0" 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rPr>
                        <a:t>introduction and the background of asking for favor</a:t>
                      </a:r>
                      <a:endParaRPr kumimoji="0" 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endParaRPr>
                    </a:p>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rPr>
                        <a:t>study at New York University</a:t>
                      </a:r>
                      <a:endPar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endParaRPr>
                    </a:p>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rPr>
                        <a:t>rent an apartment</a:t>
                      </a:r>
                      <a:endPar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endParaRPr>
                    </a:p>
                  </a:txBody>
                  <a:tcPr marL="91455" marR="91455" marT="34285" marB="3428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AF1DD"/>
                    </a:solidFill>
                  </a:tcPr>
                </a:tc>
              </a:tr>
            </a:tbl>
          </a:graphicData>
        </a:graphic>
      </p:graphicFrame>
      <p:grpSp>
        <p:nvGrpSpPr>
          <p:cNvPr id="30736" name="组合 18"/>
          <p:cNvGrpSpPr/>
          <p:nvPr/>
        </p:nvGrpSpPr>
        <p:grpSpPr bwMode="auto">
          <a:xfrm>
            <a:off x="1501775" y="1074738"/>
            <a:ext cx="2900363" cy="1160462"/>
            <a:chOff x="42962" y="313699"/>
            <a:chExt cx="2901156" cy="1160462"/>
          </a:xfrm>
        </p:grpSpPr>
        <p:sp>
          <p:nvSpPr>
            <p:cNvPr id="26" name="箭头: V 形 25"/>
            <p:cNvSpPr/>
            <p:nvPr/>
          </p:nvSpPr>
          <p:spPr>
            <a:xfrm>
              <a:off x="42962" y="313699"/>
              <a:ext cx="2901156" cy="1160462"/>
            </a:xfrm>
            <a:prstGeom prst="chevron">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箭头: V 形 4"/>
            <p:cNvSpPr txBox="1"/>
            <p:nvPr/>
          </p:nvSpPr>
          <p:spPr>
            <a:xfrm>
              <a:off x="622558" y="313699"/>
              <a:ext cx="1741963" cy="1160462"/>
            </a:xfrm>
            <a:prstGeom prst="rect">
              <a:avLst/>
            </a:prstGeom>
          </p:spPr>
          <p:style>
            <a:lnRef idx="0">
              <a:scrgbClr r="0" g="0" b="0"/>
            </a:lnRef>
            <a:fillRef idx="0">
              <a:scrgbClr r="0" g="0" b="0"/>
            </a:fillRef>
            <a:effectRef idx="0">
              <a:scrgbClr r="0" g="0" b="0"/>
            </a:effectRef>
            <a:fontRef idx="minor">
              <a:schemeClr val="lt1"/>
            </a:fontRef>
          </p:style>
          <p:txBody>
            <a:bodyPr lIns="120015" tIns="40005" rIns="40005" bIns="40005" spcCol="1270" anchor="ctr"/>
            <a:lstStyle/>
            <a:p>
              <a:pPr algn="ctr" defTabSz="1333500">
                <a:lnSpc>
                  <a:spcPct val="90000"/>
                </a:lnSpc>
                <a:spcAft>
                  <a:spcPct val="35000"/>
                </a:spcAft>
                <a:defRPr/>
              </a:pPr>
              <a:r>
                <a:rPr lang="en-US" altLang="zh-CN" sz="3000" b="1" dirty="0"/>
                <a:t>Beginning</a:t>
              </a:r>
              <a:endParaRPr lang="zh-CN" altLang="en-US" sz="3000" b="1" dirty="0"/>
            </a:p>
          </p:txBody>
        </p:sp>
      </p:grpSp>
      <p:grpSp>
        <p:nvGrpSpPr>
          <p:cNvPr id="30737" name="组合 19"/>
          <p:cNvGrpSpPr/>
          <p:nvPr/>
        </p:nvGrpSpPr>
        <p:grpSpPr bwMode="auto">
          <a:xfrm>
            <a:off x="1492250" y="3114675"/>
            <a:ext cx="2900363" cy="1160463"/>
            <a:chOff x="33568" y="1684321"/>
            <a:chExt cx="2901156" cy="1160462"/>
          </a:xfrm>
        </p:grpSpPr>
        <p:sp>
          <p:nvSpPr>
            <p:cNvPr id="24" name="箭头: V 形 23"/>
            <p:cNvSpPr/>
            <p:nvPr/>
          </p:nvSpPr>
          <p:spPr>
            <a:xfrm>
              <a:off x="33568" y="1684321"/>
              <a:ext cx="2901156" cy="1160462"/>
            </a:xfrm>
            <a:prstGeom prst="chevron">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箭头: V 形 6"/>
            <p:cNvSpPr txBox="1"/>
            <p:nvPr/>
          </p:nvSpPr>
          <p:spPr>
            <a:xfrm>
              <a:off x="613164" y="1684321"/>
              <a:ext cx="1741963" cy="1160462"/>
            </a:xfrm>
            <a:prstGeom prst="rect">
              <a:avLst/>
            </a:prstGeom>
          </p:spPr>
          <p:style>
            <a:lnRef idx="0">
              <a:scrgbClr r="0" g="0" b="0"/>
            </a:lnRef>
            <a:fillRef idx="0">
              <a:scrgbClr r="0" g="0" b="0"/>
            </a:fillRef>
            <a:effectRef idx="0">
              <a:scrgbClr r="0" g="0" b="0"/>
            </a:effectRef>
            <a:fontRef idx="minor">
              <a:schemeClr val="lt1"/>
            </a:fontRef>
          </p:style>
          <p:txBody>
            <a:bodyPr lIns="120015" tIns="40005" rIns="40005" bIns="40005" spcCol="1270" anchor="ctr"/>
            <a:lstStyle/>
            <a:p>
              <a:pPr algn="ctr" defTabSz="1333500">
                <a:lnSpc>
                  <a:spcPct val="90000"/>
                </a:lnSpc>
                <a:spcAft>
                  <a:spcPct val="35000"/>
                </a:spcAft>
                <a:defRPr/>
              </a:pPr>
              <a:r>
                <a:rPr lang="en-US" altLang="zh-CN" sz="3000" b="1" dirty="0"/>
                <a:t>Main Body</a:t>
              </a:r>
              <a:endParaRPr lang="zh-CN" altLang="en-US" sz="3000" b="1" dirty="0"/>
            </a:p>
          </p:txBody>
        </p:sp>
      </p:grpSp>
      <p:grpSp>
        <p:nvGrpSpPr>
          <p:cNvPr id="30738" name="组合 20"/>
          <p:cNvGrpSpPr/>
          <p:nvPr/>
        </p:nvGrpSpPr>
        <p:grpSpPr bwMode="auto">
          <a:xfrm>
            <a:off x="1511300" y="5208588"/>
            <a:ext cx="2900363" cy="1160462"/>
            <a:chOff x="44157" y="3026466"/>
            <a:chExt cx="2901156" cy="1160462"/>
          </a:xfrm>
        </p:grpSpPr>
        <p:sp>
          <p:nvSpPr>
            <p:cNvPr id="22" name="箭头: V 形 21"/>
            <p:cNvSpPr/>
            <p:nvPr/>
          </p:nvSpPr>
          <p:spPr>
            <a:xfrm>
              <a:off x="44157" y="3026466"/>
              <a:ext cx="2901156" cy="1160462"/>
            </a:xfrm>
            <a:prstGeom prst="chevron">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箭头: V 形 8"/>
            <p:cNvSpPr txBox="1"/>
            <p:nvPr/>
          </p:nvSpPr>
          <p:spPr>
            <a:xfrm>
              <a:off x="623753" y="3026466"/>
              <a:ext cx="1741963" cy="1160462"/>
            </a:xfrm>
            <a:prstGeom prst="rect">
              <a:avLst/>
            </a:prstGeom>
          </p:spPr>
          <p:style>
            <a:lnRef idx="0">
              <a:scrgbClr r="0" g="0" b="0"/>
            </a:lnRef>
            <a:fillRef idx="0">
              <a:scrgbClr r="0" g="0" b="0"/>
            </a:fillRef>
            <a:effectRef idx="0">
              <a:scrgbClr r="0" g="0" b="0"/>
            </a:effectRef>
            <a:fontRef idx="minor">
              <a:schemeClr val="lt1"/>
            </a:fontRef>
          </p:style>
          <p:txBody>
            <a:bodyPr lIns="128016" tIns="42672" rIns="42672" bIns="42672" spcCol="1270" anchor="ctr"/>
            <a:lstStyle/>
            <a:p>
              <a:pPr algn="ctr" defTabSz="1422400">
                <a:lnSpc>
                  <a:spcPct val="90000"/>
                </a:lnSpc>
                <a:spcAft>
                  <a:spcPct val="35000"/>
                </a:spcAft>
                <a:defRPr/>
              </a:pPr>
              <a:r>
                <a:rPr lang="en-US" altLang="zh-CN" sz="3200" b="1" dirty="0"/>
                <a:t>Closing</a:t>
              </a:r>
              <a:endParaRPr lang="en-US" altLang="zh-CN" sz="3200" b="1" dirty="0"/>
            </a:p>
            <a:p>
              <a:pPr algn="ctr" defTabSz="1422400">
                <a:lnSpc>
                  <a:spcPct val="90000"/>
                </a:lnSpc>
                <a:spcAft>
                  <a:spcPct val="35000"/>
                </a:spcAft>
                <a:defRPr/>
              </a:pPr>
              <a:r>
                <a:rPr lang="en-US" altLang="zh-CN" sz="3200" b="1" dirty="0"/>
                <a:t>/Ending</a:t>
              </a:r>
              <a:endParaRPr lang="zh-CN" altLang="en-US" sz="3200" b="1" dirty="0"/>
            </a:p>
          </p:txBody>
        </p:sp>
      </p:grpSp>
      <p:graphicFrame>
        <p:nvGraphicFramePr>
          <p:cNvPr id="28" name="Group 3"/>
          <p:cNvGraphicFramePr/>
          <p:nvPr/>
        </p:nvGraphicFramePr>
        <p:xfrm>
          <a:off x="4592638" y="5208588"/>
          <a:ext cx="7413625" cy="922337"/>
        </p:xfrm>
        <a:graphic>
          <a:graphicData uri="http://schemas.openxmlformats.org/drawingml/2006/table">
            <a:tbl>
              <a:tblPr/>
              <a:tblGrid>
                <a:gridCol w="7413625"/>
              </a:tblGrid>
              <a:tr h="922337">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altLang="zh-CN"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Expectation for assistance and expression of your appreciation</a:t>
                      </a:r>
                      <a:r>
                        <a:rPr lang="en-US" altLang="zh-CN" sz="2800" b="1" kern="1200" dirty="0">
                          <a:solidFill>
                            <a:schemeClr val="tx1"/>
                          </a:solidFill>
                          <a:effectLst/>
                          <a:latin typeface="+mn-lt"/>
                          <a:ea typeface="+mn-ea"/>
                          <a:cs typeface="+mn-cs"/>
                        </a:rPr>
                        <a:t>.</a:t>
                      </a:r>
                      <a:endParaRPr kumimoji="0" lang="zh-CN" altLang="en-US"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91455" marR="91455" marT="34309" marB="3430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graphicFrame>
        <p:nvGraphicFramePr>
          <p:cNvPr id="29" name="Group 3"/>
          <p:cNvGraphicFramePr/>
          <p:nvPr/>
        </p:nvGraphicFramePr>
        <p:xfrm>
          <a:off x="4592638" y="3114675"/>
          <a:ext cx="7407275" cy="1775450"/>
        </p:xfrm>
        <a:graphic>
          <a:graphicData uri="http://schemas.openxmlformats.org/drawingml/2006/table">
            <a:tbl>
              <a:tblPr/>
              <a:tblGrid>
                <a:gridCol w="7407275"/>
              </a:tblGrid>
              <a:tr h="1774825">
                <a:tc>
                  <a:txBody>
                    <a:bodyPr/>
                    <a:lstStyle/>
                    <a:p>
                      <a:r>
                        <a:rPr kumimoji="0" lang="en-US"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rPr>
                        <a:t>describing the details of assistance or guidance that you seek </a:t>
                      </a:r>
                      <a:endParaRPr kumimoji="0" lang="zh-CN"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endParaRPr>
                    </a:p>
                    <a:p>
                      <a:r>
                        <a:rPr kumimoji="0" lang="en-US"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rPr>
                        <a:t>describing about the difficulties you are faced with. </a:t>
                      </a:r>
                      <a:endParaRPr kumimoji="0" lang="zh-CN"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endParaRPr>
                    </a:p>
                  </a:txBody>
                  <a:tcPr marL="91455" marR="91455" marT="34285" marB="3428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ADA"/>
                    </a:solidFill>
                  </a:tcPr>
                </a:tc>
              </a:tr>
            </a:tbl>
          </a:graphicData>
        </a:graphic>
      </p:graphicFrame>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36"/>
                                        </p:tgtEl>
                                        <p:attrNameLst>
                                          <p:attrName>style.visibility</p:attrName>
                                        </p:attrNameLst>
                                      </p:cBhvr>
                                      <p:to>
                                        <p:strVal val="visible"/>
                                      </p:to>
                                    </p:set>
                                    <p:animEffect transition="in" filter="wipe(left)">
                                      <p:cBhvr>
                                        <p:cTn id="7" dur="500"/>
                                        <p:tgtEl>
                                          <p:spTgt spid="307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7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37"/>
                                        </p:tgtEl>
                                        <p:attrNameLst>
                                          <p:attrName>style.visibility</p:attrName>
                                        </p:attrNameLst>
                                      </p:cBhvr>
                                      <p:to>
                                        <p:strVal val="visible"/>
                                      </p:to>
                                    </p:set>
                                    <p:animEffect transition="in" filter="wipe(left)">
                                      <p:cBhvr>
                                        <p:cTn id="17" dur="500"/>
                                        <p:tgtEl>
                                          <p:spTgt spid="307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75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0738"/>
                                        </p:tgtEl>
                                        <p:attrNameLst>
                                          <p:attrName>style.visibility</p:attrName>
                                        </p:attrNameLst>
                                      </p:cBhvr>
                                      <p:to>
                                        <p:strVal val="visible"/>
                                      </p:to>
                                    </p:set>
                                    <p:animEffect transition="in" filter="wipe(left)">
                                      <p:cBhvr>
                                        <p:cTn id="27" dur="500"/>
                                        <p:tgtEl>
                                          <p:spTgt spid="307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31747"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1748"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31749" name="Group 89"/>
          <p:cNvGrpSpPr/>
          <p:nvPr/>
        </p:nvGrpSpPr>
        <p:grpSpPr bwMode="auto">
          <a:xfrm>
            <a:off x="304800" y="785813"/>
            <a:ext cx="755650" cy="1008062"/>
            <a:chOff x="0" y="0"/>
            <a:chExt cx="2692401" cy="3448051"/>
          </a:xfrm>
        </p:grpSpPr>
        <p:sp>
          <p:nvSpPr>
            <p:cNvPr id="31764"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31765"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31766"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1767"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1768"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31769"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1770"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31750"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Test </a:t>
            </a:r>
            <a:r>
              <a:rPr lang="en-US" altLang="zh-CN" sz="4400" b="1" dirty="0" smtClean="0">
                <a:solidFill>
                  <a:srgbClr val="9E0808"/>
                </a:solidFill>
                <a:latin typeface="Impact" panose="020B0806030902050204" pitchFamily="34" charset="0"/>
                <a:ea typeface="Kozuka Mincho Pr6N B" panose="02020800000000000000" pitchFamily="18" charset="-128"/>
                <a:sym typeface="Impact" panose="020B0806030902050204" pitchFamily="34" charset="0"/>
              </a:rPr>
              <a:t>2</a:t>
            </a:r>
            <a:endPar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sp>
        <p:nvSpPr>
          <p:cNvPr id="31751"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31752"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1753"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26</a:t>
            </a:r>
            <a:endParaRPr lang="zh-CN" altLang="en-US" sz="1600">
              <a:solidFill>
                <a:srgbClr val="9E0808"/>
              </a:solidFill>
              <a:latin typeface="Impact" panose="020B0806030902050204" pitchFamily="34" charset="0"/>
              <a:sym typeface="Impact" panose="020B0806030902050204" pitchFamily="34" charset="0"/>
            </a:endParaRPr>
          </a:p>
        </p:txBody>
      </p:sp>
      <p:sp>
        <p:nvSpPr>
          <p:cNvPr id="2" name="矩形 1"/>
          <p:cNvSpPr/>
          <p:nvPr/>
        </p:nvSpPr>
        <p:spPr>
          <a:xfrm>
            <a:off x="1592430" y="2951290"/>
            <a:ext cx="10571162" cy="3633788"/>
          </a:xfrm>
          <a:prstGeom prst="rect">
            <a:avLst/>
          </a:prstGeom>
        </p:spPr>
        <p:txBody>
          <a:bodyPr>
            <a:spAutoFit/>
          </a:bodyPr>
          <a:lstStyle/>
          <a:p>
            <a:pPr>
              <a:lnSpc>
                <a:spcPct val="13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1. I’m glad to tell you that I’m planning to...</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3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2. I’m writing to ask you to rent an apartment for me.</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3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3. I'm wondering if you could take the trouble to help me with…</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3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4. I’m more than pleased to tell you that I’ll study at New York University next term.</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p:txBody>
      </p:sp>
      <p:graphicFrame>
        <p:nvGraphicFramePr>
          <p:cNvPr id="34" name="Group 3"/>
          <p:cNvGraphicFramePr/>
          <p:nvPr/>
        </p:nvGraphicFramePr>
        <p:xfrm>
          <a:off x="4592638" y="1016000"/>
          <a:ext cx="7407275" cy="1775450"/>
        </p:xfrm>
        <a:graphic>
          <a:graphicData uri="http://schemas.openxmlformats.org/drawingml/2006/table">
            <a:tbl>
              <a:tblPr/>
              <a:tblGrid>
                <a:gridCol w="7407275"/>
              </a:tblGrid>
              <a:tr h="1774825">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rPr>
                        <a:t>Writing purpose:</a:t>
                      </a:r>
                      <a:r>
                        <a:rPr kumimoji="0" lang="zh-CN" alt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rPr>
                        <a:t> </a:t>
                      </a:r>
                      <a:r>
                        <a:rPr kumimoji="0" 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rPr>
                        <a:t>introduction and the background of asking for favor</a:t>
                      </a:r>
                      <a:endParaRPr kumimoji="0" 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endParaRPr>
                    </a:p>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rPr>
                        <a:t>study at New York University</a:t>
                      </a:r>
                      <a:endPar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endParaRPr>
                    </a:p>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rPr>
                        <a:t>rent an apartment</a:t>
                      </a:r>
                      <a:endPar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endParaRPr>
                    </a:p>
                  </a:txBody>
                  <a:tcPr marL="91455" marR="91455" marT="34285" marB="3428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AF1DD"/>
                    </a:solidFill>
                  </a:tcPr>
                </a:tc>
              </a:tr>
            </a:tbl>
          </a:graphicData>
        </a:graphic>
      </p:graphicFrame>
      <p:grpSp>
        <p:nvGrpSpPr>
          <p:cNvPr id="31761" name="组合 34"/>
          <p:cNvGrpSpPr/>
          <p:nvPr/>
        </p:nvGrpSpPr>
        <p:grpSpPr bwMode="auto">
          <a:xfrm>
            <a:off x="1501775" y="1074738"/>
            <a:ext cx="2900363" cy="1160462"/>
            <a:chOff x="42962" y="313699"/>
            <a:chExt cx="2901156" cy="1160462"/>
          </a:xfrm>
        </p:grpSpPr>
        <p:sp>
          <p:nvSpPr>
            <p:cNvPr id="36" name="箭头: V 形 35"/>
            <p:cNvSpPr/>
            <p:nvPr/>
          </p:nvSpPr>
          <p:spPr>
            <a:xfrm>
              <a:off x="42962" y="313699"/>
              <a:ext cx="2901156" cy="1160462"/>
            </a:xfrm>
            <a:prstGeom prst="chevron">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箭头: V 形 4"/>
            <p:cNvSpPr txBox="1"/>
            <p:nvPr/>
          </p:nvSpPr>
          <p:spPr>
            <a:xfrm>
              <a:off x="622558" y="313699"/>
              <a:ext cx="1741963" cy="1160462"/>
            </a:xfrm>
            <a:prstGeom prst="rect">
              <a:avLst/>
            </a:prstGeom>
          </p:spPr>
          <p:style>
            <a:lnRef idx="0">
              <a:scrgbClr r="0" g="0" b="0"/>
            </a:lnRef>
            <a:fillRef idx="0">
              <a:scrgbClr r="0" g="0" b="0"/>
            </a:fillRef>
            <a:effectRef idx="0">
              <a:scrgbClr r="0" g="0" b="0"/>
            </a:effectRef>
            <a:fontRef idx="minor">
              <a:schemeClr val="lt1"/>
            </a:fontRef>
          </p:style>
          <p:txBody>
            <a:bodyPr lIns="120015" tIns="40005" rIns="40005" bIns="40005" spcCol="1270" anchor="ctr"/>
            <a:lstStyle/>
            <a:p>
              <a:pPr algn="ctr" defTabSz="1333500">
                <a:lnSpc>
                  <a:spcPct val="90000"/>
                </a:lnSpc>
                <a:spcAft>
                  <a:spcPct val="35000"/>
                </a:spcAft>
                <a:defRPr/>
              </a:pPr>
              <a:r>
                <a:rPr lang="en-US" altLang="zh-CN" sz="3000" b="1" dirty="0"/>
                <a:t>Beginning</a:t>
              </a:r>
              <a:endParaRPr lang="zh-CN" altLang="en-US" sz="3000" b="1" dirty="0"/>
            </a:p>
          </p:txBody>
        </p:sp>
      </p:grpSp>
      <p:pic>
        <p:nvPicPr>
          <p:cNvPr id="8" name="图片 7" descr="水印"/>
          <p:cNvPicPr>
            <a:picLocks noChangeAspect="1"/>
          </p:cNvPicPr>
          <p:nvPr userDrawn="1"/>
        </p:nvPicPr>
        <p:blipFill>
          <a:blip r:embed="rId1"/>
          <a:stretch>
            <a:fillRect/>
          </a:stretch>
        </p:blipFill>
        <p:spPr>
          <a:xfrm>
            <a:off x="6630670" y="63500"/>
            <a:ext cx="5457825" cy="1766570"/>
          </a:xfrm>
          <a:prstGeom prst="rect">
            <a:avLst/>
          </a:prstGeom>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761"/>
                                        </p:tgtEl>
                                        <p:attrNameLst>
                                          <p:attrName>style.visibility</p:attrName>
                                        </p:attrNameLst>
                                      </p:cBhvr>
                                      <p:to>
                                        <p:strVal val="visible"/>
                                      </p:to>
                                    </p:set>
                                    <p:animEffect transition="in" filter="circle(in)">
                                      <p:cBhvr>
                                        <p:cTn id="7" dur="1250"/>
                                        <p:tgtEl>
                                          <p:spTgt spid="317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75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100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100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1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3" dur="1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ID="2" presetClass="entr" presetSubtype="4" fill="hold" grpId="0" nodeType="afterEffect">
                                  <p:stCondLst>
                                    <p:cond delay="100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4" fill="hold" grpId="0" nodeType="after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1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1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32771"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2772"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32773" name="Group 89"/>
          <p:cNvGrpSpPr/>
          <p:nvPr/>
        </p:nvGrpSpPr>
        <p:grpSpPr bwMode="auto">
          <a:xfrm>
            <a:off x="304800" y="785813"/>
            <a:ext cx="755650" cy="1008062"/>
            <a:chOff x="0" y="0"/>
            <a:chExt cx="2692401" cy="3448051"/>
          </a:xfrm>
        </p:grpSpPr>
        <p:sp>
          <p:nvSpPr>
            <p:cNvPr id="32788"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32789"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32790"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2791"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2792"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32793"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2794"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32774"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Test </a:t>
            </a:r>
            <a:r>
              <a:rPr lang="en-US" altLang="zh-CN" sz="4400" b="1" dirty="0" smtClean="0">
                <a:solidFill>
                  <a:srgbClr val="9E0808"/>
                </a:solidFill>
                <a:latin typeface="Impact" panose="020B0806030902050204" pitchFamily="34" charset="0"/>
                <a:ea typeface="Kozuka Mincho Pr6N B" panose="02020800000000000000" pitchFamily="18" charset="-128"/>
                <a:sym typeface="Impact" panose="020B0806030902050204" pitchFamily="34" charset="0"/>
              </a:rPr>
              <a:t>2</a:t>
            </a:r>
            <a:endPar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sp>
        <p:nvSpPr>
          <p:cNvPr id="32775"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32776"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2777"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27</a:t>
            </a:r>
            <a:endParaRPr lang="zh-CN" altLang="en-US" sz="1600">
              <a:solidFill>
                <a:srgbClr val="9E0808"/>
              </a:solidFill>
              <a:latin typeface="Impact" panose="020B0806030902050204" pitchFamily="34" charset="0"/>
              <a:sym typeface="Impact" panose="020B0806030902050204" pitchFamily="34" charset="0"/>
            </a:endParaRPr>
          </a:p>
        </p:txBody>
      </p:sp>
      <p:grpSp>
        <p:nvGrpSpPr>
          <p:cNvPr id="32778" name="组合 19"/>
          <p:cNvGrpSpPr/>
          <p:nvPr/>
        </p:nvGrpSpPr>
        <p:grpSpPr bwMode="auto">
          <a:xfrm>
            <a:off x="1543050" y="1016000"/>
            <a:ext cx="2900363" cy="1160463"/>
            <a:chOff x="33568" y="1684321"/>
            <a:chExt cx="2901156" cy="1160462"/>
          </a:xfrm>
        </p:grpSpPr>
        <p:sp>
          <p:nvSpPr>
            <p:cNvPr id="24" name="箭头: V 形 23"/>
            <p:cNvSpPr/>
            <p:nvPr/>
          </p:nvSpPr>
          <p:spPr>
            <a:xfrm>
              <a:off x="33568" y="1684321"/>
              <a:ext cx="2901156" cy="1160462"/>
            </a:xfrm>
            <a:prstGeom prst="chevron">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箭头: V 形 6"/>
            <p:cNvSpPr txBox="1"/>
            <p:nvPr/>
          </p:nvSpPr>
          <p:spPr>
            <a:xfrm>
              <a:off x="613164" y="1684321"/>
              <a:ext cx="1741963" cy="1160462"/>
            </a:xfrm>
            <a:prstGeom prst="rect">
              <a:avLst/>
            </a:prstGeom>
          </p:spPr>
          <p:style>
            <a:lnRef idx="0">
              <a:scrgbClr r="0" g="0" b="0"/>
            </a:lnRef>
            <a:fillRef idx="0">
              <a:scrgbClr r="0" g="0" b="0"/>
            </a:fillRef>
            <a:effectRef idx="0">
              <a:scrgbClr r="0" g="0" b="0"/>
            </a:effectRef>
            <a:fontRef idx="minor">
              <a:schemeClr val="lt1"/>
            </a:fontRef>
          </p:style>
          <p:txBody>
            <a:bodyPr lIns="120015" tIns="40005" rIns="40005" bIns="40005" spcCol="1270" anchor="ctr"/>
            <a:lstStyle/>
            <a:p>
              <a:pPr algn="ctr" defTabSz="1333500">
                <a:lnSpc>
                  <a:spcPct val="90000"/>
                </a:lnSpc>
                <a:spcAft>
                  <a:spcPct val="35000"/>
                </a:spcAft>
                <a:defRPr/>
              </a:pPr>
              <a:r>
                <a:rPr lang="en-US" altLang="zh-CN" sz="3000" b="1" dirty="0"/>
                <a:t>Main Body</a:t>
              </a:r>
              <a:endParaRPr lang="zh-CN" altLang="en-US" sz="3000" b="1" dirty="0"/>
            </a:p>
          </p:txBody>
        </p:sp>
      </p:grpSp>
      <p:graphicFrame>
        <p:nvGraphicFramePr>
          <p:cNvPr id="29" name="Group 3"/>
          <p:cNvGraphicFramePr/>
          <p:nvPr/>
        </p:nvGraphicFramePr>
        <p:xfrm>
          <a:off x="4643438" y="1016000"/>
          <a:ext cx="7407275" cy="1776413"/>
        </p:xfrm>
        <a:graphic>
          <a:graphicData uri="http://schemas.openxmlformats.org/drawingml/2006/table">
            <a:tbl>
              <a:tblPr/>
              <a:tblGrid>
                <a:gridCol w="7407275"/>
              </a:tblGrid>
              <a:tr h="1776413">
                <a:tc>
                  <a:txBody>
                    <a:bodyPr/>
                    <a:lstStyle/>
                    <a:p>
                      <a:r>
                        <a:rPr kumimoji="0" lang="en-US"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rPr>
                        <a:t>describing the details of assistance or guidance that you seek </a:t>
                      </a:r>
                      <a:endParaRPr kumimoji="0" lang="zh-CN"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endParaRPr>
                    </a:p>
                    <a:p>
                      <a:r>
                        <a:rPr kumimoji="0" lang="en-US"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rPr>
                        <a:t>describing about the difficulties you are faced with. </a:t>
                      </a:r>
                      <a:endParaRPr kumimoji="0" lang="zh-CN"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endParaRPr>
                    </a:p>
                  </a:txBody>
                  <a:tcPr marL="91455" marR="91455" marT="34316" marB="3431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ADA"/>
                    </a:solidFill>
                  </a:tcPr>
                </a:tc>
              </a:tr>
            </a:tbl>
          </a:graphicData>
        </a:graphic>
      </p:graphicFrame>
      <p:sp>
        <p:nvSpPr>
          <p:cNvPr id="2" name="矩形 1"/>
          <p:cNvSpPr/>
          <p:nvPr/>
        </p:nvSpPr>
        <p:spPr>
          <a:xfrm>
            <a:off x="1744663" y="2825750"/>
            <a:ext cx="9656762" cy="3922713"/>
          </a:xfrm>
          <a:prstGeom prst="rect">
            <a:avLst/>
          </a:prstGeom>
        </p:spPr>
        <p:txBody>
          <a:bodyPr>
            <a:spAutoFit/>
          </a:bodyPr>
          <a:lstStyle/>
          <a:p>
            <a:pPr>
              <a:lnSpc>
                <a:spcPct val="12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Problem 1: lack of experience</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2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Problem 2: unfamiliar with the native </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2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Assistance: asking a favor to find an apartment</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2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Request 1: location</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2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Request 2: price</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2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Request 3: time</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2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Request 4: condition</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1"/>
          <a:stretch>
            <a:fillRect/>
          </a:stretch>
        </p:blipFill>
        <p:spPr>
          <a:xfrm>
            <a:off x="6630670" y="63500"/>
            <a:ext cx="5457825" cy="1766570"/>
          </a:xfrm>
          <a:prstGeom prst="rect">
            <a:avLst/>
          </a:prstGeom>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7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10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1000"/>
                                        <p:tgtEl>
                                          <p:spTgt spid="2">
                                            <p:txEl>
                                              <p:pRg st="0" end="0"/>
                                            </p:txEl>
                                          </p:spTgt>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circle(in)">
                                      <p:cBhvr>
                                        <p:cTn id="16" dur="1000"/>
                                        <p:tgtEl>
                                          <p:spTgt spid="2">
                                            <p:txEl>
                                              <p:pRg st="1" end="1"/>
                                            </p:txEl>
                                          </p:spTgt>
                                        </p:tgtEl>
                                      </p:cBhvr>
                                    </p:animEffect>
                                  </p:childTnLst>
                                </p:cTn>
                              </p:par>
                            </p:childTnLst>
                          </p:cTn>
                        </p:par>
                        <p:par>
                          <p:cTn id="17" fill="hold">
                            <p:stCondLst>
                              <p:cond delay="3000"/>
                            </p:stCondLst>
                            <p:childTnLst>
                              <p:par>
                                <p:cTn id="18" presetID="6" presetClass="entr" presetSubtype="16" fill="hold" grpId="0"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circle(in)">
                                      <p:cBhvr>
                                        <p:cTn id="20" dur="1000"/>
                                        <p:tgtEl>
                                          <p:spTgt spid="2">
                                            <p:txEl>
                                              <p:pRg st="2" end="2"/>
                                            </p:txEl>
                                          </p:spTgt>
                                        </p:tgtEl>
                                      </p:cBhvr>
                                    </p:animEffect>
                                  </p:childTnLst>
                                </p:cTn>
                              </p:par>
                            </p:childTnLst>
                          </p:cTn>
                        </p:par>
                        <p:par>
                          <p:cTn id="21" fill="hold">
                            <p:stCondLst>
                              <p:cond delay="4000"/>
                            </p:stCondLst>
                            <p:childTnLst>
                              <p:par>
                                <p:cTn id="22" presetID="6" presetClass="entr" presetSubtype="16"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circle(in)">
                                      <p:cBhvr>
                                        <p:cTn id="24" dur="1000"/>
                                        <p:tgtEl>
                                          <p:spTgt spid="2">
                                            <p:txEl>
                                              <p:pRg st="3" end="3"/>
                                            </p:txEl>
                                          </p:spTgt>
                                        </p:tgtEl>
                                      </p:cBhvr>
                                    </p:animEffect>
                                  </p:childTnLst>
                                </p:cTn>
                              </p:par>
                            </p:childTnLst>
                          </p:cTn>
                        </p:par>
                        <p:par>
                          <p:cTn id="25" fill="hold">
                            <p:stCondLst>
                              <p:cond delay="5000"/>
                            </p:stCondLst>
                            <p:childTnLst>
                              <p:par>
                                <p:cTn id="26" presetID="6" presetClass="entr" presetSubtype="16"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circle(in)">
                                      <p:cBhvr>
                                        <p:cTn id="28" dur="1000"/>
                                        <p:tgtEl>
                                          <p:spTgt spid="2">
                                            <p:txEl>
                                              <p:pRg st="4" end="4"/>
                                            </p:txEl>
                                          </p:spTgt>
                                        </p:tgtEl>
                                      </p:cBhvr>
                                    </p:animEffect>
                                  </p:childTnLst>
                                </p:cTn>
                              </p:par>
                            </p:childTnLst>
                          </p:cTn>
                        </p:par>
                        <p:par>
                          <p:cTn id="29" fill="hold">
                            <p:stCondLst>
                              <p:cond delay="6000"/>
                            </p:stCondLst>
                            <p:childTnLst>
                              <p:par>
                                <p:cTn id="30" presetID="6" presetClass="entr" presetSubtype="16" fill="hold" grpId="0"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1000"/>
                                        <p:tgtEl>
                                          <p:spTgt spid="2">
                                            <p:txEl>
                                              <p:pRg st="5" end="5"/>
                                            </p:txEl>
                                          </p:spTgt>
                                        </p:tgtEl>
                                      </p:cBhvr>
                                    </p:animEffect>
                                  </p:childTnLst>
                                </p:cTn>
                              </p:par>
                            </p:childTnLst>
                          </p:cTn>
                        </p:par>
                        <p:par>
                          <p:cTn id="33" fill="hold">
                            <p:stCondLst>
                              <p:cond delay="7000"/>
                            </p:stCondLst>
                            <p:childTnLst>
                              <p:par>
                                <p:cTn id="34" presetID="6" presetClass="entr" presetSubtype="16" fill="hold" grpId="0"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circle(in)">
                                      <p:cBhvr>
                                        <p:cTn id="36"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33795"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3796"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33797" name="Group 89"/>
          <p:cNvGrpSpPr/>
          <p:nvPr/>
        </p:nvGrpSpPr>
        <p:grpSpPr bwMode="auto">
          <a:xfrm>
            <a:off x="304800" y="785813"/>
            <a:ext cx="755650" cy="1008062"/>
            <a:chOff x="0" y="0"/>
            <a:chExt cx="2692401" cy="3448051"/>
          </a:xfrm>
        </p:grpSpPr>
        <p:sp>
          <p:nvSpPr>
            <p:cNvPr id="33803"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33804"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33805"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3806"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3807"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33808"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3809"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33798"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Test </a:t>
            </a:r>
            <a:r>
              <a:rPr lang="en-US" altLang="zh-CN" sz="4400" b="1" dirty="0" smtClean="0">
                <a:solidFill>
                  <a:srgbClr val="9E0808"/>
                </a:solidFill>
                <a:latin typeface="Impact" panose="020B0806030902050204" pitchFamily="34" charset="0"/>
                <a:ea typeface="Kozuka Mincho Pr6N B" panose="02020800000000000000" pitchFamily="18" charset="-128"/>
                <a:sym typeface="Impact" panose="020B0806030902050204" pitchFamily="34" charset="0"/>
              </a:rPr>
              <a:t>2</a:t>
            </a:r>
            <a:endPar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sp>
        <p:nvSpPr>
          <p:cNvPr id="33799"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33800"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3801"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28</a:t>
            </a:r>
            <a:endParaRPr lang="zh-CN" altLang="en-US" sz="1600">
              <a:solidFill>
                <a:srgbClr val="9E0808"/>
              </a:solidFill>
              <a:latin typeface="Impact" panose="020B0806030902050204" pitchFamily="34" charset="0"/>
              <a:sym typeface="Impact" panose="020B0806030902050204" pitchFamily="34" charset="0"/>
            </a:endParaRPr>
          </a:p>
        </p:txBody>
      </p:sp>
      <p:pic>
        <p:nvPicPr>
          <p:cNvPr id="3" name="图片 2"/>
          <p:cNvPicPr>
            <a:picLocks noChangeAspect="1"/>
          </p:cNvPicPr>
          <p:nvPr/>
        </p:nvPicPr>
        <p:blipFill>
          <a:blip r:embed="rId1" cstate="print"/>
          <a:stretch>
            <a:fillRect/>
          </a:stretch>
        </p:blipFill>
        <p:spPr>
          <a:xfrm>
            <a:off x="1492249" y="951813"/>
            <a:ext cx="10436713" cy="5348974"/>
          </a:xfrm>
          <a:prstGeom prst="rect">
            <a:avLst/>
          </a:prstGeom>
          <a:ln>
            <a:noFill/>
          </a:ln>
          <a:effectLst>
            <a:softEdge rad="112500"/>
          </a:effectLst>
        </p:spPr>
      </p:pic>
    </p:spTree>
  </p:cSld>
  <p:clrMapOvr>
    <a:masterClrMapping/>
  </p:clrMapOvr>
  <p:transition spd="med">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34819"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4820"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34821" name="Group 89"/>
          <p:cNvGrpSpPr/>
          <p:nvPr/>
        </p:nvGrpSpPr>
        <p:grpSpPr bwMode="auto">
          <a:xfrm>
            <a:off x="304800" y="785813"/>
            <a:ext cx="755650" cy="1008062"/>
            <a:chOff x="0" y="0"/>
            <a:chExt cx="2692401" cy="3448051"/>
          </a:xfrm>
        </p:grpSpPr>
        <p:sp>
          <p:nvSpPr>
            <p:cNvPr id="34836"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34837"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34838"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4839"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4840"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34841"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4842"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34822"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Test </a:t>
            </a:r>
            <a:r>
              <a:rPr lang="en-US" altLang="zh-CN" sz="4400" b="1" dirty="0" smtClean="0">
                <a:solidFill>
                  <a:srgbClr val="9E0808"/>
                </a:solidFill>
                <a:latin typeface="Impact" panose="020B0806030902050204" pitchFamily="34" charset="0"/>
                <a:ea typeface="Kozuka Mincho Pr6N B" panose="02020800000000000000" pitchFamily="18" charset="-128"/>
                <a:sym typeface="Impact" panose="020B0806030902050204" pitchFamily="34" charset="0"/>
              </a:rPr>
              <a:t>2</a:t>
            </a:r>
            <a:endPar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sp>
        <p:nvSpPr>
          <p:cNvPr id="34823"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34824"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4825"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29</a:t>
            </a:r>
            <a:endParaRPr lang="zh-CN" altLang="en-US" sz="1600">
              <a:solidFill>
                <a:srgbClr val="9E0808"/>
              </a:solidFill>
              <a:latin typeface="Impact" panose="020B0806030902050204" pitchFamily="34" charset="0"/>
              <a:sym typeface="Impact" panose="020B0806030902050204" pitchFamily="34" charset="0"/>
            </a:endParaRPr>
          </a:p>
        </p:txBody>
      </p:sp>
      <p:grpSp>
        <p:nvGrpSpPr>
          <p:cNvPr id="34826" name="组合 20"/>
          <p:cNvGrpSpPr/>
          <p:nvPr/>
        </p:nvGrpSpPr>
        <p:grpSpPr bwMode="auto">
          <a:xfrm>
            <a:off x="1570038" y="1117600"/>
            <a:ext cx="2900362" cy="1160463"/>
            <a:chOff x="44157" y="3026466"/>
            <a:chExt cx="2901156" cy="1160462"/>
          </a:xfrm>
        </p:grpSpPr>
        <p:sp>
          <p:nvSpPr>
            <p:cNvPr id="22" name="箭头: V 形 21"/>
            <p:cNvSpPr/>
            <p:nvPr/>
          </p:nvSpPr>
          <p:spPr>
            <a:xfrm>
              <a:off x="44157" y="3026466"/>
              <a:ext cx="2901156" cy="1160462"/>
            </a:xfrm>
            <a:prstGeom prst="chevron">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箭头: V 形 8"/>
            <p:cNvSpPr txBox="1"/>
            <p:nvPr/>
          </p:nvSpPr>
          <p:spPr>
            <a:xfrm>
              <a:off x="623753" y="3026466"/>
              <a:ext cx="1741965" cy="1160462"/>
            </a:xfrm>
            <a:prstGeom prst="rect">
              <a:avLst/>
            </a:prstGeom>
          </p:spPr>
          <p:style>
            <a:lnRef idx="0">
              <a:scrgbClr r="0" g="0" b="0"/>
            </a:lnRef>
            <a:fillRef idx="0">
              <a:scrgbClr r="0" g="0" b="0"/>
            </a:fillRef>
            <a:effectRef idx="0">
              <a:scrgbClr r="0" g="0" b="0"/>
            </a:effectRef>
            <a:fontRef idx="minor">
              <a:schemeClr val="lt1"/>
            </a:fontRef>
          </p:style>
          <p:txBody>
            <a:bodyPr lIns="128016" tIns="42672" rIns="42672" bIns="42672" spcCol="1270" anchor="ctr"/>
            <a:lstStyle/>
            <a:p>
              <a:pPr algn="ctr" defTabSz="1422400">
                <a:lnSpc>
                  <a:spcPct val="90000"/>
                </a:lnSpc>
                <a:spcAft>
                  <a:spcPct val="35000"/>
                </a:spcAft>
                <a:defRPr/>
              </a:pPr>
              <a:r>
                <a:rPr lang="en-US" altLang="zh-CN" sz="3200" b="1" dirty="0"/>
                <a:t>Closing</a:t>
              </a:r>
              <a:endParaRPr lang="en-US" altLang="zh-CN" sz="3200" b="1" dirty="0"/>
            </a:p>
            <a:p>
              <a:pPr algn="ctr" defTabSz="1422400">
                <a:lnSpc>
                  <a:spcPct val="90000"/>
                </a:lnSpc>
                <a:spcAft>
                  <a:spcPct val="35000"/>
                </a:spcAft>
                <a:defRPr/>
              </a:pPr>
              <a:r>
                <a:rPr lang="en-US" altLang="zh-CN" sz="3200" b="1" dirty="0"/>
                <a:t>/Ending</a:t>
              </a:r>
              <a:endParaRPr lang="zh-CN" altLang="en-US" sz="3200" b="1" dirty="0"/>
            </a:p>
          </p:txBody>
        </p:sp>
      </p:grpSp>
      <p:graphicFrame>
        <p:nvGraphicFramePr>
          <p:cNvPr id="28" name="Group 3"/>
          <p:cNvGraphicFramePr/>
          <p:nvPr/>
        </p:nvGraphicFramePr>
        <p:xfrm>
          <a:off x="4651375" y="1117600"/>
          <a:ext cx="7413625" cy="922338"/>
        </p:xfrm>
        <a:graphic>
          <a:graphicData uri="http://schemas.openxmlformats.org/drawingml/2006/table">
            <a:tbl>
              <a:tblPr/>
              <a:tblGrid>
                <a:gridCol w="7413625"/>
              </a:tblGrid>
              <a:tr h="922338">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altLang="zh-CN"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Expectation for assistance and expression of your appreciation</a:t>
                      </a:r>
                      <a:r>
                        <a:rPr lang="en-US" altLang="zh-CN" sz="2800" b="1" kern="1200" dirty="0">
                          <a:solidFill>
                            <a:schemeClr val="tx1"/>
                          </a:solidFill>
                          <a:effectLst/>
                          <a:latin typeface="+mn-lt"/>
                          <a:ea typeface="+mn-ea"/>
                          <a:cs typeface="+mn-cs"/>
                        </a:rPr>
                        <a:t>.</a:t>
                      </a:r>
                      <a:endParaRPr kumimoji="0" lang="zh-CN" altLang="en-US"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91455" marR="91455" marT="34309" marB="3430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sp>
        <p:nvSpPr>
          <p:cNvPr id="2" name="矩形 1"/>
          <p:cNvSpPr/>
          <p:nvPr/>
        </p:nvSpPr>
        <p:spPr>
          <a:xfrm>
            <a:off x="1785938" y="2597150"/>
            <a:ext cx="10220325" cy="3471863"/>
          </a:xfrm>
          <a:prstGeom prst="rect">
            <a:avLst/>
          </a:prstGeom>
        </p:spPr>
        <p:txBody>
          <a:bodyPr>
            <a:spAutoFit/>
          </a:bodyPr>
          <a:lstStyle/>
          <a:p>
            <a:pPr>
              <a:lnSpc>
                <a:spcPct val="15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1. I will be very grateful if you could help me...</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5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2. I'm eager to get your timely help. </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5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    /I'm eager for your timely help. </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5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3. I would be grateful if you could do me the favor. Looking forward to your early reply</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1"/>
          <a:stretch>
            <a:fillRect/>
          </a:stretch>
        </p:blipFill>
        <p:spPr>
          <a:xfrm>
            <a:off x="6630670" y="63500"/>
            <a:ext cx="5457825" cy="1766570"/>
          </a:xfrm>
          <a:prstGeom prst="rect">
            <a:avLst/>
          </a:prstGeom>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75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5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50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anim calcmode="lin" valueType="num">
                                      <p:cBhvr>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50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anim calcmode="lin" valueType="num">
                                      <p:cBhvr>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50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anim calcmode="lin" valueType="num">
                                      <p:cBhvr>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35843"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5844"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35845" name="Group 89"/>
          <p:cNvGrpSpPr/>
          <p:nvPr/>
        </p:nvGrpSpPr>
        <p:grpSpPr bwMode="auto">
          <a:xfrm>
            <a:off x="304800" y="785813"/>
            <a:ext cx="755650" cy="1008062"/>
            <a:chOff x="0" y="0"/>
            <a:chExt cx="2692401" cy="3448051"/>
          </a:xfrm>
        </p:grpSpPr>
        <p:sp>
          <p:nvSpPr>
            <p:cNvPr id="35852"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35853"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35854"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5855"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5856"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35857"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5858"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35846"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dirty="0" smtClean="0">
                <a:solidFill>
                  <a:srgbClr val="9E0808"/>
                </a:solidFill>
                <a:latin typeface="Impact" panose="020B0806030902050204" pitchFamily="34" charset="0"/>
                <a:ea typeface="Kozuka Mincho Pr6N B" panose="02020800000000000000" pitchFamily="18" charset="-128"/>
                <a:sym typeface="Impact" panose="020B0806030902050204" pitchFamily="34" charset="0"/>
              </a:rPr>
              <a:t>Test 2 </a:t>
            </a:r>
            <a:endPar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sp>
        <p:nvSpPr>
          <p:cNvPr id="35847"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2" name="矩形 1"/>
          <p:cNvSpPr/>
          <p:nvPr/>
        </p:nvSpPr>
        <p:spPr>
          <a:xfrm>
            <a:off x="1384300" y="790575"/>
            <a:ext cx="10761663" cy="6094413"/>
          </a:xfrm>
          <a:prstGeom prst="rect">
            <a:avLst/>
          </a:prstGeom>
        </p:spPr>
        <p:txBody>
          <a:bodyPr>
            <a:spAutoFit/>
          </a:bodyPr>
          <a:lstStyle/>
          <a:p>
            <a:pPr algn="just">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Dear Mike,</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gn="just">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    I’m glad to tell you that I’ll study at New York University next term. I’m writing to ask you to rent an apartment for me.</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gn="just">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    </a:t>
            </a:r>
            <a:r>
              <a:rPr lang="en-US" altLang="zh-CN" sz="3000" b="1" kern="0" spc="25" dirty="0">
                <a:solidFill>
                  <a:srgbClr val="FF0000"/>
                </a:solidFill>
                <a:latin typeface="Times New Roman" panose="02020603050405020304" pitchFamily="18" charset="0"/>
                <a:cs typeface="Times New Roman" panose="02020603050405020304" pitchFamily="18" charset="0"/>
              </a:rPr>
              <a:t>Hopefully</a:t>
            </a:r>
            <a:r>
              <a:rPr lang="en-US" altLang="zh-CN" sz="3000" b="1" kern="0" spc="25" dirty="0">
                <a:solidFill>
                  <a:srgbClr val="333333"/>
                </a:solidFill>
                <a:latin typeface="Times New Roman" panose="02020603050405020304" pitchFamily="18" charset="0"/>
                <a:cs typeface="Times New Roman" panose="02020603050405020304" pitchFamily="18" charset="0"/>
              </a:rPr>
              <a:t> I can live alone in </a:t>
            </a:r>
            <a:r>
              <a:rPr lang="en-US" altLang="zh-CN" sz="3000" b="1" kern="0" spc="25" dirty="0">
                <a:solidFill>
                  <a:srgbClr val="3333FF"/>
                </a:solidFill>
                <a:latin typeface="Times New Roman" panose="02020603050405020304" pitchFamily="18" charset="0"/>
                <a:cs typeface="Times New Roman" panose="02020603050405020304" pitchFamily="18" charset="0"/>
              </a:rPr>
              <a:t>a well-equipped apartment </a:t>
            </a:r>
            <a:r>
              <a:rPr lang="en-US" altLang="zh-CN" sz="3000" b="1" kern="0" spc="25" dirty="0">
                <a:solidFill>
                  <a:srgbClr val="333333"/>
                </a:solidFill>
                <a:latin typeface="Times New Roman" panose="02020603050405020304" pitchFamily="18" charset="0"/>
                <a:cs typeface="Times New Roman" panose="02020603050405020304" pitchFamily="18" charset="0"/>
              </a:rPr>
              <a:t>with a bedroom, a living room, a washroom and a kitchen located in a safe community, </a:t>
            </a:r>
            <a:r>
              <a:rPr lang="en-US" altLang="zh-CN" sz="3000" b="1" kern="0" spc="25" dirty="0">
                <a:solidFill>
                  <a:srgbClr val="3333FF"/>
                </a:solidFill>
                <a:latin typeface="Times New Roman" panose="02020603050405020304" pitchFamily="18" charset="0"/>
                <a:cs typeface="Times New Roman" panose="02020603050405020304" pitchFamily="18" charset="0"/>
              </a:rPr>
              <a:t>within 20 minutes’ walk </a:t>
            </a:r>
            <a:r>
              <a:rPr lang="en-US" altLang="zh-CN" sz="3000" b="1" kern="0" spc="25" dirty="0">
                <a:solidFill>
                  <a:srgbClr val="333333"/>
                </a:solidFill>
                <a:latin typeface="Times New Roman" panose="02020603050405020304" pitchFamily="18" charset="0"/>
                <a:cs typeface="Times New Roman" panose="02020603050405020304" pitchFamily="18" charset="0"/>
              </a:rPr>
              <a:t>from the campus, so that I can live comfortably. </a:t>
            </a:r>
            <a:r>
              <a:rPr lang="en-US" altLang="zh-CN" sz="3000" b="1" kern="0" spc="25" dirty="0">
                <a:solidFill>
                  <a:srgbClr val="FF0000"/>
                </a:solidFill>
                <a:latin typeface="Times New Roman" panose="02020603050405020304" pitchFamily="18" charset="0"/>
                <a:cs typeface="Times New Roman" panose="02020603050405020304" pitchFamily="18" charset="0"/>
              </a:rPr>
              <a:t>Besides,</a:t>
            </a:r>
            <a:r>
              <a:rPr lang="en-US" altLang="zh-CN" sz="3000" b="1" kern="0" spc="25" dirty="0">
                <a:solidFill>
                  <a:srgbClr val="333333"/>
                </a:solidFill>
                <a:latin typeface="Times New Roman" panose="02020603050405020304" pitchFamily="18" charset="0"/>
                <a:cs typeface="Times New Roman" panose="02020603050405020304" pitchFamily="18" charset="0"/>
              </a:rPr>
              <a:t> I hope that the supermarket and public transport can be </a:t>
            </a:r>
            <a:r>
              <a:rPr lang="en-US" altLang="zh-CN" sz="3000" b="1" kern="0" spc="25" dirty="0">
                <a:solidFill>
                  <a:srgbClr val="3333FF"/>
                </a:solidFill>
                <a:latin typeface="Times New Roman" panose="02020603050405020304" pitchFamily="18" charset="0"/>
                <a:cs typeface="Times New Roman" panose="02020603050405020304" pitchFamily="18" charset="0"/>
              </a:rPr>
              <a:t>within easy reach</a:t>
            </a:r>
            <a:r>
              <a:rPr lang="en-US" altLang="zh-CN" sz="3000" b="1" kern="0" spc="25" dirty="0">
                <a:solidFill>
                  <a:srgbClr val="333333"/>
                </a:solidFill>
                <a:latin typeface="Times New Roman" panose="02020603050405020304" pitchFamily="18" charset="0"/>
                <a:cs typeface="Times New Roman" panose="02020603050405020304" pitchFamily="18" charset="0"/>
              </a:rPr>
              <a:t>. I will arrive in New York on September 2nd and begin the rent at least for this term. It’s up to you to decide the price.</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gn="just">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    Thanks for your help and look forward to your early reply.</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gn="r">
              <a:spcAft>
                <a:spcPts val="0"/>
              </a:spcAft>
              <a:defRPr/>
            </a:pPr>
            <a:r>
              <a:rPr lang="en-US" altLang="zh-CN" sz="3000" b="1" kern="0" spc="25" dirty="0">
                <a:solidFill>
                  <a:srgbClr val="333333"/>
                </a:solidFill>
                <a:latin typeface="Gabriola" panose="04040605051002020D02" pitchFamily="82" charset="0"/>
                <a:cs typeface="Times New Roman" panose="02020603050405020304" pitchFamily="18" charset="0"/>
              </a:rPr>
              <a:t>Yours,</a:t>
            </a:r>
            <a:endParaRPr lang="en-US" altLang="zh-CN" sz="3000" b="1" kern="0" spc="25" dirty="0">
              <a:solidFill>
                <a:srgbClr val="333333"/>
              </a:solidFill>
              <a:latin typeface="Gabriola" panose="04040605051002020D02" pitchFamily="82" charset="0"/>
              <a:cs typeface="Times New Roman" panose="02020603050405020304" pitchFamily="18" charset="0"/>
            </a:endParaRPr>
          </a:p>
          <a:p>
            <a:pPr algn="r">
              <a:spcAft>
                <a:spcPts val="0"/>
              </a:spcAft>
              <a:defRPr/>
            </a:pPr>
            <a:r>
              <a:rPr lang="en-US" altLang="zh-CN" sz="3000" b="1" kern="0" spc="25" dirty="0">
                <a:solidFill>
                  <a:srgbClr val="333333"/>
                </a:solidFill>
                <a:latin typeface="Gabriola" panose="04040605051002020D02" pitchFamily="82" charset="0"/>
                <a:cs typeface="Times New Roman" panose="02020603050405020304" pitchFamily="18" charset="0"/>
              </a:rPr>
              <a:t>                                                                    Li Hua</a:t>
            </a:r>
            <a:endParaRPr lang="en-US" altLang="zh-CN" sz="3000" b="1" kern="0" spc="25" dirty="0">
              <a:solidFill>
                <a:srgbClr val="333333"/>
              </a:solidFill>
              <a:latin typeface="Gabriola" panose="04040605051002020D02" pitchFamily="82" charset="0"/>
              <a:cs typeface="Times New Roman" panose="02020603050405020304" pitchFamily="18" charset="0"/>
            </a:endParaRPr>
          </a:p>
        </p:txBody>
      </p:sp>
      <p:sp>
        <p:nvSpPr>
          <p:cNvPr id="35849"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5850"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30</a:t>
            </a:r>
            <a:endParaRPr lang="zh-CN" altLang="en-US" sz="1600">
              <a:solidFill>
                <a:srgbClr val="9E0808"/>
              </a:solidFill>
              <a:latin typeface="Impact" panose="020B0806030902050204" pitchFamily="34" charset="0"/>
              <a:sym typeface="Impact" panose="020B0806030902050204" pitchFamily="34" charset="0"/>
            </a:endParaRPr>
          </a:p>
        </p:txBody>
      </p:sp>
      <p:pic>
        <p:nvPicPr>
          <p:cNvPr id="3" name="图片 2"/>
          <p:cNvPicPr>
            <a:picLocks noChangeAspect="1"/>
          </p:cNvPicPr>
          <p:nvPr/>
        </p:nvPicPr>
        <p:blipFill rotWithShape="1">
          <a:blip r:embed="rId1" cstate="print"/>
          <a:srcRect l="7034" t="10522" r="19648" b="18687"/>
          <a:stretch>
            <a:fillRect/>
          </a:stretch>
        </p:blipFill>
        <p:spPr>
          <a:xfrm>
            <a:off x="7890141" y="99805"/>
            <a:ext cx="2073627" cy="1171990"/>
          </a:xfrm>
          <a:prstGeom prst="rect">
            <a:avLst/>
          </a:prstGeom>
          <a:ln>
            <a:noFill/>
          </a:ln>
          <a:effectLst>
            <a:softEdge rad="112500"/>
          </a:effectLst>
        </p:spPr>
      </p:pic>
      <p:sp>
        <p:nvSpPr>
          <p:cNvPr id="19" name="椭圆形标注 18"/>
          <p:cNvSpPr>
            <a:spLocks noChangeArrowheads="1"/>
          </p:cNvSpPr>
          <p:nvPr/>
        </p:nvSpPr>
        <p:spPr bwMode="auto">
          <a:xfrm rot="973964">
            <a:off x="8628515" y="399035"/>
            <a:ext cx="2997073" cy="996572"/>
          </a:xfrm>
          <a:prstGeom prst="wedgeEllipseCallout">
            <a:avLst>
              <a:gd name="adj1" fmla="val -12554"/>
              <a:gd name="adj2" fmla="val 79659"/>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pPr defTabSz="685800" fontAlgn="auto">
              <a:spcBef>
                <a:spcPts val="0"/>
              </a:spcBef>
              <a:spcAft>
                <a:spcPts val="0"/>
              </a:spcAft>
            </a:pPr>
            <a:r>
              <a:rPr lang="en-US" altLang="zh-CN" sz="1600" b="1" dirty="0">
                <a:latin typeface="Calibri" panose="020F0502020204030204" pitchFamily="34" charset="0"/>
              </a:rPr>
              <a:t>Writing </a:t>
            </a:r>
            <a:r>
              <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rPr>
              <a:t>purpose—asking  for assistance</a:t>
            </a:r>
            <a:endPar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defTabSz="685800" fontAlgn="auto">
              <a:spcBef>
                <a:spcPts val="0"/>
              </a:spcBef>
              <a:spcAft>
                <a:spcPts val="0"/>
              </a:spcAft>
            </a:pPr>
            <a:endPar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defTabSz="685800" fontAlgn="auto">
              <a:spcBef>
                <a:spcPts val="0"/>
              </a:spcBef>
              <a:spcAft>
                <a:spcPts val="0"/>
              </a:spcAft>
            </a:pPr>
            <a:endPar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
        <p:nvSpPr>
          <p:cNvPr id="20" name="椭圆形标注 19"/>
          <p:cNvSpPr>
            <a:spLocks noChangeArrowheads="1"/>
          </p:cNvSpPr>
          <p:nvPr/>
        </p:nvSpPr>
        <p:spPr bwMode="auto">
          <a:xfrm flipH="1">
            <a:off x="6279256" y="5760265"/>
            <a:ext cx="3964879" cy="1097735"/>
          </a:xfrm>
          <a:prstGeom prst="wedgeEllipseCallout">
            <a:avLst>
              <a:gd name="adj1" fmla="val -51800"/>
              <a:gd name="adj2" fmla="val -5934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r>
              <a:rPr lang="en-US" altLang="zh-CN" sz="1600" b="1" dirty="0"/>
              <a:t>Ending ---- About your wishes for response and your thanks</a:t>
            </a:r>
            <a:endParaRPr lang="zh-CN" altLang="en-US" sz="1600" b="1" dirty="0">
              <a:latin typeface="Calibri" panose="020F0502020204030204" pitchFamily="34" charset="0"/>
            </a:endParaRPr>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664" y="1700215"/>
            <a:ext cx="5286376" cy="6021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椭圆形标注 21"/>
          <p:cNvSpPr>
            <a:spLocks noChangeArrowheads="1"/>
          </p:cNvSpPr>
          <p:nvPr/>
        </p:nvSpPr>
        <p:spPr bwMode="auto">
          <a:xfrm>
            <a:off x="7018073" y="2205069"/>
            <a:ext cx="5173927" cy="1576053"/>
          </a:xfrm>
          <a:prstGeom prst="wedgeEllipseCallout">
            <a:avLst>
              <a:gd name="adj1" fmla="val -51244"/>
              <a:gd name="adj2" fmla="val 80509"/>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r>
              <a:rPr lang="en-US" altLang="zh-CN" sz="1600" b="1" dirty="0">
                <a:sym typeface="Calibri" panose="020F0502020204030204" pitchFamily="34" charset="0"/>
              </a:rPr>
              <a:t>Body: </a:t>
            </a:r>
            <a:r>
              <a:rPr lang="en-US" altLang="zh-CN" sz="1600" b="1" dirty="0"/>
              <a:t>describing the details of assistance  that you seek /describing about the problems you are faced with. </a:t>
            </a:r>
            <a:endParaRPr lang="zh-CN" altLang="zh-CN" sz="1600" b="1" dirty="0">
              <a:sym typeface="Calibri" panose="020F0502020204030204" pitchFamily="34" charset="0"/>
            </a:endParaRPr>
          </a:p>
          <a:p>
            <a:endParaRPr lang="zh-CN" altLang="en-US" sz="1600" dirty="0"/>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0791" y="4800600"/>
            <a:ext cx="5976229" cy="8143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1250"/>
                                        <p:tgtEl>
                                          <p:spTgt spid="2">
                                            <p:txEl>
                                              <p:pRg st="0" end="0"/>
                                            </p:txEl>
                                          </p:spTgt>
                                        </p:tgtEl>
                                      </p:cBhvr>
                                    </p:animEffect>
                                  </p:childTnLst>
                                </p:cTn>
                              </p:par>
                            </p:childTnLst>
                          </p:cTn>
                        </p:par>
                        <p:par>
                          <p:cTn id="8" fill="hold">
                            <p:stCondLst>
                              <p:cond delay="1500"/>
                            </p:stCondLst>
                            <p:childTnLst>
                              <p:par>
                                <p:cTn id="9" presetID="16" presetClass="entr" presetSubtype="2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arn(inVertical)">
                                      <p:cBhvr>
                                        <p:cTn id="11" dur="1250"/>
                                        <p:tgtEl>
                                          <p:spTgt spid="2">
                                            <p:txEl>
                                              <p:pRg st="1" end="1"/>
                                            </p:txEl>
                                          </p:spTgt>
                                        </p:tgtEl>
                                      </p:cBhvr>
                                    </p:animEffect>
                                  </p:childTnLst>
                                </p:cTn>
                              </p:par>
                            </p:childTnLst>
                          </p:cTn>
                        </p:par>
                        <p:par>
                          <p:cTn id="12" fill="hold">
                            <p:stCondLst>
                              <p:cond delay="3000"/>
                            </p:stCondLst>
                            <p:childTnLst>
                              <p:par>
                                <p:cTn id="13" presetID="16" presetClass="entr" presetSubtype="2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1250"/>
                                        <p:tgtEl>
                                          <p:spTgt spid="2">
                                            <p:txEl>
                                              <p:pRg st="2" end="2"/>
                                            </p:txEl>
                                          </p:spTgt>
                                        </p:tgtEl>
                                      </p:cBhvr>
                                    </p:animEffect>
                                  </p:childTnLst>
                                </p:cTn>
                              </p:par>
                            </p:childTnLst>
                          </p:cTn>
                        </p:par>
                        <p:par>
                          <p:cTn id="16" fill="hold">
                            <p:stCondLst>
                              <p:cond delay="4500"/>
                            </p:stCondLst>
                            <p:childTnLst>
                              <p:par>
                                <p:cTn id="17" presetID="16" presetClass="entr" presetSubtype="21"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1250"/>
                                        <p:tgtEl>
                                          <p:spTgt spid="2">
                                            <p:txEl>
                                              <p:pRg st="3" end="3"/>
                                            </p:txEl>
                                          </p:spTgt>
                                        </p:tgtEl>
                                      </p:cBhvr>
                                    </p:animEffect>
                                  </p:childTnLst>
                                </p:cTn>
                              </p:par>
                            </p:childTnLst>
                          </p:cTn>
                        </p:par>
                        <p:par>
                          <p:cTn id="20" fill="hold">
                            <p:stCondLst>
                              <p:cond delay="6000"/>
                            </p:stCondLst>
                            <p:childTnLst>
                              <p:par>
                                <p:cTn id="21" presetID="16" presetClass="entr" presetSubtype="21"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1250"/>
                                        <p:tgtEl>
                                          <p:spTgt spid="2">
                                            <p:txEl>
                                              <p:pRg st="4" end="4"/>
                                            </p:txEl>
                                          </p:spTgt>
                                        </p:tgtEl>
                                      </p:cBhvr>
                                    </p:animEffect>
                                  </p:childTnLst>
                                </p:cTn>
                              </p:par>
                            </p:childTnLst>
                          </p:cTn>
                        </p:par>
                        <p:par>
                          <p:cTn id="24" fill="hold">
                            <p:stCondLst>
                              <p:cond delay="7500"/>
                            </p:stCondLst>
                            <p:childTnLst>
                              <p:par>
                                <p:cTn id="25" presetID="16" presetClass="entr" presetSubtype="21"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125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1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9"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31800"/>
            <a:ext cx="571500" cy="2746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23" name="文本框 6"/>
          <p:cNvSpPr txBox="1">
            <a:spLocks noChangeArrowheads="1"/>
          </p:cNvSpPr>
          <p:nvPr/>
        </p:nvSpPr>
        <p:spPr bwMode="auto">
          <a:xfrm>
            <a:off x="361950" y="354013"/>
            <a:ext cx="7970838" cy="430212"/>
          </a:xfrm>
          <a:prstGeom prst="rect">
            <a:avLst/>
          </a:prstGeom>
          <a:noFill/>
          <a:ln w="9525">
            <a:noFill/>
            <a:miter lim="800000"/>
          </a:ln>
        </p:spPr>
        <p:txBody>
          <a:bodyPr>
            <a:spAutoFit/>
          </a:bodyPr>
          <a:lstStyle/>
          <a:p>
            <a:pPr algn="ctr"/>
            <a:r>
              <a:rPr lang="en-US" altLang="zh-CN" sz="2200" b="1">
                <a:solidFill>
                  <a:srgbClr val="404040"/>
                </a:solidFill>
                <a:latin typeface="Century Gothic" panose="020B0502020202020204" pitchFamily="34" charset="0"/>
                <a:ea typeface="微软雅黑" panose="020B0503020204020204" pitchFamily="34" charset="-122"/>
                <a:sym typeface="Calibri" panose="020F0502020204030204" pitchFamily="34" charset="0"/>
              </a:rPr>
              <a:t>When do you need to write an Ask-for-help letter?</a:t>
            </a:r>
            <a:endParaRPr lang="en-US" altLang="zh-CN" sz="2200" b="1">
              <a:solidFill>
                <a:srgbClr val="404040"/>
              </a:solidFill>
              <a:latin typeface="Century Gothic" panose="020B0502020202020204" pitchFamily="34" charset="0"/>
              <a:ea typeface="微软雅黑" panose="020B0503020204020204" pitchFamily="34" charset="-122"/>
              <a:sym typeface="Calibri" panose="020F0502020204030204" pitchFamily="34" charset="0"/>
            </a:endParaRPr>
          </a:p>
        </p:txBody>
      </p:sp>
      <p:pic>
        <p:nvPicPr>
          <p:cNvPr id="5124" name="图片 5"/>
          <p:cNvPicPr>
            <a:picLocks noChangeAspect="1" noChangeArrowheads="1"/>
          </p:cNvPicPr>
          <p:nvPr/>
        </p:nvPicPr>
        <p:blipFill>
          <a:blip r:embed="rId1" cstate="print"/>
          <a:srcRect/>
          <a:stretch>
            <a:fillRect/>
          </a:stretch>
        </p:blipFill>
        <p:spPr bwMode="auto">
          <a:xfrm>
            <a:off x="9371013" y="-14288"/>
            <a:ext cx="2820987" cy="6858001"/>
          </a:xfrm>
          <a:prstGeom prst="rect">
            <a:avLst/>
          </a:prstGeom>
          <a:noFill/>
          <a:ln w="9525">
            <a:noFill/>
            <a:miter lim="800000"/>
            <a:headEnd/>
            <a:tailEnd/>
          </a:ln>
        </p:spPr>
      </p:pic>
      <p:sp>
        <p:nvSpPr>
          <p:cNvPr id="5125" name="矩形 10"/>
          <p:cNvSpPr>
            <a:spLocks noChangeArrowheads="1"/>
          </p:cNvSpPr>
          <p:nvPr/>
        </p:nvSpPr>
        <p:spPr bwMode="auto">
          <a:xfrm>
            <a:off x="9371013" y="-26988"/>
            <a:ext cx="2820987" cy="6883401"/>
          </a:xfrm>
          <a:prstGeom prst="rect">
            <a:avLst/>
          </a:prstGeom>
          <a:solidFill>
            <a:schemeClr val="bg1">
              <a:alpha val="41176"/>
            </a:schemeClr>
          </a:solidFill>
          <a:ln w="9525" algn="ctr">
            <a:noFill/>
            <a:round/>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5" name="矩形 4"/>
          <p:cNvSpPr/>
          <p:nvPr/>
        </p:nvSpPr>
        <p:spPr>
          <a:xfrm>
            <a:off x="612775" y="431800"/>
            <a:ext cx="53975" cy="2746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5127" name="图片 1"/>
          <p:cNvPicPr>
            <a:picLocks noChangeAspect="1" noChangeArrowheads="1"/>
          </p:cNvPicPr>
          <p:nvPr/>
        </p:nvPicPr>
        <p:blipFill>
          <a:blip r:embed="rId2" cstate="print"/>
          <a:srcRect/>
          <a:stretch>
            <a:fillRect/>
          </a:stretch>
        </p:blipFill>
        <p:spPr bwMode="auto">
          <a:xfrm>
            <a:off x="352425" y="992188"/>
            <a:ext cx="8766175" cy="5249862"/>
          </a:xfrm>
          <a:prstGeom prst="rect">
            <a:avLst/>
          </a:prstGeom>
          <a:noFill/>
          <a:ln w="9525">
            <a:noFill/>
            <a:miter lim="800000"/>
            <a:headEnd/>
            <a:tailEnd/>
          </a:ln>
        </p:spPr>
      </p:pic>
      <p:sp>
        <p:nvSpPr>
          <p:cNvPr id="5128"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9" name="TextBox 14"/>
          <p:cNvSpPr>
            <a:spLocks noChangeArrowheads="1"/>
          </p:cNvSpPr>
          <p:nvPr/>
        </p:nvSpPr>
        <p:spPr bwMode="auto">
          <a:xfrm>
            <a:off x="11634788" y="6343650"/>
            <a:ext cx="282575" cy="3397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2</a:t>
            </a:r>
            <a:endParaRPr lang="zh-CN" altLang="en-US" sz="1600">
              <a:solidFill>
                <a:srgbClr val="9E0808"/>
              </a:solidFill>
              <a:latin typeface="Impact" panose="020B0806030902050204" pitchFamily="34" charset="0"/>
              <a:sym typeface="Impact" panose="020B080603090205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36867"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6868" name="TextBox 39"/>
          <p:cNvSpPr>
            <a:spLocks noChangeArrowheads="1"/>
          </p:cNvSpPr>
          <p:nvPr/>
        </p:nvSpPr>
        <p:spPr bwMode="auto">
          <a:xfrm rot="-5400000">
            <a:off x="-1321594" y="3747294"/>
            <a:ext cx="424497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Appreciation</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36869" name="Group 89"/>
          <p:cNvGrpSpPr/>
          <p:nvPr/>
        </p:nvGrpSpPr>
        <p:grpSpPr bwMode="auto">
          <a:xfrm>
            <a:off x="304800" y="785813"/>
            <a:ext cx="755650" cy="1008062"/>
            <a:chOff x="0" y="0"/>
            <a:chExt cx="2692401" cy="3448051"/>
          </a:xfrm>
        </p:grpSpPr>
        <p:sp>
          <p:nvSpPr>
            <p:cNvPr id="36875"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36876"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36877"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6878"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6879"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36880"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6881"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36870"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rPr>
              <a:t>Model Appreciation</a:t>
            </a:r>
            <a:endPar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sp>
        <p:nvSpPr>
          <p:cNvPr id="36871"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2" name="矩形 1"/>
          <p:cNvSpPr/>
          <p:nvPr/>
        </p:nvSpPr>
        <p:spPr>
          <a:xfrm>
            <a:off x="1493838" y="817693"/>
            <a:ext cx="10390981" cy="5693866"/>
          </a:xfrm>
          <a:prstGeom prst="rect">
            <a:avLst/>
          </a:prstGeom>
        </p:spPr>
        <p:txBody>
          <a:bodyPr wrap="square">
            <a:spAutoFit/>
          </a:bodyPr>
          <a:lstStyle/>
          <a:p>
            <a:pPr algn="just">
              <a:lnSpc>
                <a:spcPct val="200000"/>
              </a:lnSpc>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 </a:t>
            </a:r>
            <a:r>
              <a:rPr lang="zh-CN" altLang="en-US" sz="3000" b="1" kern="0" spc="25" dirty="0" smtClean="0">
                <a:solidFill>
                  <a:srgbClr val="333333"/>
                </a:solidFill>
                <a:latin typeface="Times New Roman" panose="02020603050405020304" pitchFamily="18" charset="0"/>
                <a:cs typeface="Times New Roman" panose="02020603050405020304" pitchFamily="18" charset="0"/>
              </a:rPr>
              <a:t>（</a:t>
            </a:r>
            <a:r>
              <a:rPr lang="zh-CN" altLang="zh-CN" sz="3000" b="1" kern="0" spc="25" dirty="0" smtClean="0">
                <a:solidFill>
                  <a:srgbClr val="333333"/>
                </a:solidFill>
                <a:latin typeface="Times New Roman" panose="02020603050405020304" pitchFamily="18" charset="0"/>
                <a:cs typeface="Times New Roman" panose="02020603050405020304" pitchFamily="18" charset="0"/>
              </a:rPr>
              <a:t>真题再现</a:t>
            </a:r>
            <a:r>
              <a:rPr lang="en-US" altLang="zh-CN" sz="2800" b="1" kern="0" spc="25" dirty="0" smtClean="0">
                <a:solidFill>
                  <a:srgbClr val="333333"/>
                </a:solidFill>
                <a:latin typeface="Times New Roman" panose="02020603050405020304" pitchFamily="18" charset="0"/>
                <a:cs typeface="Times New Roman" panose="02020603050405020304" pitchFamily="18" charset="0"/>
              </a:rPr>
              <a:t>:</a:t>
            </a:r>
            <a:r>
              <a:rPr lang="en-US" altLang="zh-CN" sz="3000" b="1" kern="0" spc="25" dirty="0" smtClean="0">
                <a:solidFill>
                  <a:srgbClr val="333333"/>
                </a:solidFill>
                <a:latin typeface="Times New Roman" panose="02020603050405020304" pitchFamily="18" charset="0"/>
                <a:cs typeface="Times New Roman" panose="02020603050405020304" pitchFamily="18" charset="0"/>
              </a:rPr>
              <a:t>2016</a:t>
            </a:r>
            <a:r>
              <a:rPr lang="zh-CN" altLang="en-US" sz="3000" b="1" kern="0" spc="25" dirty="0">
                <a:solidFill>
                  <a:srgbClr val="333333"/>
                </a:solidFill>
                <a:latin typeface="Times New Roman" panose="02020603050405020304" pitchFamily="18" charset="0"/>
                <a:cs typeface="Times New Roman" panose="02020603050405020304" pitchFamily="18" charset="0"/>
              </a:rPr>
              <a:t>全国卷</a:t>
            </a:r>
            <a:r>
              <a:rPr lang="en-US" altLang="zh-CN" sz="3000" b="1" kern="0" spc="25" dirty="0">
                <a:solidFill>
                  <a:srgbClr val="333333"/>
                </a:solidFill>
                <a:latin typeface="Times New Roman" panose="02020603050405020304" pitchFamily="18" charset="0"/>
                <a:cs typeface="Times New Roman" panose="02020603050405020304" pitchFamily="18" charset="0"/>
              </a:rPr>
              <a:t>1</a:t>
            </a:r>
            <a:r>
              <a:rPr lang="zh-CN" altLang="en-US" sz="3000" b="1" kern="0" spc="25" dirty="0">
                <a:solidFill>
                  <a:srgbClr val="333333"/>
                </a:solidFill>
                <a:latin typeface="Times New Roman" panose="02020603050405020304" pitchFamily="18" charset="0"/>
                <a:cs typeface="Times New Roman" panose="02020603050405020304" pitchFamily="18" charset="0"/>
              </a:rPr>
              <a:t>）假如你是李华，暑假想去一家外资公司兼职，已写好申请和个人简历（</a:t>
            </a:r>
            <a:r>
              <a:rPr lang="en-US" altLang="zh-CN" sz="3000" b="1" kern="0" spc="25" dirty="0">
                <a:solidFill>
                  <a:srgbClr val="333333"/>
                </a:solidFill>
                <a:latin typeface="Times New Roman" panose="02020603050405020304" pitchFamily="18" charset="0"/>
                <a:cs typeface="Times New Roman" panose="02020603050405020304" pitchFamily="18" charset="0"/>
              </a:rPr>
              <a:t>resume</a:t>
            </a:r>
            <a:r>
              <a:rPr lang="zh-CN" altLang="en-US" sz="3000" b="1" kern="0" spc="25" dirty="0">
                <a:solidFill>
                  <a:srgbClr val="333333"/>
                </a:solidFill>
                <a:latin typeface="Times New Roman" panose="02020603050405020304" pitchFamily="18" charset="0"/>
                <a:cs typeface="Times New Roman" panose="02020603050405020304" pitchFamily="18" charset="0"/>
              </a:rPr>
              <a:t>）。给外教</a:t>
            </a:r>
            <a:r>
              <a:rPr lang="en-US" altLang="zh-CN" sz="3000" b="1" kern="0" spc="25" dirty="0" err="1">
                <a:solidFill>
                  <a:srgbClr val="333333"/>
                </a:solidFill>
                <a:latin typeface="Times New Roman" panose="02020603050405020304" pitchFamily="18" charset="0"/>
                <a:cs typeface="Times New Roman" panose="02020603050405020304" pitchFamily="18" charset="0"/>
              </a:rPr>
              <a:t>Ms</a:t>
            </a:r>
            <a:r>
              <a:rPr lang="en-US" altLang="zh-CN" sz="3000" b="1" kern="0" spc="25" dirty="0">
                <a:solidFill>
                  <a:srgbClr val="333333"/>
                </a:solidFill>
                <a:latin typeface="Times New Roman" panose="02020603050405020304" pitchFamily="18" charset="0"/>
                <a:cs typeface="Times New Roman" panose="02020603050405020304" pitchFamily="18" charset="0"/>
              </a:rPr>
              <a:t> Jenkins</a:t>
            </a:r>
            <a:r>
              <a:rPr lang="zh-CN" altLang="en-US" sz="3000" b="1" kern="0" spc="25" dirty="0">
                <a:solidFill>
                  <a:srgbClr val="333333"/>
                </a:solidFill>
                <a:latin typeface="Times New Roman" panose="02020603050405020304" pitchFamily="18" charset="0"/>
                <a:cs typeface="Times New Roman" panose="02020603050405020304" pitchFamily="18" charset="0"/>
              </a:rPr>
              <a:t>写信，请她帮你修改所附的文字和格式（</a:t>
            </a:r>
            <a:r>
              <a:rPr lang="en-US" altLang="zh-CN" sz="3000" b="1" kern="0" spc="25" dirty="0">
                <a:solidFill>
                  <a:srgbClr val="333333"/>
                </a:solidFill>
                <a:latin typeface="Times New Roman" panose="02020603050405020304" pitchFamily="18" charset="0"/>
                <a:cs typeface="Times New Roman" panose="02020603050405020304" pitchFamily="18" charset="0"/>
              </a:rPr>
              <a:t>format</a:t>
            </a:r>
            <a:r>
              <a:rPr lang="zh-CN" altLang="en-US" sz="3000" b="1" kern="0" spc="25" dirty="0">
                <a:solidFill>
                  <a:srgbClr val="333333"/>
                </a:solidFill>
                <a:latin typeface="Times New Roman" panose="02020603050405020304" pitchFamily="18" charset="0"/>
                <a:cs typeface="Times New Roman" panose="02020603050405020304" pitchFamily="18" charset="0"/>
              </a:rPr>
              <a:t>）。</a:t>
            </a:r>
            <a:endParaRPr lang="zh-CN" altLang="en-US" sz="3000" b="1" kern="0" spc="25" dirty="0">
              <a:solidFill>
                <a:srgbClr val="333333"/>
              </a:solidFill>
              <a:latin typeface="Times New Roman" panose="02020603050405020304" pitchFamily="18" charset="0"/>
              <a:cs typeface="Times New Roman" panose="02020603050405020304" pitchFamily="18" charset="0"/>
            </a:endParaRPr>
          </a:p>
          <a:p>
            <a:pPr algn="just">
              <a:lnSpc>
                <a:spcPct val="200000"/>
              </a:lnSpc>
              <a:spcAft>
                <a:spcPts val="0"/>
              </a:spcAft>
              <a:defRPr/>
            </a:pPr>
            <a:r>
              <a:rPr lang="zh-CN" altLang="en-US" sz="3000" b="1" kern="0" spc="25" dirty="0">
                <a:solidFill>
                  <a:srgbClr val="333333"/>
                </a:solidFill>
                <a:latin typeface="Times New Roman" panose="02020603050405020304" pitchFamily="18" charset="0"/>
                <a:cs typeface="Times New Roman" panose="02020603050405020304" pitchFamily="18" charset="0"/>
              </a:rPr>
              <a:t>注意：</a:t>
            </a:r>
            <a:r>
              <a:rPr lang="en-US" altLang="zh-CN" sz="3000" b="1" kern="0" spc="25" dirty="0">
                <a:solidFill>
                  <a:srgbClr val="333333"/>
                </a:solidFill>
                <a:latin typeface="Times New Roman" panose="02020603050405020304" pitchFamily="18" charset="0"/>
                <a:cs typeface="Times New Roman" panose="02020603050405020304" pitchFamily="18" charset="0"/>
              </a:rPr>
              <a:t>1. </a:t>
            </a:r>
            <a:r>
              <a:rPr lang="zh-CN" altLang="en-US" sz="3000" b="1" kern="0" spc="25" dirty="0">
                <a:solidFill>
                  <a:srgbClr val="333333"/>
                </a:solidFill>
                <a:latin typeface="Times New Roman" panose="02020603050405020304" pitchFamily="18" charset="0"/>
                <a:cs typeface="Times New Roman" panose="02020603050405020304" pitchFamily="18" charset="0"/>
              </a:rPr>
              <a:t>词数</a:t>
            </a:r>
            <a:r>
              <a:rPr lang="en-US" altLang="zh-CN" sz="3000" b="1" kern="0" spc="25" dirty="0">
                <a:solidFill>
                  <a:srgbClr val="333333"/>
                </a:solidFill>
                <a:latin typeface="Times New Roman" panose="02020603050405020304" pitchFamily="18" charset="0"/>
                <a:cs typeface="Times New Roman" panose="02020603050405020304" pitchFamily="18" charset="0"/>
              </a:rPr>
              <a:t>100</a:t>
            </a:r>
            <a:r>
              <a:rPr lang="zh-CN" altLang="en-US" sz="3000" b="1" kern="0" spc="25" dirty="0">
                <a:solidFill>
                  <a:srgbClr val="333333"/>
                </a:solidFill>
                <a:latin typeface="Times New Roman" panose="02020603050405020304" pitchFamily="18" charset="0"/>
                <a:cs typeface="Times New Roman" panose="02020603050405020304" pitchFamily="18" charset="0"/>
              </a:rPr>
              <a:t>左右；  </a:t>
            </a:r>
            <a:endParaRPr lang="zh-CN" altLang="en-US" sz="3000" b="1" kern="0" spc="25" dirty="0">
              <a:solidFill>
                <a:srgbClr val="333333"/>
              </a:solidFill>
              <a:latin typeface="Times New Roman" panose="02020603050405020304" pitchFamily="18" charset="0"/>
              <a:cs typeface="Times New Roman" panose="02020603050405020304" pitchFamily="18" charset="0"/>
            </a:endParaRPr>
          </a:p>
          <a:p>
            <a:pPr algn="just">
              <a:lnSpc>
                <a:spcPct val="200000"/>
              </a:lnSpc>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            2. </a:t>
            </a:r>
            <a:r>
              <a:rPr lang="zh-CN" altLang="en-US" sz="3000" b="1" kern="0" spc="25" dirty="0">
                <a:solidFill>
                  <a:srgbClr val="333333"/>
                </a:solidFill>
                <a:latin typeface="Times New Roman" panose="02020603050405020304" pitchFamily="18" charset="0"/>
                <a:cs typeface="Times New Roman" panose="02020603050405020304" pitchFamily="18" charset="0"/>
              </a:rPr>
              <a:t>可适当增加细节，使行文连贯</a:t>
            </a:r>
            <a:endParaRPr lang="zh-CN" altLang="en-US" sz="3000" b="1" kern="0" spc="25" dirty="0">
              <a:solidFill>
                <a:srgbClr val="333333"/>
              </a:solidFill>
              <a:latin typeface="Times New Roman" panose="02020603050405020304" pitchFamily="18" charset="0"/>
              <a:cs typeface="Times New Roman" panose="02020603050405020304" pitchFamily="18" charset="0"/>
            </a:endParaRPr>
          </a:p>
          <a:p>
            <a:pPr algn="r">
              <a:lnSpc>
                <a:spcPct val="200000"/>
              </a:lnSpc>
              <a:spcAft>
                <a:spcPts val="0"/>
              </a:spcAft>
              <a:defRPr/>
            </a:pPr>
            <a:endParaRPr lang="en-US" altLang="zh-CN" sz="3000" b="1" kern="0" spc="25" dirty="0">
              <a:solidFill>
                <a:srgbClr val="333333"/>
              </a:solidFill>
              <a:latin typeface="Times New Roman" panose="02020603050405020304" pitchFamily="18" charset="0"/>
              <a:cs typeface="Times New Roman" panose="02020603050405020304" pitchFamily="18" charset="0"/>
            </a:endParaRPr>
          </a:p>
        </p:txBody>
      </p:sp>
      <p:sp>
        <p:nvSpPr>
          <p:cNvPr id="36873"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6874"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31</a:t>
            </a:r>
            <a:endParaRPr lang="zh-CN" altLang="en-US" sz="1600">
              <a:solidFill>
                <a:srgbClr val="9E0808"/>
              </a:solidFill>
              <a:latin typeface="Impact" panose="020B0806030902050204" pitchFamily="34" charset="0"/>
              <a:sym typeface="Impact" panose="020B080603090205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37891"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7892"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37893" name="Group 89"/>
          <p:cNvGrpSpPr/>
          <p:nvPr/>
        </p:nvGrpSpPr>
        <p:grpSpPr bwMode="auto">
          <a:xfrm>
            <a:off x="304800" y="785813"/>
            <a:ext cx="755650" cy="1008062"/>
            <a:chOff x="0" y="0"/>
            <a:chExt cx="2692401" cy="3448051"/>
          </a:xfrm>
        </p:grpSpPr>
        <p:sp>
          <p:nvSpPr>
            <p:cNvPr id="37925"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37926"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37927"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7928"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7929"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37930"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7931"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37894"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37895"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7896"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32</a:t>
            </a:r>
            <a:endParaRPr lang="zh-CN" altLang="en-US" sz="1600">
              <a:solidFill>
                <a:srgbClr val="9E0808"/>
              </a:solidFill>
              <a:latin typeface="Impact" panose="020B0806030902050204" pitchFamily="34" charset="0"/>
              <a:sym typeface="Impact" panose="020B0806030902050204" pitchFamily="34" charset="0"/>
            </a:endParaRPr>
          </a:p>
        </p:txBody>
      </p:sp>
      <p:graphicFrame>
        <p:nvGraphicFramePr>
          <p:cNvPr id="18" name="Group 3"/>
          <p:cNvGraphicFramePr/>
          <p:nvPr/>
        </p:nvGraphicFramePr>
        <p:xfrm>
          <a:off x="4592638" y="1016000"/>
          <a:ext cx="7491412" cy="1775450"/>
        </p:xfrm>
        <a:graphic>
          <a:graphicData uri="http://schemas.openxmlformats.org/drawingml/2006/table">
            <a:tbl>
              <a:tblPr/>
              <a:tblGrid>
                <a:gridCol w="7491412"/>
              </a:tblGrid>
              <a:tr h="1774825">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rPr>
                        <a:t>Writing purpose:</a:t>
                      </a:r>
                      <a:r>
                        <a:rPr kumimoji="0" lang="zh-CN" alt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rPr>
                        <a:t> </a:t>
                      </a:r>
                      <a:r>
                        <a:rPr kumimoji="0" 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rPr>
                        <a:t>introduction and the background of asking for favor</a:t>
                      </a:r>
                      <a:endParaRPr kumimoji="0" 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endParaRPr>
                    </a:p>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rPr>
                        <a:t>take a part- time job during the summer vacation </a:t>
                      </a:r>
                      <a:endPar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endParaRPr>
                    </a:p>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rPr>
                        <a:t>write an application letter and my resume</a:t>
                      </a:r>
                      <a:endPar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endParaRPr>
                    </a:p>
                  </a:txBody>
                  <a:tcPr marL="91455" marR="91455" marT="34285" marB="3428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AF1DD"/>
                    </a:solidFill>
                  </a:tcPr>
                </a:tc>
              </a:tr>
            </a:tbl>
          </a:graphicData>
        </a:graphic>
      </p:graphicFrame>
      <p:grpSp>
        <p:nvGrpSpPr>
          <p:cNvPr id="37903" name="组合 18"/>
          <p:cNvGrpSpPr/>
          <p:nvPr/>
        </p:nvGrpSpPr>
        <p:grpSpPr bwMode="auto">
          <a:xfrm>
            <a:off x="1501775" y="1074738"/>
            <a:ext cx="2900363" cy="1160462"/>
            <a:chOff x="42962" y="313699"/>
            <a:chExt cx="2901156" cy="1160462"/>
          </a:xfrm>
        </p:grpSpPr>
        <p:sp>
          <p:nvSpPr>
            <p:cNvPr id="26" name="箭头: V 形 25"/>
            <p:cNvSpPr/>
            <p:nvPr/>
          </p:nvSpPr>
          <p:spPr>
            <a:xfrm>
              <a:off x="42962" y="313699"/>
              <a:ext cx="2901156" cy="1160462"/>
            </a:xfrm>
            <a:prstGeom prst="chevron">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箭头: V 形 4"/>
            <p:cNvSpPr txBox="1"/>
            <p:nvPr/>
          </p:nvSpPr>
          <p:spPr>
            <a:xfrm>
              <a:off x="622558" y="313699"/>
              <a:ext cx="1741963" cy="1160462"/>
            </a:xfrm>
            <a:prstGeom prst="rect">
              <a:avLst/>
            </a:prstGeom>
          </p:spPr>
          <p:style>
            <a:lnRef idx="0">
              <a:scrgbClr r="0" g="0" b="0"/>
            </a:lnRef>
            <a:fillRef idx="0">
              <a:scrgbClr r="0" g="0" b="0"/>
            </a:fillRef>
            <a:effectRef idx="0">
              <a:scrgbClr r="0" g="0" b="0"/>
            </a:effectRef>
            <a:fontRef idx="minor">
              <a:schemeClr val="lt1"/>
            </a:fontRef>
          </p:style>
          <p:txBody>
            <a:bodyPr lIns="120015" tIns="40005" rIns="40005" bIns="40005" spcCol="1270" anchor="ctr"/>
            <a:lstStyle/>
            <a:p>
              <a:pPr algn="ctr" defTabSz="1333500">
                <a:lnSpc>
                  <a:spcPct val="90000"/>
                </a:lnSpc>
                <a:spcAft>
                  <a:spcPct val="35000"/>
                </a:spcAft>
                <a:defRPr/>
              </a:pPr>
              <a:r>
                <a:rPr lang="en-US" altLang="zh-CN" sz="3000" b="1" dirty="0"/>
                <a:t>Beginning</a:t>
              </a:r>
              <a:endParaRPr lang="zh-CN" altLang="en-US" sz="3000" b="1" dirty="0"/>
            </a:p>
          </p:txBody>
        </p:sp>
      </p:grpSp>
      <p:grpSp>
        <p:nvGrpSpPr>
          <p:cNvPr id="37904" name="组合 19"/>
          <p:cNvGrpSpPr/>
          <p:nvPr/>
        </p:nvGrpSpPr>
        <p:grpSpPr bwMode="auto">
          <a:xfrm>
            <a:off x="1492250" y="3114675"/>
            <a:ext cx="2900363" cy="1160463"/>
            <a:chOff x="33568" y="1684321"/>
            <a:chExt cx="2901156" cy="1160462"/>
          </a:xfrm>
        </p:grpSpPr>
        <p:sp>
          <p:nvSpPr>
            <p:cNvPr id="24" name="箭头: V 形 23"/>
            <p:cNvSpPr/>
            <p:nvPr/>
          </p:nvSpPr>
          <p:spPr>
            <a:xfrm>
              <a:off x="33568" y="1684321"/>
              <a:ext cx="2901156" cy="1160462"/>
            </a:xfrm>
            <a:prstGeom prst="chevron">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箭头: V 形 6"/>
            <p:cNvSpPr txBox="1"/>
            <p:nvPr/>
          </p:nvSpPr>
          <p:spPr>
            <a:xfrm>
              <a:off x="613164" y="1684321"/>
              <a:ext cx="1741963" cy="1160462"/>
            </a:xfrm>
            <a:prstGeom prst="rect">
              <a:avLst/>
            </a:prstGeom>
          </p:spPr>
          <p:style>
            <a:lnRef idx="0">
              <a:scrgbClr r="0" g="0" b="0"/>
            </a:lnRef>
            <a:fillRef idx="0">
              <a:scrgbClr r="0" g="0" b="0"/>
            </a:fillRef>
            <a:effectRef idx="0">
              <a:scrgbClr r="0" g="0" b="0"/>
            </a:effectRef>
            <a:fontRef idx="minor">
              <a:schemeClr val="lt1"/>
            </a:fontRef>
          </p:style>
          <p:txBody>
            <a:bodyPr lIns="120015" tIns="40005" rIns="40005" bIns="40005" spcCol="1270" anchor="ctr"/>
            <a:lstStyle/>
            <a:p>
              <a:pPr algn="ctr" defTabSz="1333500">
                <a:lnSpc>
                  <a:spcPct val="90000"/>
                </a:lnSpc>
                <a:spcAft>
                  <a:spcPct val="35000"/>
                </a:spcAft>
                <a:defRPr/>
              </a:pPr>
              <a:r>
                <a:rPr lang="en-US" altLang="zh-CN" sz="3000" b="1" dirty="0"/>
                <a:t>Main Body</a:t>
              </a:r>
              <a:endParaRPr lang="zh-CN" altLang="en-US" sz="3000" b="1" dirty="0"/>
            </a:p>
          </p:txBody>
        </p:sp>
      </p:grpSp>
      <p:grpSp>
        <p:nvGrpSpPr>
          <p:cNvPr id="37905" name="组合 20"/>
          <p:cNvGrpSpPr/>
          <p:nvPr/>
        </p:nvGrpSpPr>
        <p:grpSpPr bwMode="auto">
          <a:xfrm>
            <a:off x="1511300" y="5208588"/>
            <a:ext cx="2900363" cy="1160462"/>
            <a:chOff x="44157" y="3026466"/>
            <a:chExt cx="2901156" cy="1160462"/>
          </a:xfrm>
        </p:grpSpPr>
        <p:sp>
          <p:nvSpPr>
            <p:cNvPr id="22" name="箭头: V 形 21"/>
            <p:cNvSpPr/>
            <p:nvPr/>
          </p:nvSpPr>
          <p:spPr>
            <a:xfrm>
              <a:off x="44157" y="3026466"/>
              <a:ext cx="2901156" cy="1160462"/>
            </a:xfrm>
            <a:prstGeom prst="chevron">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箭头: V 形 8"/>
            <p:cNvSpPr txBox="1"/>
            <p:nvPr/>
          </p:nvSpPr>
          <p:spPr>
            <a:xfrm>
              <a:off x="623753" y="3026466"/>
              <a:ext cx="1741963" cy="1160462"/>
            </a:xfrm>
            <a:prstGeom prst="rect">
              <a:avLst/>
            </a:prstGeom>
          </p:spPr>
          <p:style>
            <a:lnRef idx="0">
              <a:scrgbClr r="0" g="0" b="0"/>
            </a:lnRef>
            <a:fillRef idx="0">
              <a:scrgbClr r="0" g="0" b="0"/>
            </a:fillRef>
            <a:effectRef idx="0">
              <a:scrgbClr r="0" g="0" b="0"/>
            </a:effectRef>
            <a:fontRef idx="minor">
              <a:schemeClr val="lt1"/>
            </a:fontRef>
          </p:style>
          <p:txBody>
            <a:bodyPr lIns="128016" tIns="42672" rIns="42672" bIns="42672" spcCol="1270" anchor="ctr"/>
            <a:lstStyle/>
            <a:p>
              <a:pPr algn="ctr" defTabSz="1422400">
                <a:lnSpc>
                  <a:spcPct val="90000"/>
                </a:lnSpc>
                <a:spcAft>
                  <a:spcPct val="35000"/>
                </a:spcAft>
                <a:defRPr/>
              </a:pPr>
              <a:r>
                <a:rPr lang="en-US" altLang="zh-CN" sz="3200" b="1" dirty="0"/>
                <a:t>Closing</a:t>
              </a:r>
              <a:endParaRPr lang="en-US" altLang="zh-CN" sz="3200" b="1" dirty="0"/>
            </a:p>
            <a:p>
              <a:pPr algn="ctr" defTabSz="1422400">
                <a:lnSpc>
                  <a:spcPct val="90000"/>
                </a:lnSpc>
                <a:spcAft>
                  <a:spcPct val="35000"/>
                </a:spcAft>
                <a:defRPr/>
              </a:pPr>
              <a:r>
                <a:rPr lang="en-US" altLang="zh-CN" sz="3200" b="1" dirty="0"/>
                <a:t>/Ending</a:t>
              </a:r>
              <a:endParaRPr lang="zh-CN" altLang="en-US" sz="3200" b="1" dirty="0"/>
            </a:p>
          </p:txBody>
        </p:sp>
      </p:grpSp>
      <p:graphicFrame>
        <p:nvGraphicFramePr>
          <p:cNvPr id="28" name="Group 3"/>
          <p:cNvGraphicFramePr/>
          <p:nvPr/>
        </p:nvGraphicFramePr>
        <p:xfrm>
          <a:off x="4592638" y="5208588"/>
          <a:ext cx="7491412" cy="922337"/>
        </p:xfrm>
        <a:graphic>
          <a:graphicData uri="http://schemas.openxmlformats.org/drawingml/2006/table">
            <a:tbl>
              <a:tblPr/>
              <a:tblGrid>
                <a:gridCol w="7491412"/>
              </a:tblGrid>
              <a:tr h="922337">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altLang="zh-CN"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Expectation for assistance and expression of your appreciation</a:t>
                      </a:r>
                      <a:r>
                        <a:rPr lang="en-US" altLang="zh-CN" sz="2800" b="1" kern="1200" dirty="0">
                          <a:solidFill>
                            <a:schemeClr val="tx1"/>
                          </a:solidFill>
                          <a:effectLst/>
                          <a:latin typeface="+mn-lt"/>
                          <a:ea typeface="+mn-ea"/>
                          <a:cs typeface="+mn-cs"/>
                        </a:rPr>
                        <a:t>.</a:t>
                      </a:r>
                      <a:endParaRPr kumimoji="0" lang="zh-CN" altLang="en-US"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91455" marR="91455" marT="34309" marB="3430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graphicFrame>
        <p:nvGraphicFramePr>
          <p:cNvPr id="29" name="Group 3"/>
          <p:cNvGraphicFramePr/>
          <p:nvPr/>
        </p:nvGraphicFramePr>
        <p:xfrm>
          <a:off x="4592638" y="3114675"/>
          <a:ext cx="7491412" cy="1775450"/>
        </p:xfrm>
        <a:graphic>
          <a:graphicData uri="http://schemas.openxmlformats.org/drawingml/2006/table">
            <a:tbl>
              <a:tblPr/>
              <a:tblGrid>
                <a:gridCol w="7491412"/>
              </a:tblGrid>
              <a:tr h="1774825">
                <a:tc>
                  <a:txBody>
                    <a:bodyPr/>
                    <a:lstStyle/>
                    <a:p>
                      <a:r>
                        <a:rPr kumimoji="0" lang="en-US"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rPr>
                        <a:t>describing the details of assistance or guidance that you seek </a:t>
                      </a:r>
                      <a:endParaRPr kumimoji="0" lang="zh-CN"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endParaRPr>
                    </a:p>
                    <a:p>
                      <a:r>
                        <a:rPr kumimoji="0" lang="en-US"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rPr>
                        <a:t>describing about the difficulties you are faced with. </a:t>
                      </a:r>
                      <a:endParaRPr kumimoji="0" lang="zh-CN"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endParaRPr>
                    </a:p>
                  </a:txBody>
                  <a:tcPr marL="91455" marR="91455" marT="34285" marB="3428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ADA"/>
                    </a:solidFill>
                  </a:tcPr>
                </a:tc>
              </a:tr>
            </a:tbl>
          </a:graphicData>
        </a:graphic>
      </p:graphicFrame>
      <p:sp>
        <p:nvSpPr>
          <p:cNvPr id="37918"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rPr>
              <a:t>Model Appreciation</a:t>
            </a:r>
            <a:endPar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pic>
        <p:nvPicPr>
          <p:cNvPr id="8" name="图片 7" descr="水印"/>
          <p:cNvPicPr>
            <a:picLocks noChangeAspect="1"/>
          </p:cNvPicPr>
          <p:nvPr userDrawn="1"/>
        </p:nvPicPr>
        <p:blipFill>
          <a:blip r:embed="rId1"/>
          <a:stretch>
            <a:fillRect/>
          </a:stretch>
        </p:blipFill>
        <p:spPr>
          <a:xfrm>
            <a:off x="6630670" y="63500"/>
            <a:ext cx="5457825" cy="1766570"/>
          </a:xfrm>
          <a:prstGeom prst="rect">
            <a:avLst/>
          </a:prstGeom>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75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38915"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8916"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38917" name="Group 89"/>
          <p:cNvGrpSpPr/>
          <p:nvPr/>
        </p:nvGrpSpPr>
        <p:grpSpPr bwMode="auto">
          <a:xfrm>
            <a:off x="304800" y="785813"/>
            <a:ext cx="755650" cy="1008062"/>
            <a:chOff x="0" y="0"/>
            <a:chExt cx="2692401" cy="3448051"/>
          </a:xfrm>
        </p:grpSpPr>
        <p:sp>
          <p:nvSpPr>
            <p:cNvPr id="38932"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38933"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38934"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8935"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8936"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38937"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8938"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38918"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38919"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8920"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33</a:t>
            </a:r>
            <a:endParaRPr lang="zh-CN" altLang="en-US" sz="1600">
              <a:solidFill>
                <a:srgbClr val="9E0808"/>
              </a:solidFill>
              <a:latin typeface="Impact" panose="020B0806030902050204" pitchFamily="34" charset="0"/>
              <a:sym typeface="Impact" panose="020B0806030902050204" pitchFamily="34" charset="0"/>
            </a:endParaRPr>
          </a:p>
        </p:txBody>
      </p:sp>
      <p:sp>
        <p:nvSpPr>
          <p:cNvPr id="2" name="矩形 1"/>
          <p:cNvSpPr/>
          <p:nvPr/>
        </p:nvSpPr>
        <p:spPr>
          <a:xfrm>
            <a:off x="1725613" y="3013075"/>
            <a:ext cx="10466387" cy="3033713"/>
          </a:xfrm>
          <a:prstGeom prst="rect">
            <a:avLst/>
          </a:prstGeom>
        </p:spPr>
        <p:txBody>
          <a:bodyPr>
            <a:spAutoFit/>
          </a:bodyPr>
          <a:lstStyle/>
          <a:p>
            <a:pPr>
              <a:lnSpc>
                <a:spcPct val="13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1. I'm eager for your timely help.</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3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2. I’d like to request your unreserved help.</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3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3. I'm writing to ask whether you could do me a favor...</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3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4. Faced with/Facing so many difficulties, I have to turn to you for help.</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p:txBody>
      </p:sp>
      <p:graphicFrame>
        <p:nvGraphicFramePr>
          <p:cNvPr id="34" name="Group 3"/>
          <p:cNvGraphicFramePr/>
          <p:nvPr/>
        </p:nvGraphicFramePr>
        <p:xfrm>
          <a:off x="4592638" y="1016000"/>
          <a:ext cx="7491412" cy="1775450"/>
        </p:xfrm>
        <a:graphic>
          <a:graphicData uri="http://schemas.openxmlformats.org/drawingml/2006/table">
            <a:tbl>
              <a:tblPr/>
              <a:tblGrid>
                <a:gridCol w="7491412"/>
              </a:tblGrid>
              <a:tr h="1774825">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rPr>
                        <a:t>Writing purpose:</a:t>
                      </a:r>
                      <a:r>
                        <a:rPr kumimoji="0" lang="zh-CN" alt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rPr>
                        <a:t> </a:t>
                      </a:r>
                      <a:r>
                        <a:rPr kumimoji="0" 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rPr>
                        <a:t>introduction and the background of asking for favor</a:t>
                      </a:r>
                      <a:endParaRPr kumimoji="0" lang="en-US"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sym typeface="Calibri" panose="020F0502020204030204" pitchFamily="34" charset="0"/>
                      </a:endParaRPr>
                    </a:p>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rPr>
                        <a:t>take a part- time job during the summer vacation </a:t>
                      </a:r>
                      <a:endPar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endParaRPr>
                    </a:p>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rPr>
                        <a:t>write an application letter and my resume</a:t>
                      </a:r>
                      <a:endPar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endParaRPr>
                    </a:p>
                  </a:txBody>
                  <a:tcPr marL="91455" marR="91455" marT="34285" marB="3428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AF1DD"/>
                    </a:solidFill>
                  </a:tcPr>
                </a:tc>
              </a:tr>
            </a:tbl>
          </a:graphicData>
        </a:graphic>
      </p:graphicFrame>
      <p:grpSp>
        <p:nvGrpSpPr>
          <p:cNvPr id="38928" name="组合 34"/>
          <p:cNvGrpSpPr/>
          <p:nvPr/>
        </p:nvGrpSpPr>
        <p:grpSpPr bwMode="auto">
          <a:xfrm>
            <a:off x="1501775" y="1074738"/>
            <a:ext cx="2900363" cy="1160462"/>
            <a:chOff x="42962" y="313699"/>
            <a:chExt cx="2901156" cy="1160462"/>
          </a:xfrm>
        </p:grpSpPr>
        <p:sp>
          <p:nvSpPr>
            <p:cNvPr id="36" name="箭头: V 形 35"/>
            <p:cNvSpPr/>
            <p:nvPr/>
          </p:nvSpPr>
          <p:spPr>
            <a:xfrm>
              <a:off x="42962" y="313699"/>
              <a:ext cx="2901156" cy="1160462"/>
            </a:xfrm>
            <a:prstGeom prst="chevron">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箭头: V 形 4"/>
            <p:cNvSpPr txBox="1"/>
            <p:nvPr/>
          </p:nvSpPr>
          <p:spPr>
            <a:xfrm>
              <a:off x="622558" y="313699"/>
              <a:ext cx="1741963" cy="1160462"/>
            </a:xfrm>
            <a:prstGeom prst="rect">
              <a:avLst/>
            </a:prstGeom>
          </p:spPr>
          <p:style>
            <a:lnRef idx="0">
              <a:scrgbClr r="0" g="0" b="0"/>
            </a:lnRef>
            <a:fillRef idx="0">
              <a:scrgbClr r="0" g="0" b="0"/>
            </a:fillRef>
            <a:effectRef idx="0">
              <a:scrgbClr r="0" g="0" b="0"/>
            </a:effectRef>
            <a:fontRef idx="minor">
              <a:schemeClr val="lt1"/>
            </a:fontRef>
          </p:style>
          <p:txBody>
            <a:bodyPr lIns="120015" tIns="40005" rIns="40005" bIns="40005" spcCol="1270" anchor="ctr"/>
            <a:lstStyle/>
            <a:p>
              <a:pPr algn="ctr" defTabSz="1333500">
                <a:lnSpc>
                  <a:spcPct val="90000"/>
                </a:lnSpc>
                <a:spcAft>
                  <a:spcPct val="35000"/>
                </a:spcAft>
                <a:defRPr/>
              </a:pPr>
              <a:r>
                <a:rPr lang="en-US" altLang="zh-CN" sz="3000" b="1" dirty="0"/>
                <a:t>Beginning</a:t>
              </a:r>
              <a:endParaRPr lang="zh-CN" altLang="en-US" sz="3000" b="1" dirty="0"/>
            </a:p>
          </p:txBody>
        </p:sp>
      </p:grpSp>
      <p:sp>
        <p:nvSpPr>
          <p:cNvPr id="38929"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rPr>
              <a:t>Model Appreciation</a:t>
            </a:r>
            <a:endPar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pic>
        <p:nvPicPr>
          <p:cNvPr id="8" name="图片 7" descr="水印"/>
          <p:cNvPicPr>
            <a:picLocks noChangeAspect="1"/>
          </p:cNvPicPr>
          <p:nvPr userDrawn="1"/>
        </p:nvPicPr>
        <p:blipFill>
          <a:blip r:embed="rId1"/>
          <a:stretch>
            <a:fillRect/>
          </a:stretch>
        </p:blipFill>
        <p:spPr>
          <a:xfrm>
            <a:off x="6630670" y="63500"/>
            <a:ext cx="5457825" cy="1766570"/>
          </a:xfrm>
          <a:prstGeom prst="rect">
            <a:avLst/>
          </a:prstGeom>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7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1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1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500"/>
                            </p:stCondLst>
                            <p:childTnLst>
                              <p:par>
                                <p:cTn id="25" presetID="2" presetClass="entr" presetSubtype="4"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1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39939"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9940"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39941" name="Group 89"/>
          <p:cNvGrpSpPr/>
          <p:nvPr/>
        </p:nvGrpSpPr>
        <p:grpSpPr bwMode="auto">
          <a:xfrm>
            <a:off x="304800" y="785813"/>
            <a:ext cx="755650" cy="1008062"/>
            <a:chOff x="0" y="0"/>
            <a:chExt cx="2692401" cy="3448051"/>
          </a:xfrm>
        </p:grpSpPr>
        <p:sp>
          <p:nvSpPr>
            <p:cNvPr id="39956"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39957"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39958"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9959"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9960"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39961"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39962"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39942"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39943"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39944"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34</a:t>
            </a:r>
            <a:endParaRPr lang="zh-CN" altLang="en-US" sz="1600">
              <a:solidFill>
                <a:srgbClr val="9E0808"/>
              </a:solidFill>
              <a:latin typeface="Impact" panose="020B0806030902050204" pitchFamily="34" charset="0"/>
              <a:sym typeface="Impact" panose="020B0806030902050204" pitchFamily="34" charset="0"/>
            </a:endParaRPr>
          </a:p>
        </p:txBody>
      </p:sp>
      <p:grpSp>
        <p:nvGrpSpPr>
          <p:cNvPr id="39945" name="组合 19"/>
          <p:cNvGrpSpPr/>
          <p:nvPr/>
        </p:nvGrpSpPr>
        <p:grpSpPr bwMode="auto">
          <a:xfrm>
            <a:off x="1543050" y="877888"/>
            <a:ext cx="2900363" cy="1160462"/>
            <a:chOff x="33568" y="1684321"/>
            <a:chExt cx="2901156" cy="1160462"/>
          </a:xfrm>
        </p:grpSpPr>
        <p:sp>
          <p:nvSpPr>
            <p:cNvPr id="24" name="箭头: V 形 23"/>
            <p:cNvSpPr/>
            <p:nvPr/>
          </p:nvSpPr>
          <p:spPr>
            <a:xfrm>
              <a:off x="33568" y="1684321"/>
              <a:ext cx="2901156" cy="1160462"/>
            </a:xfrm>
            <a:prstGeom prst="chevron">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箭头: V 形 6"/>
            <p:cNvSpPr txBox="1"/>
            <p:nvPr/>
          </p:nvSpPr>
          <p:spPr>
            <a:xfrm>
              <a:off x="613164" y="1684321"/>
              <a:ext cx="1741963" cy="1160462"/>
            </a:xfrm>
            <a:prstGeom prst="rect">
              <a:avLst/>
            </a:prstGeom>
          </p:spPr>
          <p:style>
            <a:lnRef idx="0">
              <a:scrgbClr r="0" g="0" b="0"/>
            </a:lnRef>
            <a:fillRef idx="0">
              <a:scrgbClr r="0" g="0" b="0"/>
            </a:fillRef>
            <a:effectRef idx="0">
              <a:scrgbClr r="0" g="0" b="0"/>
            </a:effectRef>
            <a:fontRef idx="minor">
              <a:schemeClr val="lt1"/>
            </a:fontRef>
          </p:style>
          <p:txBody>
            <a:bodyPr lIns="120015" tIns="40005" rIns="40005" bIns="40005" spcCol="1270" anchor="ctr"/>
            <a:lstStyle/>
            <a:p>
              <a:pPr algn="ctr" defTabSz="1333500">
                <a:lnSpc>
                  <a:spcPct val="90000"/>
                </a:lnSpc>
                <a:spcAft>
                  <a:spcPct val="35000"/>
                </a:spcAft>
                <a:defRPr/>
              </a:pPr>
              <a:r>
                <a:rPr lang="en-US" altLang="zh-CN" sz="3000" b="1" dirty="0"/>
                <a:t>Main Body</a:t>
              </a:r>
              <a:endParaRPr lang="zh-CN" altLang="en-US" sz="3000" b="1" dirty="0"/>
            </a:p>
          </p:txBody>
        </p:sp>
      </p:grpSp>
      <p:graphicFrame>
        <p:nvGraphicFramePr>
          <p:cNvPr id="29" name="Group 3"/>
          <p:cNvGraphicFramePr/>
          <p:nvPr/>
        </p:nvGraphicFramePr>
        <p:xfrm>
          <a:off x="4643438" y="877888"/>
          <a:ext cx="7407275" cy="1775450"/>
        </p:xfrm>
        <a:graphic>
          <a:graphicData uri="http://schemas.openxmlformats.org/drawingml/2006/table">
            <a:tbl>
              <a:tblPr/>
              <a:tblGrid>
                <a:gridCol w="7407275"/>
              </a:tblGrid>
              <a:tr h="1774825">
                <a:tc>
                  <a:txBody>
                    <a:bodyPr/>
                    <a:lstStyle/>
                    <a:p>
                      <a:r>
                        <a:rPr kumimoji="0" lang="en-US"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rPr>
                        <a:t>describing the details of assistance or guidance that you seek </a:t>
                      </a:r>
                      <a:endParaRPr kumimoji="0" lang="zh-CN"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endParaRPr>
                    </a:p>
                    <a:p>
                      <a:r>
                        <a:rPr kumimoji="0" lang="en-US"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rPr>
                        <a:t>describing about the difficulties you are faced with. </a:t>
                      </a:r>
                      <a:endParaRPr kumimoji="0" lang="zh-CN"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endParaRPr>
                    </a:p>
                  </a:txBody>
                  <a:tcPr marL="91455" marR="91455" marT="34285" marB="3428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ADA"/>
                    </a:solidFill>
                  </a:tcPr>
                </a:tc>
              </a:tr>
            </a:tbl>
          </a:graphicData>
        </a:graphic>
      </p:graphicFrame>
      <p:sp>
        <p:nvSpPr>
          <p:cNvPr id="2" name="矩形 1"/>
          <p:cNvSpPr/>
          <p:nvPr/>
        </p:nvSpPr>
        <p:spPr>
          <a:xfrm>
            <a:off x="1604963" y="2608263"/>
            <a:ext cx="10587037" cy="4246562"/>
          </a:xfrm>
          <a:prstGeom prst="rect">
            <a:avLst/>
          </a:prstGeom>
        </p:spPr>
        <p:txBody>
          <a:bodyPr>
            <a:spAutoFit/>
          </a:bodyPr>
          <a:lstStyle/>
          <a:p>
            <a:pPr>
              <a:defRPr/>
            </a:pPr>
            <a:r>
              <a:rPr lang="en-US" altLang="zh-CN" sz="3000" b="1" kern="0" spc="25" dirty="0">
                <a:solidFill>
                  <a:srgbClr val="333333"/>
                </a:solidFill>
                <a:latin typeface="Times New Roman" panose="02020603050405020304" pitchFamily="18" charset="0"/>
                <a:cs typeface="Times New Roman" panose="02020603050405020304" pitchFamily="18" charset="0"/>
              </a:rPr>
              <a:t>Problem 1: limited English</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defRPr/>
            </a:pPr>
            <a:r>
              <a:rPr lang="en-US" altLang="zh-CN" sz="3000" b="1" kern="0" spc="25" dirty="0">
                <a:solidFill>
                  <a:srgbClr val="333333"/>
                </a:solidFill>
                <a:latin typeface="Times New Roman" panose="02020603050405020304" pitchFamily="18" charset="0"/>
                <a:cs typeface="Times New Roman" panose="02020603050405020304" pitchFamily="18" charset="0"/>
              </a:rPr>
              <a:t>Problem 2: English far from satisfaction </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defRPr/>
            </a:pPr>
            <a:r>
              <a:rPr lang="en-US" altLang="zh-CN" sz="3000" b="1" kern="0" spc="25" dirty="0">
                <a:solidFill>
                  <a:srgbClr val="333333"/>
                </a:solidFill>
                <a:latin typeface="Times New Roman" panose="02020603050405020304" pitchFamily="18" charset="0"/>
                <a:cs typeface="Times New Roman" panose="02020603050405020304" pitchFamily="18" charset="0"/>
              </a:rPr>
              <a:t>Problem 3: grammar mistakes</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defRPr/>
            </a:pPr>
            <a:r>
              <a:rPr lang="en-US" altLang="zh-CN" sz="3000" b="1" kern="0" spc="25" dirty="0">
                <a:solidFill>
                  <a:srgbClr val="333333"/>
                </a:solidFill>
                <a:latin typeface="Times New Roman" panose="02020603050405020304" pitchFamily="18" charset="0"/>
                <a:cs typeface="Times New Roman" panose="02020603050405020304" pitchFamily="18" charset="0"/>
              </a:rPr>
              <a:t>Problem 4: inappropriate format</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defRPr/>
            </a:pPr>
            <a:r>
              <a:rPr lang="en-US" altLang="zh-CN" sz="3000" b="1" kern="0" spc="25" dirty="0">
                <a:solidFill>
                  <a:srgbClr val="333333"/>
                </a:solidFill>
                <a:latin typeface="Times New Roman" panose="02020603050405020304" pitchFamily="18" charset="0"/>
                <a:cs typeface="Times New Roman" panose="02020603050405020304" pitchFamily="18" charset="0"/>
              </a:rPr>
              <a:t>Assistance: asking a favor to improve the application format</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defRPr/>
            </a:pPr>
            <a:r>
              <a:rPr lang="en-US" altLang="zh-CN" sz="3000" b="1" kern="0" spc="25" dirty="0">
                <a:solidFill>
                  <a:srgbClr val="333333"/>
                </a:solidFill>
                <a:latin typeface="Times New Roman" panose="02020603050405020304" pitchFamily="18" charset="0"/>
                <a:cs typeface="Times New Roman" panose="02020603050405020304" pitchFamily="18" charset="0"/>
              </a:rPr>
              <a:t>Request 1: correct the mistakes</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defRPr/>
            </a:pPr>
            <a:r>
              <a:rPr lang="en-US" altLang="zh-CN" sz="3000" b="1" kern="0" spc="25" dirty="0">
                <a:solidFill>
                  <a:srgbClr val="333333"/>
                </a:solidFill>
                <a:latin typeface="Times New Roman" panose="02020603050405020304" pitchFamily="18" charset="0"/>
                <a:cs typeface="Times New Roman" panose="02020603050405020304" pitchFamily="18" charset="0"/>
              </a:rPr>
              <a:t>Request 2: improve the format</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defRPr/>
            </a:pPr>
            <a:r>
              <a:rPr lang="en-US" altLang="zh-CN" sz="3000" b="1" kern="0" spc="25" dirty="0">
                <a:solidFill>
                  <a:srgbClr val="333333"/>
                </a:solidFill>
                <a:latin typeface="Times New Roman" panose="02020603050405020304" pitchFamily="18" charset="0"/>
                <a:cs typeface="Times New Roman" panose="02020603050405020304" pitchFamily="18" charset="0"/>
              </a:rPr>
              <a:t>Request 3: gain some social experience</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defRPr/>
            </a:pPr>
            <a:r>
              <a:rPr lang="en-US" altLang="zh-CN" sz="3000" b="1" kern="0" spc="25" dirty="0">
                <a:solidFill>
                  <a:srgbClr val="333333"/>
                </a:solidFill>
                <a:latin typeface="Times New Roman" panose="02020603050405020304" pitchFamily="18" charset="0"/>
                <a:cs typeface="Times New Roman" panose="02020603050405020304" pitchFamily="18" charset="0"/>
              </a:rPr>
              <a:t>Request 4: improve my work ability</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p:txBody>
      </p:sp>
      <p:sp>
        <p:nvSpPr>
          <p:cNvPr id="39953"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rPr>
              <a:t>Model Appreciation</a:t>
            </a:r>
            <a:endPar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pic>
        <p:nvPicPr>
          <p:cNvPr id="8" name="图片 7" descr="水印"/>
          <p:cNvPicPr>
            <a:picLocks noChangeAspect="1"/>
          </p:cNvPicPr>
          <p:nvPr userDrawn="1"/>
        </p:nvPicPr>
        <p:blipFill>
          <a:blip r:embed="rId1"/>
          <a:stretch>
            <a:fillRect/>
          </a:stretch>
        </p:blipFill>
        <p:spPr>
          <a:xfrm>
            <a:off x="6630670" y="63500"/>
            <a:ext cx="5457825" cy="1766570"/>
          </a:xfrm>
          <a:prstGeom prst="rect">
            <a:avLst/>
          </a:prstGeom>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7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1500"/>
                                        <p:tgtEl>
                                          <p:spTgt spid="2">
                                            <p:txEl>
                                              <p:pRg st="0" end="0"/>
                                            </p:txEl>
                                          </p:spTgt>
                                        </p:tgtEl>
                                      </p:cBhvr>
                                    </p:animEffect>
                                  </p:childTnLst>
                                </p:cTn>
                              </p:par>
                            </p:childTnLst>
                          </p:cTn>
                        </p:par>
                        <p:par>
                          <p:cTn id="13" fill="hold">
                            <p:stCondLst>
                              <p:cond delay="1500"/>
                            </p:stCondLst>
                            <p:childTnLst>
                              <p:par>
                                <p:cTn id="14" presetID="6" presetClass="entr" presetSubtype="16"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circle(in)">
                                      <p:cBhvr>
                                        <p:cTn id="16" dur="1500"/>
                                        <p:tgtEl>
                                          <p:spTgt spid="2">
                                            <p:txEl>
                                              <p:pRg st="1" end="1"/>
                                            </p:txEl>
                                          </p:spTgt>
                                        </p:tgtEl>
                                      </p:cBhvr>
                                    </p:animEffect>
                                  </p:childTnLst>
                                </p:cTn>
                              </p:par>
                            </p:childTnLst>
                          </p:cTn>
                        </p:par>
                        <p:par>
                          <p:cTn id="17" fill="hold">
                            <p:stCondLst>
                              <p:cond delay="3000"/>
                            </p:stCondLst>
                            <p:childTnLst>
                              <p:par>
                                <p:cTn id="18" presetID="6" presetClass="entr" presetSubtype="16" fill="hold" grpId="0"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circle(in)">
                                      <p:cBhvr>
                                        <p:cTn id="20" dur="1500"/>
                                        <p:tgtEl>
                                          <p:spTgt spid="2">
                                            <p:txEl>
                                              <p:pRg st="2" end="2"/>
                                            </p:txEl>
                                          </p:spTgt>
                                        </p:tgtEl>
                                      </p:cBhvr>
                                    </p:animEffect>
                                  </p:childTnLst>
                                </p:cTn>
                              </p:par>
                            </p:childTnLst>
                          </p:cTn>
                        </p:par>
                        <p:par>
                          <p:cTn id="21" fill="hold">
                            <p:stCondLst>
                              <p:cond delay="4500"/>
                            </p:stCondLst>
                            <p:childTnLst>
                              <p:par>
                                <p:cTn id="22" presetID="6" presetClass="entr" presetSubtype="16"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circle(in)">
                                      <p:cBhvr>
                                        <p:cTn id="24" dur="1500"/>
                                        <p:tgtEl>
                                          <p:spTgt spid="2">
                                            <p:txEl>
                                              <p:pRg st="3" end="3"/>
                                            </p:txEl>
                                          </p:spTgt>
                                        </p:tgtEl>
                                      </p:cBhvr>
                                    </p:animEffect>
                                  </p:childTnLst>
                                </p:cTn>
                              </p:par>
                            </p:childTnLst>
                          </p:cTn>
                        </p:par>
                        <p:par>
                          <p:cTn id="25" fill="hold">
                            <p:stCondLst>
                              <p:cond delay="6000"/>
                            </p:stCondLst>
                            <p:childTnLst>
                              <p:par>
                                <p:cTn id="26" presetID="6" presetClass="entr" presetSubtype="16"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circle(in)">
                                      <p:cBhvr>
                                        <p:cTn id="28" dur="1500"/>
                                        <p:tgtEl>
                                          <p:spTgt spid="2">
                                            <p:txEl>
                                              <p:pRg st="4" end="4"/>
                                            </p:txEl>
                                          </p:spTgt>
                                        </p:tgtEl>
                                      </p:cBhvr>
                                    </p:animEffect>
                                  </p:childTnLst>
                                </p:cTn>
                              </p:par>
                            </p:childTnLst>
                          </p:cTn>
                        </p:par>
                        <p:par>
                          <p:cTn id="29" fill="hold">
                            <p:stCondLst>
                              <p:cond delay="7500"/>
                            </p:stCondLst>
                            <p:childTnLst>
                              <p:par>
                                <p:cTn id="30" presetID="6" presetClass="entr" presetSubtype="16" fill="hold" grpId="0"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1500"/>
                                        <p:tgtEl>
                                          <p:spTgt spid="2">
                                            <p:txEl>
                                              <p:pRg st="5" end="5"/>
                                            </p:txEl>
                                          </p:spTgt>
                                        </p:tgtEl>
                                      </p:cBhvr>
                                    </p:animEffect>
                                  </p:childTnLst>
                                </p:cTn>
                              </p:par>
                            </p:childTnLst>
                          </p:cTn>
                        </p:par>
                        <p:par>
                          <p:cTn id="33" fill="hold">
                            <p:stCondLst>
                              <p:cond delay="9000"/>
                            </p:stCondLst>
                            <p:childTnLst>
                              <p:par>
                                <p:cTn id="34" presetID="6" presetClass="entr" presetSubtype="16" fill="hold" grpId="0"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circle(in)">
                                      <p:cBhvr>
                                        <p:cTn id="36" dur="1500"/>
                                        <p:tgtEl>
                                          <p:spTgt spid="2">
                                            <p:txEl>
                                              <p:pRg st="6" end="6"/>
                                            </p:txEl>
                                          </p:spTgt>
                                        </p:tgtEl>
                                      </p:cBhvr>
                                    </p:animEffect>
                                  </p:childTnLst>
                                </p:cTn>
                              </p:par>
                            </p:childTnLst>
                          </p:cTn>
                        </p:par>
                        <p:par>
                          <p:cTn id="37" fill="hold">
                            <p:stCondLst>
                              <p:cond delay="10500"/>
                            </p:stCondLst>
                            <p:childTnLst>
                              <p:par>
                                <p:cTn id="38" presetID="6" presetClass="entr" presetSubtype="16" fill="hold" grpId="0"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circle(in)">
                                      <p:cBhvr>
                                        <p:cTn id="40" dur="1500"/>
                                        <p:tgtEl>
                                          <p:spTgt spid="2">
                                            <p:txEl>
                                              <p:pRg st="7" end="7"/>
                                            </p:txEl>
                                          </p:spTgt>
                                        </p:tgtEl>
                                      </p:cBhvr>
                                    </p:animEffect>
                                  </p:childTnLst>
                                </p:cTn>
                              </p:par>
                            </p:childTnLst>
                          </p:cTn>
                        </p:par>
                        <p:par>
                          <p:cTn id="41" fill="hold">
                            <p:stCondLst>
                              <p:cond delay="12000"/>
                            </p:stCondLst>
                            <p:childTnLst>
                              <p:par>
                                <p:cTn id="42" presetID="6" presetClass="entr" presetSubtype="16" fill="hold" grpId="0" nodeType="after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circle(in)">
                                      <p:cBhvr>
                                        <p:cTn id="44" dur="1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40963"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0964"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40965" name="Group 89"/>
          <p:cNvGrpSpPr/>
          <p:nvPr/>
        </p:nvGrpSpPr>
        <p:grpSpPr bwMode="auto">
          <a:xfrm>
            <a:off x="304800" y="785813"/>
            <a:ext cx="755650" cy="1008062"/>
            <a:chOff x="0" y="0"/>
            <a:chExt cx="2692401" cy="3448051"/>
          </a:xfrm>
        </p:grpSpPr>
        <p:sp>
          <p:nvSpPr>
            <p:cNvPr id="40971"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40972"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40973"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0974"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0975"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40976"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0977"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40966"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40967"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0968"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35</a:t>
            </a:r>
            <a:endParaRPr lang="zh-CN" altLang="en-US" sz="1600">
              <a:solidFill>
                <a:srgbClr val="9E0808"/>
              </a:solidFill>
              <a:latin typeface="Impact" panose="020B0806030902050204" pitchFamily="34" charset="0"/>
              <a:sym typeface="Impact" panose="020B0806030902050204" pitchFamily="34" charset="0"/>
            </a:endParaRPr>
          </a:p>
        </p:txBody>
      </p:sp>
      <p:sp>
        <p:nvSpPr>
          <p:cNvPr id="40969"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rPr>
              <a:t>Model Appreciation</a:t>
            </a:r>
            <a:endPar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pic>
        <p:nvPicPr>
          <p:cNvPr id="3" name="图片 2"/>
          <p:cNvPicPr>
            <a:picLocks noChangeAspect="1"/>
          </p:cNvPicPr>
          <p:nvPr/>
        </p:nvPicPr>
        <p:blipFill>
          <a:blip r:embed="rId1" cstate="print"/>
          <a:stretch>
            <a:fillRect/>
          </a:stretch>
        </p:blipFill>
        <p:spPr>
          <a:xfrm>
            <a:off x="1601787" y="874589"/>
            <a:ext cx="10018526" cy="5807199"/>
          </a:xfrm>
          <a:prstGeom prst="rect">
            <a:avLst/>
          </a:prstGeom>
          <a:ln>
            <a:noFill/>
          </a:ln>
          <a:effectLst>
            <a:softEdge rad="112500"/>
          </a:effectLst>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41987"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988"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41989" name="Group 89"/>
          <p:cNvGrpSpPr/>
          <p:nvPr/>
        </p:nvGrpSpPr>
        <p:grpSpPr bwMode="auto">
          <a:xfrm>
            <a:off x="304800" y="785813"/>
            <a:ext cx="755650" cy="1008062"/>
            <a:chOff x="0" y="0"/>
            <a:chExt cx="2692401" cy="3448051"/>
          </a:xfrm>
        </p:grpSpPr>
        <p:sp>
          <p:nvSpPr>
            <p:cNvPr id="42004"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42005"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42006"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2007"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2008"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42009"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2010"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41990"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41991"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1992"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36</a:t>
            </a:r>
            <a:endParaRPr lang="zh-CN" altLang="en-US" sz="1600">
              <a:solidFill>
                <a:srgbClr val="9E0808"/>
              </a:solidFill>
              <a:latin typeface="Impact" panose="020B0806030902050204" pitchFamily="34" charset="0"/>
              <a:sym typeface="Impact" panose="020B0806030902050204" pitchFamily="34" charset="0"/>
            </a:endParaRPr>
          </a:p>
        </p:txBody>
      </p:sp>
      <p:grpSp>
        <p:nvGrpSpPr>
          <p:cNvPr id="41993" name="组合 20"/>
          <p:cNvGrpSpPr/>
          <p:nvPr/>
        </p:nvGrpSpPr>
        <p:grpSpPr bwMode="auto">
          <a:xfrm>
            <a:off x="1570038" y="1117600"/>
            <a:ext cx="2900362" cy="1160463"/>
            <a:chOff x="44157" y="3026466"/>
            <a:chExt cx="2901156" cy="1160462"/>
          </a:xfrm>
        </p:grpSpPr>
        <p:sp>
          <p:nvSpPr>
            <p:cNvPr id="22" name="箭头: V 形 21"/>
            <p:cNvSpPr/>
            <p:nvPr/>
          </p:nvSpPr>
          <p:spPr>
            <a:xfrm>
              <a:off x="44157" y="3026466"/>
              <a:ext cx="2901156" cy="1160462"/>
            </a:xfrm>
            <a:prstGeom prst="chevron">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箭头: V 形 8"/>
            <p:cNvSpPr txBox="1"/>
            <p:nvPr/>
          </p:nvSpPr>
          <p:spPr>
            <a:xfrm>
              <a:off x="623753" y="3026466"/>
              <a:ext cx="1741965" cy="1160462"/>
            </a:xfrm>
            <a:prstGeom prst="rect">
              <a:avLst/>
            </a:prstGeom>
          </p:spPr>
          <p:style>
            <a:lnRef idx="0">
              <a:scrgbClr r="0" g="0" b="0"/>
            </a:lnRef>
            <a:fillRef idx="0">
              <a:scrgbClr r="0" g="0" b="0"/>
            </a:fillRef>
            <a:effectRef idx="0">
              <a:scrgbClr r="0" g="0" b="0"/>
            </a:effectRef>
            <a:fontRef idx="minor">
              <a:schemeClr val="lt1"/>
            </a:fontRef>
          </p:style>
          <p:txBody>
            <a:bodyPr lIns="128016" tIns="42672" rIns="42672" bIns="42672" spcCol="1270" anchor="ctr"/>
            <a:lstStyle/>
            <a:p>
              <a:pPr algn="ctr" defTabSz="1422400">
                <a:lnSpc>
                  <a:spcPct val="90000"/>
                </a:lnSpc>
                <a:spcAft>
                  <a:spcPct val="35000"/>
                </a:spcAft>
                <a:defRPr/>
              </a:pPr>
              <a:r>
                <a:rPr lang="en-US" altLang="zh-CN" sz="3200" b="1" dirty="0"/>
                <a:t>Closing</a:t>
              </a:r>
              <a:endParaRPr lang="en-US" altLang="zh-CN" sz="3200" b="1" dirty="0"/>
            </a:p>
            <a:p>
              <a:pPr algn="ctr" defTabSz="1422400">
                <a:lnSpc>
                  <a:spcPct val="90000"/>
                </a:lnSpc>
                <a:spcAft>
                  <a:spcPct val="35000"/>
                </a:spcAft>
                <a:defRPr/>
              </a:pPr>
              <a:r>
                <a:rPr lang="en-US" altLang="zh-CN" sz="3200" b="1" dirty="0"/>
                <a:t>/Ending</a:t>
              </a:r>
              <a:endParaRPr lang="zh-CN" altLang="en-US" sz="3200" b="1" dirty="0"/>
            </a:p>
          </p:txBody>
        </p:sp>
      </p:grpSp>
      <p:graphicFrame>
        <p:nvGraphicFramePr>
          <p:cNvPr id="28" name="Group 3"/>
          <p:cNvGraphicFramePr/>
          <p:nvPr/>
        </p:nvGraphicFramePr>
        <p:xfrm>
          <a:off x="4651375" y="1117600"/>
          <a:ext cx="7413625" cy="922338"/>
        </p:xfrm>
        <a:graphic>
          <a:graphicData uri="http://schemas.openxmlformats.org/drawingml/2006/table">
            <a:tbl>
              <a:tblPr/>
              <a:tblGrid>
                <a:gridCol w="7413625"/>
              </a:tblGrid>
              <a:tr h="922338">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altLang="zh-CN"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Expectation for assistance and expression of your appreciation</a:t>
                      </a:r>
                      <a:r>
                        <a:rPr lang="en-US" altLang="zh-CN" sz="2800" b="1" kern="1200" dirty="0">
                          <a:solidFill>
                            <a:schemeClr val="tx1"/>
                          </a:solidFill>
                          <a:effectLst/>
                          <a:latin typeface="+mn-lt"/>
                          <a:ea typeface="+mn-ea"/>
                          <a:cs typeface="+mn-cs"/>
                        </a:rPr>
                        <a:t>.</a:t>
                      </a:r>
                      <a:endParaRPr kumimoji="0" lang="zh-CN" altLang="en-US"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91455" marR="91455" marT="34309" marB="3430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sp>
        <p:nvSpPr>
          <p:cNvPr id="2" name="矩形 1"/>
          <p:cNvSpPr/>
          <p:nvPr/>
        </p:nvSpPr>
        <p:spPr>
          <a:xfrm>
            <a:off x="1647825" y="2638425"/>
            <a:ext cx="10407650" cy="3471863"/>
          </a:xfrm>
          <a:prstGeom prst="rect">
            <a:avLst/>
          </a:prstGeom>
        </p:spPr>
        <p:txBody>
          <a:bodyPr>
            <a:spAutoFit/>
          </a:bodyPr>
          <a:lstStyle/>
          <a:p>
            <a:pPr>
              <a:lnSpc>
                <a:spcPct val="15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1. I would be grateful if you could really give/lend me a hand.</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5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2. Your assistance really means a lot to me. Good luck and stay well!</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nSpc>
                <a:spcPct val="150000"/>
              </a:lnSpc>
              <a:defRPr/>
            </a:pPr>
            <a:r>
              <a:rPr lang="en-US" altLang="zh-CN" sz="3000" b="1" kern="0" spc="25" dirty="0">
                <a:solidFill>
                  <a:srgbClr val="333333"/>
                </a:solidFill>
                <a:latin typeface="Times New Roman" panose="02020603050405020304" pitchFamily="18" charset="0"/>
                <a:cs typeface="Times New Roman" panose="02020603050405020304" pitchFamily="18" charset="0"/>
              </a:rPr>
              <a:t>3. Words fail to express my deepest gratitude for your assistance. Best wishes to you!</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p:txBody>
      </p:sp>
      <p:sp>
        <p:nvSpPr>
          <p:cNvPr id="42001"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Model Appreciation</a:t>
            </a:r>
            <a:endPar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993"/>
                                        </p:tgtEl>
                                        <p:attrNameLst>
                                          <p:attrName>style.visibility</p:attrName>
                                        </p:attrNameLst>
                                      </p:cBhvr>
                                      <p:to>
                                        <p:strVal val="visible"/>
                                      </p:to>
                                    </p:set>
                                    <p:animEffect transition="in" filter="fade">
                                      <p:cBhvr>
                                        <p:cTn id="7" dur="1000"/>
                                        <p:tgtEl>
                                          <p:spTgt spid="41993"/>
                                        </p:tgtEl>
                                      </p:cBhvr>
                                    </p:animEffect>
                                    <p:anim calcmode="lin" valueType="num">
                                      <p:cBhvr>
                                        <p:cTn id="8" dur="1000" fill="hold"/>
                                        <p:tgtEl>
                                          <p:spTgt spid="41993"/>
                                        </p:tgtEl>
                                        <p:attrNameLst>
                                          <p:attrName>ppt_x</p:attrName>
                                        </p:attrNameLst>
                                      </p:cBhvr>
                                      <p:tavLst>
                                        <p:tav tm="0">
                                          <p:val>
                                            <p:strVal val="#ppt_x"/>
                                          </p:val>
                                        </p:tav>
                                        <p:tav tm="100000">
                                          <p:val>
                                            <p:strVal val="#ppt_x"/>
                                          </p:val>
                                        </p:tav>
                                      </p:tavLst>
                                    </p:anim>
                                    <p:anim calcmode="lin" valueType="num">
                                      <p:cBhvr>
                                        <p:cTn id="9" dur="1000" fill="hold"/>
                                        <p:tgtEl>
                                          <p:spTgt spid="419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linds(horizontal)">
                                      <p:cBhvr>
                                        <p:cTn id="14" dur="1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1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1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1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43011"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3012"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43013" name="Group 89"/>
          <p:cNvGrpSpPr/>
          <p:nvPr/>
        </p:nvGrpSpPr>
        <p:grpSpPr bwMode="auto">
          <a:xfrm>
            <a:off x="304800" y="785813"/>
            <a:ext cx="755650" cy="1008062"/>
            <a:chOff x="0" y="0"/>
            <a:chExt cx="2692401" cy="3448051"/>
          </a:xfrm>
        </p:grpSpPr>
        <p:sp>
          <p:nvSpPr>
            <p:cNvPr id="43019"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43020"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43021"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3022"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3023"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43024"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3025"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43014" name="Content Placeholder 4"/>
          <p:cNvSpPr>
            <a:spLocks noChangeArrowheads="1"/>
          </p:cNvSpPr>
          <p:nvPr/>
        </p:nvSpPr>
        <p:spPr bwMode="auto">
          <a:xfrm>
            <a:off x="1717675" y="149326"/>
            <a:ext cx="6702425" cy="609398"/>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pPr>
            <a:r>
              <a:rPr lang="en-US" altLang="zh-CN" sz="4400" b="1" dirty="0" smtClean="0">
                <a:solidFill>
                  <a:srgbClr val="9E0808"/>
                </a:solidFill>
                <a:latin typeface="Impact" panose="020B0806030902050204" pitchFamily="34" charset="0"/>
                <a:ea typeface="Kozuka Mincho Pr6N B" panose="02020800000000000000" pitchFamily="18" charset="-128"/>
                <a:sym typeface="Impact" panose="020B0806030902050204" pitchFamily="34" charset="0"/>
              </a:rPr>
              <a:t>Model Appreciation</a:t>
            </a:r>
            <a:endParaRPr lang="en-US" altLang="zh-CN" sz="4400" b="1" dirty="0" smtClean="0">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sp>
        <p:nvSpPr>
          <p:cNvPr id="43015"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2" name="矩形 1"/>
          <p:cNvSpPr/>
          <p:nvPr/>
        </p:nvSpPr>
        <p:spPr>
          <a:xfrm>
            <a:off x="1517650" y="854075"/>
            <a:ext cx="10561638" cy="6326188"/>
          </a:xfrm>
          <a:prstGeom prst="rect">
            <a:avLst/>
          </a:prstGeom>
        </p:spPr>
        <p:txBody>
          <a:bodyPr>
            <a:spAutoFit/>
          </a:bodyPr>
          <a:lstStyle/>
          <a:p>
            <a:pPr algn="just">
              <a:lnSpc>
                <a:spcPct val="90000"/>
              </a:lnSpc>
              <a:spcAft>
                <a:spcPts val="0"/>
              </a:spcAft>
              <a:defRPr/>
            </a:pPr>
            <a:r>
              <a:rPr lang="en-US" altLang="zh-CN" sz="2900" b="1" kern="0" spc="25" dirty="0">
                <a:solidFill>
                  <a:srgbClr val="333333"/>
                </a:solidFill>
                <a:latin typeface="Times New Roman" panose="02020603050405020304" pitchFamily="18" charset="0"/>
                <a:cs typeface="Times New Roman" panose="02020603050405020304" pitchFamily="18" charset="0"/>
              </a:rPr>
              <a:t>Dear </a:t>
            </a:r>
            <a:r>
              <a:rPr lang="en-US" altLang="zh-CN" sz="2900" b="1" kern="0" spc="25" dirty="0" err="1">
                <a:solidFill>
                  <a:srgbClr val="333333"/>
                </a:solidFill>
                <a:latin typeface="Times New Roman" panose="02020603050405020304" pitchFamily="18" charset="0"/>
                <a:cs typeface="Times New Roman" panose="02020603050405020304" pitchFamily="18" charset="0"/>
              </a:rPr>
              <a:t>Ms</a:t>
            </a:r>
            <a:r>
              <a:rPr lang="en-US" altLang="zh-CN" sz="2900" b="1" kern="0" spc="25" dirty="0">
                <a:solidFill>
                  <a:srgbClr val="333333"/>
                </a:solidFill>
                <a:latin typeface="Times New Roman" panose="02020603050405020304" pitchFamily="18" charset="0"/>
                <a:cs typeface="Times New Roman" panose="02020603050405020304" pitchFamily="18" charset="0"/>
              </a:rPr>
              <a:t> Jenkins,</a:t>
            </a:r>
            <a:endParaRPr lang="en-US" altLang="zh-CN" sz="2900" b="1" kern="0" spc="25" dirty="0">
              <a:solidFill>
                <a:srgbClr val="333333"/>
              </a:solidFill>
              <a:latin typeface="Times New Roman" panose="02020603050405020304" pitchFamily="18" charset="0"/>
              <a:cs typeface="Times New Roman" panose="02020603050405020304" pitchFamily="18" charset="0"/>
            </a:endParaRPr>
          </a:p>
          <a:p>
            <a:pPr algn="just">
              <a:lnSpc>
                <a:spcPct val="90000"/>
              </a:lnSpc>
              <a:spcAft>
                <a:spcPts val="0"/>
              </a:spcAft>
              <a:defRPr/>
            </a:pPr>
            <a:r>
              <a:rPr lang="en-US" altLang="zh-CN" sz="2900" b="1" kern="0" spc="25" dirty="0">
                <a:solidFill>
                  <a:srgbClr val="333333"/>
                </a:solidFill>
                <a:latin typeface="Times New Roman" panose="02020603050405020304" pitchFamily="18" charset="0"/>
                <a:cs typeface="Times New Roman" panose="02020603050405020304" pitchFamily="18" charset="0"/>
              </a:rPr>
              <a:t>    I'm writing to ask whether you could do me a favor.</a:t>
            </a:r>
            <a:endParaRPr lang="en-US" altLang="zh-CN" sz="2900" b="1" kern="0" spc="25" dirty="0">
              <a:solidFill>
                <a:srgbClr val="333333"/>
              </a:solidFill>
              <a:latin typeface="Times New Roman" panose="02020603050405020304" pitchFamily="18" charset="0"/>
              <a:cs typeface="Times New Roman" panose="02020603050405020304" pitchFamily="18" charset="0"/>
            </a:endParaRPr>
          </a:p>
          <a:p>
            <a:pPr algn="just">
              <a:lnSpc>
                <a:spcPct val="90000"/>
              </a:lnSpc>
              <a:spcAft>
                <a:spcPts val="0"/>
              </a:spcAft>
              <a:defRPr/>
            </a:pPr>
            <a:r>
              <a:rPr lang="en-US" altLang="zh-CN" sz="2900" b="1" kern="0" spc="25" dirty="0">
                <a:solidFill>
                  <a:srgbClr val="333333"/>
                </a:solidFill>
                <a:latin typeface="Times New Roman" panose="02020603050405020304" pitchFamily="18" charset="0"/>
                <a:cs typeface="Times New Roman" panose="02020603050405020304" pitchFamily="18" charset="0"/>
              </a:rPr>
              <a:t>    In order to </a:t>
            </a:r>
            <a:r>
              <a:rPr lang="en-US" altLang="zh-CN" sz="2900" b="1" kern="0" spc="25" dirty="0">
                <a:solidFill>
                  <a:srgbClr val="7030A0"/>
                </a:solidFill>
                <a:latin typeface="Times New Roman" panose="02020603050405020304" pitchFamily="18" charset="0"/>
                <a:cs typeface="Times New Roman" panose="02020603050405020304" pitchFamily="18" charset="0"/>
              </a:rPr>
              <a:t>gain some social experience </a:t>
            </a:r>
            <a:r>
              <a:rPr lang="en-US" altLang="zh-CN" sz="2900" b="1" kern="0" spc="25" dirty="0">
                <a:solidFill>
                  <a:srgbClr val="333333"/>
                </a:solidFill>
                <a:latin typeface="Times New Roman" panose="02020603050405020304" pitchFamily="18" charset="0"/>
                <a:cs typeface="Times New Roman" panose="02020603050405020304" pitchFamily="18" charset="0"/>
              </a:rPr>
              <a:t>and improve my work ability. I'm going to </a:t>
            </a:r>
            <a:r>
              <a:rPr lang="en-US" altLang="zh-CN" sz="2900" b="1" kern="0" spc="25" dirty="0">
                <a:solidFill>
                  <a:srgbClr val="7030A0"/>
                </a:solidFill>
                <a:latin typeface="Times New Roman" panose="02020603050405020304" pitchFamily="18" charset="0"/>
                <a:cs typeface="Times New Roman" panose="02020603050405020304" pitchFamily="18" charset="0"/>
              </a:rPr>
              <a:t>take a part- time job </a:t>
            </a:r>
            <a:r>
              <a:rPr lang="en-US" altLang="zh-CN" sz="2900" b="1" kern="0" spc="25" dirty="0">
                <a:solidFill>
                  <a:srgbClr val="333333"/>
                </a:solidFill>
                <a:latin typeface="Times New Roman" panose="02020603050405020304" pitchFamily="18" charset="0"/>
                <a:cs typeface="Times New Roman" panose="02020603050405020304" pitchFamily="18" charset="0"/>
              </a:rPr>
              <a:t>during the summer vacation. </a:t>
            </a:r>
            <a:r>
              <a:rPr lang="en-US" altLang="zh-CN" sz="2900" b="1" kern="0" spc="25" dirty="0">
                <a:solidFill>
                  <a:srgbClr val="7030A0"/>
                </a:solidFill>
                <a:latin typeface="Times New Roman" panose="02020603050405020304" pitchFamily="18" charset="0"/>
                <a:cs typeface="Times New Roman" panose="02020603050405020304" pitchFamily="18" charset="0"/>
              </a:rPr>
              <a:t>So interested</a:t>
            </a:r>
            <a:r>
              <a:rPr lang="en-US" altLang="zh-CN" sz="2900" b="1" kern="0" spc="25" dirty="0">
                <a:solidFill>
                  <a:srgbClr val="333333"/>
                </a:solidFill>
                <a:latin typeface="Times New Roman" panose="02020603050405020304" pitchFamily="18" charset="0"/>
                <a:cs typeface="Times New Roman" panose="02020603050405020304" pitchFamily="18" charset="0"/>
              </a:rPr>
              <a:t> in the position in a foreign-captured company am I that I’ve already written an application letter and my resume all in English. </a:t>
            </a:r>
            <a:r>
              <a:rPr lang="en-US" altLang="zh-CN" sz="2900" b="1" kern="0" spc="25" dirty="0">
                <a:solidFill>
                  <a:srgbClr val="FF0000"/>
                </a:solidFill>
                <a:latin typeface="Times New Roman" panose="02020603050405020304" pitchFamily="18" charset="0"/>
                <a:cs typeface="Times New Roman" panose="02020603050405020304" pitchFamily="18" charset="0"/>
              </a:rPr>
              <a:t>However</a:t>
            </a:r>
            <a:r>
              <a:rPr lang="en-US" altLang="zh-CN" sz="2900" b="1" kern="0" spc="25" dirty="0">
                <a:solidFill>
                  <a:srgbClr val="333333"/>
                </a:solidFill>
                <a:latin typeface="Times New Roman" panose="02020603050405020304" pitchFamily="18" charset="0"/>
                <a:cs typeface="Times New Roman" panose="02020603050405020304" pitchFamily="18" charset="0"/>
              </a:rPr>
              <a:t>, I’m afraid that there might be some grammar mistakes or inappropriate format in the materials that I prepared.</a:t>
            </a:r>
            <a:endParaRPr lang="en-US" altLang="zh-CN" sz="2900" b="1" kern="0" spc="25" dirty="0">
              <a:solidFill>
                <a:srgbClr val="333333"/>
              </a:solidFill>
              <a:latin typeface="Times New Roman" panose="02020603050405020304" pitchFamily="18" charset="0"/>
              <a:cs typeface="Times New Roman" panose="02020603050405020304" pitchFamily="18" charset="0"/>
            </a:endParaRPr>
          </a:p>
          <a:p>
            <a:pPr algn="just">
              <a:lnSpc>
                <a:spcPct val="90000"/>
              </a:lnSpc>
              <a:spcAft>
                <a:spcPts val="0"/>
              </a:spcAft>
              <a:defRPr/>
            </a:pPr>
            <a:r>
              <a:rPr lang="en-US" altLang="zh-CN" sz="2900" b="1" kern="0" spc="25" dirty="0">
                <a:solidFill>
                  <a:srgbClr val="333333"/>
                </a:solidFill>
                <a:latin typeface="Times New Roman" panose="02020603050405020304" pitchFamily="18" charset="0"/>
                <a:cs typeface="Times New Roman" panose="02020603050405020304" pitchFamily="18" charset="0"/>
              </a:rPr>
              <a:t>    </a:t>
            </a:r>
            <a:r>
              <a:rPr lang="en-US" altLang="zh-CN" sz="2900" b="1" kern="0" spc="25" dirty="0">
                <a:solidFill>
                  <a:srgbClr val="FF0000"/>
                </a:solidFill>
                <a:latin typeface="Times New Roman" panose="02020603050405020304" pitchFamily="18" charset="0"/>
                <a:cs typeface="Times New Roman" panose="02020603050405020304" pitchFamily="18" charset="0"/>
              </a:rPr>
              <a:t>Would you be so kind as to </a:t>
            </a:r>
            <a:r>
              <a:rPr lang="en-US" altLang="zh-CN" sz="2900" b="1" kern="0" spc="25" dirty="0">
                <a:solidFill>
                  <a:srgbClr val="333333"/>
                </a:solidFill>
                <a:latin typeface="Times New Roman" panose="02020603050405020304" pitchFamily="18" charset="0"/>
                <a:cs typeface="Times New Roman" panose="02020603050405020304" pitchFamily="18" charset="0"/>
              </a:rPr>
              <a:t>correct the mistakes and improve the format of the application and resume for me. </a:t>
            </a:r>
            <a:r>
              <a:rPr lang="en-US" altLang="zh-CN" sz="2900" b="1" kern="0" spc="25" dirty="0">
                <a:solidFill>
                  <a:srgbClr val="FF0000"/>
                </a:solidFill>
                <a:latin typeface="Times New Roman" panose="02020603050405020304" pitchFamily="18" charset="0"/>
                <a:cs typeface="Times New Roman" panose="02020603050405020304" pitchFamily="18" charset="0"/>
              </a:rPr>
              <a:t>I would appreciate it</a:t>
            </a:r>
            <a:r>
              <a:rPr lang="en-US" altLang="zh-CN" sz="2900" b="1" kern="0" spc="25" dirty="0">
                <a:solidFill>
                  <a:srgbClr val="333333"/>
                </a:solidFill>
                <a:latin typeface="Times New Roman" panose="02020603050405020304" pitchFamily="18" charset="0"/>
                <a:cs typeface="Times New Roman" panose="02020603050405020304" pitchFamily="18" charset="0"/>
              </a:rPr>
              <a:t> if you could take the trouble to help me. I’m looking forward to your early reply.                                                                                                                                                            </a:t>
            </a:r>
            <a:endParaRPr lang="en-US" altLang="zh-CN" sz="2900" b="1" kern="0" spc="25" dirty="0">
              <a:solidFill>
                <a:srgbClr val="333333"/>
              </a:solidFill>
              <a:latin typeface="Times New Roman" panose="02020603050405020304" pitchFamily="18" charset="0"/>
              <a:cs typeface="Times New Roman" panose="02020603050405020304" pitchFamily="18" charset="0"/>
            </a:endParaRPr>
          </a:p>
          <a:p>
            <a:pPr algn="r">
              <a:lnSpc>
                <a:spcPct val="90000"/>
              </a:lnSpc>
              <a:spcAft>
                <a:spcPts val="0"/>
              </a:spcAft>
              <a:defRPr/>
            </a:pPr>
            <a:r>
              <a:rPr lang="en-US" altLang="zh-CN" sz="3000" b="1" kern="0" spc="25" dirty="0">
                <a:solidFill>
                  <a:srgbClr val="333333"/>
                </a:solidFill>
                <a:latin typeface="Gabriola" panose="04040605051002020D02" pitchFamily="82" charset="0"/>
                <a:cs typeface="Times New Roman" panose="02020603050405020304" pitchFamily="18" charset="0"/>
              </a:rPr>
              <a:t>Yours,</a:t>
            </a:r>
            <a:endParaRPr lang="en-US" altLang="zh-CN" sz="3000" b="1" kern="0" spc="25" dirty="0">
              <a:solidFill>
                <a:srgbClr val="333333"/>
              </a:solidFill>
              <a:latin typeface="Gabriola" panose="04040605051002020D02" pitchFamily="82" charset="0"/>
              <a:cs typeface="Times New Roman" panose="02020603050405020304" pitchFamily="18" charset="0"/>
            </a:endParaRPr>
          </a:p>
          <a:p>
            <a:pPr algn="r">
              <a:lnSpc>
                <a:spcPct val="90000"/>
              </a:lnSpc>
              <a:spcAft>
                <a:spcPts val="0"/>
              </a:spcAft>
              <a:defRPr/>
            </a:pPr>
            <a:r>
              <a:rPr lang="en-US" altLang="zh-CN" sz="3000" b="1" kern="0" spc="25" dirty="0">
                <a:solidFill>
                  <a:srgbClr val="333333"/>
                </a:solidFill>
                <a:latin typeface="Gabriola" panose="04040605051002020D02" pitchFamily="82" charset="0"/>
                <a:cs typeface="Times New Roman" panose="02020603050405020304" pitchFamily="18" charset="0"/>
              </a:rPr>
              <a:t>Li Hua</a:t>
            </a:r>
            <a:endParaRPr lang="en-US" altLang="zh-CN" sz="3000" b="1" kern="0" spc="25" dirty="0">
              <a:solidFill>
                <a:srgbClr val="333333"/>
              </a:solidFill>
              <a:latin typeface="Gabriola" panose="04040605051002020D02" pitchFamily="82" charset="0"/>
              <a:cs typeface="Times New Roman" panose="02020603050405020304" pitchFamily="18" charset="0"/>
            </a:endParaRPr>
          </a:p>
        </p:txBody>
      </p:sp>
      <p:sp>
        <p:nvSpPr>
          <p:cNvPr id="43017"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3018"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37</a:t>
            </a:r>
            <a:endParaRPr lang="zh-CN" altLang="en-US" sz="1600">
              <a:solidFill>
                <a:srgbClr val="9E0808"/>
              </a:solidFill>
              <a:latin typeface="Impact" panose="020B0806030902050204" pitchFamily="34" charset="0"/>
              <a:sym typeface="Impact" panose="020B0806030902050204" pitchFamily="34" charset="0"/>
            </a:endParaRPr>
          </a:p>
        </p:txBody>
      </p:sp>
      <p:sp>
        <p:nvSpPr>
          <p:cNvPr id="18" name="椭圆形标注 17"/>
          <p:cNvSpPr>
            <a:spLocks noChangeArrowheads="1"/>
          </p:cNvSpPr>
          <p:nvPr/>
        </p:nvSpPr>
        <p:spPr bwMode="auto">
          <a:xfrm rot="973964">
            <a:off x="8634875" y="354444"/>
            <a:ext cx="2678042" cy="996572"/>
          </a:xfrm>
          <a:prstGeom prst="wedgeEllipseCallout">
            <a:avLst>
              <a:gd name="adj1" fmla="val -12554"/>
              <a:gd name="adj2" fmla="val 79659"/>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pPr defTabSz="685800" fontAlgn="auto">
              <a:spcBef>
                <a:spcPts val="0"/>
              </a:spcBef>
              <a:spcAft>
                <a:spcPts val="0"/>
              </a:spcAft>
            </a:pPr>
            <a:r>
              <a:rPr lang="en-US" altLang="zh-CN" sz="1600" b="1" dirty="0">
                <a:latin typeface="Calibri" panose="020F0502020204030204" pitchFamily="34" charset="0"/>
              </a:rPr>
              <a:t>Writing </a:t>
            </a:r>
            <a:r>
              <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rPr>
              <a:t>purpose—asking  for favors</a:t>
            </a:r>
            <a:endPar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defTabSz="685800" fontAlgn="auto">
              <a:spcBef>
                <a:spcPts val="0"/>
              </a:spcBef>
              <a:spcAft>
                <a:spcPts val="0"/>
              </a:spcAft>
            </a:pPr>
            <a:endPar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
        <p:nvSpPr>
          <p:cNvPr id="20" name="椭圆形标注 19"/>
          <p:cNvSpPr>
            <a:spLocks noChangeArrowheads="1"/>
          </p:cNvSpPr>
          <p:nvPr/>
        </p:nvSpPr>
        <p:spPr bwMode="auto">
          <a:xfrm flipH="1">
            <a:off x="6279256" y="5760265"/>
            <a:ext cx="3964879" cy="1097735"/>
          </a:xfrm>
          <a:prstGeom prst="wedgeEllipseCallout">
            <a:avLst>
              <a:gd name="adj1" fmla="val -51800"/>
              <a:gd name="adj2" fmla="val -5934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r>
              <a:rPr lang="en-US" altLang="zh-CN" sz="1600" b="1" dirty="0"/>
              <a:t>Ending ---- About your wishes for response and your gratitude</a:t>
            </a:r>
            <a:endParaRPr lang="zh-CN" altLang="en-US" sz="1600" b="1" dirty="0">
              <a:latin typeface="Calibri" panose="020F0502020204030204" pitchFamily="34" charset="0"/>
            </a:endParaRPr>
          </a:p>
        </p:txBody>
      </p:sp>
      <p:pic>
        <p:nvPicPr>
          <p:cNvPr id="21"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57728" y="1255394"/>
            <a:ext cx="5586421" cy="5040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椭圆形标注 21"/>
          <p:cNvSpPr>
            <a:spLocks noChangeArrowheads="1"/>
          </p:cNvSpPr>
          <p:nvPr/>
        </p:nvSpPr>
        <p:spPr bwMode="auto">
          <a:xfrm>
            <a:off x="7018073" y="1881987"/>
            <a:ext cx="5173927" cy="1576053"/>
          </a:xfrm>
          <a:prstGeom prst="wedgeEllipseCallout">
            <a:avLst>
              <a:gd name="adj1" fmla="val -51244"/>
              <a:gd name="adj2" fmla="val 80509"/>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r>
              <a:rPr lang="en-US" altLang="zh-CN" sz="1600" b="1" dirty="0">
                <a:sym typeface="Calibri" panose="020F0502020204030204" pitchFamily="34" charset="0"/>
              </a:rPr>
              <a:t>Body: </a:t>
            </a:r>
            <a:r>
              <a:rPr lang="en-US" altLang="zh-CN" sz="1600" b="1" dirty="0"/>
              <a:t>describing the details of assistance or guidance that you seek /describing about the difficulties you are faced with. </a:t>
            </a:r>
            <a:endParaRPr lang="zh-CN" altLang="zh-CN" sz="1600" b="1" dirty="0">
              <a:sym typeface="Calibri" panose="020F0502020204030204" pitchFamily="34" charset="0"/>
            </a:endParaRPr>
          </a:p>
          <a:p>
            <a:endParaRPr lang="zh-CN" altLang="en-US" sz="1600" dirty="0"/>
          </a:p>
        </p:txBody>
      </p:sp>
      <p:pic>
        <p:nvPicPr>
          <p:cNvPr id="23"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45007" y="5132439"/>
            <a:ext cx="5900438" cy="6139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anim calcmode="lin" valueType="num">
                                      <p:cBhvr>
                                        <p:cTn id="8" dur="1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750"/>
                                        <p:tgtEl>
                                          <p:spTgt spid="2">
                                            <p:txEl>
                                              <p:pRg st="1" end="1"/>
                                            </p:txEl>
                                          </p:spTgt>
                                        </p:tgtEl>
                                      </p:cBhvr>
                                    </p:animEffect>
                                    <p:anim calcmode="lin" valueType="num">
                                      <p:cBhvr>
                                        <p:cTn id="14" dur="1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750"/>
                                        <p:tgtEl>
                                          <p:spTgt spid="2">
                                            <p:txEl>
                                              <p:pRg st="2" end="2"/>
                                            </p:txEl>
                                          </p:spTgt>
                                        </p:tgtEl>
                                      </p:cBhvr>
                                    </p:animEffect>
                                    <p:anim calcmode="lin" valueType="num">
                                      <p:cBhvr>
                                        <p:cTn id="20" dur="1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750"/>
                                        <p:tgtEl>
                                          <p:spTgt spid="2">
                                            <p:txEl>
                                              <p:pRg st="3" end="3"/>
                                            </p:txEl>
                                          </p:spTgt>
                                        </p:tgtEl>
                                      </p:cBhvr>
                                    </p:animEffect>
                                    <p:anim calcmode="lin" valueType="num">
                                      <p:cBhvr>
                                        <p:cTn id="26" dur="1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750"/>
                                        <p:tgtEl>
                                          <p:spTgt spid="2">
                                            <p:txEl>
                                              <p:pRg st="4" end="4"/>
                                            </p:txEl>
                                          </p:spTgt>
                                        </p:tgtEl>
                                      </p:cBhvr>
                                    </p:animEffect>
                                    <p:anim calcmode="lin" valueType="num">
                                      <p:cBhvr>
                                        <p:cTn id="32" dur="1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grpId="0"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750"/>
                                        <p:tgtEl>
                                          <p:spTgt spid="2">
                                            <p:txEl>
                                              <p:pRg st="5" end="5"/>
                                            </p:txEl>
                                          </p:spTgt>
                                        </p:tgtEl>
                                      </p:cBhvr>
                                    </p:animEffect>
                                    <p:anim calcmode="lin" valueType="num">
                                      <p:cBhvr>
                                        <p:cTn id="38" dur="1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8" grpId="0" animBg="1"/>
      <p:bldP spid="20"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44035"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4036"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44037" name="Group 89"/>
          <p:cNvGrpSpPr/>
          <p:nvPr/>
        </p:nvGrpSpPr>
        <p:grpSpPr bwMode="auto">
          <a:xfrm>
            <a:off x="304800" y="785813"/>
            <a:ext cx="755650" cy="1008062"/>
            <a:chOff x="0" y="0"/>
            <a:chExt cx="2692401" cy="3448051"/>
          </a:xfrm>
        </p:grpSpPr>
        <p:sp>
          <p:nvSpPr>
            <p:cNvPr id="44044"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44045"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44046"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4047"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4048"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44049"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4050"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44038"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rPr>
              <a:t>Homework</a:t>
            </a:r>
            <a:endParaRPr lang="en-US" altLang="zh-CN" sz="4400" b="1">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sp>
        <p:nvSpPr>
          <p:cNvPr id="44039"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2" name="矩形 1"/>
          <p:cNvSpPr/>
          <p:nvPr/>
        </p:nvSpPr>
        <p:spPr>
          <a:xfrm>
            <a:off x="1430338" y="790575"/>
            <a:ext cx="10653712" cy="5545138"/>
          </a:xfrm>
          <a:prstGeom prst="rect">
            <a:avLst/>
          </a:prstGeom>
        </p:spPr>
        <p:txBody>
          <a:bodyPr>
            <a:spAutoFit/>
          </a:bodyPr>
          <a:lstStyle/>
          <a:p>
            <a:pPr algn="just">
              <a:lnSpc>
                <a:spcPct val="150000"/>
              </a:lnSpc>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 	</a:t>
            </a:r>
            <a:r>
              <a:rPr lang="zh-CN" altLang="en-US" sz="3000" b="1" kern="0" spc="25" dirty="0">
                <a:solidFill>
                  <a:srgbClr val="333333"/>
                </a:solidFill>
                <a:latin typeface="Times New Roman" panose="02020603050405020304" pitchFamily="18" charset="0"/>
                <a:cs typeface="Times New Roman" panose="02020603050405020304" pitchFamily="18" charset="0"/>
              </a:rPr>
              <a:t>假定你是李华，暑假打算去英国旅游，请给英国的朋友</a:t>
            </a:r>
            <a:r>
              <a:rPr lang="en-US" altLang="zh-CN" sz="3000" b="1" kern="0" spc="25" dirty="0">
                <a:solidFill>
                  <a:srgbClr val="333333"/>
                </a:solidFill>
                <a:latin typeface="Times New Roman" panose="02020603050405020304" pitchFamily="18" charset="0"/>
                <a:cs typeface="Times New Roman" panose="02020603050405020304" pitchFamily="18" charset="0"/>
              </a:rPr>
              <a:t>Jack</a:t>
            </a:r>
            <a:r>
              <a:rPr lang="zh-CN" altLang="en-US" sz="3000" b="1" kern="0" spc="25" dirty="0">
                <a:solidFill>
                  <a:srgbClr val="333333"/>
                </a:solidFill>
                <a:latin typeface="Times New Roman" panose="02020603050405020304" pitchFamily="18" charset="0"/>
                <a:cs typeface="Times New Roman" panose="02020603050405020304" pitchFamily="18" charset="0"/>
              </a:rPr>
              <a:t>写一封电子邮件，让他帮忙预订酒店和接机，内容包括：</a:t>
            </a:r>
            <a:endParaRPr lang="zh-CN" altLang="en-US" sz="3000" b="1" kern="0" spc="25" dirty="0">
              <a:solidFill>
                <a:srgbClr val="333333"/>
              </a:solidFill>
              <a:latin typeface="Times New Roman" panose="02020603050405020304" pitchFamily="18" charset="0"/>
              <a:cs typeface="Times New Roman" panose="02020603050405020304" pitchFamily="18" charset="0"/>
            </a:endParaRPr>
          </a:p>
          <a:p>
            <a:pPr algn="just">
              <a:lnSpc>
                <a:spcPct val="150000"/>
              </a:lnSpc>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1. </a:t>
            </a:r>
            <a:r>
              <a:rPr lang="zh-CN" altLang="en-US" sz="3000" b="1" kern="0" spc="25" dirty="0">
                <a:solidFill>
                  <a:srgbClr val="333333"/>
                </a:solidFill>
                <a:latin typeface="Times New Roman" panose="02020603050405020304" pitchFamily="18" charset="0"/>
                <a:cs typeface="Times New Roman" panose="02020603050405020304" pitchFamily="18" charset="0"/>
              </a:rPr>
              <a:t>行程信息；</a:t>
            </a:r>
            <a:endParaRPr lang="zh-CN" altLang="en-US" sz="3000" b="1" kern="0" spc="25" dirty="0">
              <a:solidFill>
                <a:srgbClr val="333333"/>
              </a:solidFill>
              <a:latin typeface="Times New Roman" panose="02020603050405020304" pitchFamily="18" charset="0"/>
              <a:cs typeface="Times New Roman" panose="02020603050405020304" pitchFamily="18" charset="0"/>
            </a:endParaRPr>
          </a:p>
          <a:p>
            <a:pPr algn="just">
              <a:lnSpc>
                <a:spcPct val="150000"/>
              </a:lnSpc>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2. </a:t>
            </a:r>
            <a:r>
              <a:rPr lang="zh-CN" altLang="en-US" sz="3000" b="1" kern="0" spc="25" dirty="0">
                <a:solidFill>
                  <a:srgbClr val="333333"/>
                </a:solidFill>
                <a:latin typeface="Times New Roman" panose="02020603050405020304" pitchFamily="18" charset="0"/>
                <a:cs typeface="Times New Roman" panose="02020603050405020304" pitchFamily="18" charset="0"/>
              </a:rPr>
              <a:t>对酒店要求；</a:t>
            </a:r>
            <a:endParaRPr lang="zh-CN" altLang="en-US" sz="3000" b="1" kern="0" spc="25" dirty="0">
              <a:solidFill>
                <a:srgbClr val="333333"/>
              </a:solidFill>
              <a:latin typeface="Times New Roman" panose="02020603050405020304" pitchFamily="18" charset="0"/>
              <a:cs typeface="Times New Roman" panose="02020603050405020304" pitchFamily="18" charset="0"/>
            </a:endParaRPr>
          </a:p>
          <a:p>
            <a:pPr algn="just">
              <a:lnSpc>
                <a:spcPct val="150000"/>
              </a:lnSpc>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3. </a:t>
            </a:r>
            <a:r>
              <a:rPr lang="zh-CN" altLang="en-US" sz="3000" b="1" kern="0" spc="25" dirty="0">
                <a:solidFill>
                  <a:srgbClr val="333333"/>
                </a:solidFill>
                <a:latin typeface="Times New Roman" panose="02020603050405020304" pitchFamily="18" charset="0"/>
                <a:cs typeface="Times New Roman" panose="02020603050405020304" pitchFamily="18" charset="0"/>
              </a:rPr>
              <a:t>表示感谢。</a:t>
            </a:r>
            <a:endParaRPr lang="zh-CN" altLang="en-US" sz="3000" b="1" kern="0" spc="25" dirty="0">
              <a:solidFill>
                <a:srgbClr val="333333"/>
              </a:solidFill>
              <a:latin typeface="Times New Roman" panose="02020603050405020304" pitchFamily="18" charset="0"/>
              <a:cs typeface="Times New Roman" panose="02020603050405020304" pitchFamily="18" charset="0"/>
            </a:endParaRPr>
          </a:p>
          <a:p>
            <a:pPr algn="just">
              <a:lnSpc>
                <a:spcPct val="150000"/>
              </a:lnSpc>
              <a:spcAft>
                <a:spcPts val="0"/>
              </a:spcAft>
              <a:defRPr/>
            </a:pPr>
            <a:r>
              <a:rPr lang="zh-CN" altLang="en-US" sz="3000" b="1" kern="0" spc="25" dirty="0">
                <a:solidFill>
                  <a:srgbClr val="333333"/>
                </a:solidFill>
                <a:latin typeface="Times New Roman" panose="02020603050405020304" pitchFamily="18" charset="0"/>
                <a:cs typeface="Times New Roman" panose="02020603050405020304" pitchFamily="18" charset="0"/>
              </a:rPr>
              <a:t>注意：</a:t>
            </a:r>
            <a:endParaRPr lang="zh-CN" altLang="en-US" sz="3000" b="1" kern="0" spc="25" dirty="0">
              <a:solidFill>
                <a:srgbClr val="333333"/>
              </a:solidFill>
              <a:latin typeface="Times New Roman" panose="02020603050405020304" pitchFamily="18" charset="0"/>
              <a:cs typeface="Times New Roman" panose="02020603050405020304" pitchFamily="18" charset="0"/>
            </a:endParaRPr>
          </a:p>
          <a:p>
            <a:pPr algn="just">
              <a:lnSpc>
                <a:spcPct val="150000"/>
              </a:lnSpc>
              <a:spcAft>
                <a:spcPts val="0"/>
              </a:spcAft>
              <a:defRPr/>
            </a:pPr>
            <a:r>
              <a:rPr lang="zh-CN" altLang="en-US" sz="3000" b="1" kern="0" spc="25" dirty="0">
                <a:solidFill>
                  <a:srgbClr val="333333"/>
                </a:solidFill>
                <a:latin typeface="Times New Roman" panose="02020603050405020304" pitchFamily="18" charset="0"/>
                <a:cs typeface="Times New Roman" panose="02020603050405020304" pitchFamily="18" charset="0"/>
              </a:rPr>
              <a:t>     </a:t>
            </a:r>
            <a:r>
              <a:rPr lang="en-US" altLang="zh-CN" sz="3000" b="1" kern="0" spc="25" dirty="0">
                <a:solidFill>
                  <a:srgbClr val="333333"/>
                </a:solidFill>
                <a:latin typeface="Times New Roman" panose="02020603050405020304" pitchFamily="18" charset="0"/>
                <a:cs typeface="Times New Roman" panose="02020603050405020304" pitchFamily="18" charset="0"/>
              </a:rPr>
              <a:t>1.</a:t>
            </a:r>
            <a:r>
              <a:rPr lang="zh-CN" altLang="en-US" sz="3000" b="1" kern="0" spc="25" dirty="0">
                <a:solidFill>
                  <a:srgbClr val="333333"/>
                </a:solidFill>
                <a:latin typeface="Times New Roman" panose="02020603050405020304" pitchFamily="18" charset="0"/>
                <a:cs typeface="Times New Roman" panose="02020603050405020304" pitchFamily="18" charset="0"/>
              </a:rPr>
              <a:t>词数</a:t>
            </a:r>
            <a:r>
              <a:rPr lang="en-US" altLang="zh-CN" sz="3000" b="1" kern="0" spc="25" dirty="0">
                <a:solidFill>
                  <a:srgbClr val="333333"/>
                </a:solidFill>
                <a:latin typeface="Times New Roman" panose="02020603050405020304" pitchFamily="18" charset="0"/>
                <a:cs typeface="Times New Roman" panose="02020603050405020304" pitchFamily="18" charset="0"/>
              </a:rPr>
              <a:t>80</a:t>
            </a:r>
            <a:r>
              <a:rPr lang="zh-CN" altLang="en-US" sz="3000" b="1" kern="0" spc="25" dirty="0">
                <a:solidFill>
                  <a:srgbClr val="333333"/>
                </a:solidFill>
                <a:latin typeface="Times New Roman" panose="02020603050405020304" pitchFamily="18" charset="0"/>
                <a:cs typeface="Times New Roman" panose="02020603050405020304" pitchFamily="18" charset="0"/>
              </a:rPr>
              <a:t>左右；</a:t>
            </a:r>
            <a:endParaRPr lang="zh-CN" altLang="en-US" sz="3000" b="1" kern="0" spc="25" dirty="0">
              <a:solidFill>
                <a:srgbClr val="333333"/>
              </a:solidFill>
              <a:latin typeface="Times New Roman" panose="02020603050405020304" pitchFamily="18" charset="0"/>
              <a:cs typeface="Times New Roman" panose="02020603050405020304" pitchFamily="18" charset="0"/>
            </a:endParaRPr>
          </a:p>
          <a:p>
            <a:pPr algn="just">
              <a:lnSpc>
                <a:spcPct val="150000"/>
              </a:lnSpc>
              <a:spcAft>
                <a:spcPts val="0"/>
              </a:spcAft>
              <a:defRPr/>
            </a:pPr>
            <a:r>
              <a:rPr lang="zh-CN" altLang="en-US" sz="3000" b="1" kern="0" spc="25" dirty="0">
                <a:solidFill>
                  <a:srgbClr val="333333"/>
                </a:solidFill>
                <a:latin typeface="Times New Roman" panose="02020603050405020304" pitchFamily="18" charset="0"/>
                <a:cs typeface="Times New Roman" panose="02020603050405020304" pitchFamily="18" charset="0"/>
              </a:rPr>
              <a:t>     </a:t>
            </a:r>
            <a:r>
              <a:rPr lang="en-US" altLang="zh-CN" sz="3000" b="1" kern="0" spc="25" dirty="0">
                <a:solidFill>
                  <a:srgbClr val="333333"/>
                </a:solidFill>
                <a:latin typeface="Times New Roman" panose="02020603050405020304" pitchFamily="18" charset="0"/>
                <a:cs typeface="Times New Roman" panose="02020603050405020304" pitchFamily="18" charset="0"/>
              </a:rPr>
              <a:t>2.</a:t>
            </a:r>
            <a:r>
              <a:rPr lang="zh-CN" altLang="en-US" sz="3000" b="1" kern="0" spc="25" dirty="0">
                <a:solidFill>
                  <a:srgbClr val="333333"/>
                </a:solidFill>
                <a:latin typeface="Times New Roman" panose="02020603050405020304" pitchFamily="18" charset="0"/>
                <a:cs typeface="Times New Roman" panose="02020603050405020304" pitchFamily="18" charset="0"/>
              </a:rPr>
              <a:t>可以适当增加细节，以使行文连贯。</a:t>
            </a:r>
            <a:endParaRPr lang="zh-CN" altLang="en-US" sz="3000" b="1" kern="0" spc="25" dirty="0">
              <a:solidFill>
                <a:srgbClr val="333333"/>
              </a:solidFill>
              <a:latin typeface="Times New Roman" panose="02020603050405020304" pitchFamily="18" charset="0"/>
              <a:cs typeface="Times New Roman" panose="02020603050405020304" pitchFamily="18" charset="0"/>
            </a:endParaRPr>
          </a:p>
        </p:txBody>
      </p:sp>
      <p:sp>
        <p:nvSpPr>
          <p:cNvPr id="44041"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4042"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38</a:t>
            </a:r>
            <a:endParaRPr lang="zh-CN" altLang="en-US" sz="1600">
              <a:solidFill>
                <a:srgbClr val="9E0808"/>
              </a:solidFill>
              <a:latin typeface="Impact" panose="020B0806030902050204" pitchFamily="34" charset="0"/>
              <a:sym typeface="Impact" panose="020B0806030902050204" pitchFamily="34" charset="0"/>
            </a:endParaRPr>
          </a:p>
        </p:txBody>
      </p:sp>
      <p:pic>
        <p:nvPicPr>
          <p:cNvPr id="3" name="图片 2"/>
          <p:cNvPicPr>
            <a:picLocks noChangeAspect="1"/>
          </p:cNvPicPr>
          <p:nvPr/>
        </p:nvPicPr>
        <p:blipFill>
          <a:blip r:embed="rId1" cstate="print"/>
          <a:stretch>
            <a:fillRect/>
          </a:stretch>
        </p:blipFill>
        <p:spPr>
          <a:xfrm>
            <a:off x="8196739" y="2408743"/>
            <a:ext cx="3354149" cy="3488315"/>
          </a:xfrm>
          <a:prstGeom prst="ellipse">
            <a:avLst/>
          </a:prstGeom>
          <a:ln>
            <a:noFill/>
          </a:ln>
          <a:effectLst>
            <a:softEdge rad="112500"/>
          </a:effectLst>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7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7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7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17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17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17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17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17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175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175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175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175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175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175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randombar(horizont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11"/>
          <p:cNvSpPr>
            <a:spLocks noChangeArrowheads="1"/>
          </p:cNvSpPr>
          <p:nvPr/>
        </p:nvSpPr>
        <p:spPr bwMode="auto">
          <a:xfrm>
            <a:off x="0" y="0"/>
            <a:ext cx="13843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45059" name="椭圆 15"/>
          <p:cNvSpPr>
            <a:spLocks noChangeArrowheads="1"/>
          </p:cNvSpPr>
          <p:nvPr/>
        </p:nvSpPr>
        <p:spPr bwMode="auto">
          <a:xfrm>
            <a:off x="46038" y="685800"/>
            <a:ext cx="1265237" cy="1309688"/>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5060" name="TextBox 39"/>
          <p:cNvSpPr>
            <a:spLocks noChangeArrowheads="1"/>
          </p:cNvSpPr>
          <p:nvPr/>
        </p:nvSpPr>
        <p:spPr bwMode="auto">
          <a:xfrm rot="-5400000">
            <a:off x="-1083469" y="3459957"/>
            <a:ext cx="3768725" cy="1385888"/>
          </a:xfrm>
          <a:prstGeom prst="rect">
            <a:avLst/>
          </a:prstGeom>
          <a:noFill/>
          <a:ln w="9525">
            <a:noFill/>
            <a:miter lim="800000"/>
          </a:ln>
        </p:spPr>
        <p:txBody>
          <a:bodyPr>
            <a:spAutoFit/>
          </a:bodyPr>
          <a:lstStyle/>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Writing</a:t>
            </a:r>
            <a:endParaRPr lang="en-US" altLang="zh-CN" sz="6000">
              <a:solidFill>
                <a:schemeClr val="bg1"/>
              </a:solidFill>
              <a:latin typeface="Impact" panose="020B0806030902050204" pitchFamily="34" charset="0"/>
              <a:sym typeface="Impact" panose="020B0806030902050204" pitchFamily="34" charset="0"/>
            </a:endParaRPr>
          </a:p>
          <a:p>
            <a:pPr algn="ctr" eaLnBrk="1" hangingPunct="1">
              <a:lnSpc>
                <a:spcPct val="7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Practice</a:t>
            </a:r>
            <a:endParaRPr lang="zh-CN" altLang="en-US" sz="6000">
              <a:solidFill>
                <a:schemeClr val="bg1"/>
              </a:solidFill>
              <a:latin typeface="Impact" panose="020B0806030902050204" pitchFamily="34" charset="0"/>
              <a:sym typeface="Impact" panose="020B0806030902050204" pitchFamily="34" charset="0"/>
            </a:endParaRPr>
          </a:p>
        </p:txBody>
      </p:sp>
      <p:grpSp>
        <p:nvGrpSpPr>
          <p:cNvPr id="45061" name="Group 89"/>
          <p:cNvGrpSpPr/>
          <p:nvPr/>
        </p:nvGrpSpPr>
        <p:grpSpPr bwMode="auto">
          <a:xfrm>
            <a:off x="304800" y="785813"/>
            <a:ext cx="755650" cy="1008062"/>
            <a:chOff x="0" y="0"/>
            <a:chExt cx="2692401" cy="3448051"/>
          </a:xfrm>
        </p:grpSpPr>
        <p:sp>
          <p:nvSpPr>
            <p:cNvPr id="45067"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45068"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45069"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5070"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5071"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45072"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5073"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45062" name="Content Placeholder 4"/>
          <p:cNvSpPr>
            <a:spLocks noChangeArrowheads="1"/>
          </p:cNvSpPr>
          <p:nvPr/>
        </p:nvSpPr>
        <p:spPr bwMode="auto">
          <a:xfrm>
            <a:off x="1717675" y="149225"/>
            <a:ext cx="6702425" cy="609600"/>
          </a:xfrm>
          <a:prstGeom prst="rect">
            <a:avLst/>
          </a:prstGeom>
          <a:noFill/>
          <a:ln w="9525">
            <a:noFill/>
            <a:miter lim="800000"/>
          </a:ln>
        </p:spPr>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Possible Version</a:t>
            </a:r>
            <a:endPar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sp>
        <p:nvSpPr>
          <p:cNvPr id="45063" name="直接连接符 114"/>
          <p:cNvSpPr>
            <a:spLocks noChangeShapeType="1"/>
          </p:cNvSpPr>
          <p:nvPr/>
        </p:nvSpPr>
        <p:spPr bwMode="auto">
          <a:xfrm flipV="1">
            <a:off x="1717675" y="788988"/>
            <a:ext cx="5267325" cy="25400"/>
          </a:xfrm>
          <a:prstGeom prst="line">
            <a:avLst/>
          </a:prstGeom>
          <a:noFill/>
          <a:ln w="12700">
            <a:solidFill>
              <a:srgbClr val="9E0808"/>
            </a:solidFill>
            <a:round/>
          </a:ln>
        </p:spPr>
        <p:txBody>
          <a:bodyPr/>
          <a:lstStyle/>
          <a:p>
            <a:endParaRPr lang="zh-CN" altLang="en-US"/>
          </a:p>
        </p:txBody>
      </p:sp>
      <p:sp>
        <p:nvSpPr>
          <p:cNvPr id="2" name="矩形 1"/>
          <p:cNvSpPr/>
          <p:nvPr/>
        </p:nvSpPr>
        <p:spPr>
          <a:xfrm>
            <a:off x="1520825" y="790575"/>
            <a:ext cx="10452100" cy="6094413"/>
          </a:xfrm>
          <a:prstGeom prst="rect">
            <a:avLst/>
          </a:prstGeom>
        </p:spPr>
        <p:txBody>
          <a:bodyPr>
            <a:spAutoFit/>
          </a:bodyPr>
          <a:lstStyle/>
          <a:p>
            <a:pPr algn="just">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Dear Jack,</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gn="just">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    This summer I intend to have a trip to England and I’m writing to ask you to </a:t>
            </a:r>
            <a:r>
              <a:rPr lang="en-US" altLang="zh-CN" sz="3000" b="1" kern="0" spc="25" dirty="0">
                <a:solidFill>
                  <a:srgbClr val="3333FF"/>
                </a:solidFill>
                <a:latin typeface="Times New Roman" panose="02020603050405020304" pitchFamily="18" charset="0"/>
                <a:cs typeface="Times New Roman" panose="02020603050405020304" pitchFamily="18" charset="0"/>
              </a:rPr>
              <a:t>book</a:t>
            </a:r>
            <a:r>
              <a:rPr lang="en-US" altLang="zh-CN" sz="3000" b="1" kern="0" spc="25" dirty="0">
                <a:solidFill>
                  <a:srgbClr val="333333"/>
                </a:solidFill>
                <a:latin typeface="Times New Roman" panose="02020603050405020304" pitchFamily="18" charset="0"/>
                <a:cs typeface="Times New Roman" panose="02020603050405020304" pitchFamily="18" charset="0"/>
              </a:rPr>
              <a:t> a hotel for me.</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gn="just">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    My flight </a:t>
            </a:r>
            <a:r>
              <a:rPr lang="en-US" altLang="zh-CN" sz="3000" b="1" kern="0" spc="25" dirty="0">
                <a:solidFill>
                  <a:srgbClr val="3333FF"/>
                </a:solidFill>
                <a:latin typeface="Times New Roman" panose="02020603050405020304" pitchFamily="18" charset="0"/>
                <a:cs typeface="Times New Roman" panose="02020603050405020304" pitchFamily="18" charset="0"/>
              </a:rPr>
              <a:t>is scheduled to</a:t>
            </a:r>
            <a:r>
              <a:rPr lang="en-US" altLang="zh-CN" sz="3000" b="1" kern="0" spc="25" dirty="0">
                <a:solidFill>
                  <a:srgbClr val="333333"/>
                </a:solidFill>
                <a:latin typeface="Times New Roman" panose="02020603050405020304" pitchFamily="18" charset="0"/>
                <a:cs typeface="Times New Roman" panose="02020603050405020304" pitchFamily="18" charset="0"/>
              </a:rPr>
              <a:t> arrive at London Heathrow Airport at 3 pm on July 15th. I’ll stay in London for five days. The hotel is hopefully in the center of the city with famous attractions nearby. The room is tidy and clean. </a:t>
            </a:r>
            <a:r>
              <a:rPr lang="en-US" altLang="zh-CN" sz="3000" b="1" kern="0" spc="25" dirty="0">
                <a:solidFill>
                  <a:srgbClr val="FF0000"/>
                </a:solidFill>
                <a:latin typeface="Times New Roman" panose="02020603050405020304" pitchFamily="18" charset="0"/>
                <a:cs typeface="Times New Roman" panose="02020603050405020304" pitchFamily="18" charset="0"/>
              </a:rPr>
              <a:t>By the way</a:t>
            </a:r>
            <a:r>
              <a:rPr lang="en-US" altLang="zh-CN" sz="3000" b="1" kern="0" spc="25" dirty="0">
                <a:solidFill>
                  <a:srgbClr val="333333"/>
                </a:solidFill>
                <a:latin typeface="Times New Roman" panose="02020603050405020304" pitchFamily="18" charset="0"/>
                <a:cs typeface="Times New Roman" panose="02020603050405020304" pitchFamily="18" charset="0"/>
              </a:rPr>
              <a:t>, </a:t>
            </a:r>
            <a:r>
              <a:rPr lang="en-US" altLang="zh-CN" sz="3000" b="1" kern="0" spc="25" dirty="0">
                <a:solidFill>
                  <a:srgbClr val="3333FF"/>
                </a:solidFill>
                <a:latin typeface="Times New Roman" panose="02020603050405020304" pitchFamily="18" charset="0"/>
                <a:cs typeface="Times New Roman" panose="02020603050405020304" pitchFamily="18" charset="0"/>
              </a:rPr>
              <a:t>is it convenient for you to </a:t>
            </a:r>
            <a:r>
              <a:rPr lang="en-US" altLang="zh-CN" sz="3000" b="1" kern="0" spc="25" dirty="0">
                <a:solidFill>
                  <a:srgbClr val="333333"/>
                </a:solidFill>
                <a:latin typeface="Times New Roman" panose="02020603050405020304" pitchFamily="18" charset="0"/>
                <a:cs typeface="Times New Roman" panose="02020603050405020304" pitchFamily="18" charset="0"/>
              </a:rPr>
              <a:t>meet me at the airport that day?</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gn="just">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    You help will be highly appreciated and I look forward to your early reply.</a:t>
            </a:r>
            <a:endParaRPr lang="en-US" altLang="zh-CN" sz="3000" b="1" kern="0" spc="25" dirty="0">
              <a:solidFill>
                <a:srgbClr val="333333"/>
              </a:solidFill>
              <a:latin typeface="Times New Roman" panose="02020603050405020304" pitchFamily="18" charset="0"/>
              <a:cs typeface="Times New Roman" panose="02020603050405020304" pitchFamily="18" charset="0"/>
            </a:endParaRPr>
          </a:p>
          <a:p>
            <a:pPr algn="r">
              <a:lnSpc>
                <a:spcPct val="90000"/>
              </a:lnSpc>
              <a:spcAft>
                <a:spcPts val="0"/>
              </a:spcAft>
              <a:defRPr/>
            </a:pPr>
            <a:r>
              <a:rPr lang="en-US" altLang="zh-CN" sz="3000" b="1" kern="0" spc="25" dirty="0">
                <a:solidFill>
                  <a:srgbClr val="333333"/>
                </a:solidFill>
                <a:latin typeface="Times New Roman" panose="02020603050405020304" pitchFamily="18" charset="0"/>
                <a:cs typeface="Times New Roman" panose="02020603050405020304" pitchFamily="18" charset="0"/>
              </a:rPr>
              <a:t>                                                     </a:t>
            </a:r>
            <a:r>
              <a:rPr lang="en-US" altLang="zh-CN" sz="3000" b="1" kern="0" spc="25" dirty="0">
                <a:solidFill>
                  <a:srgbClr val="333333"/>
                </a:solidFill>
                <a:latin typeface="Gabriola" panose="04040605051002020D02" pitchFamily="82" charset="0"/>
                <a:cs typeface="Times New Roman" panose="02020603050405020304" pitchFamily="18" charset="0"/>
              </a:rPr>
              <a:t>Yours,</a:t>
            </a:r>
            <a:endParaRPr lang="en-US" altLang="zh-CN" sz="3000" b="1" kern="0" spc="25" dirty="0">
              <a:solidFill>
                <a:srgbClr val="333333"/>
              </a:solidFill>
              <a:latin typeface="Gabriola" panose="04040605051002020D02" pitchFamily="82" charset="0"/>
              <a:cs typeface="Times New Roman" panose="02020603050405020304" pitchFamily="18" charset="0"/>
            </a:endParaRPr>
          </a:p>
          <a:p>
            <a:pPr algn="r">
              <a:lnSpc>
                <a:spcPct val="90000"/>
              </a:lnSpc>
              <a:spcAft>
                <a:spcPts val="0"/>
              </a:spcAft>
              <a:defRPr/>
            </a:pPr>
            <a:r>
              <a:rPr lang="en-US" altLang="zh-CN" sz="3000" b="1" kern="0" spc="25" dirty="0">
                <a:solidFill>
                  <a:srgbClr val="333333"/>
                </a:solidFill>
                <a:latin typeface="Gabriola" panose="04040605051002020D02" pitchFamily="82" charset="0"/>
                <a:cs typeface="Times New Roman" panose="02020603050405020304" pitchFamily="18" charset="0"/>
              </a:rPr>
              <a:t>                                                     Li Hua</a:t>
            </a:r>
            <a:endParaRPr lang="en-US" altLang="zh-CN" sz="3000" b="1" kern="0" spc="25" dirty="0">
              <a:solidFill>
                <a:srgbClr val="333333"/>
              </a:solidFill>
              <a:latin typeface="Gabriola" panose="04040605051002020D02" pitchFamily="82" charset="0"/>
              <a:cs typeface="Times New Roman" panose="02020603050405020304" pitchFamily="18" charset="0"/>
            </a:endParaRPr>
          </a:p>
        </p:txBody>
      </p:sp>
      <p:sp>
        <p:nvSpPr>
          <p:cNvPr id="45065"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45066" name="TextBox 14"/>
          <p:cNvSpPr>
            <a:spLocks noChangeArrowheads="1"/>
          </p:cNvSpPr>
          <p:nvPr/>
        </p:nvSpPr>
        <p:spPr bwMode="auto">
          <a:xfrm>
            <a:off x="11587163" y="6343650"/>
            <a:ext cx="419100" cy="338138"/>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39</a:t>
            </a:r>
            <a:endParaRPr lang="zh-CN" altLang="en-US" sz="1600">
              <a:solidFill>
                <a:srgbClr val="9E0808"/>
              </a:solidFill>
              <a:latin typeface="Impact" panose="020B0806030902050204" pitchFamily="34" charset="0"/>
              <a:sym typeface="Impact" panose="020B0806030902050204" pitchFamily="34" charset="0"/>
            </a:endParaRPr>
          </a:p>
        </p:txBody>
      </p:sp>
      <p:sp>
        <p:nvSpPr>
          <p:cNvPr id="18" name="椭圆形标注 17"/>
          <p:cNvSpPr>
            <a:spLocks noChangeArrowheads="1"/>
          </p:cNvSpPr>
          <p:nvPr/>
        </p:nvSpPr>
        <p:spPr bwMode="auto">
          <a:xfrm rot="973964">
            <a:off x="8634875" y="354444"/>
            <a:ext cx="2678042" cy="996572"/>
          </a:xfrm>
          <a:prstGeom prst="wedgeEllipseCallout">
            <a:avLst>
              <a:gd name="adj1" fmla="val -12554"/>
              <a:gd name="adj2" fmla="val 79659"/>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pPr defTabSz="685800" fontAlgn="auto">
              <a:spcBef>
                <a:spcPts val="0"/>
              </a:spcBef>
              <a:spcAft>
                <a:spcPts val="0"/>
              </a:spcAft>
            </a:pPr>
            <a:r>
              <a:rPr lang="en-US" altLang="zh-CN" sz="1600" b="1" dirty="0">
                <a:latin typeface="Calibri" panose="020F0502020204030204" pitchFamily="34" charset="0"/>
              </a:rPr>
              <a:t>Writing </a:t>
            </a:r>
            <a:r>
              <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rPr>
              <a:t>purpose—asking  for favors</a:t>
            </a:r>
            <a:endPar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defTabSz="685800" fontAlgn="auto">
              <a:spcBef>
                <a:spcPts val="0"/>
              </a:spcBef>
              <a:spcAft>
                <a:spcPts val="0"/>
              </a:spcAft>
            </a:pPr>
            <a:endPar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
        <p:nvSpPr>
          <p:cNvPr id="19" name="椭圆形标注 18"/>
          <p:cNvSpPr>
            <a:spLocks noChangeArrowheads="1"/>
          </p:cNvSpPr>
          <p:nvPr/>
        </p:nvSpPr>
        <p:spPr bwMode="auto">
          <a:xfrm flipH="1">
            <a:off x="6164956" y="5431652"/>
            <a:ext cx="3964879" cy="1097735"/>
          </a:xfrm>
          <a:prstGeom prst="wedgeEllipseCallout">
            <a:avLst>
              <a:gd name="adj1" fmla="val -30900"/>
              <a:gd name="adj2" fmla="val -8147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r>
              <a:rPr lang="en-US" altLang="zh-CN" sz="1600" b="1" dirty="0"/>
              <a:t>Ending ---- About your wishes for response and your gratitude</a:t>
            </a:r>
            <a:endParaRPr lang="zh-CN" altLang="en-US" sz="1600" b="1" dirty="0">
              <a:latin typeface="Calibri" panose="020F0502020204030204" pitchFamily="34" charset="0"/>
            </a:endParaRPr>
          </a:p>
        </p:txBody>
      </p:sp>
      <p:pic>
        <p:nvPicPr>
          <p:cNvPr id="20"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18040" y="1057275"/>
            <a:ext cx="6126110" cy="971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椭圆形标注 20"/>
          <p:cNvSpPr>
            <a:spLocks noChangeArrowheads="1"/>
          </p:cNvSpPr>
          <p:nvPr/>
        </p:nvSpPr>
        <p:spPr bwMode="auto">
          <a:xfrm>
            <a:off x="4840850" y="3262807"/>
            <a:ext cx="6074807" cy="1094883"/>
          </a:xfrm>
          <a:prstGeom prst="wedgeEllipseCallout">
            <a:avLst>
              <a:gd name="adj1" fmla="val 21382"/>
              <a:gd name="adj2" fmla="val -6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r>
              <a:rPr lang="en-US" altLang="zh-CN" sz="1600" b="1" dirty="0">
                <a:sym typeface="Calibri" panose="020F0502020204030204" pitchFamily="34" charset="0"/>
              </a:rPr>
              <a:t>Body: </a:t>
            </a:r>
            <a:r>
              <a:rPr lang="en-US" altLang="zh-CN" sz="1600" b="1" dirty="0"/>
              <a:t>describing the details of assistance or tips that you seek</a:t>
            </a:r>
            <a:endParaRPr lang="en-US" altLang="zh-CN" sz="1600" b="1" dirty="0"/>
          </a:p>
          <a:p>
            <a:endParaRPr lang="zh-CN" altLang="zh-CN" sz="1600" b="1" dirty="0">
              <a:sym typeface="Calibri" panose="020F0502020204030204" pitchFamily="34" charset="0"/>
            </a:endParaRPr>
          </a:p>
          <a:p>
            <a:endParaRPr lang="zh-CN" altLang="en-US" sz="1600" dirty="0"/>
          </a:p>
        </p:txBody>
      </p:sp>
      <p:pic>
        <p:nvPicPr>
          <p:cNvPr id="2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8220" y="4822724"/>
            <a:ext cx="6283896" cy="7319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25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25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125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125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125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125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125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125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125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4" fill="hold" grpId="0"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125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125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8" grpId="0" animBg="1"/>
      <p:bldP spid="19"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4"/>
          <p:cNvSpPr>
            <a:spLocks noGrp="1"/>
          </p:cNvSpPr>
          <p:nvPr>
            <p:ph type="sldNum" sz="quarter" idx="11"/>
          </p:nvPr>
        </p:nvSpPr>
        <p:spPr>
          <a:noFill/>
          <a:ln>
            <a:miter lim="800000"/>
          </a:ln>
        </p:spPr>
        <p:txBody>
          <a:bodyPr/>
          <a:lstStyle/>
          <a:p>
            <a:fld id="{5A800F15-E67A-4BD8-8CB5-FC2E712F9DAC}" type="slidenum">
              <a:rPr lang="zh-CN" altLang="en-US">
                <a:sym typeface="Calibri" panose="020F0502020204030204" pitchFamily="34" charset="0"/>
              </a:rPr>
            </a:fld>
            <a:endParaRPr lang="zh-CN" altLang="en-US" sz="1800">
              <a:solidFill>
                <a:schemeClr val="tx1"/>
              </a:solidFill>
              <a:sym typeface="Calibri" panose="020F0502020204030204" pitchFamily="34" charset="0"/>
            </a:endParaRPr>
          </a:p>
        </p:txBody>
      </p:sp>
      <p:sp>
        <p:nvSpPr>
          <p:cNvPr id="46083" name="矩形 11"/>
          <p:cNvSpPr>
            <a:spLocks noChangeArrowheads="1"/>
          </p:cNvSpPr>
          <p:nvPr/>
        </p:nvSpPr>
        <p:spPr bwMode="auto">
          <a:xfrm>
            <a:off x="6089650" y="-30163"/>
            <a:ext cx="6102350" cy="6888163"/>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46084" name="椭圆 15"/>
          <p:cNvSpPr>
            <a:spLocks noChangeArrowheads="1"/>
          </p:cNvSpPr>
          <p:nvPr/>
        </p:nvSpPr>
        <p:spPr bwMode="auto">
          <a:xfrm>
            <a:off x="7396163" y="1966913"/>
            <a:ext cx="2865437" cy="2865437"/>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46085" name="Group 89"/>
          <p:cNvGrpSpPr/>
          <p:nvPr/>
        </p:nvGrpSpPr>
        <p:grpSpPr bwMode="auto">
          <a:xfrm>
            <a:off x="7920038" y="2268538"/>
            <a:ext cx="1687512" cy="2173287"/>
            <a:chOff x="0" y="0"/>
            <a:chExt cx="2692401" cy="3448051"/>
          </a:xfrm>
        </p:grpSpPr>
        <p:sp>
          <p:nvSpPr>
            <p:cNvPr id="46088"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46089"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46090"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6091"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6092"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46093"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46094"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sp>
        <p:nvSpPr>
          <p:cNvPr id="46086" name="文本框 1"/>
          <p:cNvSpPr>
            <a:spLocks noChangeArrowheads="1"/>
          </p:cNvSpPr>
          <p:nvPr/>
        </p:nvSpPr>
        <p:spPr bwMode="auto">
          <a:xfrm>
            <a:off x="1787525" y="2887663"/>
            <a:ext cx="4297363" cy="1200150"/>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7200">
                <a:solidFill>
                  <a:srgbClr val="9E0808"/>
                </a:solidFill>
                <a:latin typeface="Impact" panose="020B0806030902050204" pitchFamily="34" charset="0"/>
                <a:ea typeface="Kozuka Mincho Pr6N B" panose="02020800000000000000" pitchFamily="18" charset="-128"/>
                <a:sym typeface="Impact" panose="020B0806030902050204" pitchFamily="34" charset="0"/>
              </a:rPr>
              <a:t>THANK YOU</a:t>
            </a:r>
            <a:endParaRPr lang="zh-CN" altLang="en-US" sz="7200">
              <a:solidFill>
                <a:srgbClr val="9E0808"/>
              </a:solidFill>
              <a:latin typeface="Impact" panose="020B0806030902050204" pitchFamily="34" charset="0"/>
              <a:ea typeface="Kozuka Mincho Pr6N B" panose="02020800000000000000" pitchFamily="18" charset="-128"/>
              <a:sym typeface="Impact" panose="020B0806030902050204" pitchFamily="34" charset="0"/>
            </a:endParaRPr>
          </a:p>
        </p:txBody>
      </p:sp>
      <p:sp>
        <p:nvSpPr>
          <p:cNvPr id="46087" name="直接连接符 3"/>
          <p:cNvSpPr>
            <a:spLocks noChangeShapeType="1"/>
          </p:cNvSpPr>
          <p:nvPr/>
        </p:nvSpPr>
        <p:spPr bwMode="auto">
          <a:xfrm>
            <a:off x="1914525" y="4087813"/>
            <a:ext cx="4043363" cy="1587"/>
          </a:xfrm>
          <a:prstGeom prst="line">
            <a:avLst/>
          </a:prstGeom>
          <a:noFill/>
          <a:ln w="28575">
            <a:solidFill>
              <a:srgbClr val="9E0808"/>
            </a:solidFill>
            <a:round/>
          </a:ln>
        </p:spPr>
        <p:txBody>
          <a:bodyPr/>
          <a:lstStyle/>
          <a:p>
            <a:endParaRPr lang="zh-CN" altLang="en-US"/>
          </a:p>
        </p:txBody>
      </p:sp>
    </p:spTree>
  </p:cSld>
  <p:clrMapOvr>
    <a:masterClrMapping/>
  </p:clrMapOvr>
  <p:transition spd="med">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椭圆 38"/>
          <p:cNvSpPr/>
          <p:nvPr/>
        </p:nvSpPr>
        <p:spPr>
          <a:xfrm>
            <a:off x="1927225" y="985838"/>
            <a:ext cx="1598613" cy="15938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 name="矩形 3"/>
          <p:cNvSpPr/>
          <p:nvPr/>
        </p:nvSpPr>
        <p:spPr>
          <a:xfrm>
            <a:off x="0" y="431800"/>
            <a:ext cx="571500" cy="2746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172" name="文本框 6"/>
          <p:cNvSpPr txBox="1">
            <a:spLocks noChangeArrowheads="1"/>
          </p:cNvSpPr>
          <p:nvPr/>
        </p:nvSpPr>
        <p:spPr bwMode="auto">
          <a:xfrm>
            <a:off x="514350" y="328613"/>
            <a:ext cx="9009063" cy="5238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r>
              <a:rPr lang="en-US" altLang="zh-CN" sz="2800" b="1" dirty="0">
                <a:solidFill>
                  <a:srgbClr val="404040"/>
                </a:solidFill>
                <a:latin typeface="Century Gothic" panose="020B0502020202020204" pitchFamily="34" charset="0"/>
                <a:ea typeface="微软雅黑" panose="020B0503020204020204" pitchFamily="34" charset="-122"/>
                <a:sym typeface="Calibri" panose="020F0502020204030204" pitchFamily="34" charset="0"/>
              </a:rPr>
              <a:t>When do you need to write an Ask-for-help letter?</a:t>
            </a:r>
            <a:endParaRPr lang="en-US" altLang="zh-CN" sz="2800" b="1" dirty="0">
              <a:solidFill>
                <a:srgbClr val="404040"/>
              </a:solidFill>
              <a:latin typeface="Century Gothic" panose="020B0502020202020204" pitchFamily="34" charset="0"/>
              <a:ea typeface="微软雅黑" panose="020B0503020204020204" pitchFamily="34" charset="-122"/>
              <a:sym typeface="Calibri" panose="020F0502020204030204" pitchFamily="34" charset="0"/>
            </a:endParaRPr>
          </a:p>
        </p:txBody>
      </p:sp>
      <p:sp>
        <p:nvSpPr>
          <p:cNvPr id="7173" name="矩形 29"/>
          <p:cNvSpPr>
            <a:spLocks noChangeArrowheads="1"/>
          </p:cNvSpPr>
          <p:nvPr/>
        </p:nvSpPr>
        <p:spPr bwMode="auto">
          <a:xfrm>
            <a:off x="2968625" y="2801938"/>
            <a:ext cx="6626225" cy="2246769"/>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US" altLang="zh-CN" sz="2000" b="1" u="sng" dirty="0">
                <a:sym typeface="Calibri" panose="020F0502020204030204" pitchFamily="34" charset="0"/>
              </a:rPr>
              <a:t>hotel booking</a:t>
            </a:r>
            <a:endParaRPr lang="zh-CN" altLang="zh-CN" sz="2000" dirty="0">
              <a:sym typeface="Calibri" panose="020F0502020204030204" pitchFamily="34" charset="0"/>
            </a:endParaRPr>
          </a:p>
          <a:p>
            <a:r>
              <a:rPr lang="en-US" altLang="zh-CN" sz="2000" b="1" u="sng" dirty="0">
                <a:sym typeface="Calibri" panose="020F0502020204030204" pitchFamily="34" charset="0"/>
              </a:rPr>
              <a:t>traveling abroad</a:t>
            </a:r>
            <a:endParaRPr lang="zh-CN" altLang="zh-CN" sz="2000" dirty="0">
              <a:sym typeface="Calibri" panose="020F0502020204030204" pitchFamily="34" charset="0"/>
            </a:endParaRPr>
          </a:p>
          <a:p>
            <a:r>
              <a:rPr lang="en-US" altLang="zh-CN" sz="2000" b="1" u="sng" dirty="0">
                <a:sym typeface="Calibri" panose="020F0502020204030204" pitchFamily="34" charset="0"/>
              </a:rPr>
              <a:t>apartment renting</a:t>
            </a:r>
            <a:r>
              <a:rPr lang="en-US" altLang="zh-CN" sz="2000" b="1" dirty="0">
                <a:sym typeface="Calibri" panose="020F0502020204030204" pitchFamily="34" charset="0"/>
              </a:rPr>
              <a:t> </a:t>
            </a:r>
            <a:endParaRPr lang="zh-CN" altLang="zh-CN" sz="2000" dirty="0">
              <a:sym typeface="Calibri" panose="020F0502020204030204" pitchFamily="34" charset="0"/>
            </a:endParaRPr>
          </a:p>
          <a:p>
            <a:r>
              <a:rPr lang="en-US" altLang="zh-CN" sz="2000" b="1" u="sng" dirty="0">
                <a:sym typeface="Calibri" panose="020F0502020204030204" pitchFamily="34" charset="0"/>
              </a:rPr>
              <a:t>application for an oversea university</a:t>
            </a:r>
            <a:r>
              <a:rPr lang="en-US" altLang="zh-CN" sz="2000" b="1" dirty="0">
                <a:sym typeface="Calibri" panose="020F0502020204030204" pitchFamily="34" charset="0"/>
              </a:rPr>
              <a:t> </a:t>
            </a:r>
            <a:endParaRPr lang="zh-CN" altLang="zh-CN" sz="2000" dirty="0">
              <a:sym typeface="Calibri" panose="020F0502020204030204" pitchFamily="34" charset="0"/>
            </a:endParaRPr>
          </a:p>
          <a:p>
            <a:r>
              <a:rPr lang="en-US" altLang="zh-CN" sz="2000" b="1" u="sng" dirty="0">
                <a:sym typeface="Calibri" panose="020F0502020204030204" pitchFamily="34" charset="0"/>
              </a:rPr>
              <a:t>teenage life on campus</a:t>
            </a:r>
            <a:endParaRPr lang="zh-CN" altLang="zh-CN" sz="2000" dirty="0">
              <a:sym typeface="Calibri" panose="020F0502020204030204" pitchFamily="34" charset="0"/>
            </a:endParaRPr>
          </a:p>
          <a:p>
            <a:r>
              <a:rPr lang="en-US" altLang="zh-CN" sz="2000" b="1" u="sng" dirty="0">
                <a:sym typeface="Calibri" panose="020F0502020204030204" pitchFamily="34" charset="0"/>
              </a:rPr>
              <a:t>adaptation to western society</a:t>
            </a:r>
            <a:endParaRPr lang="en-US" altLang="zh-CN" sz="2000" b="1" u="sng" dirty="0">
              <a:sym typeface="Calibri" panose="020F0502020204030204" pitchFamily="34" charset="0"/>
            </a:endParaRPr>
          </a:p>
          <a:p>
            <a:r>
              <a:rPr lang="en-US" altLang="zh-CN" sz="2000" b="1" u="sng" dirty="0">
                <a:sym typeface="Calibri" panose="020F0502020204030204" pitchFamily="34" charset="0"/>
              </a:rPr>
              <a:t>lost belongings</a:t>
            </a:r>
            <a:endParaRPr lang="zh-CN" altLang="zh-CN" sz="2000" dirty="0">
              <a:sym typeface="Calibri" panose="020F0502020204030204" pitchFamily="34" charset="0"/>
            </a:endParaRPr>
          </a:p>
        </p:txBody>
      </p:sp>
      <p:pic>
        <p:nvPicPr>
          <p:cNvPr id="7174" name="图片 5"/>
          <p:cNvPicPr>
            <a:picLocks noChangeAspect="1" noChangeArrowheads="1"/>
          </p:cNvPicPr>
          <p:nvPr/>
        </p:nvPicPr>
        <p:blipFill>
          <a:blip r:embed="rId1" cstate="print"/>
          <a:srcRect/>
          <a:stretch>
            <a:fillRect/>
          </a:stretch>
        </p:blipFill>
        <p:spPr bwMode="auto">
          <a:xfrm>
            <a:off x="9371013" y="-14288"/>
            <a:ext cx="2820987" cy="6858001"/>
          </a:xfrm>
          <a:prstGeom prst="rect">
            <a:avLst/>
          </a:prstGeom>
          <a:noFill/>
          <a:ln w="9525">
            <a:noFill/>
            <a:miter lim="800000"/>
            <a:headEnd/>
            <a:tailEnd/>
          </a:ln>
        </p:spPr>
      </p:pic>
      <p:sp>
        <p:nvSpPr>
          <p:cNvPr id="7175" name="矩形 10"/>
          <p:cNvSpPr>
            <a:spLocks noChangeArrowheads="1"/>
          </p:cNvSpPr>
          <p:nvPr/>
        </p:nvSpPr>
        <p:spPr bwMode="auto">
          <a:xfrm>
            <a:off x="9371013" y="-26988"/>
            <a:ext cx="2820987" cy="6883401"/>
          </a:xfrm>
          <a:prstGeom prst="rect">
            <a:avLst/>
          </a:prstGeom>
          <a:solidFill>
            <a:schemeClr val="bg1">
              <a:alpha val="41176"/>
            </a:schemeClr>
          </a:solidFill>
          <a:ln w="9525" algn="ctr">
            <a:noFill/>
            <a:round/>
          </a:ln>
        </p:spPr>
        <p:txBody>
          <a:bodyPr/>
          <a:lstStyle/>
          <a:p>
            <a:pPr eaLnBrk="1" hangingPunct="1">
              <a:buFont typeface="Arial" panose="020B0604020202020204" pitchFamily="34" charset="0"/>
              <a:buNone/>
            </a:pPr>
            <a:endParaRPr lang="zh-CN" altLang="en-US">
              <a:sym typeface="Calibri" panose="020F0502020204030204" pitchFamily="34" charset="0"/>
            </a:endParaRPr>
          </a:p>
        </p:txBody>
      </p:sp>
      <p:sp>
        <p:nvSpPr>
          <p:cNvPr id="34" name="椭圆 33"/>
          <p:cNvSpPr/>
          <p:nvPr/>
        </p:nvSpPr>
        <p:spPr>
          <a:xfrm>
            <a:off x="2032000" y="1092200"/>
            <a:ext cx="1395413" cy="13795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 name="矩形 4"/>
          <p:cNvSpPr/>
          <p:nvPr/>
        </p:nvSpPr>
        <p:spPr>
          <a:xfrm>
            <a:off x="612775" y="431800"/>
            <a:ext cx="53975" cy="2746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椭圆 15"/>
          <p:cNvSpPr/>
          <p:nvPr/>
        </p:nvSpPr>
        <p:spPr>
          <a:xfrm>
            <a:off x="2130425" y="1177925"/>
            <a:ext cx="1193800" cy="12096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179" name="文本框 7"/>
          <p:cNvSpPr txBox="1">
            <a:spLocks noChangeArrowheads="1"/>
          </p:cNvSpPr>
          <p:nvPr/>
        </p:nvSpPr>
        <p:spPr bwMode="auto">
          <a:xfrm>
            <a:off x="2214563" y="1582738"/>
            <a:ext cx="1023937" cy="400050"/>
          </a:xfrm>
          <a:prstGeom prst="rect">
            <a:avLst/>
          </a:prstGeom>
          <a:noFill/>
          <a:ln w="9525">
            <a:noFill/>
            <a:miter lim="800000"/>
          </a:ln>
        </p:spPr>
        <p:txBody>
          <a:bodyPr>
            <a:spAutoFit/>
          </a:bodyPr>
          <a:lstStyle/>
          <a:p>
            <a:pPr algn="ctr"/>
            <a:r>
              <a:rPr lang="en-US" altLang="zh-CN" sz="2000" b="1">
                <a:solidFill>
                  <a:srgbClr val="FFFFFF"/>
                </a:solidFill>
                <a:latin typeface="Century Gothic" panose="020B0502020202020204" pitchFamily="34" charset="0"/>
                <a:ea typeface="微软雅黑" panose="020B0503020204020204" pitchFamily="34" charset="-122"/>
                <a:sym typeface="Calibri" panose="020F0502020204030204" pitchFamily="34" charset="0"/>
              </a:rPr>
              <a:t>seek</a:t>
            </a:r>
            <a:endParaRPr lang="zh-CN" altLang="en-US" sz="2000" b="1">
              <a:solidFill>
                <a:srgbClr val="FFFFFF"/>
              </a:solidFill>
              <a:latin typeface="Century Gothic" panose="020B0502020202020204" pitchFamily="34" charset="0"/>
              <a:ea typeface="微软雅黑" panose="020B0503020204020204" pitchFamily="34" charset="-122"/>
              <a:sym typeface="Calibri" panose="020F0502020204030204" pitchFamily="34" charset="0"/>
            </a:endParaRPr>
          </a:p>
        </p:txBody>
      </p:sp>
      <p:sp>
        <p:nvSpPr>
          <p:cNvPr id="40" name="椭圆 39"/>
          <p:cNvSpPr/>
          <p:nvPr/>
        </p:nvSpPr>
        <p:spPr>
          <a:xfrm>
            <a:off x="714375" y="3028950"/>
            <a:ext cx="1598613" cy="15938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1" name="椭圆 40"/>
          <p:cNvSpPr/>
          <p:nvPr/>
        </p:nvSpPr>
        <p:spPr>
          <a:xfrm>
            <a:off x="819150" y="3135313"/>
            <a:ext cx="1395413" cy="1379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2" name="椭圆 41"/>
          <p:cNvSpPr/>
          <p:nvPr/>
        </p:nvSpPr>
        <p:spPr>
          <a:xfrm>
            <a:off x="917575" y="3221038"/>
            <a:ext cx="1193800" cy="120967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183" name="文本框 42"/>
          <p:cNvSpPr txBox="1">
            <a:spLocks noChangeArrowheads="1"/>
          </p:cNvSpPr>
          <p:nvPr/>
        </p:nvSpPr>
        <p:spPr bwMode="auto">
          <a:xfrm>
            <a:off x="1008063" y="3328988"/>
            <a:ext cx="1023937" cy="1016000"/>
          </a:xfrm>
          <a:prstGeom prst="rect">
            <a:avLst/>
          </a:prstGeom>
          <a:noFill/>
          <a:ln w="9525">
            <a:noFill/>
            <a:miter lim="800000"/>
          </a:ln>
        </p:spPr>
        <p:txBody>
          <a:bodyPr>
            <a:spAutoFit/>
          </a:bodyPr>
          <a:lstStyle/>
          <a:p>
            <a:pPr algn="ctr"/>
            <a:r>
              <a:rPr lang="en-US" altLang="zh-CN" sz="2000" b="1">
                <a:solidFill>
                  <a:srgbClr val="FFFFFF"/>
                </a:solidFill>
                <a:latin typeface="Century Gothic" panose="020B0502020202020204" pitchFamily="34" charset="0"/>
                <a:ea typeface="微软雅黑" panose="020B0503020204020204" pitchFamily="34" charset="-122"/>
                <a:sym typeface="Calibri" panose="020F0502020204030204" pitchFamily="34" charset="0"/>
              </a:rPr>
              <a:t>seek help with</a:t>
            </a:r>
            <a:endParaRPr lang="zh-CN" altLang="en-US" sz="2000" b="1">
              <a:solidFill>
                <a:srgbClr val="FFFFFF"/>
              </a:solidFill>
              <a:latin typeface="Century Gothic" panose="020B0502020202020204" pitchFamily="34" charset="0"/>
              <a:ea typeface="微软雅黑" panose="020B0503020204020204" pitchFamily="34" charset="-122"/>
              <a:sym typeface="Calibri" panose="020F0502020204030204" pitchFamily="34" charset="0"/>
            </a:endParaRPr>
          </a:p>
        </p:txBody>
      </p:sp>
      <p:sp>
        <p:nvSpPr>
          <p:cNvPr id="7184" name="矩形 11"/>
          <p:cNvSpPr>
            <a:spLocks noChangeArrowheads="1"/>
          </p:cNvSpPr>
          <p:nvPr/>
        </p:nvSpPr>
        <p:spPr bwMode="auto">
          <a:xfrm>
            <a:off x="3862775" y="1092200"/>
            <a:ext cx="3706849" cy="1323439"/>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altLang="zh-CN" sz="2000" b="1" dirty="0">
                <a:sym typeface="Calibri" panose="020F0502020204030204" pitchFamily="34" charset="0"/>
              </a:rPr>
              <a:t>helpful advice/tips</a:t>
            </a:r>
            <a:endParaRPr lang="en-US" altLang="zh-CN" sz="2000" b="1" dirty="0">
              <a:sym typeface="Calibri" panose="020F0502020204030204" pitchFamily="34" charset="0"/>
            </a:endParaRPr>
          </a:p>
          <a:p>
            <a:r>
              <a:rPr lang="en-US" altLang="zh-CN" sz="2000" b="1" dirty="0">
                <a:sym typeface="Calibri" panose="020F0502020204030204" pitchFamily="34" charset="0"/>
              </a:rPr>
              <a:t>improvement in </a:t>
            </a:r>
            <a:r>
              <a:rPr lang="en-US" altLang="zh-CN" sz="2000" b="1" u="sng" dirty="0">
                <a:sym typeface="Calibri" panose="020F0502020204030204" pitchFamily="34" charset="0"/>
              </a:rPr>
              <a:t>social skills</a:t>
            </a:r>
            <a:endParaRPr lang="en-US" altLang="zh-CN" sz="2000" b="1" u="sng" dirty="0">
              <a:sym typeface="Calibri" panose="020F0502020204030204" pitchFamily="34" charset="0"/>
            </a:endParaRPr>
          </a:p>
          <a:p>
            <a:r>
              <a:rPr lang="en-US" altLang="zh-CN" sz="2000" b="1" u="sng" dirty="0">
                <a:sym typeface="Calibri" panose="020F0502020204030204" pitchFamily="34" charset="0"/>
              </a:rPr>
              <a:t>financial contributions/donation</a:t>
            </a:r>
            <a:r>
              <a:rPr lang="en-US" altLang="zh-CN" sz="2000" b="1" dirty="0">
                <a:sym typeface="Calibri" panose="020F0502020204030204" pitchFamily="34" charset="0"/>
              </a:rPr>
              <a:t> </a:t>
            </a:r>
            <a:endParaRPr lang="en-US" altLang="zh-CN" sz="2000" b="1" dirty="0">
              <a:sym typeface="Calibri" panose="020F0502020204030204" pitchFamily="34" charset="0"/>
            </a:endParaRPr>
          </a:p>
          <a:p>
            <a:endParaRPr lang="zh-CN" altLang="zh-CN" sz="2000" dirty="0">
              <a:sym typeface="Calibri" panose="020F0502020204030204" pitchFamily="34" charset="0"/>
            </a:endParaRPr>
          </a:p>
        </p:txBody>
      </p:sp>
      <p:sp>
        <p:nvSpPr>
          <p:cNvPr id="7185" name="矩形 12"/>
          <p:cNvSpPr>
            <a:spLocks noChangeArrowheads="1"/>
          </p:cNvSpPr>
          <p:nvPr/>
        </p:nvSpPr>
        <p:spPr bwMode="auto">
          <a:xfrm>
            <a:off x="3852863" y="5438775"/>
            <a:ext cx="5416550" cy="101566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US" altLang="zh-CN" sz="2000" b="1" dirty="0">
                <a:sym typeface="Calibri" panose="020F0502020204030204" pitchFamily="34" charset="0"/>
              </a:rPr>
              <a:t>challenges, problems or difficult situations</a:t>
            </a:r>
            <a:endParaRPr lang="zh-CN" altLang="zh-CN" sz="2000" dirty="0">
              <a:sym typeface="Calibri" panose="020F0502020204030204" pitchFamily="34" charset="0"/>
            </a:endParaRPr>
          </a:p>
          <a:p>
            <a:r>
              <a:rPr lang="en-US" altLang="zh-CN" sz="2000" b="1" u="sng" dirty="0">
                <a:sym typeface="Calibri" panose="020F0502020204030204" pitchFamily="34" charset="0"/>
              </a:rPr>
              <a:t>culture shock</a:t>
            </a:r>
            <a:endParaRPr lang="zh-CN" altLang="zh-CN" sz="2000" dirty="0">
              <a:sym typeface="Calibri" panose="020F0502020204030204" pitchFamily="34" charset="0"/>
            </a:endParaRPr>
          </a:p>
          <a:p>
            <a:r>
              <a:rPr lang="en-US" altLang="zh-CN" sz="2000" b="1" u="sng" dirty="0">
                <a:sym typeface="Calibri" panose="020F0502020204030204" pitchFamily="34" charset="0"/>
              </a:rPr>
              <a:t>Peer pressure</a:t>
            </a:r>
            <a:endParaRPr lang="zh-CN" altLang="en-US" sz="2000" dirty="0">
              <a:sym typeface="Calibri" panose="020F0502020204030204" pitchFamily="34" charset="0"/>
            </a:endParaRPr>
          </a:p>
        </p:txBody>
      </p:sp>
      <p:sp>
        <p:nvSpPr>
          <p:cNvPr id="44" name="椭圆 43"/>
          <p:cNvSpPr/>
          <p:nvPr/>
        </p:nvSpPr>
        <p:spPr>
          <a:xfrm>
            <a:off x="1898650" y="5100638"/>
            <a:ext cx="1598613" cy="15938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5" name="椭圆 44"/>
          <p:cNvSpPr/>
          <p:nvPr/>
        </p:nvSpPr>
        <p:spPr>
          <a:xfrm>
            <a:off x="2003425" y="5208588"/>
            <a:ext cx="1395413" cy="1379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6" name="椭圆 45"/>
          <p:cNvSpPr/>
          <p:nvPr/>
        </p:nvSpPr>
        <p:spPr>
          <a:xfrm>
            <a:off x="2101850" y="5292725"/>
            <a:ext cx="1193800" cy="12112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189" name="文本框 46"/>
          <p:cNvSpPr txBox="1">
            <a:spLocks noChangeArrowheads="1"/>
          </p:cNvSpPr>
          <p:nvPr/>
        </p:nvSpPr>
        <p:spPr bwMode="auto">
          <a:xfrm>
            <a:off x="2214563" y="5567363"/>
            <a:ext cx="1023937" cy="708025"/>
          </a:xfrm>
          <a:prstGeom prst="rect">
            <a:avLst/>
          </a:prstGeom>
          <a:noFill/>
          <a:ln w="9525">
            <a:noFill/>
            <a:miter lim="800000"/>
          </a:ln>
        </p:spPr>
        <p:txBody>
          <a:bodyPr>
            <a:spAutoFit/>
          </a:bodyPr>
          <a:lstStyle/>
          <a:p>
            <a:pPr algn="ctr"/>
            <a:r>
              <a:rPr lang="en-US" altLang="zh-CN" sz="2000" b="1" dirty="0">
                <a:solidFill>
                  <a:srgbClr val="FFFFFF"/>
                </a:solidFill>
                <a:latin typeface="Century Gothic" panose="020B0502020202020204" pitchFamily="34" charset="0"/>
                <a:ea typeface="微软雅黑" panose="020B0503020204020204" pitchFamily="34" charset="-122"/>
                <a:sym typeface="Calibri" panose="020F0502020204030204" pitchFamily="34" charset="0"/>
              </a:rPr>
              <a:t>suffer</a:t>
            </a:r>
            <a:endParaRPr lang="en-US" altLang="zh-CN" sz="2000" b="1" dirty="0">
              <a:solidFill>
                <a:srgbClr val="FFFFFF"/>
              </a:solidFill>
              <a:latin typeface="Century Gothic" panose="020B0502020202020204" pitchFamily="34" charset="0"/>
              <a:ea typeface="微软雅黑" panose="020B0503020204020204" pitchFamily="34" charset="-122"/>
              <a:sym typeface="Calibri" panose="020F0502020204030204" pitchFamily="34" charset="0"/>
            </a:endParaRPr>
          </a:p>
          <a:p>
            <a:pPr algn="ctr"/>
            <a:r>
              <a:rPr lang="en-US" altLang="zh-CN" sz="2000" b="1" dirty="0">
                <a:solidFill>
                  <a:srgbClr val="FFFFFF"/>
                </a:solidFill>
                <a:latin typeface="Century Gothic" panose="020B0502020202020204" pitchFamily="34" charset="0"/>
                <a:ea typeface="微软雅黑" panose="020B0503020204020204" pitchFamily="34" charset="-122"/>
                <a:sym typeface="Calibri" panose="020F0502020204030204" pitchFamily="34" charset="0"/>
              </a:rPr>
              <a:t>from</a:t>
            </a:r>
            <a:endParaRPr lang="zh-CN" altLang="en-US" sz="2000" b="1" dirty="0">
              <a:solidFill>
                <a:srgbClr val="FFFFFF"/>
              </a:solidFill>
              <a:latin typeface="Century Gothic" panose="020B0502020202020204" pitchFamily="34" charset="0"/>
              <a:ea typeface="微软雅黑" panose="020B0503020204020204" pitchFamily="34" charset="-122"/>
              <a:sym typeface="Calibri" panose="020F0502020204030204" pitchFamily="34" charset="0"/>
            </a:endParaRPr>
          </a:p>
        </p:txBody>
      </p:sp>
      <p:sp>
        <p:nvSpPr>
          <p:cNvPr id="7190"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191" name="TextBox 14"/>
          <p:cNvSpPr>
            <a:spLocks noChangeArrowheads="1"/>
          </p:cNvSpPr>
          <p:nvPr/>
        </p:nvSpPr>
        <p:spPr bwMode="auto">
          <a:xfrm>
            <a:off x="11634788" y="6343650"/>
            <a:ext cx="282575" cy="3397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3</a:t>
            </a:r>
            <a:endParaRPr lang="zh-CN" altLang="en-US" sz="1600">
              <a:solidFill>
                <a:srgbClr val="9E0808"/>
              </a:solidFill>
              <a:latin typeface="Impact" panose="020B0806030902050204" pitchFamily="34" charset="0"/>
              <a:sym typeface="Impact" panose="020B0806030902050204" pitchFamily="34" charset="0"/>
            </a:endParaRPr>
          </a:p>
        </p:txBody>
      </p:sp>
      <p:pic>
        <p:nvPicPr>
          <p:cNvPr id="8" name="图片 7" descr="水印"/>
          <p:cNvPicPr>
            <a:picLocks noChangeAspect="1"/>
          </p:cNvPicPr>
          <p:nvPr userDrawn="1"/>
        </p:nvPicPr>
        <p:blipFill>
          <a:blip r:embed="rId2"/>
          <a:stretch>
            <a:fillRect/>
          </a:stretch>
        </p:blipFill>
        <p:spPr>
          <a:xfrm>
            <a:off x="6630670" y="63500"/>
            <a:ext cx="5457825" cy="1766570"/>
          </a:xfrm>
          <a:prstGeom prst="rect">
            <a:avLst/>
          </a:prstGeom>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down)">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179"/>
                                        </p:tgtEl>
                                        <p:attrNameLst>
                                          <p:attrName>style.visibility</p:attrName>
                                        </p:attrNameLst>
                                      </p:cBhvr>
                                      <p:to>
                                        <p:strVal val="visible"/>
                                      </p:to>
                                    </p:set>
                                    <p:animEffect transition="in" filter="fade">
                                      <p:cBhvr>
                                        <p:cTn id="27" dur="1000"/>
                                        <p:tgtEl>
                                          <p:spTgt spid="7179"/>
                                        </p:tgtEl>
                                      </p:cBhvr>
                                    </p:animEffect>
                                    <p:anim calcmode="lin" valueType="num">
                                      <p:cBhvr>
                                        <p:cTn id="28" dur="1000" fill="hold"/>
                                        <p:tgtEl>
                                          <p:spTgt spid="7179"/>
                                        </p:tgtEl>
                                        <p:attrNameLst>
                                          <p:attrName>ppt_x</p:attrName>
                                        </p:attrNameLst>
                                      </p:cBhvr>
                                      <p:tavLst>
                                        <p:tav tm="0">
                                          <p:val>
                                            <p:strVal val="#ppt_x"/>
                                          </p:val>
                                        </p:tav>
                                        <p:tav tm="100000">
                                          <p:val>
                                            <p:strVal val="#ppt_x"/>
                                          </p:val>
                                        </p:tav>
                                      </p:tavLst>
                                    </p:anim>
                                    <p:anim calcmode="lin" valueType="num">
                                      <p:cBhvr>
                                        <p:cTn id="29" dur="1000" fill="hold"/>
                                        <p:tgtEl>
                                          <p:spTgt spid="717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184">
                                            <p:bg/>
                                          </p:spTgt>
                                        </p:tgtEl>
                                        <p:attrNameLst>
                                          <p:attrName>style.visibility</p:attrName>
                                        </p:attrNameLst>
                                      </p:cBhvr>
                                      <p:to>
                                        <p:strVal val="visible"/>
                                      </p:to>
                                    </p:set>
                                    <p:anim calcmode="lin" valueType="num">
                                      <p:cBhvr additive="base">
                                        <p:cTn id="34" dur="1500" fill="hold"/>
                                        <p:tgtEl>
                                          <p:spTgt spid="7184">
                                            <p:bg/>
                                          </p:spTgt>
                                        </p:tgtEl>
                                        <p:attrNameLst>
                                          <p:attrName>ppt_x</p:attrName>
                                        </p:attrNameLst>
                                      </p:cBhvr>
                                      <p:tavLst>
                                        <p:tav tm="0">
                                          <p:val>
                                            <p:strVal val="#ppt_x"/>
                                          </p:val>
                                        </p:tav>
                                        <p:tav tm="100000">
                                          <p:val>
                                            <p:strVal val="#ppt_x"/>
                                          </p:val>
                                        </p:tav>
                                      </p:tavLst>
                                    </p:anim>
                                    <p:anim calcmode="lin" valueType="num">
                                      <p:cBhvr additive="base">
                                        <p:cTn id="35" dur="1500" fill="hold"/>
                                        <p:tgtEl>
                                          <p:spTgt spid="7184">
                                            <p:bg/>
                                          </p:spTgt>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grpId="0" nodeType="afterEffect">
                                  <p:stCondLst>
                                    <p:cond delay="0"/>
                                  </p:stCondLst>
                                  <p:childTnLst>
                                    <p:set>
                                      <p:cBhvr>
                                        <p:cTn id="38" dur="1" fill="hold">
                                          <p:stCondLst>
                                            <p:cond delay="0"/>
                                          </p:stCondLst>
                                        </p:cTn>
                                        <p:tgtEl>
                                          <p:spTgt spid="7184">
                                            <p:txEl>
                                              <p:pRg st="0" end="0"/>
                                            </p:txEl>
                                          </p:spTgt>
                                        </p:tgtEl>
                                        <p:attrNameLst>
                                          <p:attrName>style.visibility</p:attrName>
                                        </p:attrNameLst>
                                      </p:cBhvr>
                                      <p:to>
                                        <p:strVal val="visible"/>
                                      </p:to>
                                    </p:set>
                                    <p:anim calcmode="lin" valueType="num">
                                      <p:cBhvr additive="base">
                                        <p:cTn id="39" dur="1500" fill="hold"/>
                                        <p:tgtEl>
                                          <p:spTgt spid="7184">
                                            <p:txEl>
                                              <p:pRg st="0" end="0"/>
                                            </p:txEl>
                                          </p:spTgt>
                                        </p:tgtEl>
                                        <p:attrNameLst>
                                          <p:attrName>ppt_x</p:attrName>
                                        </p:attrNameLst>
                                      </p:cBhvr>
                                      <p:tavLst>
                                        <p:tav tm="0">
                                          <p:val>
                                            <p:strVal val="#ppt_x"/>
                                          </p:val>
                                        </p:tav>
                                        <p:tav tm="100000">
                                          <p:val>
                                            <p:strVal val="#ppt_x"/>
                                          </p:val>
                                        </p:tav>
                                      </p:tavLst>
                                    </p:anim>
                                    <p:anim calcmode="lin" valueType="num">
                                      <p:cBhvr additive="base">
                                        <p:cTn id="40" dur="1500" fill="hold"/>
                                        <p:tgtEl>
                                          <p:spTgt spid="7184">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184">
                                            <p:txEl>
                                              <p:pRg st="1" end="1"/>
                                            </p:txEl>
                                          </p:spTgt>
                                        </p:tgtEl>
                                        <p:attrNameLst>
                                          <p:attrName>style.visibility</p:attrName>
                                        </p:attrNameLst>
                                      </p:cBhvr>
                                      <p:to>
                                        <p:strVal val="visible"/>
                                      </p:to>
                                    </p:set>
                                    <p:anim calcmode="lin" valueType="num">
                                      <p:cBhvr additive="base">
                                        <p:cTn id="44" dur="1500" fill="hold"/>
                                        <p:tgtEl>
                                          <p:spTgt spid="7184">
                                            <p:txEl>
                                              <p:pRg st="1" end="1"/>
                                            </p:txEl>
                                          </p:spTgt>
                                        </p:tgtEl>
                                        <p:attrNameLst>
                                          <p:attrName>ppt_x</p:attrName>
                                        </p:attrNameLst>
                                      </p:cBhvr>
                                      <p:tavLst>
                                        <p:tav tm="0">
                                          <p:val>
                                            <p:strVal val="#ppt_x"/>
                                          </p:val>
                                        </p:tav>
                                        <p:tav tm="100000">
                                          <p:val>
                                            <p:strVal val="#ppt_x"/>
                                          </p:val>
                                        </p:tav>
                                      </p:tavLst>
                                    </p:anim>
                                    <p:anim calcmode="lin" valueType="num">
                                      <p:cBhvr additive="base">
                                        <p:cTn id="45" dur="1500" fill="hold"/>
                                        <p:tgtEl>
                                          <p:spTgt spid="7184">
                                            <p:txEl>
                                              <p:pRg st="1" end="1"/>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7184">
                                            <p:txEl>
                                              <p:pRg st="2" end="2"/>
                                            </p:txEl>
                                          </p:spTgt>
                                        </p:tgtEl>
                                        <p:attrNameLst>
                                          <p:attrName>style.visibility</p:attrName>
                                        </p:attrNameLst>
                                      </p:cBhvr>
                                      <p:to>
                                        <p:strVal val="visible"/>
                                      </p:to>
                                    </p:set>
                                    <p:anim calcmode="lin" valueType="num">
                                      <p:cBhvr additive="base">
                                        <p:cTn id="49" dur="1500" fill="hold"/>
                                        <p:tgtEl>
                                          <p:spTgt spid="7184">
                                            <p:txEl>
                                              <p:pRg st="2" end="2"/>
                                            </p:txEl>
                                          </p:spTgt>
                                        </p:tgtEl>
                                        <p:attrNameLst>
                                          <p:attrName>ppt_x</p:attrName>
                                        </p:attrNameLst>
                                      </p:cBhvr>
                                      <p:tavLst>
                                        <p:tav tm="0">
                                          <p:val>
                                            <p:strVal val="#ppt_x"/>
                                          </p:val>
                                        </p:tav>
                                        <p:tav tm="100000">
                                          <p:val>
                                            <p:strVal val="#ppt_x"/>
                                          </p:val>
                                        </p:tav>
                                      </p:tavLst>
                                    </p:anim>
                                    <p:anim calcmode="lin" valueType="num">
                                      <p:cBhvr additive="base">
                                        <p:cTn id="50" dur="1500" fill="hold"/>
                                        <p:tgtEl>
                                          <p:spTgt spid="71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arn(inVertical)">
                                      <p:cBhvr>
                                        <p:cTn id="55" dur="1250"/>
                                        <p:tgtEl>
                                          <p:spTgt spid="4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arn(inVertical)">
                                      <p:cBhvr>
                                        <p:cTn id="58" dur="1250"/>
                                        <p:tgtEl>
                                          <p:spTgt spid="4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1250"/>
                                        <p:tgtEl>
                                          <p:spTgt spid="4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7183"/>
                                        </p:tgtEl>
                                        <p:attrNameLst>
                                          <p:attrName>style.visibility</p:attrName>
                                        </p:attrNameLst>
                                      </p:cBhvr>
                                      <p:to>
                                        <p:strVal val="visible"/>
                                      </p:to>
                                    </p:set>
                                    <p:animEffect transition="in" filter="barn(inVertical)">
                                      <p:cBhvr>
                                        <p:cTn id="64" dur="1250"/>
                                        <p:tgtEl>
                                          <p:spTgt spid="7183"/>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7173">
                                            <p:bg/>
                                          </p:spTgt>
                                        </p:tgtEl>
                                        <p:attrNameLst>
                                          <p:attrName>style.visibility</p:attrName>
                                        </p:attrNameLst>
                                      </p:cBhvr>
                                      <p:to>
                                        <p:strVal val="visible"/>
                                      </p:to>
                                    </p:set>
                                    <p:animEffect transition="in" filter="wheel(1)">
                                      <p:cBhvr>
                                        <p:cTn id="69" dur="1000"/>
                                        <p:tgtEl>
                                          <p:spTgt spid="7173">
                                            <p:bg/>
                                          </p:spTgt>
                                        </p:tgtEl>
                                      </p:cBhvr>
                                    </p:animEffect>
                                  </p:childTnLst>
                                </p:cTn>
                              </p:par>
                            </p:childTnLst>
                          </p:cTn>
                        </p:par>
                        <p:par>
                          <p:cTn id="70" fill="hold">
                            <p:stCondLst>
                              <p:cond delay="1000"/>
                            </p:stCondLst>
                            <p:childTnLst>
                              <p:par>
                                <p:cTn id="71" presetID="21" presetClass="entr" presetSubtype="1" fill="hold" grpId="0" nodeType="afterEffect">
                                  <p:stCondLst>
                                    <p:cond delay="0"/>
                                  </p:stCondLst>
                                  <p:childTnLst>
                                    <p:set>
                                      <p:cBhvr>
                                        <p:cTn id="72" dur="1" fill="hold">
                                          <p:stCondLst>
                                            <p:cond delay="0"/>
                                          </p:stCondLst>
                                        </p:cTn>
                                        <p:tgtEl>
                                          <p:spTgt spid="7173">
                                            <p:txEl>
                                              <p:pRg st="0" end="0"/>
                                            </p:txEl>
                                          </p:spTgt>
                                        </p:tgtEl>
                                        <p:attrNameLst>
                                          <p:attrName>style.visibility</p:attrName>
                                        </p:attrNameLst>
                                      </p:cBhvr>
                                      <p:to>
                                        <p:strVal val="visible"/>
                                      </p:to>
                                    </p:set>
                                    <p:animEffect transition="in" filter="wheel(1)">
                                      <p:cBhvr>
                                        <p:cTn id="73" dur="1500"/>
                                        <p:tgtEl>
                                          <p:spTgt spid="7173">
                                            <p:txEl>
                                              <p:pRg st="0" end="0"/>
                                            </p:txEl>
                                          </p:spTgt>
                                        </p:tgtEl>
                                      </p:cBhvr>
                                    </p:animEffect>
                                  </p:childTnLst>
                                </p:cTn>
                              </p:par>
                            </p:childTnLst>
                          </p:cTn>
                        </p:par>
                        <p:par>
                          <p:cTn id="74" fill="hold">
                            <p:stCondLst>
                              <p:cond delay="2500"/>
                            </p:stCondLst>
                            <p:childTnLst>
                              <p:par>
                                <p:cTn id="75" presetID="21" presetClass="entr" presetSubtype="1" fill="hold" grpId="0" nodeType="afterEffect">
                                  <p:stCondLst>
                                    <p:cond delay="0"/>
                                  </p:stCondLst>
                                  <p:childTnLst>
                                    <p:set>
                                      <p:cBhvr>
                                        <p:cTn id="76" dur="1" fill="hold">
                                          <p:stCondLst>
                                            <p:cond delay="0"/>
                                          </p:stCondLst>
                                        </p:cTn>
                                        <p:tgtEl>
                                          <p:spTgt spid="7173">
                                            <p:txEl>
                                              <p:pRg st="1" end="1"/>
                                            </p:txEl>
                                          </p:spTgt>
                                        </p:tgtEl>
                                        <p:attrNameLst>
                                          <p:attrName>style.visibility</p:attrName>
                                        </p:attrNameLst>
                                      </p:cBhvr>
                                      <p:to>
                                        <p:strVal val="visible"/>
                                      </p:to>
                                    </p:set>
                                    <p:animEffect transition="in" filter="wheel(1)">
                                      <p:cBhvr>
                                        <p:cTn id="77" dur="1500"/>
                                        <p:tgtEl>
                                          <p:spTgt spid="7173">
                                            <p:txEl>
                                              <p:pRg st="1" end="1"/>
                                            </p:txEl>
                                          </p:spTgt>
                                        </p:tgtEl>
                                      </p:cBhvr>
                                    </p:animEffect>
                                  </p:childTnLst>
                                </p:cTn>
                              </p:par>
                            </p:childTnLst>
                          </p:cTn>
                        </p:par>
                        <p:par>
                          <p:cTn id="78" fill="hold">
                            <p:stCondLst>
                              <p:cond delay="4000"/>
                            </p:stCondLst>
                            <p:childTnLst>
                              <p:par>
                                <p:cTn id="79" presetID="21" presetClass="entr" presetSubtype="1" fill="hold" grpId="0" nodeType="afterEffect">
                                  <p:stCondLst>
                                    <p:cond delay="0"/>
                                  </p:stCondLst>
                                  <p:childTnLst>
                                    <p:set>
                                      <p:cBhvr>
                                        <p:cTn id="80" dur="1" fill="hold">
                                          <p:stCondLst>
                                            <p:cond delay="0"/>
                                          </p:stCondLst>
                                        </p:cTn>
                                        <p:tgtEl>
                                          <p:spTgt spid="7173">
                                            <p:txEl>
                                              <p:pRg st="2" end="2"/>
                                            </p:txEl>
                                          </p:spTgt>
                                        </p:tgtEl>
                                        <p:attrNameLst>
                                          <p:attrName>style.visibility</p:attrName>
                                        </p:attrNameLst>
                                      </p:cBhvr>
                                      <p:to>
                                        <p:strVal val="visible"/>
                                      </p:to>
                                    </p:set>
                                    <p:animEffect transition="in" filter="wheel(1)">
                                      <p:cBhvr>
                                        <p:cTn id="81" dur="1500"/>
                                        <p:tgtEl>
                                          <p:spTgt spid="7173">
                                            <p:txEl>
                                              <p:pRg st="2" end="2"/>
                                            </p:txEl>
                                          </p:spTgt>
                                        </p:tgtEl>
                                      </p:cBhvr>
                                    </p:animEffect>
                                  </p:childTnLst>
                                </p:cTn>
                              </p:par>
                            </p:childTnLst>
                          </p:cTn>
                        </p:par>
                        <p:par>
                          <p:cTn id="82" fill="hold">
                            <p:stCondLst>
                              <p:cond delay="5500"/>
                            </p:stCondLst>
                            <p:childTnLst>
                              <p:par>
                                <p:cTn id="83" presetID="21" presetClass="entr" presetSubtype="1" fill="hold" grpId="0" nodeType="afterEffect">
                                  <p:stCondLst>
                                    <p:cond delay="0"/>
                                  </p:stCondLst>
                                  <p:childTnLst>
                                    <p:set>
                                      <p:cBhvr>
                                        <p:cTn id="84" dur="1" fill="hold">
                                          <p:stCondLst>
                                            <p:cond delay="0"/>
                                          </p:stCondLst>
                                        </p:cTn>
                                        <p:tgtEl>
                                          <p:spTgt spid="7173">
                                            <p:txEl>
                                              <p:pRg st="3" end="3"/>
                                            </p:txEl>
                                          </p:spTgt>
                                        </p:tgtEl>
                                        <p:attrNameLst>
                                          <p:attrName>style.visibility</p:attrName>
                                        </p:attrNameLst>
                                      </p:cBhvr>
                                      <p:to>
                                        <p:strVal val="visible"/>
                                      </p:to>
                                    </p:set>
                                    <p:animEffect transition="in" filter="wheel(1)">
                                      <p:cBhvr>
                                        <p:cTn id="85" dur="1500"/>
                                        <p:tgtEl>
                                          <p:spTgt spid="7173">
                                            <p:txEl>
                                              <p:pRg st="3" end="3"/>
                                            </p:txEl>
                                          </p:spTgt>
                                        </p:tgtEl>
                                      </p:cBhvr>
                                    </p:animEffect>
                                  </p:childTnLst>
                                </p:cTn>
                              </p:par>
                            </p:childTnLst>
                          </p:cTn>
                        </p:par>
                        <p:par>
                          <p:cTn id="86" fill="hold">
                            <p:stCondLst>
                              <p:cond delay="7000"/>
                            </p:stCondLst>
                            <p:childTnLst>
                              <p:par>
                                <p:cTn id="87" presetID="21" presetClass="entr" presetSubtype="1" fill="hold" grpId="0" nodeType="afterEffect">
                                  <p:stCondLst>
                                    <p:cond delay="0"/>
                                  </p:stCondLst>
                                  <p:childTnLst>
                                    <p:set>
                                      <p:cBhvr>
                                        <p:cTn id="88" dur="1" fill="hold">
                                          <p:stCondLst>
                                            <p:cond delay="0"/>
                                          </p:stCondLst>
                                        </p:cTn>
                                        <p:tgtEl>
                                          <p:spTgt spid="7173">
                                            <p:txEl>
                                              <p:pRg st="4" end="4"/>
                                            </p:txEl>
                                          </p:spTgt>
                                        </p:tgtEl>
                                        <p:attrNameLst>
                                          <p:attrName>style.visibility</p:attrName>
                                        </p:attrNameLst>
                                      </p:cBhvr>
                                      <p:to>
                                        <p:strVal val="visible"/>
                                      </p:to>
                                    </p:set>
                                    <p:animEffect transition="in" filter="wheel(1)">
                                      <p:cBhvr>
                                        <p:cTn id="89" dur="1500"/>
                                        <p:tgtEl>
                                          <p:spTgt spid="7173">
                                            <p:txEl>
                                              <p:pRg st="4" end="4"/>
                                            </p:txEl>
                                          </p:spTgt>
                                        </p:tgtEl>
                                      </p:cBhvr>
                                    </p:animEffect>
                                  </p:childTnLst>
                                </p:cTn>
                              </p:par>
                            </p:childTnLst>
                          </p:cTn>
                        </p:par>
                        <p:par>
                          <p:cTn id="90" fill="hold">
                            <p:stCondLst>
                              <p:cond delay="8500"/>
                            </p:stCondLst>
                            <p:childTnLst>
                              <p:par>
                                <p:cTn id="91" presetID="21" presetClass="entr" presetSubtype="1" fill="hold" grpId="0" nodeType="afterEffect">
                                  <p:stCondLst>
                                    <p:cond delay="0"/>
                                  </p:stCondLst>
                                  <p:childTnLst>
                                    <p:set>
                                      <p:cBhvr>
                                        <p:cTn id="92" dur="1" fill="hold">
                                          <p:stCondLst>
                                            <p:cond delay="0"/>
                                          </p:stCondLst>
                                        </p:cTn>
                                        <p:tgtEl>
                                          <p:spTgt spid="7173">
                                            <p:txEl>
                                              <p:pRg st="5" end="5"/>
                                            </p:txEl>
                                          </p:spTgt>
                                        </p:tgtEl>
                                        <p:attrNameLst>
                                          <p:attrName>style.visibility</p:attrName>
                                        </p:attrNameLst>
                                      </p:cBhvr>
                                      <p:to>
                                        <p:strVal val="visible"/>
                                      </p:to>
                                    </p:set>
                                    <p:animEffect transition="in" filter="wheel(1)">
                                      <p:cBhvr>
                                        <p:cTn id="93" dur="1500"/>
                                        <p:tgtEl>
                                          <p:spTgt spid="7173">
                                            <p:txEl>
                                              <p:pRg st="5" end="5"/>
                                            </p:txEl>
                                          </p:spTgt>
                                        </p:tgtEl>
                                      </p:cBhvr>
                                    </p:animEffect>
                                  </p:childTnLst>
                                </p:cTn>
                              </p:par>
                            </p:childTnLst>
                          </p:cTn>
                        </p:par>
                        <p:par>
                          <p:cTn id="94" fill="hold">
                            <p:stCondLst>
                              <p:cond delay="10000"/>
                            </p:stCondLst>
                            <p:childTnLst>
                              <p:par>
                                <p:cTn id="95" presetID="21" presetClass="entr" presetSubtype="1" fill="hold" grpId="0" nodeType="afterEffect">
                                  <p:stCondLst>
                                    <p:cond delay="0"/>
                                  </p:stCondLst>
                                  <p:childTnLst>
                                    <p:set>
                                      <p:cBhvr>
                                        <p:cTn id="96" dur="1" fill="hold">
                                          <p:stCondLst>
                                            <p:cond delay="0"/>
                                          </p:stCondLst>
                                        </p:cTn>
                                        <p:tgtEl>
                                          <p:spTgt spid="7173">
                                            <p:txEl>
                                              <p:pRg st="6" end="6"/>
                                            </p:txEl>
                                          </p:spTgt>
                                        </p:tgtEl>
                                        <p:attrNameLst>
                                          <p:attrName>style.visibility</p:attrName>
                                        </p:attrNameLst>
                                      </p:cBhvr>
                                      <p:to>
                                        <p:strVal val="visible"/>
                                      </p:to>
                                    </p:set>
                                    <p:animEffect transition="in" filter="wheel(1)">
                                      <p:cBhvr>
                                        <p:cTn id="97" dur="1500"/>
                                        <p:tgtEl>
                                          <p:spTgt spid="7173">
                                            <p:txEl>
                                              <p:pRg st="6" end="6"/>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randombar(horizontal)">
                                      <p:cBhvr>
                                        <p:cTn id="102" dur="1250"/>
                                        <p:tgtEl>
                                          <p:spTgt spid="44"/>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randombar(horizontal)">
                                      <p:cBhvr>
                                        <p:cTn id="105" dur="1250"/>
                                        <p:tgtEl>
                                          <p:spTgt spid="45"/>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randombar(horizontal)">
                                      <p:cBhvr>
                                        <p:cTn id="108" dur="1250"/>
                                        <p:tgtEl>
                                          <p:spTgt spid="46"/>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7189"/>
                                        </p:tgtEl>
                                        <p:attrNameLst>
                                          <p:attrName>style.visibility</p:attrName>
                                        </p:attrNameLst>
                                      </p:cBhvr>
                                      <p:to>
                                        <p:strVal val="visible"/>
                                      </p:to>
                                    </p:set>
                                    <p:animEffect transition="in" filter="randombar(horizontal)">
                                      <p:cBhvr>
                                        <p:cTn id="111" dur="1250"/>
                                        <p:tgtEl>
                                          <p:spTgt spid="7189"/>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7185">
                                            <p:bg/>
                                          </p:spTgt>
                                        </p:tgtEl>
                                        <p:attrNameLst>
                                          <p:attrName>style.visibility</p:attrName>
                                        </p:attrNameLst>
                                      </p:cBhvr>
                                      <p:to>
                                        <p:strVal val="visible"/>
                                      </p:to>
                                    </p:set>
                                    <p:animEffect transition="in" filter="barn(inVertical)">
                                      <p:cBhvr>
                                        <p:cTn id="116" dur="500"/>
                                        <p:tgtEl>
                                          <p:spTgt spid="7185">
                                            <p:bg/>
                                          </p:spTgt>
                                        </p:tgtEl>
                                      </p:cBhvr>
                                    </p:animEffect>
                                  </p:childTnLst>
                                </p:cTn>
                              </p:par>
                            </p:childTnLst>
                          </p:cTn>
                        </p:par>
                        <p:par>
                          <p:cTn id="117" fill="hold">
                            <p:stCondLst>
                              <p:cond delay="500"/>
                            </p:stCondLst>
                            <p:childTnLst>
                              <p:par>
                                <p:cTn id="118" presetID="16" presetClass="entr" presetSubtype="21" fill="hold" grpId="0" nodeType="afterEffect">
                                  <p:stCondLst>
                                    <p:cond delay="0"/>
                                  </p:stCondLst>
                                  <p:childTnLst>
                                    <p:set>
                                      <p:cBhvr>
                                        <p:cTn id="119" dur="1" fill="hold">
                                          <p:stCondLst>
                                            <p:cond delay="0"/>
                                          </p:stCondLst>
                                        </p:cTn>
                                        <p:tgtEl>
                                          <p:spTgt spid="7185">
                                            <p:txEl>
                                              <p:pRg st="0" end="0"/>
                                            </p:txEl>
                                          </p:spTgt>
                                        </p:tgtEl>
                                        <p:attrNameLst>
                                          <p:attrName>style.visibility</p:attrName>
                                        </p:attrNameLst>
                                      </p:cBhvr>
                                      <p:to>
                                        <p:strVal val="visible"/>
                                      </p:to>
                                    </p:set>
                                    <p:animEffect transition="in" filter="barn(inVertical)">
                                      <p:cBhvr>
                                        <p:cTn id="120" dur="1250"/>
                                        <p:tgtEl>
                                          <p:spTgt spid="7185">
                                            <p:txEl>
                                              <p:pRg st="0" end="0"/>
                                            </p:txEl>
                                          </p:spTgt>
                                        </p:tgtEl>
                                      </p:cBhvr>
                                    </p:animEffect>
                                  </p:childTnLst>
                                </p:cTn>
                              </p:par>
                            </p:childTnLst>
                          </p:cTn>
                        </p:par>
                        <p:par>
                          <p:cTn id="121" fill="hold">
                            <p:stCondLst>
                              <p:cond delay="2000"/>
                            </p:stCondLst>
                            <p:childTnLst>
                              <p:par>
                                <p:cTn id="122" presetID="16" presetClass="entr" presetSubtype="21" fill="hold" grpId="0" nodeType="afterEffect">
                                  <p:stCondLst>
                                    <p:cond delay="0"/>
                                  </p:stCondLst>
                                  <p:childTnLst>
                                    <p:set>
                                      <p:cBhvr>
                                        <p:cTn id="123" dur="1" fill="hold">
                                          <p:stCondLst>
                                            <p:cond delay="0"/>
                                          </p:stCondLst>
                                        </p:cTn>
                                        <p:tgtEl>
                                          <p:spTgt spid="7185">
                                            <p:txEl>
                                              <p:pRg st="1" end="1"/>
                                            </p:txEl>
                                          </p:spTgt>
                                        </p:tgtEl>
                                        <p:attrNameLst>
                                          <p:attrName>style.visibility</p:attrName>
                                        </p:attrNameLst>
                                      </p:cBhvr>
                                      <p:to>
                                        <p:strVal val="visible"/>
                                      </p:to>
                                    </p:set>
                                    <p:animEffect transition="in" filter="barn(inVertical)">
                                      <p:cBhvr>
                                        <p:cTn id="124" dur="1250"/>
                                        <p:tgtEl>
                                          <p:spTgt spid="7185">
                                            <p:txEl>
                                              <p:pRg st="1" end="1"/>
                                            </p:txEl>
                                          </p:spTgt>
                                        </p:tgtEl>
                                      </p:cBhvr>
                                    </p:animEffect>
                                  </p:childTnLst>
                                </p:cTn>
                              </p:par>
                            </p:childTnLst>
                          </p:cTn>
                        </p:par>
                        <p:par>
                          <p:cTn id="125" fill="hold">
                            <p:stCondLst>
                              <p:cond delay="3500"/>
                            </p:stCondLst>
                            <p:childTnLst>
                              <p:par>
                                <p:cTn id="126" presetID="16" presetClass="entr" presetSubtype="21" fill="hold" grpId="0" nodeType="afterEffect">
                                  <p:stCondLst>
                                    <p:cond delay="0"/>
                                  </p:stCondLst>
                                  <p:childTnLst>
                                    <p:set>
                                      <p:cBhvr>
                                        <p:cTn id="127" dur="1" fill="hold">
                                          <p:stCondLst>
                                            <p:cond delay="0"/>
                                          </p:stCondLst>
                                        </p:cTn>
                                        <p:tgtEl>
                                          <p:spTgt spid="7185">
                                            <p:txEl>
                                              <p:pRg st="2" end="2"/>
                                            </p:txEl>
                                          </p:spTgt>
                                        </p:tgtEl>
                                        <p:attrNameLst>
                                          <p:attrName>style.visibility</p:attrName>
                                        </p:attrNameLst>
                                      </p:cBhvr>
                                      <p:to>
                                        <p:strVal val="visible"/>
                                      </p:to>
                                    </p:set>
                                    <p:animEffect transition="in" filter="barn(inVertical)">
                                      <p:cBhvr>
                                        <p:cTn id="128" dur="1250"/>
                                        <p:tgtEl>
                                          <p:spTgt spid="71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7172" grpId="0" animBg="1"/>
      <p:bldP spid="7173" grpId="0" animBg="1" uiExpand="1" build="p"/>
      <p:bldP spid="34" grpId="0" animBg="1"/>
      <p:bldP spid="16" grpId="0" animBg="1"/>
      <p:bldP spid="7179" grpId="0"/>
      <p:bldP spid="40" grpId="0" animBg="1"/>
      <p:bldP spid="41" grpId="0" animBg="1"/>
      <p:bldP spid="42" grpId="0" animBg="1"/>
      <p:bldP spid="7183" grpId="0"/>
      <p:bldP spid="7184" grpId="0" animBg="1" uiExpand="1" build="p"/>
      <p:bldP spid="7185" grpId="0" animBg="1" uiExpand="1" build="p"/>
      <p:bldP spid="44" grpId="0" animBg="1"/>
      <p:bldP spid="45" grpId="0" animBg="1"/>
      <p:bldP spid="46" grpId="0" animBg="1"/>
      <p:bldP spid="71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1"/>
          <p:cNvSpPr>
            <a:spLocks noChangeArrowheads="1"/>
          </p:cNvSpPr>
          <p:nvPr/>
        </p:nvSpPr>
        <p:spPr bwMode="auto">
          <a:xfrm>
            <a:off x="0" y="0"/>
            <a:ext cx="15494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9219" name="TextBox 39"/>
          <p:cNvSpPr>
            <a:spLocks noChangeArrowheads="1"/>
          </p:cNvSpPr>
          <p:nvPr/>
        </p:nvSpPr>
        <p:spPr bwMode="auto">
          <a:xfrm rot="-5400000">
            <a:off x="-1342231" y="3721894"/>
            <a:ext cx="4381500" cy="1570038"/>
          </a:xfrm>
          <a:prstGeom prst="rect">
            <a:avLst/>
          </a:prstGeom>
          <a:noFill/>
          <a:ln w="9525">
            <a:noFill/>
            <a:miter lim="800000"/>
          </a:ln>
        </p:spPr>
        <p:txBody>
          <a:bodyPr>
            <a:spAutoFit/>
          </a:bodyPr>
          <a:lstStyle/>
          <a:p>
            <a:pPr algn="ctr" eaLnBrk="1" hangingPunct="1">
              <a:lnSpc>
                <a:spcPct val="8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Ask-for-help letter</a:t>
            </a:r>
            <a:endParaRPr lang="zh-CN" altLang="en-US" sz="6000">
              <a:solidFill>
                <a:schemeClr val="bg1"/>
              </a:solidFill>
              <a:latin typeface="Impact" panose="020B0806030902050204" pitchFamily="34" charset="0"/>
              <a:sym typeface="Impact" panose="020B0806030902050204" pitchFamily="34" charset="0"/>
            </a:endParaRPr>
          </a:p>
        </p:txBody>
      </p:sp>
      <p:sp>
        <p:nvSpPr>
          <p:cNvPr id="9220" name="椭圆 67"/>
          <p:cNvSpPr>
            <a:spLocks noChangeArrowheads="1"/>
          </p:cNvSpPr>
          <p:nvPr/>
        </p:nvSpPr>
        <p:spPr bwMode="auto">
          <a:xfrm>
            <a:off x="71438"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9221" name="Group 89"/>
          <p:cNvGrpSpPr/>
          <p:nvPr/>
        </p:nvGrpSpPr>
        <p:grpSpPr bwMode="auto">
          <a:xfrm>
            <a:off x="330200" y="785813"/>
            <a:ext cx="830263" cy="1068387"/>
            <a:chOff x="0" y="0"/>
            <a:chExt cx="2692401" cy="3448051"/>
          </a:xfrm>
        </p:grpSpPr>
        <p:sp>
          <p:nvSpPr>
            <p:cNvPr id="9231"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9232"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9233"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9234"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9235"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9236"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9237"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grpSp>
        <p:nvGrpSpPr>
          <p:cNvPr id="9222" name="组合 89"/>
          <p:cNvGrpSpPr/>
          <p:nvPr/>
        </p:nvGrpSpPr>
        <p:grpSpPr bwMode="auto">
          <a:xfrm>
            <a:off x="1604963" y="609600"/>
            <a:ext cx="2154237" cy="960438"/>
            <a:chOff x="0" y="0"/>
            <a:chExt cx="4600027" cy="2049932"/>
          </a:xfrm>
        </p:grpSpPr>
        <p:sp>
          <p:nvSpPr>
            <p:cNvPr id="9228" name="矩形 91"/>
            <p:cNvSpPr>
              <a:spLocks noChangeArrowheads="1"/>
            </p:cNvSpPr>
            <p:nvPr/>
          </p:nvSpPr>
          <p:spPr bwMode="auto">
            <a:xfrm>
              <a:off x="0" y="0"/>
              <a:ext cx="1967948" cy="496956"/>
            </a:xfrm>
            <a:prstGeom prst="rect">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sp>
          <p:nvSpPr>
            <p:cNvPr id="9229" name="直接连接符 102"/>
            <p:cNvSpPr>
              <a:spLocks noChangeShapeType="1"/>
            </p:cNvSpPr>
            <p:nvPr/>
          </p:nvSpPr>
          <p:spPr bwMode="auto">
            <a:xfrm>
              <a:off x="535235" y="1930662"/>
              <a:ext cx="3897472" cy="1"/>
            </a:xfrm>
            <a:prstGeom prst="line">
              <a:avLst/>
            </a:prstGeom>
            <a:noFill/>
            <a:ln w="38100">
              <a:solidFill>
                <a:schemeClr val="bg1"/>
              </a:solidFill>
              <a:round/>
            </a:ln>
          </p:spPr>
          <p:txBody>
            <a:bodyPr/>
            <a:lstStyle/>
            <a:p>
              <a:endParaRPr lang="zh-CN" altLang="en-US"/>
            </a:p>
          </p:txBody>
        </p:sp>
        <p:sp>
          <p:nvSpPr>
            <p:cNvPr id="9230" name="椭圆 103"/>
            <p:cNvSpPr>
              <a:spLocks noChangeArrowheads="1"/>
            </p:cNvSpPr>
            <p:nvPr/>
          </p:nvSpPr>
          <p:spPr bwMode="auto">
            <a:xfrm>
              <a:off x="4361487" y="1811392"/>
              <a:ext cx="238540" cy="238540"/>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grpSp>
      <p:sp>
        <p:nvSpPr>
          <p:cNvPr id="9223" name="Content Placeholder 4"/>
          <p:cNvSpPr>
            <a:spLocks noChangeArrowheads="1"/>
          </p:cNvSpPr>
          <p:nvPr/>
        </p:nvSpPr>
        <p:spPr bwMode="auto">
          <a:xfrm>
            <a:off x="1893888" y="547688"/>
            <a:ext cx="6702425" cy="609600"/>
          </a:xfrm>
          <a:prstGeom prst="rect">
            <a:avLst/>
          </a:prstGeom>
        </p:spPr>
        <p:style>
          <a:lnRef idx="2">
            <a:schemeClr val="accent6"/>
          </a:lnRef>
          <a:fillRef idx="1">
            <a:schemeClr val="lt1"/>
          </a:fillRef>
          <a:effectRef idx="0">
            <a:schemeClr val="accent6"/>
          </a:effectRef>
          <a:fontRef idx="minor">
            <a:schemeClr val="dk1"/>
          </a:fontRef>
        </p:style>
        <p:txBody>
          <a:bodyPr lIns="0" tIns="0" rIns="0" bIns="0" anchor="ctr">
            <a:spAutoFit/>
          </a:bodyPr>
          <a:lstStyle/>
          <a:p>
            <a:pPr marL="347980" indent="-347980" algn="ctr" eaLnBrk="1" hangingPunct="1">
              <a:lnSpc>
                <a:spcPct val="90000"/>
              </a:lnSpc>
              <a:spcBef>
                <a:spcPct val="20000"/>
              </a:spcBef>
              <a:buSzPct val="90000"/>
              <a:buFont typeface="Arial" panose="020B0604020202020204" pitchFamily="34" charset="0"/>
              <a:buNone/>
            </a:pPr>
            <a:r>
              <a:rPr lang="en-US" altLang="zh-CN" sz="4400"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Write Ask-for-help Letters for</a:t>
            </a:r>
            <a:endParaRPr lang="zh-CN" altLang="en-US" sz="2400" dirty="0">
              <a:sym typeface="Calibri" panose="020F0502020204030204" pitchFamily="34" charset="0"/>
            </a:endParaRPr>
          </a:p>
        </p:txBody>
      </p:sp>
      <p:sp>
        <p:nvSpPr>
          <p:cNvPr id="9224" name="直接连接符 114"/>
          <p:cNvSpPr>
            <a:spLocks noChangeShapeType="1"/>
          </p:cNvSpPr>
          <p:nvPr/>
        </p:nvSpPr>
        <p:spPr bwMode="auto">
          <a:xfrm flipV="1">
            <a:off x="2074863" y="1268413"/>
            <a:ext cx="5267325" cy="23812"/>
          </a:xfrm>
          <a:prstGeom prst="line">
            <a:avLst/>
          </a:prstGeom>
          <a:noFill/>
          <a:ln w="12700">
            <a:solidFill>
              <a:srgbClr val="9E0808"/>
            </a:solidFill>
            <a:round/>
          </a:ln>
        </p:spPr>
        <p:txBody>
          <a:bodyPr/>
          <a:lstStyle/>
          <a:p>
            <a:endParaRPr lang="zh-CN" altLang="en-US"/>
          </a:p>
        </p:txBody>
      </p:sp>
      <p:sp>
        <p:nvSpPr>
          <p:cNvPr id="9225"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6" name="TextBox 14"/>
          <p:cNvSpPr>
            <a:spLocks noChangeArrowheads="1"/>
          </p:cNvSpPr>
          <p:nvPr/>
        </p:nvSpPr>
        <p:spPr bwMode="auto">
          <a:xfrm>
            <a:off x="11634788" y="6343650"/>
            <a:ext cx="282575" cy="3397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4</a:t>
            </a:r>
            <a:endParaRPr lang="zh-CN" altLang="en-US" sz="1600">
              <a:solidFill>
                <a:srgbClr val="9E0808"/>
              </a:solidFill>
              <a:latin typeface="Impact" panose="020B0806030902050204" pitchFamily="34" charset="0"/>
              <a:sym typeface="Impact" panose="020B0806030902050204" pitchFamily="34" charset="0"/>
            </a:endParaRPr>
          </a:p>
        </p:txBody>
      </p:sp>
      <p:pic>
        <p:nvPicPr>
          <p:cNvPr id="9227" name="图片 36"/>
          <p:cNvPicPr>
            <a:picLocks noChangeAspect="1" noChangeArrowheads="1"/>
          </p:cNvPicPr>
          <p:nvPr/>
        </p:nvPicPr>
        <p:blipFill>
          <a:blip r:embed="rId1" cstate="print"/>
          <a:srcRect/>
          <a:stretch>
            <a:fillRect/>
          </a:stretch>
        </p:blipFill>
        <p:spPr bwMode="auto">
          <a:xfrm>
            <a:off x="1604963" y="1427163"/>
            <a:ext cx="10382250" cy="4872037"/>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1"/>
          <p:cNvSpPr>
            <a:spLocks noChangeArrowheads="1"/>
          </p:cNvSpPr>
          <p:nvPr/>
        </p:nvSpPr>
        <p:spPr bwMode="auto">
          <a:xfrm>
            <a:off x="0" y="0"/>
            <a:ext cx="15494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10243" name="TextBox 39"/>
          <p:cNvSpPr>
            <a:spLocks noChangeArrowheads="1"/>
          </p:cNvSpPr>
          <p:nvPr/>
        </p:nvSpPr>
        <p:spPr bwMode="auto">
          <a:xfrm rot="-5400000">
            <a:off x="-1342231" y="3721894"/>
            <a:ext cx="4381500" cy="1570038"/>
          </a:xfrm>
          <a:prstGeom prst="rect">
            <a:avLst/>
          </a:prstGeom>
          <a:noFill/>
          <a:ln w="9525">
            <a:noFill/>
            <a:miter lim="800000"/>
          </a:ln>
        </p:spPr>
        <p:txBody>
          <a:bodyPr>
            <a:spAutoFit/>
          </a:bodyPr>
          <a:lstStyle/>
          <a:p>
            <a:pPr algn="ctr" eaLnBrk="1" hangingPunct="1">
              <a:lnSpc>
                <a:spcPct val="8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Ask-for-help letter</a:t>
            </a:r>
            <a:endParaRPr lang="zh-CN" altLang="en-US" sz="6000">
              <a:solidFill>
                <a:schemeClr val="bg1"/>
              </a:solidFill>
              <a:latin typeface="Impact" panose="020B0806030902050204" pitchFamily="34" charset="0"/>
              <a:sym typeface="Impact" panose="020B0806030902050204" pitchFamily="34" charset="0"/>
            </a:endParaRPr>
          </a:p>
        </p:txBody>
      </p:sp>
      <p:sp>
        <p:nvSpPr>
          <p:cNvPr id="10244" name="椭圆 67"/>
          <p:cNvSpPr>
            <a:spLocks noChangeArrowheads="1"/>
          </p:cNvSpPr>
          <p:nvPr/>
        </p:nvSpPr>
        <p:spPr bwMode="auto">
          <a:xfrm>
            <a:off x="71438"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0245" name="Group 89"/>
          <p:cNvGrpSpPr/>
          <p:nvPr/>
        </p:nvGrpSpPr>
        <p:grpSpPr bwMode="auto">
          <a:xfrm>
            <a:off x="330200" y="785813"/>
            <a:ext cx="830263" cy="1068387"/>
            <a:chOff x="0" y="0"/>
            <a:chExt cx="2692401" cy="3448051"/>
          </a:xfrm>
        </p:grpSpPr>
        <p:sp>
          <p:nvSpPr>
            <p:cNvPr id="10271"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10272"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10273"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0274"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0275"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10276"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0277"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grpSp>
        <p:nvGrpSpPr>
          <p:cNvPr id="10246" name="组合 89"/>
          <p:cNvGrpSpPr/>
          <p:nvPr/>
        </p:nvGrpSpPr>
        <p:grpSpPr bwMode="auto">
          <a:xfrm>
            <a:off x="1547813" y="65088"/>
            <a:ext cx="2154237" cy="960437"/>
            <a:chOff x="0" y="0"/>
            <a:chExt cx="4600027" cy="2049932"/>
          </a:xfrm>
        </p:grpSpPr>
        <p:sp>
          <p:nvSpPr>
            <p:cNvPr id="10268" name="矩形 91"/>
            <p:cNvSpPr>
              <a:spLocks noChangeArrowheads="1"/>
            </p:cNvSpPr>
            <p:nvPr/>
          </p:nvSpPr>
          <p:spPr bwMode="auto">
            <a:xfrm>
              <a:off x="0" y="0"/>
              <a:ext cx="1967948" cy="496956"/>
            </a:xfrm>
            <a:prstGeom prst="rect">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sp>
          <p:nvSpPr>
            <p:cNvPr id="10269" name="直接连接符 102"/>
            <p:cNvSpPr>
              <a:spLocks noChangeShapeType="1"/>
            </p:cNvSpPr>
            <p:nvPr/>
          </p:nvSpPr>
          <p:spPr bwMode="auto">
            <a:xfrm>
              <a:off x="535235" y="1930662"/>
              <a:ext cx="3897472" cy="1"/>
            </a:xfrm>
            <a:prstGeom prst="line">
              <a:avLst/>
            </a:prstGeom>
            <a:noFill/>
            <a:ln w="38100">
              <a:solidFill>
                <a:schemeClr val="bg1"/>
              </a:solidFill>
              <a:round/>
            </a:ln>
          </p:spPr>
          <p:txBody>
            <a:bodyPr/>
            <a:lstStyle/>
            <a:p>
              <a:endParaRPr lang="zh-CN" altLang="en-US"/>
            </a:p>
          </p:txBody>
        </p:sp>
        <p:sp>
          <p:nvSpPr>
            <p:cNvPr id="10270" name="椭圆 103"/>
            <p:cNvSpPr>
              <a:spLocks noChangeArrowheads="1"/>
            </p:cNvSpPr>
            <p:nvPr/>
          </p:nvSpPr>
          <p:spPr bwMode="auto">
            <a:xfrm>
              <a:off x="4361487" y="1811392"/>
              <a:ext cx="238540" cy="238540"/>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grpSp>
      <p:sp>
        <p:nvSpPr>
          <p:cNvPr id="10247" name="Content Placeholder 4"/>
          <p:cNvSpPr>
            <a:spLocks noChangeArrowheads="1"/>
          </p:cNvSpPr>
          <p:nvPr/>
        </p:nvSpPr>
        <p:spPr bwMode="auto">
          <a:xfrm>
            <a:off x="1941513" y="185738"/>
            <a:ext cx="6702425" cy="609600"/>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spAutoFit/>
          </a:bodyPr>
          <a:lstStyle/>
          <a:p>
            <a:pPr marL="347980" indent="-347980" algn="ctr" eaLnBrk="1" hangingPunct="1">
              <a:lnSpc>
                <a:spcPct val="90000"/>
              </a:lnSpc>
              <a:spcBef>
                <a:spcPct val="20000"/>
              </a:spcBef>
              <a:buSzPct val="90000"/>
              <a:buFont typeface="Arial" panose="020B0604020202020204" pitchFamily="34" charset="0"/>
              <a:buNone/>
            </a:pPr>
            <a:r>
              <a:rPr lang="en-US" altLang="zh-CN" sz="4400"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Write Ask-for-help Letters for</a:t>
            </a:r>
            <a:endParaRPr lang="zh-CN" altLang="en-US" sz="2400" dirty="0">
              <a:sym typeface="Calibri" panose="020F0502020204030204" pitchFamily="34" charset="0"/>
            </a:endParaRPr>
          </a:p>
        </p:txBody>
      </p:sp>
      <p:sp>
        <p:nvSpPr>
          <p:cNvPr id="10248" name="直接连接符 114"/>
          <p:cNvSpPr>
            <a:spLocks noChangeShapeType="1"/>
          </p:cNvSpPr>
          <p:nvPr/>
        </p:nvSpPr>
        <p:spPr bwMode="auto">
          <a:xfrm flipV="1">
            <a:off x="2122488" y="906463"/>
            <a:ext cx="5267325" cy="23812"/>
          </a:xfrm>
          <a:prstGeom prst="line">
            <a:avLst/>
          </a:prstGeom>
          <a:noFill/>
          <a:ln w="12700">
            <a:solidFill>
              <a:srgbClr val="9E0808"/>
            </a:solidFill>
            <a:round/>
          </a:ln>
        </p:spPr>
        <p:txBody>
          <a:bodyPr/>
          <a:lstStyle/>
          <a:p>
            <a:endParaRPr lang="zh-CN" altLang="en-US"/>
          </a:p>
        </p:txBody>
      </p:sp>
      <p:grpSp>
        <p:nvGrpSpPr>
          <p:cNvPr id="10249" name="组合 130"/>
          <p:cNvGrpSpPr/>
          <p:nvPr/>
        </p:nvGrpSpPr>
        <p:grpSpPr bwMode="auto">
          <a:xfrm>
            <a:off x="1846263" y="1839913"/>
            <a:ext cx="2136775" cy="1689100"/>
            <a:chOff x="108445" y="0"/>
            <a:chExt cx="4442866" cy="665085"/>
          </a:xfrm>
        </p:grpSpPr>
        <p:sp>
          <p:nvSpPr>
            <p:cNvPr id="10266" name="矩形 131"/>
            <p:cNvSpPr>
              <a:spLocks noChangeArrowheads="1"/>
            </p:cNvSpPr>
            <p:nvPr/>
          </p:nvSpPr>
          <p:spPr bwMode="auto">
            <a:xfrm>
              <a:off x="108445" y="0"/>
              <a:ext cx="4442866" cy="665085"/>
            </a:xfrm>
            <a:prstGeom prst="rect">
              <a:avLst/>
            </a:prstGeom>
            <a:noFill/>
            <a:ln w="9525">
              <a:noFill/>
              <a:miter lim="800000"/>
            </a:ln>
          </p:spPr>
          <p:txBody>
            <a:bodyPr>
              <a:spAutoFit/>
            </a:bodyPr>
            <a:lstStyle/>
            <a:p>
              <a:pPr eaLnBrk="1" hangingPunct="1">
                <a:lnSpc>
                  <a:spcPct val="150000"/>
                </a:lnSpc>
                <a:buFont typeface="Arial" panose="020B0604020202020204" pitchFamily="34" charset="0"/>
                <a:buNone/>
              </a:pPr>
              <a:r>
                <a:rPr lang="en-US" altLang="zh-CN" sz="2400" b="1" dirty="0">
                  <a:solidFill>
                    <a:srgbClr val="9E0808"/>
                  </a:solidFill>
                  <a:latin typeface="方正风雅宋简体" pitchFamily="2" charset="-122"/>
                  <a:ea typeface="方正风雅宋简体" pitchFamily="2" charset="-122"/>
                  <a:sym typeface="方正风雅宋简体" pitchFamily="2" charset="-122"/>
                </a:rPr>
                <a:t>favors assistance</a:t>
              </a:r>
              <a:endParaRPr lang="en-US" altLang="zh-CN" sz="2400" b="1" dirty="0">
                <a:solidFill>
                  <a:srgbClr val="9E0808"/>
                </a:solidFill>
                <a:latin typeface="方正风雅宋简体" pitchFamily="2" charset="-122"/>
                <a:ea typeface="方正风雅宋简体" pitchFamily="2" charset="-122"/>
                <a:sym typeface="方正风雅宋简体" pitchFamily="2" charset="-122"/>
              </a:endParaRPr>
            </a:p>
            <a:p>
              <a:pPr eaLnBrk="1" hangingPunct="1">
                <a:lnSpc>
                  <a:spcPct val="150000"/>
                </a:lnSpc>
                <a:buFont typeface="Arial" panose="020B0604020202020204" pitchFamily="34" charset="0"/>
                <a:buNone/>
              </a:pPr>
              <a:r>
                <a:rPr lang="en-US" altLang="zh-CN" sz="2400" b="1" dirty="0">
                  <a:solidFill>
                    <a:srgbClr val="9E0808"/>
                  </a:solidFill>
                  <a:latin typeface="方正风雅宋简体" pitchFamily="2" charset="-122"/>
                  <a:ea typeface="方正风雅宋简体" pitchFamily="2" charset="-122"/>
                  <a:sym typeface="方正风雅宋简体" pitchFamily="2" charset="-122"/>
                </a:rPr>
                <a:t>special help</a:t>
              </a:r>
              <a:endParaRPr lang="zh-CN" altLang="en-US" sz="2400" b="1" dirty="0">
                <a:solidFill>
                  <a:srgbClr val="9E0808"/>
                </a:solidFill>
                <a:latin typeface="方正风雅宋简体" pitchFamily="2" charset="-122"/>
                <a:ea typeface="方正风雅宋简体" pitchFamily="2" charset="-122"/>
                <a:sym typeface="方正风雅宋简体" pitchFamily="2" charset="-122"/>
              </a:endParaRPr>
            </a:p>
          </p:txBody>
        </p:sp>
        <p:sp>
          <p:nvSpPr>
            <p:cNvPr id="10267" name="直接连接符 132"/>
            <p:cNvSpPr>
              <a:spLocks noChangeShapeType="1"/>
            </p:cNvSpPr>
            <p:nvPr/>
          </p:nvSpPr>
          <p:spPr bwMode="auto">
            <a:xfrm flipH="1">
              <a:off x="111152" y="68309"/>
              <a:ext cx="1457" cy="567356"/>
            </a:xfrm>
            <a:prstGeom prst="line">
              <a:avLst/>
            </a:prstGeom>
            <a:noFill/>
            <a:ln w="57150">
              <a:solidFill>
                <a:srgbClr val="EE3551"/>
              </a:solidFill>
              <a:round/>
            </a:ln>
          </p:spPr>
          <p:txBody>
            <a:bodyPr/>
            <a:lstStyle/>
            <a:p>
              <a:endParaRPr lang="zh-CN" altLang="en-US"/>
            </a:p>
          </p:txBody>
        </p:sp>
      </p:grpSp>
      <p:sp>
        <p:nvSpPr>
          <p:cNvPr id="10250"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51" name="TextBox 14"/>
          <p:cNvSpPr>
            <a:spLocks noChangeArrowheads="1"/>
          </p:cNvSpPr>
          <p:nvPr/>
        </p:nvSpPr>
        <p:spPr bwMode="auto">
          <a:xfrm>
            <a:off x="11634788" y="6343650"/>
            <a:ext cx="282575" cy="3397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5</a:t>
            </a:r>
            <a:endParaRPr lang="zh-CN" altLang="en-US" sz="1600">
              <a:solidFill>
                <a:srgbClr val="9E0808"/>
              </a:solidFill>
              <a:latin typeface="Impact" panose="020B0806030902050204" pitchFamily="34" charset="0"/>
              <a:sym typeface="Impact" panose="020B0806030902050204" pitchFamily="34" charset="0"/>
            </a:endParaRPr>
          </a:p>
        </p:txBody>
      </p:sp>
      <p:pic>
        <p:nvPicPr>
          <p:cNvPr id="10252" name="图片 1"/>
          <p:cNvPicPr>
            <a:picLocks noChangeAspect="1" noChangeArrowheads="1"/>
          </p:cNvPicPr>
          <p:nvPr/>
        </p:nvPicPr>
        <p:blipFill>
          <a:blip r:embed="rId1" cstate="print"/>
          <a:srcRect/>
          <a:stretch>
            <a:fillRect/>
          </a:stretch>
        </p:blipFill>
        <p:spPr bwMode="auto">
          <a:xfrm>
            <a:off x="1762125" y="1111250"/>
            <a:ext cx="914400" cy="923925"/>
          </a:xfrm>
          <a:prstGeom prst="rect">
            <a:avLst/>
          </a:prstGeom>
          <a:noFill/>
          <a:ln w="9525">
            <a:noFill/>
            <a:miter lim="800000"/>
            <a:headEnd/>
            <a:tailEnd/>
          </a:ln>
        </p:spPr>
      </p:pic>
      <p:pic>
        <p:nvPicPr>
          <p:cNvPr id="10253" name="图片 60"/>
          <p:cNvPicPr>
            <a:picLocks noChangeAspect="1" noChangeArrowheads="1"/>
          </p:cNvPicPr>
          <p:nvPr/>
        </p:nvPicPr>
        <p:blipFill>
          <a:blip r:embed="rId1" cstate="print"/>
          <a:srcRect/>
          <a:stretch>
            <a:fillRect/>
          </a:stretch>
        </p:blipFill>
        <p:spPr bwMode="auto">
          <a:xfrm>
            <a:off x="4024313" y="1111250"/>
            <a:ext cx="914400" cy="923925"/>
          </a:xfrm>
          <a:prstGeom prst="rect">
            <a:avLst/>
          </a:prstGeom>
          <a:noFill/>
          <a:ln w="9525">
            <a:noFill/>
            <a:miter lim="800000"/>
            <a:headEnd/>
            <a:tailEnd/>
          </a:ln>
        </p:spPr>
      </p:pic>
      <p:pic>
        <p:nvPicPr>
          <p:cNvPr id="10254" name="图片 61"/>
          <p:cNvPicPr>
            <a:picLocks noChangeAspect="1" noChangeArrowheads="1"/>
          </p:cNvPicPr>
          <p:nvPr/>
        </p:nvPicPr>
        <p:blipFill>
          <a:blip r:embed="rId1" cstate="print"/>
          <a:srcRect/>
          <a:stretch>
            <a:fillRect/>
          </a:stretch>
        </p:blipFill>
        <p:spPr bwMode="auto">
          <a:xfrm>
            <a:off x="6954838" y="1111250"/>
            <a:ext cx="914400" cy="923925"/>
          </a:xfrm>
          <a:prstGeom prst="rect">
            <a:avLst/>
          </a:prstGeom>
          <a:noFill/>
          <a:ln w="9525">
            <a:noFill/>
            <a:miter lim="800000"/>
            <a:headEnd/>
            <a:tailEnd/>
          </a:ln>
        </p:spPr>
      </p:pic>
      <p:pic>
        <p:nvPicPr>
          <p:cNvPr id="10255" name="图片 62"/>
          <p:cNvPicPr>
            <a:picLocks noChangeAspect="1" noChangeArrowheads="1"/>
          </p:cNvPicPr>
          <p:nvPr/>
        </p:nvPicPr>
        <p:blipFill>
          <a:blip r:embed="rId1" cstate="print"/>
          <a:srcRect/>
          <a:stretch>
            <a:fillRect/>
          </a:stretch>
        </p:blipFill>
        <p:spPr bwMode="auto">
          <a:xfrm>
            <a:off x="9348788" y="1135063"/>
            <a:ext cx="914400" cy="923925"/>
          </a:xfrm>
          <a:prstGeom prst="rect">
            <a:avLst/>
          </a:prstGeom>
          <a:noFill/>
          <a:ln w="9525">
            <a:noFill/>
            <a:miter lim="800000"/>
            <a:headEnd/>
            <a:tailEnd/>
          </a:ln>
        </p:spPr>
      </p:pic>
      <p:grpSp>
        <p:nvGrpSpPr>
          <p:cNvPr id="10256" name="组合 130"/>
          <p:cNvGrpSpPr/>
          <p:nvPr/>
        </p:nvGrpSpPr>
        <p:grpSpPr bwMode="auto">
          <a:xfrm>
            <a:off x="4170363" y="1838325"/>
            <a:ext cx="3275012" cy="1809750"/>
            <a:chOff x="108445" y="0"/>
            <a:chExt cx="6808651" cy="712678"/>
          </a:xfrm>
        </p:grpSpPr>
        <p:sp>
          <p:nvSpPr>
            <p:cNvPr id="10264" name="矩形 131"/>
            <p:cNvSpPr>
              <a:spLocks noChangeArrowheads="1"/>
            </p:cNvSpPr>
            <p:nvPr/>
          </p:nvSpPr>
          <p:spPr bwMode="auto">
            <a:xfrm>
              <a:off x="108445" y="0"/>
              <a:ext cx="6808651" cy="712678"/>
            </a:xfrm>
            <a:prstGeom prst="rect">
              <a:avLst/>
            </a:prstGeom>
            <a:noFill/>
            <a:ln w="9525">
              <a:noFill/>
              <a:miter lim="800000"/>
            </a:ln>
          </p:spPr>
          <p:txBody>
            <a:bodyPr>
              <a:spAutoFit/>
            </a:bodyPr>
            <a:lstStyle/>
            <a:p>
              <a:pPr eaLnBrk="1" hangingPunct="1">
                <a:lnSpc>
                  <a:spcPct val="130000"/>
                </a:lnSpc>
                <a:buFont typeface="Arial" panose="020B0604020202020204" pitchFamily="34" charset="0"/>
                <a:buNone/>
              </a:pPr>
              <a:r>
                <a:rPr lang="en-US" altLang="zh-CN" sz="2200" b="1" dirty="0">
                  <a:solidFill>
                    <a:srgbClr val="9E0808"/>
                  </a:solidFill>
                  <a:latin typeface="方正风雅宋简体" pitchFamily="2" charset="-122"/>
                  <a:ea typeface="方正风雅宋简体" pitchFamily="2" charset="-122"/>
                  <a:sym typeface="方正风雅宋简体" pitchFamily="2" charset="-122"/>
                </a:rPr>
                <a:t>advice</a:t>
              </a:r>
              <a:endParaRPr lang="en-US" altLang="zh-CN" sz="2200" b="1" dirty="0">
                <a:solidFill>
                  <a:srgbClr val="9E0808"/>
                </a:solidFill>
                <a:latin typeface="方正风雅宋简体" pitchFamily="2" charset="-122"/>
                <a:ea typeface="方正风雅宋简体" pitchFamily="2" charset="-122"/>
                <a:sym typeface="方正风雅宋简体" pitchFamily="2" charset="-122"/>
              </a:endParaRPr>
            </a:p>
            <a:p>
              <a:pPr eaLnBrk="1" hangingPunct="1">
                <a:lnSpc>
                  <a:spcPct val="130000"/>
                </a:lnSpc>
                <a:buFont typeface="Arial" panose="020B0604020202020204" pitchFamily="34" charset="0"/>
                <a:buNone/>
              </a:pPr>
              <a:r>
                <a:rPr lang="en-US" altLang="zh-CN" sz="2200" b="1" dirty="0">
                  <a:solidFill>
                    <a:srgbClr val="9E0808"/>
                  </a:solidFill>
                  <a:latin typeface="方正风雅宋简体" pitchFamily="2" charset="-122"/>
                  <a:ea typeface="方正风雅宋简体" pitchFamily="2" charset="-122"/>
                  <a:sym typeface="方正风雅宋简体" pitchFamily="2" charset="-122"/>
                </a:rPr>
                <a:t>suggestions</a:t>
              </a:r>
              <a:endParaRPr lang="en-US" altLang="zh-CN" sz="2200" b="1" dirty="0">
                <a:solidFill>
                  <a:srgbClr val="9E0808"/>
                </a:solidFill>
                <a:latin typeface="方正风雅宋简体" pitchFamily="2" charset="-122"/>
                <a:ea typeface="方正风雅宋简体" pitchFamily="2" charset="-122"/>
                <a:sym typeface="方正风雅宋简体" pitchFamily="2" charset="-122"/>
              </a:endParaRPr>
            </a:p>
            <a:p>
              <a:pPr eaLnBrk="1" hangingPunct="1">
                <a:lnSpc>
                  <a:spcPct val="130000"/>
                </a:lnSpc>
                <a:buFont typeface="Arial" panose="020B0604020202020204" pitchFamily="34" charset="0"/>
                <a:buNone/>
              </a:pPr>
              <a:r>
                <a:rPr lang="en-US" altLang="zh-CN" sz="2200" b="1" dirty="0">
                  <a:solidFill>
                    <a:srgbClr val="9E0808"/>
                  </a:solidFill>
                  <a:latin typeface="方正风雅宋简体" pitchFamily="2" charset="-122"/>
                  <a:ea typeface="方正风雅宋简体" pitchFamily="2" charset="-122"/>
                  <a:sym typeface="方正风雅宋简体" pitchFamily="2" charset="-122"/>
                </a:rPr>
                <a:t>recommendations</a:t>
              </a:r>
              <a:endParaRPr lang="en-US" altLang="zh-CN" sz="2200" b="1" dirty="0">
                <a:solidFill>
                  <a:srgbClr val="9E0808"/>
                </a:solidFill>
                <a:latin typeface="方正风雅宋简体" pitchFamily="2" charset="-122"/>
                <a:ea typeface="方正风雅宋简体" pitchFamily="2" charset="-122"/>
                <a:sym typeface="方正风雅宋简体" pitchFamily="2" charset="-122"/>
              </a:endParaRPr>
            </a:p>
            <a:p>
              <a:pPr eaLnBrk="1" hangingPunct="1">
                <a:lnSpc>
                  <a:spcPct val="130000"/>
                </a:lnSpc>
                <a:buFont typeface="Arial" panose="020B0604020202020204" pitchFamily="34" charset="0"/>
                <a:buNone/>
              </a:pPr>
              <a:r>
                <a:rPr lang="en-US" altLang="zh-CN" sz="2200" b="1" dirty="0">
                  <a:solidFill>
                    <a:srgbClr val="9E0808"/>
                  </a:solidFill>
                  <a:latin typeface="方正风雅宋简体" pitchFamily="2" charset="-122"/>
                  <a:ea typeface="方正风雅宋简体" pitchFamily="2" charset="-122"/>
                  <a:sym typeface="方正风雅宋简体" pitchFamily="2" charset="-122"/>
                </a:rPr>
                <a:t>tips</a:t>
              </a:r>
              <a:endParaRPr lang="zh-CN" altLang="en-US" sz="2200" b="1" dirty="0">
                <a:solidFill>
                  <a:srgbClr val="9E0808"/>
                </a:solidFill>
                <a:latin typeface="方正风雅宋简体" pitchFamily="2" charset="-122"/>
                <a:ea typeface="方正风雅宋简体" pitchFamily="2" charset="-122"/>
                <a:sym typeface="方正风雅宋简体" pitchFamily="2" charset="-122"/>
              </a:endParaRPr>
            </a:p>
          </p:txBody>
        </p:sp>
        <p:sp>
          <p:nvSpPr>
            <p:cNvPr id="10265" name="直接连接符 132"/>
            <p:cNvSpPr>
              <a:spLocks noChangeShapeType="1"/>
            </p:cNvSpPr>
            <p:nvPr/>
          </p:nvSpPr>
          <p:spPr bwMode="auto">
            <a:xfrm>
              <a:off x="112608" y="68309"/>
              <a:ext cx="18843" cy="635863"/>
            </a:xfrm>
            <a:prstGeom prst="line">
              <a:avLst/>
            </a:prstGeom>
            <a:noFill/>
            <a:ln w="57150">
              <a:solidFill>
                <a:srgbClr val="EE3551"/>
              </a:solidFill>
              <a:round/>
            </a:ln>
          </p:spPr>
          <p:txBody>
            <a:bodyPr/>
            <a:lstStyle/>
            <a:p>
              <a:endParaRPr lang="zh-CN" altLang="en-US"/>
            </a:p>
          </p:txBody>
        </p:sp>
      </p:grpSp>
      <p:grpSp>
        <p:nvGrpSpPr>
          <p:cNvPr id="10257" name="组合 130"/>
          <p:cNvGrpSpPr/>
          <p:nvPr/>
        </p:nvGrpSpPr>
        <p:grpSpPr bwMode="auto">
          <a:xfrm>
            <a:off x="7067550" y="2011363"/>
            <a:ext cx="2170113" cy="1441450"/>
            <a:chOff x="111152" y="68309"/>
            <a:chExt cx="4512696" cy="567356"/>
          </a:xfrm>
        </p:grpSpPr>
        <p:sp>
          <p:nvSpPr>
            <p:cNvPr id="10262" name="矩形 131"/>
            <p:cNvSpPr>
              <a:spLocks noChangeArrowheads="1"/>
            </p:cNvSpPr>
            <p:nvPr/>
          </p:nvSpPr>
          <p:spPr bwMode="auto">
            <a:xfrm>
              <a:off x="180982" y="198699"/>
              <a:ext cx="4442866" cy="228798"/>
            </a:xfrm>
            <a:prstGeom prst="rect">
              <a:avLst/>
            </a:prstGeom>
            <a:noFill/>
            <a:ln w="9525">
              <a:noFill/>
              <a:miter lim="800000"/>
            </a:ln>
          </p:spPr>
          <p:txBody>
            <a:bodyPr>
              <a:spAutoFit/>
            </a:bodyPr>
            <a:lstStyle/>
            <a:p>
              <a:pPr eaLnBrk="1" hangingPunct="1">
                <a:lnSpc>
                  <a:spcPct val="150000"/>
                </a:lnSpc>
                <a:buFont typeface="Arial" panose="020B0604020202020204" pitchFamily="34" charset="0"/>
                <a:buNone/>
              </a:pPr>
              <a:r>
                <a:rPr lang="en-US" altLang="zh-CN" sz="2400" b="1">
                  <a:solidFill>
                    <a:srgbClr val="9E0808"/>
                  </a:solidFill>
                  <a:latin typeface="方正风雅宋简体" pitchFamily="2" charset="-122"/>
                  <a:ea typeface="方正风雅宋简体" pitchFamily="2" charset="-122"/>
                  <a:sym typeface="方正风雅宋简体" pitchFamily="2" charset="-122"/>
                </a:rPr>
                <a:t>information</a:t>
              </a:r>
              <a:endParaRPr lang="zh-CN" altLang="en-US" sz="2400" b="1">
                <a:solidFill>
                  <a:srgbClr val="9E0808"/>
                </a:solidFill>
                <a:latin typeface="方正风雅宋简体" pitchFamily="2" charset="-122"/>
                <a:ea typeface="方正风雅宋简体" pitchFamily="2" charset="-122"/>
                <a:sym typeface="方正风雅宋简体" pitchFamily="2" charset="-122"/>
              </a:endParaRPr>
            </a:p>
          </p:txBody>
        </p:sp>
        <p:sp>
          <p:nvSpPr>
            <p:cNvPr id="10263" name="直接连接符 132"/>
            <p:cNvSpPr>
              <a:spLocks noChangeShapeType="1"/>
            </p:cNvSpPr>
            <p:nvPr/>
          </p:nvSpPr>
          <p:spPr bwMode="auto">
            <a:xfrm flipH="1">
              <a:off x="111152" y="68309"/>
              <a:ext cx="1457" cy="567356"/>
            </a:xfrm>
            <a:prstGeom prst="line">
              <a:avLst/>
            </a:prstGeom>
            <a:noFill/>
            <a:ln w="57150">
              <a:solidFill>
                <a:srgbClr val="EE3551"/>
              </a:solidFill>
              <a:round/>
            </a:ln>
          </p:spPr>
          <p:txBody>
            <a:bodyPr/>
            <a:lstStyle/>
            <a:p>
              <a:endParaRPr lang="zh-CN" altLang="en-US"/>
            </a:p>
          </p:txBody>
        </p:sp>
      </p:grpSp>
      <p:grpSp>
        <p:nvGrpSpPr>
          <p:cNvPr id="10258" name="组合 130"/>
          <p:cNvGrpSpPr/>
          <p:nvPr/>
        </p:nvGrpSpPr>
        <p:grpSpPr bwMode="auto">
          <a:xfrm>
            <a:off x="9318625" y="2011363"/>
            <a:ext cx="2549525" cy="1441450"/>
            <a:chOff x="111152" y="68309"/>
            <a:chExt cx="5300093" cy="567356"/>
          </a:xfrm>
        </p:grpSpPr>
        <p:sp>
          <p:nvSpPr>
            <p:cNvPr id="10260" name="矩形 131"/>
            <p:cNvSpPr>
              <a:spLocks noChangeArrowheads="1"/>
            </p:cNvSpPr>
            <p:nvPr/>
          </p:nvSpPr>
          <p:spPr bwMode="auto">
            <a:xfrm>
              <a:off x="184371" y="89570"/>
              <a:ext cx="5226874" cy="446941"/>
            </a:xfrm>
            <a:prstGeom prst="rect">
              <a:avLst/>
            </a:prstGeom>
            <a:noFill/>
            <a:ln w="9525">
              <a:noFill/>
              <a:miter lim="800000"/>
            </a:ln>
          </p:spPr>
          <p:txBody>
            <a:bodyPr>
              <a:spAutoFit/>
            </a:bodyPr>
            <a:lstStyle/>
            <a:p>
              <a:pPr eaLnBrk="1" hangingPunct="1">
                <a:lnSpc>
                  <a:spcPct val="150000"/>
                </a:lnSpc>
                <a:buFont typeface="Arial" panose="020B0604020202020204" pitchFamily="34" charset="0"/>
                <a:buNone/>
              </a:pPr>
              <a:r>
                <a:rPr lang="en-US" altLang="zh-CN" sz="2400" b="1" dirty="0">
                  <a:solidFill>
                    <a:srgbClr val="9E0808"/>
                  </a:solidFill>
                  <a:latin typeface="方正风雅宋简体" pitchFamily="2" charset="-122"/>
                  <a:ea typeface="方正风雅宋简体" pitchFamily="2" charset="-122"/>
                  <a:sym typeface="方正风雅宋简体" pitchFamily="2" charset="-122"/>
                </a:rPr>
                <a:t>contributions</a:t>
              </a:r>
              <a:endParaRPr lang="en-US" altLang="zh-CN" sz="2400" b="1" dirty="0">
                <a:solidFill>
                  <a:srgbClr val="9E0808"/>
                </a:solidFill>
                <a:latin typeface="方正风雅宋简体" pitchFamily="2" charset="-122"/>
                <a:ea typeface="方正风雅宋简体" pitchFamily="2" charset="-122"/>
                <a:sym typeface="方正风雅宋简体" pitchFamily="2" charset="-122"/>
              </a:endParaRPr>
            </a:p>
            <a:p>
              <a:pPr eaLnBrk="1" hangingPunct="1">
                <a:lnSpc>
                  <a:spcPct val="150000"/>
                </a:lnSpc>
                <a:buFont typeface="Arial" panose="020B0604020202020204" pitchFamily="34" charset="0"/>
                <a:buNone/>
              </a:pPr>
              <a:r>
                <a:rPr lang="en-US" altLang="zh-CN" sz="2400" b="1" dirty="0">
                  <a:solidFill>
                    <a:srgbClr val="9E0808"/>
                  </a:solidFill>
                  <a:latin typeface="方正风雅宋简体" pitchFamily="2" charset="-122"/>
                  <a:ea typeface="方正风雅宋简体" pitchFamily="2" charset="-122"/>
                  <a:sym typeface="方正风雅宋简体" pitchFamily="2" charset="-122"/>
                </a:rPr>
                <a:t>donation</a:t>
              </a:r>
              <a:endParaRPr lang="zh-CN" altLang="en-US" sz="2400" b="1" dirty="0">
                <a:solidFill>
                  <a:srgbClr val="9E0808"/>
                </a:solidFill>
                <a:latin typeface="方正风雅宋简体" pitchFamily="2" charset="-122"/>
                <a:ea typeface="方正风雅宋简体" pitchFamily="2" charset="-122"/>
                <a:sym typeface="方正风雅宋简体" pitchFamily="2" charset="-122"/>
              </a:endParaRPr>
            </a:p>
          </p:txBody>
        </p:sp>
        <p:sp>
          <p:nvSpPr>
            <p:cNvPr id="10261" name="直接连接符 132"/>
            <p:cNvSpPr>
              <a:spLocks noChangeShapeType="1"/>
            </p:cNvSpPr>
            <p:nvPr/>
          </p:nvSpPr>
          <p:spPr bwMode="auto">
            <a:xfrm flipH="1">
              <a:off x="111152" y="68309"/>
              <a:ext cx="1457" cy="567356"/>
            </a:xfrm>
            <a:prstGeom prst="line">
              <a:avLst/>
            </a:prstGeom>
            <a:noFill/>
            <a:ln w="57150">
              <a:solidFill>
                <a:srgbClr val="EE3551"/>
              </a:solidFill>
              <a:round/>
            </a:ln>
          </p:spPr>
          <p:txBody>
            <a:bodyPr/>
            <a:lstStyle/>
            <a:p>
              <a:endParaRPr lang="zh-CN" altLang="en-US"/>
            </a:p>
          </p:txBody>
        </p:sp>
      </p:grpSp>
      <p:pic>
        <p:nvPicPr>
          <p:cNvPr id="10259" name="图片 1"/>
          <p:cNvPicPr>
            <a:picLocks noChangeAspect="1" noChangeArrowheads="1"/>
          </p:cNvPicPr>
          <p:nvPr/>
        </p:nvPicPr>
        <p:blipFill>
          <a:blip r:embed="rId2" cstate="print"/>
          <a:srcRect/>
          <a:stretch>
            <a:fillRect/>
          </a:stretch>
        </p:blipFill>
        <p:spPr bwMode="auto">
          <a:xfrm>
            <a:off x="1557338" y="3582988"/>
            <a:ext cx="10018712" cy="3081337"/>
          </a:xfrm>
          <a:prstGeom prst="rect">
            <a:avLst/>
          </a:prstGeom>
          <a:noFill/>
          <a:ln w="9525">
            <a:noFill/>
            <a:miter lim="800000"/>
            <a:headEnd/>
            <a:tailEnd/>
          </a:ln>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additive="base">
                                        <p:cTn id="7" dur="500" fill="hold"/>
                                        <p:tgtEl>
                                          <p:spTgt spid="10249"/>
                                        </p:tgtEl>
                                        <p:attrNameLst>
                                          <p:attrName>ppt_x</p:attrName>
                                        </p:attrNameLst>
                                      </p:cBhvr>
                                      <p:tavLst>
                                        <p:tav tm="0">
                                          <p:val>
                                            <p:strVal val="#ppt_x"/>
                                          </p:val>
                                        </p:tav>
                                        <p:tav tm="100000">
                                          <p:val>
                                            <p:strVal val="#ppt_x"/>
                                          </p:val>
                                        </p:tav>
                                      </p:tavLst>
                                    </p:anim>
                                    <p:anim calcmode="lin" valueType="num">
                                      <p:cBhvr additive="base">
                                        <p:cTn id="8"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56"/>
                                        </p:tgtEl>
                                        <p:attrNameLst>
                                          <p:attrName>style.visibility</p:attrName>
                                        </p:attrNameLst>
                                      </p:cBhvr>
                                      <p:to>
                                        <p:strVal val="visible"/>
                                      </p:to>
                                    </p:set>
                                    <p:animEffect transition="in" filter="fade">
                                      <p:cBhvr>
                                        <p:cTn id="13" dur="1000"/>
                                        <p:tgtEl>
                                          <p:spTgt spid="10256"/>
                                        </p:tgtEl>
                                      </p:cBhvr>
                                    </p:animEffect>
                                    <p:anim calcmode="lin" valueType="num">
                                      <p:cBhvr>
                                        <p:cTn id="14" dur="1000" fill="hold"/>
                                        <p:tgtEl>
                                          <p:spTgt spid="10256"/>
                                        </p:tgtEl>
                                        <p:attrNameLst>
                                          <p:attrName>ppt_x</p:attrName>
                                        </p:attrNameLst>
                                      </p:cBhvr>
                                      <p:tavLst>
                                        <p:tav tm="0">
                                          <p:val>
                                            <p:strVal val="#ppt_x"/>
                                          </p:val>
                                        </p:tav>
                                        <p:tav tm="100000">
                                          <p:val>
                                            <p:strVal val="#ppt_x"/>
                                          </p:val>
                                        </p:tav>
                                      </p:tavLst>
                                    </p:anim>
                                    <p:anim calcmode="lin" valueType="num">
                                      <p:cBhvr>
                                        <p:cTn id="15" dur="1000" fill="hold"/>
                                        <p:tgtEl>
                                          <p:spTgt spid="1025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257"/>
                                        </p:tgtEl>
                                        <p:attrNameLst>
                                          <p:attrName>style.visibility</p:attrName>
                                        </p:attrNameLst>
                                      </p:cBhvr>
                                      <p:to>
                                        <p:strVal val="visible"/>
                                      </p:to>
                                    </p:set>
                                    <p:animEffect transition="in" filter="wipe(down)">
                                      <p:cBhvr>
                                        <p:cTn id="20" dur="500"/>
                                        <p:tgtEl>
                                          <p:spTgt spid="1025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258"/>
                                        </p:tgtEl>
                                        <p:attrNameLst>
                                          <p:attrName>style.visibility</p:attrName>
                                        </p:attrNameLst>
                                      </p:cBhvr>
                                      <p:to>
                                        <p:strVal val="visible"/>
                                      </p:to>
                                    </p:set>
                                    <p:animEffect transition="in" filter="wipe(down)">
                                      <p:cBhvr>
                                        <p:cTn id="25" dur="500"/>
                                        <p:tgtEl>
                                          <p:spTgt spid="1025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259"/>
                                        </p:tgtEl>
                                        <p:attrNameLst>
                                          <p:attrName>style.visibility</p:attrName>
                                        </p:attrNameLst>
                                      </p:cBhvr>
                                      <p:to>
                                        <p:strVal val="visible"/>
                                      </p:to>
                                    </p:set>
                                    <p:animEffect transition="in" filter="circle(in)">
                                      <p:cBhvr>
                                        <p:cTn id="30" dur="1250"/>
                                        <p:tgtEl>
                                          <p:spTgt spid="10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1"/>
          <p:cNvSpPr>
            <a:spLocks noChangeArrowheads="1"/>
          </p:cNvSpPr>
          <p:nvPr/>
        </p:nvSpPr>
        <p:spPr bwMode="auto">
          <a:xfrm>
            <a:off x="0" y="0"/>
            <a:ext cx="15494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11267" name="TextBox 39"/>
          <p:cNvSpPr>
            <a:spLocks noChangeArrowheads="1"/>
          </p:cNvSpPr>
          <p:nvPr/>
        </p:nvSpPr>
        <p:spPr bwMode="auto">
          <a:xfrm rot="-5400000">
            <a:off x="-1342231" y="3721894"/>
            <a:ext cx="4381500" cy="1570038"/>
          </a:xfrm>
          <a:prstGeom prst="rect">
            <a:avLst/>
          </a:prstGeom>
          <a:noFill/>
          <a:ln w="9525">
            <a:noFill/>
            <a:miter lim="800000"/>
          </a:ln>
        </p:spPr>
        <p:txBody>
          <a:bodyPr>
            <a:spAutoFit/>
          </a:bodyPr>
          <a:lstStyle/>
          <a:p>
            <a:pPr algn="ctr" eaLnBrk="1" hangingPunct="1">
              <a:lnSpc>
                <a:spcPct val="8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Ask-for-help letter</a:t>
            </a:r>
            <a:endParaRPr lang="zh-CN" altLang="en-US" sz="6000">
              <a:solidFill>
                <a:schemeClr val="bg1"/>
              </a:solidFill>
              <a:latin typeface="Impact" panose="020B0806030902050204" pitchFamily="34" charset="0"/>
              <a:sym typeface="Impact" panose="020B0806030902050204" pitchFamily="34" charset="0"/>
            </a:endParaRPr>
          </a:p>
        </p:txBody>
      </p:sp>
      <p:sp>
        <p:nvSpPr>
          <p:cNvPr id="11268" name="椭圆 67"/>
          <p:cNvSpPr>
            <a:spLocks noChangeArrowheads="1"/>
          </p:cNvSpPr>
          <p:nvPr/>
        </p:nvSpPr>
        <p:spPr bwMode="auto">
          <a:xfrm>
            <a:off x="71438"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1269" name="Group 89"/>
          <p:cNvGrpSpPr/>
          <p:nvPr/>
        </p:nvGrpSpPr>
        <p:grpSpPr bwMode="auto">
          <a:xfrm>
            <a:off x="330200" y="785813"/>
            <a:ext cx="830263" cy="1068387"/>
            <a:chOff x="0" y="0"/>
            <a:chExt cx="2692401" cy="3448051"/>
          </a:xfrm>
        </p:grpSpPr>
        <p:sp>
          <p:nvSpPr>
            <p:cNvPr id="11280"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11281"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11282"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1283"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1284"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11285"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1286"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grpSp>
        <p:nvGrpSpPr>
          <p:cNvPr id="11270" name="组合 89"/>
          <p:cNvGrpSpPr/>
          <p:nvPr/>
        </p:nvGrpSpPr>
        <p:grpSpPr bwMode="auto">
          <a:xfrm>
            <a:off x="1604963" y="609600"/>
            <a:ext cx="2154237" cy="960438"/>
            <a:chOff x="0" y="0"/>
            <a:chExt cx="4600027" cy="2049932"/>
          </a:xfrm>
        </p:grpSpPr>
        <p:sp>
          <p:nvSpPr>
            <p:cNvPr id="11277" name="矩形 91"/>
            <p:cNvSpPr>
              <a:spLocks noChangeArrowheads="1"/>
            </p:cNvSpPr>
            <p:nvPr/>
          </p:nvSpPr>
          <p:spPr bwMode="auto">
            <a:xfrm>
              <a:off x="0" y="0"/>
              <a:ext cx="1967948" cy="496956"/>
            </a:xfrm>
            <a:prstGeom prst="rect">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sp>
          <p:nvSpPr>
            <p:cNvPr id="11278" name="直接连接符 102"/>
            <p:cNvSpPr>
              <a:spLocks noChangeShapeType="1"/>
            </p:cNvSpPr>
            <p:nvPr/>
          </p:nvSpPr>
          <p:spPr bwMode="auto">
            <a:xfrm>
              <a:off x="535235" y="1930662"/>
              <a:ext cx="3897472" cy="1"/>
            </a:xfrm>
            <a:prstGeom prst="line">
              <a:avLst/>
            </a:prstGeom>
            <a:noFill/>
            <a:ln w="38100">
              <a:solidFill>
                <a:schemeClr val="bg1"/>
              </a:solidFill>
              <a:round/>
            </a:ln>
          </p:spPr>
          <p:txBody>
            <a:bodyPr/>
            <a:lstStyle/>
            <a:p>
              <a:endParaRPr lang="zh-CN" altLang="en-US"/>
            </a:p>
          </p:txBody>
        </p:sp>
        <p:sp>
          <p:nvSpPr>
            <p:cNvPr id="11279" name="椭圆 103"/>
            <p:cNvSpPr>
              <a:spLocks noChangeArrowheads="1"/>
            </p:cNvSpPr>
            <p:nvPr/>
          </p:nvSpPr>
          <p:spPr bwMode="auto">
            <a:xfrm>
              <a:off x="4361487" y="1811392"/>
              <a:ext cx="238540" cy="238540"/>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grpSp>
      <p:sp>
        <p:nvSpPr>
          <p:cNvPr id="11271" name="Content Placeholder 4"/>
          <p:cNvSpPr>
            <a:spLocks noChangeArrowheads="1"/>
          </p:cNvSpPr>
          <p:nvPr/>
        </p:nvSpPr>
        <p:spPr bwMode="auto">
          <a:xfrm>
            <a:off x="1906588" y="547688"/>
            <a:ext cx="6702425" cy="609600"/>
          </a:xfrm>
          <a:prstGeom prst="rect">
            <a:avLst/>
          </a:prstGeom>
        </p:spPr>
        <p:style>
          <a:lnRef idx="2">
            <a:schemeClr val="accent6"/>
          </a:lnRef>
          <a:fillRef idx="1">
            <a:schemeClr val="lt1"/>
          </a:fillRef>
          <a:effectRef idx="0">
            <a:schemeClr val="accent6"/>
          </a:effectRef>
          <a:fontRef idx="minor">
            <a:schemeClr val="dk1"/>
          </a:fontRef>
        </p:style>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Requirements</a:t>
            </a:r>
            <a:endParaRPr lang="zh-CN" altLang="en-US" sz="2400" dirty="0">
              <a:sym typeface="Calibri" panose="020F0502020204030204" pitchFamily="34" charset="0"/>
            </a:endParaRPr>
          </a:p>
        </p:txBody>
      </p:sp>
      <p:sp>
        <p:nvSpPr>
          <p:cNvPr id="11272" name="直接连接符 114"/>
          <p:cNvSpPr>
            <a:spLocks noChangeShapeType="1"/>
          </p:cNvSpPr>
          <p:nvPr/>
        </p:nvSpPr>
        <p:spPr bwMode="auto">
          <a:xfrm flipV="1">
            <a:off x="1920875" y="1266825"/>
            <a:ext cx="5268913" cy="25400"/>
          </a:xfrm>
          <a:prstGeom prst="line">
            <a:avLst/>
          </a:prstGeom>
          <a:noFill/>
          <a:ln w="12700">
            <a:solidFill>
              <a:srgbClr val="9E0808"/>
            </a:solidFill>
            <a:round/>
          </a:ln>
        </p:spPr>
        <p:txBody>
          <a:bodyPr/>
          <a:lstStyle/>
          <a:p>
            <a:endParaRPr lang="zh-CN" altLang="en-US"/>
          </a:p>
        </p:txBody>
      </p:sp>
      <p:sp>
        <p:nvSpPr>
          <p:cNvPr id="11273"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4" name="TextBox 14"/>
          <p:cNvSpPr>
            <a:spLocks noChangeArrowheads="1"/>
          </p:cNvSpPr>
          <p:nvPr/>
        </p:nvSpPr>
        <p:spPr bwMode="auto">
          <a:xfrm>
            <a:off x="11634788" y="6343650"/>
            <a:ext cx="282575" cy="3397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6</a:t>
            </a:r>
            <a:endParaRPr lang="zh-CN" altLang="en-US" sz="1600">
              <a:solidFill>
                <a:srgbClr val="9E0808"/>
              </a:solidFill>
              <a:latin typeface="Impact" panose="020B0806030902050204" pitchFamily="34" charset="0"/>
              <a:sym typeface="Impact" panose="020B0806030902050204" pitchFamily="34" charset="0"/>
            </a:endParaRPr>
          </a:p>
        </p:txBody>
      </p:sp>
      <p:sp>
        <p:nvSpPr>
          <p:cNvPr id="11275" name="矩形 2"/>
          <p:cNvSpPr>
            <a:spLocks noChangeArrowheads="1"/>
          </p:cNvSpPr>
          <p:nvPr/>
        </p:nvSpPr>
        <p:spPr bwMode="auto">
          <a:xfrm>
            <a:off x="2706688" y="1379538"/>
            <a:ext cx="6096000" cy="3694112"/>
          </a:xfrm>
          <a:prstGeom prst="rect">
            <a:avLst/>
          </a:prstGeom>
          <a:noFill/>
          <a:ln w="9525">
            <a:noFill/>
            <a:miter lim="800000"/>
          </a:ln>
        </p:spPr>
        <p:txBody>
          <a:bodyPr>
            <a:spAutoFit/>
          </a:bodyPr>
          <a:lstStyle/>
          <a:p>
            <a:pPr>
              <a:lnSpc>
                <a:spcPct val="200000"/>
              </a:lnSpc>
            </a:pPr>
            <a:r>
              <a:rPr lang="en-US" altLang="zh-CN" sz="2600" b="1" dirty="0">
                <a:solidFill>
                  <a:srgbClr val="9E0808"/>
                </a:solidFill>
                <a:ea typeface="方正风雅宋简体" pitchFamily="2" charset="-122"/>
                <a:sym typeface="Calibri" panose="020F0502020204030204" pitchFamily="34" charset="0"/>
              </a:rPr>
              <a:t>• </a:t>
            </a:r>
            <a:r>
              <a:rPr lang="zh-CN" altLang="en-US" sz="2600" b="1" dirty="0">
                <a:solidFill>
                  <a:srgbClr val="9E0808"/>
                </a:solidFill>
                <a:ea typeface="方正风雅宋简体" pitchFamily="2" charset="-122"/>
                <a:sym typeface="Calibri" panose="020F0502020204030204" pitchFamily="34" charset="0"/>
              </a:rPr>
              <a:t>要点齐全</a:t>
            </a:r>
            <a:r>
              <a:rPr lang="en-US" altLang="zh-CN" sz="2600" b="1" dirty="0">
                <a:solidFill>
                  <a:srgbClr val="9E0808"/>
                </a:solidFill>
                <a:ea typeface="方正风雅宋简体" pitchFamily="2" charset="-122"/>
                <a:sym typeface="Calibri" panose="020F0502020204030204" pitchFamily="34" charset="0"/>
              </a:rPr>
              <a:t>content</a:t>
            </a:r>
            <a:endParaRPr lang="en-US" altLang="zh-CN" sz="2600" b="1" dirty="0">
              <a:solidFill>
                <a:srgbClr val="9E0808"/>
              </a:solidFill>
              <a:ea typeface="方正风雅宋简体" pitchFamily="2" charset="-122"/>
              <a:sym typeface="Calibri" panose="020F0502020204030204" pitchFamily="34" charset="0"/>
            </a:endParaRPr>
          </a:p>
          <a:p>
            <a:pPr>
              <a:lnSpc>
                <a:spcPct val="200000"/>
              </a:lnSpc>
            </a:pPr>
            <a:r>
              <a:rPr lang="en-US" altLang="zh-CN" sz="2600" b="1" dirty="0">
                <a:solidFill>
                  <a:srgbClr val="9E0808"/>
                </a:solidFill>
                <a:ea typeface="方正风雅宋简体" pitchFamily="2" charset="-122"/>
                <a:sym typeface="Calibri" panose="020F0502020204030204" pitchFamily="34" charset="0"/>
              </a:rPr>
              <a:t>• </a:t>
            </a:r>
            <a:r>
              <a:rPr lang="zh-CN" altLang="en-US" sz="2600" b="1" dirty="0">
                <a:solidFill>
                  <a:srgbClr val="9E0808"/>
                </a:solidFill>
                <a:ea typeface="方正风雅宋简体" pitchFamily="2" charset="-122"/>
                <a:sym typeface="Calibri" panose="020F0502020204030204" pitchFamily="34" charset="0"/>
              </a:rPr>
              <a:t>条理清楚</a:t>
            </a:r>
            <a:r>
              <a:rPr lang="en-US" altLang="zh-CN" sz="2600" b="1" dirty="0">
                <a:solidFill>
                  <a:srgbClr val="9E0808"/>
                </a:solidFill>
                <a:ea typeface="方正风雅宋简体" pitchFamily="2" charset="-122"/>
                <a:sym typeface="Calibri" panose="020F0502020204030204" pitchFamily="34" charset="0"/>
              </a:rPr>
              <a:t>layout</a:t>
            </a:r>
            <a:endParaRPr lang="en-US" altLang="zh-CN" sz="2600" b="1" dirty="0">
              <a:solidFill>
                <a:srgbClr val="9E0808"/>
              </a:solidFill>
              <a:ea typeface="方正风雅宋简体" pitchFamily="2" charset="-122"/>
              <a:sym typeface="Calibri" panose="020F0502020204030204" pitchFamily="34" charset="0"/>
            </a:endParaRPr>
          </a:p>
          <a:p>
            <a:pPr>
              <a:lnSpc>
                <a:spcPct val="200000"/>
              </a:lnSpc>
            </a:pPr>
            <a:r>
              <a:rPr lang="en-US" altLang="zh-CN" sz="2600" b="1" dirty="0">
                <a:solidFill>
                  <a:srgbClr val="9E0808"/>
                </a:solidFill>
                <a:ea typeface="方正风雅宋简体" pitchFamily="2" charset="-122"/>
                <a:sym typeface="Calibri" panose="020F0502020204030204" pitchFamily="34" charset="0"/>
              </a:rPr>
              <a:t>• </a:t>
            </a:r>
            <a:r>
              <a:rPr lang="zh-CN" altLang="en-US" sz="2600" b="1" dirty="0">
                <a:solidFill>
                  <a:srgbClr val="9E0808"/>
                </a:solidFill>
                <a:ea typeface="方正风雅宋简体" pitchFamily="2" charset="-122"/>
                <a:sym typeface="Calibri" panose="020F0502020204030204" pitchFamily="34" charset="0"/>
              </a:rPr>
              <a:t>语言准确</a:t>
            </a:r>
            <a:r>
              <a:rPr lang="en-US" altLang="zh-CN" sz="2600" b="1" dirty="0">
                <a:solidFill>
                  <a:srgbClr val="9E0808"/>
                </a:solidFill>
                <a:ea typeface="方正风雅宋简体" pitchFamily="2" charset="-122"/>
                <a:sym typeface="Calibri" panose="020F0502020204030204" pitchFamily="34" charset="0"/>
              </a:rPr>
              <a:t>language</a:t>
            </a:r>
            <a:endParaRPr lang="en-US" altLang="zh-CN" sz="2600" b="1" dirty="0">
              <a:solidFill>
                <a:srgbClr val="9E0808"/>
              </a:solidFill>
              <a:ea typeface="方正风雅宋简体" pitchFamily="2" charset="-122"/>
              <a:sym typeface="Calibri" panose="020F0502020204030204" pitchFamily="34" charset="0"/>
            </a:endParaRPr>
          </a:p>
          <a:p>
            <a:pPr>
              <a:lnSpc>
                <a:spcPct val="200000"/>
              </a:lnSpc>
            </a:pPr>
            <a:r>
              <a:rPr lang="en-US" altLang="zh-CN" sz="2600" b="1" dirty="0">
                <a:solidFill>
                  <a:srgbClr val="9E0808"/>
                </a:solidFill>
                <a:ea typeface="方正风雅宋简体" pitchFamily="2" charset="-122"/>
                <a:sym typeface="Calibri" panose="020F0502020204030204" pitchFamily="34" charset="0"/>
              </a:rPr>
              <a:t>• </a:t>
            </a:r>
            <a:r>
              <a:rPr lang="zh-CN" altLang="en-US" sz="2600" b="1" dirty="0">
                <a:solidFill>
                  <a:srgbClr val="9E0808"/>
                </a:solidFill>
                <a:ea typeface="方正风雅宋简体" pitchFamily="2" charset="-122"/>
                <a:sym typeface="Calibri" panose="020F0502020204030204" pitchFamily="34" charset="0"/>
              </a:rPr>
              <a:t>交际得体</a:t>
            </a:r>
            <a:r>
              <a:rPr lang="en-US" altLang="zh-CN" sz="2600" b="1" dirty="0">
                <a:solidFill>
                  <a:srgbClr val="9E0808"/>
                </a:solidFill>
                <a:ea typeface="方正风雅宋简体" pitchFamily="2" charset="-122"/>
                <a:sym typeface="Calibri" panose="020F0502020204030204" pitchFamily="34" charset="0"/>
              </a:rPr>
              <a:t>tone</a:t>
            </a:r>
            <a:endParaRPr lang="en-US" altLang="zh-CN" sz="2600" b="1" dirty="0">
              <a:solidFill>
                <a:srgbClr val="9E0808"/>
              </a:solidFill>
              <a:ea typeface="方正风雅宋简体" pitchFamily="2" charset="-122"/>
              <a:sym typeface="Calibri" panose="020F0502020204030204" pitchFamily="34" charset="0"/>
            </a:endParaRPr>
          </a:p>
          <a:p>
            <a:endParaRPr lang="en-US" altLang="zh-CN" sz="2600" dirty="0">
              <a:sym typeface="Calibri" panose="020F0502020204030204" pitchFamily="34" charset="0"/>
            </a:endParaRPr>
          </a:p>
        </p:txBody>
      </p:sp>
      <p:graphicFrame>
        <p:nvGraphicFramePr>
          <p:cNvPr id="5" name="图示 4"/>
          <p:cNvGraphicFramePr/>
          <p:nvPr/>
        </p:nvGraphicFramePr>
        <p:xfrm>
          <a:off x="2724018" y="2835317"/>
          <a:ext cx="8128000" cy="501610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75">
                                            <p:txEl>
                                              <p:pRg st="0" end="0"/>
                                            </p:txEl>
                                          </p:spTgt>
                                        </p:tgtEl>
                                        <p:attrNameLst>
                                          <p:attrName>style.visibility</p:attrName>
                                        </p:attrNameLst>
                                      </p:cBhvr>
                                      <p:to>
                                        <p:strVal val="visible"/>
                                      </p:to>
                                    </p:set>
                                    <p:animEffect transition="in" filter="wipe(down)">
                                      <p:cBhvr>
                                        <p:cTn id="7" dur="500"/>
                                        <p:tgtEl>
                                          <p:spTgt spid="11275">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275">
                                            <p:txEl>
                                              <p:pRg st="1" end="1"/>
                                            </p:txEl>
                                          </p:spTgt>
                                        </p:tgtEl>
                                        <p:attrNameLst>
                                          <p:attrName>style.visibility</p:attrName>
                                        </p:attrNameLst>
                                      </p:cBhvr>
                                      <p:to>
                                        <p:strVal val="visible"/>
                                      </p:to>
                                    </p:set>
                                    <p:animEffect transition="in" filter="wipe(down)">
                                      <p:cBhvr>
                                        <p:cTn id="11" dur="500"/>
                                        <p:tgtEl>
                                          <p:spTgt spid="11275">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275">
                                            <p:txEl>
                                              <p:pRg st="2" end="2"/>
                                            </p:txEl>
                                          </p:spTgt>
                                        </p:tgtEl>
                                        <p:attrNameLst>
                                          <p:attrName>style.visibility</p:attrName>
                                        </p:attrNameLst>
                                      </p:cBhvr>
                                      <p:to>
                                        <p:strVal val="visible"/>
                                      </p:to>
                                    </p:set>
                                    <p:animEffect transition="in" filter="wipe(down)">
                                      <p:cBhvr>
                                        <p:cTn id="15" dur="500"/>
                                        <p:tgtEl>
                                          <p:spTgt spid="11275">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275">
                                            <p:txEl>
                                              <p:pRg st="3" end="3"/>
                                            </p:txEl>
                                          </p:spTgt>
                                        </p:tgtEl>
                                        <p:attrNameLst>
                                          <p:attrName>style.visibility</p:attrName>
                                        </p:attrNameLst>
                                      </p:cBhvr>
                                      <p:to>
                                        <p:strVal val="visible"/>
                                      </p:to>
                                    </p:set>
                                    <p:animEffect transition="in" filter="wipe(down)">
                                      <p:cBhvr>
                                        <p:cTn id="19" dur="500"/>
                                        <p:tgtEl>
                                          <p:spTgt spid="11275">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5">
                                            <p:graphicEl>
                                              <a:dgm id="{E2B8A34D-F78D-4EE5-A5FF-091B041519FE}"/>
                                            </p:graphicEl>
                                          </p:spTgt>
                                        </p:tgtEl>
                                        <p:attrNameLst>
                                          <p:attrName>style.visibility</p:attrName>
                                        </p:attrNameLst>
                                      </p:cBhvr>
                                      <p:to>
                                        <p:strVal val="visible"/>
                                      </p:to>
                                    </p:set>
                                    <p:animEffect transition="in" filter="barn(inVertical)">
                                      <p:cBhvr>
                                        <p:cTn id="23" dur="500"/>
                                        <p:tgtEl>
                                          <p:spTgt spid="5">
                                            <p:graphicEl>
                                              <a:dgm id="{E2B8A34D-F78D-4EE5-A5FF-091B041519FE}"/>
                                            </p:graphic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
                                            <p:graphicEl>
                                              <a:dgm id="{3AF1A7D2-B6F5-4B67-B947-CB3A28218CB8}"/>
                                            </p:graphicEl>
                                          </p:spTgt>
                                        </p:tgtEl>
                                        <p:attrNameLst>
                                          <p:attrName>style.visibility</p:attrName>
                                        </p:attrNameLst>
                                      </p:cBhvr>
                                      <p:to>
                                        <p:strVal val="visible"/>
                                      </p:to>
                                    </p:set>
                                    <p:animEffect transition="in" filter="barn(inVertical)">
                                      <p:cBhvr>
                                        <p:cTn id="27" dur="500"/>
                                        <p:tgtEl>
                                          <p:spTgt spid="5">
                                            <p:graphicEl>
                                              <a:dgm id="{3AF1A7D2-B6F5-4B67-B947-CB3A28218CB8}"/>
                                            </p:graphic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5">
                                            <p:graphicEl>
                                              <a:dgm id="{3A38C60A-41CD-4E18-B38C-5371D1B4EE0A}"/>
                                            </p:graphicEl>
                                          </p:spTgt>
                                        </p:tgtEl>
                                        <p:attrNameLst>
                                          <p:attrName>style.visibility</p:attrName>
                                        </p:attrNameLst>
                                      </p:cBhvr>
                                      <p:to>
                                        <p:strVal val="visible"/>
                                      </p:to>
                                    </p:set>
                                    <p:animEffect transition="in" filter="barn(inVertical)">
                                      <p:cBhvr>
                                        <p:cTn id="31" dur="500"/>
                                        <p:tgtEl>
                                          <p:spTgt spid="5">
                                            <p:graphicEl>
                                              <a:dgm id="{3A38C60A-41CD-4E18-B38C-5371D1B4EE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uiExpand="1" build="p"/>
      <p:bldGraphic spid="5"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11"/>
          <p:cNvSpPr>
            <a:spLocks noChangeArrowheads="1"/>
          </p:cNvSpPr>
          <p:nvPr/>
        </p:nvSpPr>
        <p:spPr bwMode="auto">
          <a:xfrm>
            <a:off x="0" y="0"/>
            <a:ext cx="15494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12291" name="TextBox 39"/>
          <p:cNvSpPr>
            <a:spLocks noChangeArrowheads="1"/>
          </p:cNvSpPr>
          <p:nvPr/>
        </p:nvSpPr>
        <p:spPr bwMode="auto">
          <a:xfrm rot="-5400000">
            <a:off x="-1342231" y="3721894"/>
            <a:ext cx="4381500" cy="1570038"/>
          </a:xfrm>
          <a:prstGeom prst="rect">
            <a:avLst/>
          </a:prstGeom>
          <a:noFill/>
          <a:ln w="9525">
            <a:noFill/>
            <a:miter lim="800000"/>
          </a:ln>
        </p:spPr>
        <p:txBody>
          <a:bodyPr>
            <a:spAutoFit/>
          </a:bodyPr>
          <a:lstStyle/>
          <a:p>
            <a:pPr algn="ctr" eaLnBrk="1" hangingPunct="1">
              <a:lnSpc>
                <a:spcPct val="8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Ask-for-help letter</a:t>
            </a:r>
            <a:endParaRPr lang="zh-CN" altLang="en-US" sz="6000">
              <a:solidFill>
                <a:schemeClr val="bg1"/>
              </a:solidFill>
              <a:latin typeface="Impact" panose="020B0806030902050204" pitchFamily="34" charset="0"/>
              <a:sym typeface="Impact" panose="020B0806030902050204" pitchFamily="34" charset="0"/>
            </a:endParaRPr>
          </a:p>
        </p:txBody>
      </p:sp>
      <p:sp>
        <p:nvSpPr>
          <p:cNvPr id="12292" name="椭圆 67"/>
          <p:cNvSpPr>
            <a:spLocks noChangeArrowheads="1"/>
          </p:cNvSpPr>
          <p:nvPr/>
        </p:nvSpPr>
        <p:spPr bwMode="auto">
          <a:xfrm>
            <a:off x="71438"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2293" name="Group 89"/>
          <p:cNvGrpSpPr/>
          <p:nvPr/>
        </p:nvGrpSpPr>
        <p:grpSpPr bwMode="auto">
          <a:xfrm>
            <a:off x="330200" y="785813"/>
            <a:ext cx="830263" cy="1068387"/>
            <a:chOff x="0" y="0"/>
            <a:chExt cx="2692401" cy="3448051"/>
          </a:xfrm>
        </p:grpSpPr>
        <p:sp>
          <p:nvSpPr>
            <p:cNvPr id="12307"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12308"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12309"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2310"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2311"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12312"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2313"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grpSp>
        <p:nvGrpSpPr>
          <p:cNvPr id="12294" name="组合 89"/>
          <p:cNvGrpSpPr/>
          <p:nvPr/>
        </p:nvGrpSpPr>
        <p:grpSpPr bwMode="auto">
          <a:xfrm>
            <a:off x="1604963" y="609600"/>
            <a:ext cx="2154237" cy="960438"/>
            <a:chOff x="0" y="0"/>
            <a:chExt cx="4600027" cy="2049932"/>
          </a:xfrm>
        </p:grpSpPr>
        <p:sp>
          <p:nvSpPr>
            <p:cNvPr id="12304" name="矩形 91"/>
            <p:cNvSpPr>
              <a:spLocks noChangeArrowheads="1"/>
            </p:cNvSpPr>
            <p:nvPr/>
          </p:nvSpPr>
          <p:spPr bwMode="auto">
            <a:xfrm>
              <a:off x="0" y="0"/>
              <a:ext cx="1967948" cy="496956"/>
            </a:xfrm>
            <a:prstGeom prst="rect">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sp>
          <p:nvSpPr>
            <p:cNvPr id="12305" name="直接连接符 102"/>
            <p:cNvSpPr>
              <a:spLocks noChangeShapeType="1"/>
            </p:cNvSpPr>
            <p:nvPr/>
          </p:nvSpPr>
          <p:spPr bwMode="auto">
            <a:xfrm>
              <a:off x="535235" y="1930662"/>
              <a:ext cx="3897472" cy="1"/>
            </a:xfrm>
            <a:prstGeom prst="line">
              <a:avLst/>
            </a:prstGeom>
            <a:noFill/>
            <a:ln w="38100">
              <a:solidFill>
                <a:schemeClr val="bg1"/>
              </a:solidFill>
              <a:round/>
            </a:ln>
          </p:spPr>
          <p:txBody>
            <a:bodyPr/>
            <a:lstStyle/>
            <a:p>
              <a:endParaRPr lang="zh-CN" altLang="en-US"/>
            </a:p>
          </p:txBody>
        </p:sp>
        <p:sp>
          <p:nvSpPr>
            <p:cNvPr id="12306" name="椭圆 103"/>
            <p:cNvSpPr>
              <a:spLocks noChangeArrowheads="1"/>
            </p:cNvSpPr>
            <p:nvPr/>
          </p:nvSpPr>
          <p:spPr bwMode="auto">
            <a:xfrm>
              <a:off x="4361487" y="1811392"/>
              <a:ext cx="238540" cy="238540"/>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grpSp>
      <p:sp>
        <p:nvSpPr>
          <p:cNvPr id="12295" name="Content Placeholder 4"/>
          <p:cNvSpPr>
            <a:spLocks noChangeArrowheads="1"/>
          </p:cNvSpPr>
          <p:nvPr/>
        </p:nvSpPr>
        <p:spPr bwMode="auto">
          <a:xfrm>
            <a:off x="1855788" y="234950"/>
            <a:ext cx="6702425" cy="609600"/>
          </a:xfrm>
          <a:prstGeom prst="rect">
            <a:avLst/>
          </a:prstGeom>
        </p:spPr>
        <p:style>
          <a:lnRef idx="2">
            <a:schemeClr val="accent6"/>
          </a:lnRef>
          <a:fillRef idx="1">
            <a:schemeClr val="lt1"/>
          </a:fillRef>
          <a:effectRef idx="0">
            <a:schemeClr val="accent6"/>
          </a:effectRef>
          <a:fontRef idx="minor">
            <a:schemeClr val="dk1"/>
          </a:fontRef>
        </p:style>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Structure</a:t>
            </a:r>
            <a:endParaRPr lang="zh-CN" altLang="en-US" sz="2400" b="1" dirty="0">
              <a:sym typeface="Calibri" panose="020F0502020204030204" pitchFamily="34" charset="0"/>
            </a:endParaRPr>
          </a:p>
        </p:txBody>
      </p:sp>
      <p:sp>
        <p:nvSpPr>
          <p:cNvPr id="12296" name="直接连接符 114"/>
          <p:cNvSpPr>
            <a:spLocks noChangeShapeType="1"/>
          </p:cNvSpPr>
          <p:nvPr/>
        </p:nvSpPr>
        <p:spPr bwMode="auto">
          <a:xfrm flipV="1">
            <a:off x="1855788" y="874713"/>
            <a:ext cx="5267325" cy="25400"/>
          </a:xfrm>
          <a:prstGeom prst="line">
            <a:avLst/>
          </a:prstGeom>
          <a:noFill/>
          <a:ln w="12700">
            <a:solidFill>
              <a:srgbClr val="9E0808"/>
            </a:solidFill>
            <a:round/>
          </a:ln>
        </p:spPr>
        <p:txBody>
          <a:bodyPr/>
          <a:lstStyle/>
          <a:p>
            <a:endParaRPr lang="zh-CN" altLang="en-US"/>
          </a:p>
        </p:txBody>
      </p:sp>
      <p:sp>
        <p:nvSpPr>
          <p:cNvPr id="12297"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8" name="TextBox 14"/>
          <p:cNvSpPr>
            <a:spLocks noChangeArrowheads="1"/>
          </p:cNvSpPr>
          <p:nvPr/>
        </p:nvSpPr>
        <p:spPr bwMode="auto">
          <a:xfrm>
            <a:off x="11634788" y="6343650"/>
            <a:ext cx="282575" cy="3397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7</a:t>
            </a:r>
            <a:endParaRPr lang="zh-CN" altLang="en-US" sz="1600">
              <a:solidFill>
                <a:srgbClr val="9E0808"/>
              </a:solidFill>
              <a:latin typeface="Impact" panose="020B0806030902050204" pitchFamily="34" charset="0"/>
              <a:sym typeface="Impact" panose="020B0806030902050204" pitchFamily="34" charset="0"/>
            </a:endParaRPr>
          </a:p>
        </p:txBody>
      </p:sp>
      <p:graphicFrame>
        <p:nvGraphicFramePr>
          <p:cNvPr id="5" name="图示 4"/>
          <p:cNvGraphicFramePr/>
          <p:nvPr/>
        </p:nvGraphicFramePr>
        <p:xfrm>
          <a:off x="2032000" y="2185439"/>
          <a:ext cx="8128000" cy="501610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300" name="矩形 1"/>
          <p:cNvSpPr>
            <a:spLocks noChangeArrowheads="1"/>
          </p:cNvSpPr>
          <p:nvPr/>
        </p:nvSpPr>
        <p:spPr bwMode="auto">
          <a:xfrm>
            <a:off x="5175250" y="2511425"/>
            <a:ext cx="6826250" cy="1600200"/>
          </a:xfrm>
          <a:prstGeom prst="rect">
            <a:avLst/>
          </a:prstGeom>
          <a:noFill/>
          <a:ln w="9525">
            <a:noFill/>
            <a:miter lim="800000"/>
          </a:ln>
        </p:spPr>
        <p:txBody>
          <a:bodyPr>
            <a:spAutoFit/>
          </a:bodyPr>
          <a:lstStyle/>
          <a:p>
            <a:r>
              <a:rPr lang="zh-CN" altLang="en-US" sz="2800" b="1" dirty="0">
                <a:ea typeface="方正风雅宋简体" pitchFamily="2" charset="-122"/>
                <a:sym typeface="Calibri" panose="020F0502020204030204" pitchFamily="34" charset="0"/>
              </a:rPr>
              <a:t>自我介绍（收信人非熟人）</a:t>
            </a:r>
            <a:endParaRPr lang="en-US" altLang="zh-CN" sz="2800" b="1" dirty="0">
              <a:ea typeface="方正风雅宋简体" pitchFamily="2" charset="-122"/>
              <a:sym typeface="Calibri" panose="020F0502020204030204" pitchFamily="34" charset="0"/>
            </a:endParaRPr>
          </a:p>
          <a:p>
            <a:pPr>
              <a:lnSpc>
                <a:spcPct val="150000"/>
              </a:lnSpc>
            </a:pPr>
            <a:r>
              <a:rPr lang="zh-CN" altLang="en-US" sz="2800" b="1" dirty="0">
                <a:ea typeface="方正风雅宋简体" pitchFamily="2" charset="-122"/>
                <a:sym typeface="Calibri" panose="020F0502020204030204" pitchFamily="34" charset="0"/>
              </a:rPr>
              <a:t>交代求助的背景及写信的目的；</a:t>
            </a:r>
            <a:endParaRPr lang="zh-CN" altLang="en-US" sz="2800" b="1" dirty="0">
              <a:ea typeface="方正风雅宋简体" pitchFamily="2" charset="-122"/>
              <a:sym typeface="Calibri" panose="020F0502020204030204" pitchFamily="34" charset="0"/>
            </a:endParaRPr>
          </a:p>
          <a:p>
            <a:endParaRPr lang="zh-CN" altLang="en-US" sz="2800" dirty="0">
              <a:sym typeface="Calibri" panose="020F0502020204030204" pitchFamily="34" charset="0"/>
            </a:endParaRPr>
          </a:p>
        </p:txBody>
      </p:sp>
      <p:sp>
        <p:nvSpPr>
          <p:cNvPr id="12301" name="矩形 3"/>
          <p:cNvSpPr>
            <a:spLocks noChangeArrowheads="1"/>
          </p:cNvSpPr>
          <p:nvPr/>
        </p:nvSpPr>
        <p:spPr bwMode="auto">
          <a:xfrm>
            <a:off x="5191125" y="5545138"/>
            <a:ext cx="6238875" cy="523875"/>
          </a:xfrm>
          <a:prstGeom prst="rect">
            <a:avLst/>
          </a:prstGeom>
          <a:noFill/>
          <a:ln w="9525">
            <a:noFill/>
            <a:miter lim="800000"/>
          </a:ln>
        </p:spPr>
        <p:txBody>
          <a:bodyPr>
            <a:spAutoFit/>
          </a:bodyPr>
          <a:lstStyle/>
          <a:p>
            <a:r>
              <a:rPr lang="zh-CN" altLang="en-US" sz="2800" b="1" dirty="0">
                <a:ea typeface="方正风雅宋简体" pitchFamily="2" charset="-122"/>
                <a:sym typeface="Calibri" panose="020F0502020204030204" pitchFamily="34" charset="0"/>
              </a:rPr>
              <a:t>表达希望得到对方的帮助并致谢。</a:t>
            </a:r>
            <a:endParaRPr lang="zh-CN" altLang="en-US" sz="2800" b="1" dirty="0">
              <a:ea typeface="方正风雅宋简体" pitchFamily="2" charset="-122"/>
              <a:sym typeface="Calibri" panose="020F0502020204030204" pitchFamily="34" charset="0"/>
            </a:endParaRPr>
          </a:p>
        </p:txBody>
      </p:sp>
      <p:sp>
        <p:nvSpPr>
          <p:cNvPr id="12302" name="矩形 5"/>
          <p:cNvSpPr>
            <a:spLocks noChangeArrowheads="1"/>
          </p:cNvSpPr>
          <p:nvPr/>
        </p:nvSpPr>
        <p:spPr bwMode="auto">
          <a:xfrm>
            <a:off x="5207000" y="3960813"/>
            <a:ext cx="5992813" cy="954087"/>
          </a:xfrm>
          <a:prstGeom prst="rect">
            <a:avLst/>
          </a:prstGeom>
          <a:noFill/>
          <a:ln w="9525">
            <a:noFill/>
            <a:miter lim="800000"/>
          </a:ln>
        </p:spPr>
        <p:txBody>
          <a:bodyPr>
            <a:spAutoFit/>
          </a:bodyPr>
          <a:lstStyle/>
          <a:p>
            <a:r>
              <a:rPr lang="zh-CN" altLang="en-US" sz="2800" b="1" dirty="0">
                <a:ea typeface="方正风雅宋简体" pitchFamily="2" charset="-122"/>
                <a:sym typeface="Calibri" panose="020F0502020204030204" pitchFamily="34" charset="0"/>
              </a:rPr>
              <a:t>详细描述求助的具体内容</a:t>
            </a:r>
            <a:endParaRPr lang="en-US" altLang="zh-CN" sz="2800" b="1" dirty="0">
              <a:ea typeface="方正风雅宋简体" pitchFamily="2" charset="-122"/>
              <a:sym typeface="Calibri" panose="020F0502020204030204" pitchFamily="34" charset="0"/>
            </a:endParaRPr>
          </a:p>
          <a:p>
            <a:r>
              <a:rPr lang="zh-CN" altLang="en-US" sz="2800" b="1" dirty="0">
                <a:ea typeface="方正风雅宋简体" pitchFamily="2" charset="-122"/>
                <a:sym typeface="Calibri" panose="020F0502020204030204" pitchFamily="34" charset="0"/>
              </a:rPr>
              <a:t>告知联系方式（必要时）；</a:t>
            </a:r>
            <a:endParaRPr lang="zh-CN" altLang="en-US" sz="2800" b="1" dirty="0">
              <a:ea typeface="方正风雅宋简体" pitchFamily="2" charset="-122"/>
              <a:sym typeface="Calibri" panose="020F0502020204030204" pitchFamily="34" charset="0"/>
            </a:endParaRPr>
          </a:p>
        </p:txBody>
      </p:sp>
      <p:sp>
        <p:nvSpPr>
          <p:cNvPr id="12303" name="矩形 6"/>
          <p:cNvSpPr>
            <a:spLocks noChangeArrowheads="1"/>
          </p:cNvSpPr>
          <p:nvPr/>
        </p:nvSpPr>
        <p:spPr bwMode="auto">
          <a:xfrm>
            <a:off x="2074863" y="998538"/>
            <a:ext cx="9017000" cy="1200150"/>
          </a:xfrm>
          <a:prstGeom prst="rect">
            <a:avLst/>
          </a:prstGeom>
          <a:noFill/>
          <a:ln w="9525">
            <a:noFill/>
            <a:miter lim="800000"/>
          </a:ln>
        </p:spPr>
        <p:txBody>
          <a:bodyPr>
            <a:spAutoFit/>
          </a:bodyPr>
          <a:lstStyle/>
          <a:p>
            <a:r>
              <a:rPr lang="zh-CN" altLang="en-US" sz="2400" b="1" dirty="0">
                <a:solidFill>
                  <a:srgbClr val="9E0808"/>
                </a:solidFill>
                <a:ea typeface="方正风雅宋简体" pitchFamily="2" charset="-122"/>
                <a:sym typeface="Calibri" panose="020F0502020204030204" pitchFamily="34" charset="0"/>
              </a:rPr>
              <a:t>在学习或日常生活中碰到困难时，向他人寻求帮助。信件需写明请求帮助的理由，求助的具体内容。信文语言表达要准确，措辞要得体。</a:t>
            </a:r>
            <a:endParaRPr lang="zh-CN" altLang="en-US" sz="2400" b="1" dirty="0">
              <a:solidFill>
                <a:srgbClr val="9E0808"/>
              </a:solidFill>
              <a:ea typeface="方正风雅宋简体" pitchFamily="2" charset="-122"/>
              <a:sym typeface="Calibri" panose="020F0502020204030204"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wheel(1)">
                                      <p:cBhvr>
                                        <p:cTn id="7" dur="2000"/>
                                        <p:tgtEl>
                                          <p:spTgt spid="1230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E2B8A34D-F78D-4EE5-A5FF-091B041519FE}"/>
                                            </p:graphicEl>
                                          </p:spTgt>
                                        </p:tgtEl>
                                        <p:attrNameLst>
                                          <p:attrName>style.visibility</p:attrName>
                                        </p:attrNameLst>
                                      </p:cBhvr>
                                      <p:to>
                                        <p:strVal val="visible"/>
                                      </p:to>
                                    </p:set>
                                    <p:animEffect transition="in" filter="barn(inVertical)">
                                      <p:cBhvr>
                                        <p:cTn id="12" dur="500"/>
                                        <p:tgtEl>
                                          <p:spTgt spid="5">
                                            <p:graphicEl>
                                              <a:dgm id="{E2B8A34D-F78D-4EE5-A5FF-091B041519FE}"/>
                                            </p:graphic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5">
                                            <p:graphicEl>
                                              <a:dgm id="{3AF1A7D2-B6F5-4B67-B947-CB3A28218CB8}"/>
                                            </p:graphicEl>
                                          </p:spTgt>
                                        </p:tgtEl>
                                        <p:attrNameLst>
                                          <p:attrName>style.visibility</p:attrName>
                                        </p:attrNameLst>
                                      </p:cBhvr>
                                      <p:to>
                                        <p:strVal val="visible"/>
                                      </p:to>
                                    </p:set>
                                    <p:animEffect transition="in" filter="barn(inVertical)">
                                      <p:cBhvr>
                                        <p:cTn id="16" dur="500"/>
                                        <p:tgtEl>
                                          <p:spTgt spid="5">
                                            <p:graphicEl>
                                              <a:dgm id="{3AF1A7D2-B6F5-4B67-B947-CB3A28218CB8}"/>
                                            </p:graphicEl>
                                          </p:spTgt>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5">
                                            <p:graphicEl>
                                              <a:dgm id="{3A38C60A-41CD-4E18-B38C-5371D1B4EE0A}"/>
                                            </p:graphicEl>
                                          </p:spTgt>
                                        </p:tgtEl>
                                        <p:attrNameLst>
                                          <p:attrName>style.visibility</p:attrName>
                                        </p:attrNameLst>
                                      </p:cBhvr>
                                      <p:to>
                                        <p:strVal val="visible"/>
                                      </p:to>
                                    </p:set>
                                    <p:animEffect transition="in" filter="barn(inVertical)">
                                      <p:cBhvr>
                                        <p:cTn id="20" dur="500"/>
                                        <p:tgtEl>
                                          <p:spTgt spid="5">
                                            <p:graphicEl>
                                              <a:dgm id="{3A38C60A-41CD-4E18-B38C-5371D1B4EE0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300"/>
                                        </p:tgtEl>
                                        <p:attrNameLst>
                                          <p:attrName>style.visibility</p:attrName>
                                        </p:attrNameLst>
                                      </p:cBhvr>
                                      <p:to>
                                        <p:strVal val="visible"/>
                                      </p:to>
                                    </p:set>
                                    <p:animEffect transition="in" filter="randombar(horizontal)">
                                      <p:cBhvr>
                                        <p:cTn id="25" dur="500"/>
                                        <p:tgtEl>
                                          <p:spTgt spid="12300"/>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2302"/>
                                        </p:tgtEl>
                                        <p:attrNameLst>
                                          <p:attrName>style.visibility</p:attrName>
                                        </p:attrNameLst>
                                      </p:cBhvr>
                                      <p:to>
                                        <p:strVal val="visible"/>
                                      </p:to>
                                    </p:set>
                                    <p:animEffect transition="in" filter="randombar(horizontal)">
                                      <p:cBhvr>
                                        <p:cTn id="29" dur="500"/>
                                        <p:tgtEl>
                                          <p:spTgt spid="12302"/>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2301"/>
                                        </p:tgtEl>
                                        <p:attrNameLst>
                                          <p:attrName>style.visibility</p:attrName>
                                        </p:attrNameLst>
                                      </p:cBhvr>
                                      <p:to>
                                        <p:strVal val="visible"/>
                                      </p:to>
                                    </p:set>
                                    <p:animEffect transition="in" filter="randombar(horizontal)">
                                      <p:cBhvr>
                                        <p:cTn id="33" dur="5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12300" grpId="0"/>
      <p:bldP spid="12301" grpId="0"/>
      <p:bldP spid="12302" grpId="0"/>
      <p:bldP spid="123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1"/>
          <p:cNvSpPr>
            <a:spLocks noChangeArrowheads="1"/>
          </p:cNvSpPr>
          <p:nvPr/>
        </p:nvSpPr>
        <p:spPr bwMode="auto">
          <a:xfrm>
            <a:off x="0" y="0"/>
            <a:ext cx="1549400" cy="6858000"/>
          </a:xfrm>
          <a:prstGeom prst="rect">
            <a:avLst/>
          </a:prstGeom>
          <a:solidFill>
            <a:srgbClr val="9E0808"/>
          </a:solidFill>
          <a:ln w="9525">
            <a:noFill/>
            <a:miter lim="800000"/>
          </a:ln>
        </p:spPr>
        <p:txBody>
          <a:bodyPr anchor="ctr"/>
          <a:lstStyle/>
          <a:p>
            <a:pPr eaLnBrk="1" hangingPunct="1">
              <a:buFont typeface="Arial" panose="020B0604020202020204" pitchFamily="34" charset="0"/>
              <a:buNone/>
            </a:pPr>
            <a:endParaRPr lang="zh-CN" altLang="zh-CN" sz="2000">
              <a:latin typeface="Impact" panose="020B0806030902050204" pitchFamily="34" charset="0"/>
              <a:sym typeface="Calibri" panose="020F0502020204030204" pitchFamily="34" charset="0"/>
            </a:endParaRPr>
          </a:p>
        </p:txBody>
      </p:sp>
      <p:sp>
        <p:nvSpPr>
          <p:cNvPr id="13315" name="TextBox 39"/>
          <p:cNvSpPr>
            <a:spLocks noChangeArrowheads="1"/>
          </p:cNvSpPr>
          <p:nvPr/>
        </p:nvSpPr>
        <p:spPr bwMode="auto">
          <a:xfrm rot="-5400000">
            <a:off x="-1342231" y="3721894"/>
            <a:ext cx="4381500" cy="1570038"/>
          </a:xfrm>
          <a:prstGeom prst="rect">
            <a:avLst/>
          </a:prstGeom>
          <a:noFill/>
          <a:ln w="9525">
            <a:noFill/>
            <a:miter lim="800000"/>
          </a:ln>
        </p:spPr>
        <p:txBody>
          <a:bodyPr>
            <a:spAutoFit/>
          </a:bodyPr>
          <a:lstStyle/>
          <a:p>
            <a:pPr algn="ctr" eaLnBrk="1" hangingPunct="1">
              <a:lnSpc>
                <a:spcPct val="80000"/>
              </a:lnSpc>
              <a:buFont typeface="Arial" panose="020B0604020202020204" pitchFamily="34" charset="0"/>
              <a:buNone/>
            </a:pPr>
            <a:r>
              <a:rPr lang="en-US" altLang="zh-CN" sz="6000">
                <a:solidFill>
                  <a:schemeClr val="bg1"/>
                </a:solidFill>
                <a:latin typeface="Impact" panose="020B0806030902050204" pitchFamily="34" charset="0"/>
                <a:sym typeface="Impact" panose="020B0806030902050204" pitchFamily="34" charset="0"/>
              </a:rPr>
              <a:t>Ask-for-help letter</a:t>
            </a:r>
            <a:endParaRPr lang="zh-CN" altLang="en-US" sz="6000">
              <a:solidFill>
                <a:schemeClr val="bg1"/>
              </a:solidFill>
              <a:latin typeface="Impact" panose="020B0806030902050204" pitchFamily="34" charset="0"/>
              <a:sym typeface="Impact" panose="020B0806030902050204" pitchFamily="34" charset="0"/>
            </a:endParaRPr>
          </a:p>
        </p:txBody>
      </p:sp>
      <p:sp>
        <p:nvSpPr>
          <p:cNvPr id="13316" name="椭圆 67"/>
          <p:cNvSpPr>
            <a:spLocks noChangeArrowheads="1"/>
          </p:cNvSpPr>
          <p:nvPr/>
        </p:nvSpPr>
        <p:spPr bwMode="auto">
          <a:xfrm>
            <a:off x="71438" y="685800"/>
            <a:ext cx="1390650" cy="1389063"/>
          </a:xfrm>
          <a:prstGeom prst="ellipse">
            <a:avLst/>
          </a:prstGeom>
          <a:noFill/>
          <a:ln w="38100">
            <a:solidFill>
              <a:schemeClr val="bg1"/>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3317" name="Group 89"/>
          <p:cNvGrpSpPr/>
          <p:nvPr/>
        </p:nvGrpSpPr>
        <p:grpSpPr bwMode="auto">
          <a:xfrm>
            <a:off x="330200" y="785813"/>
            <a:ext cx="830263" cy="1068387"/>
            <a:chOff x="0" y="0"/>
            <a:chExt cx="2692401" cy="3448051"/>
          </a:xfrm>
        </p:grpSpPr>
        <p:sp>
          <p:nvSpPr>
            <p:cNvPr id="13337" name="Freeform 19"/>
            <p:cNvSpPr>
              <a:spLocks noEditPoints="1" noChangeArrowheads="1"/>
            </p:cNvSpPr>
            <p:nvPr/>
          </p:nvSpPr>
          <p:spPr bwMode="auto">
            <a:xfrm>
              <a:off x="865188" y="147638"/>
              <a:ext cx="641350" cy="641350"/>
            </a:xfrm>
            <a:custGeom>
              <a:avLst/>
              <a:gdLst>
                <a:gd name="T0" fmla="*/ 2147483646 w 171"/>
                <a:gd name="T1" fmla="*/ 2147483646 h 171"/>
                <a:gd name="T2" fmla="*/ 2147483646 w 171"/>
                <a:gd name="T3" fmla="*/ 2147483646 h 171"/>
                <a:gd name="T4" fmla="*/ 2147483646 w 171"/>
                <a:gd name="T5" fmla="*/ 2147483646 h 171"/>
                <a:gd name="T6" fmla="*/ 2147483646 w 171"/>
                <a:gd name="T7" fmla="*/ 2147483646 h 171"/>
                <a:gd name="T8" fmla="*/ 2147483646 w 171"/>
                <a:gd name="T9" fmla="*/ 2147483646 h 171"/>
                <a:gd name="T10" fmla="*/ 2147483646 w 171"/>
                <a:gd name="T11" fmla="*/ 2147483646 h 171"/>
                <a:gd name="T12" fmla="*/ 2147483646 w 171"/>
                <a:gd name="T13" fmla="*/ 2147483646 h 171"/>
                <a:gd name="T14" fmla="*/ 2147483646 w 171"/>
                <a:gd name="T15" fmla="*/ 2147483646 h 171"/>
                <a:gd name="T16" fmla="*/ 2147483646 w 171"/>
                <a:gd name="T17" fmla="*/ 2147483646 h 171"/>
                <a:gd name="T18" fmla="*/ 2147483646 w 171"/>
                <a:gd name="T19" fmla="*/ 2147483646 h 171"/>
                <a:gd name="T20" fmla="*/ 2147483646 w 171"/>
                <a:gd name="T21" fmla="*/ 2147483646 h 171"/>
                <a:gd name="T22" fmla="*/ 2147483646 w 171"/>
                <a:gd name="T23" fmla="*/ 2147483646 h 171"/>
                <a:gd name="T24" fmla="*/ 2147483646 w 171"/>
                <a:gd name="T25" fmla="*/ 2147483646 h 171"/>
                <a:gd name="T26" fmla="*/ 2147483646 w 171"/>
                <a:gd name="T27" fmla="*/ 2147483646 h 171"/>
                <a:gd name="T28" fmla="*/ 2147483646 w 171"/>
                <a:gd name="T29" fmla="*/ 2147483646 h 171"/>
                <a:gd name="T30" fmla="*/ 2147483646 w 171"/>
                <a:gd name="T31" fmla="*/ 0 h 171"/>
                <a:gd name="T32" fmla="*/ 2147483646 w 171"/>
                <a:gd name="T33" fmla="*/ 2147483646 h 171"/>
                <a:gd name="T34" fmla="*/ 2147483646 w 171"/>
                <a:gd name="T35" fmla="*/ 2147483646 h 171"/>
                <a:gd name="T36" fmla="*/ 2147483646 w 171"/>
                <a:gd name="T37" fmla="*/ 2147483646 h 171"/>
                <a:gd name="T38" fmla="*/ 2147483646 w 171"/>
                <a:gd name="T39" fmla="*/ 2147483646 h 171"/>
                <a:gd name="T40" fmla="*/ 2147483646 w 171"/>
                <a:gd name="T41" fmla="*/ 2147483646 h 171"/>
                <a:gd name="T42" fmla="*/ 2147483646 w 171"/>
                <a:gd name="T43" fmla="*/ 2147483646 h 171"/>
                <a:gd name="T44" fmla="*/ 2147483646 w 171"/>
                <a:gd name="T45" fmla="*/ 2147483646 h 171"/>
                <a:gd name="T46" fmla="*/ 2147483646 w 171"/>
                <a:gd name="T47" fmla="*/ 2147483646 h 171"/>
                <a:gd name="T48" fmla="*/ 2147483646 w 171"/>
                <a:gd name="T49" fmla="*/ 2147483646 h 171"/>
                <a:gd name="T50" fmla="*/ 2147483646 w 171"/>
                <a:gd name="T51" fmla="*/ 2147483646 h 171"/>
                <a:gd name="T52" fmla="*/ 2147483646 w 171"/>
                <a:gd name="T53" fmla="*/ 2147483646 h 171"/>
                <a:gd name="T54" fmla="*/ 2147483646 w 171"/>
                <a:gd name="T55" fmla="*/ 2147483646 h 171"/>
                <a:gd name="T56" fmla="*/ 2147483646 w 171"/>
                <a:gd name="T57" fmla="*/ 2147483646 h 171"/>
                <a:gd name="T58" fmla="*/ 2147483646 w 171"/>
                <a:gd name="T59" fmla="*/ 2147483646 h 171"/>
                <a:gd name="T60" fmla="*/ 0 w 171"/>
                <a:gd name="T61" fmla="*/ 2147483646 h 171"/>
                <a:gd name="T62" fmla="*/ 2147483646 w 171"/>
                <a:gd name="T63" fmla="*/ 2147483646 h 171"/>
                <a:gd name="T64" fmla="*/ 2147483646 w 171"/>
                <a:gd name="T65" fmla="*/ 2147483646 h 171"/>
                <a:gd name="T66" fmla="*/ 2147483646 w 171"/>
                <a:gd name="T67" fmla="*/ 2147483646 h 171"/>
                <a:gd name="T68" fmla="*/ 2147483646 w 171"/>
                <a:gd name="T69" fmla="*/ 2147483646 h 171"/>
                <a:gd name="T70" fmla="*/ 2147483646 w 171"/>
                <a:gd name="T71" fmla="*/ 2147483646 h 171"/>
                <a:gd name="T72" fmla="*/ 2147483646 w 171"/>
                <a:gd name="T73" fmla="*/ 2147483646 h 171"/>
                <a:gd name="T74" fmla="*/ 2147483646 w 171"/>
                <a:gd name="T75" fmla="*/ 2147483646 h 171"/>
                <a:gd name="T76" fmla="*/ 2147483646 w 171"/>
                <a:gd name="T77" fmla="*/ 2147483646 h 171"/>
                <a:gd name="T78" fmla="*/ 2147483646 w 171"/>
                <a:gd name="T79" fmla="*/ 2147483646 h 171"/>
                <a:gd name="T80" fmla="*/ 2147483646 w 171"/>
                <a:gd name="T81" fmla="*/ 2147483646 h 171"/>
                <a:gd name="T82" fmla="*/ 2147483646 w 171"/>
                <a:gd name="T83" fmla="*/ 2147483646 h 171"/>
                <a:gd name="T84" fmla="*/ 2147483646 w 171"/>
                <a:gd name="T85" fmla="*/ 2147483646 h 171"/>
                <a:gd name="T86" fmla="*/ 2147483646 w 171"/>
                <a:gd name="T87" fmla="*/ 2147483646 h 171"/>
                <a:gd name="T88" fmla="*/ 2147483646 w 171"/>
                <a:gd name="T89" fmla="*/ 2147483646 h 171"/>
                <a:gd name="T90" fmla="*/ 2147483646 w 171"/>
                <a:gd name="T91" fmla="*/ 2147483646 h 171"/>
                <a:gd name="T92" fmla="*/ 2147483646 w 171"/>
                <a:gd name="T93" fmla="*/ 2147483646 h 171"/>
                <a:gd name="T94" fmla="*/ 2147483646 w 171"/>
                <a:gd name="T95" fmla="*/ 2147483646 h 171"/>
                <a:gd name="T96" fmla="*/ 2147483646 w 171"/>
                <a:gd name="T97" fmla="*/ 2147483646 h 171"/>
                <a:gd name="T98" fmla="*/ 2147483646 w 171"/>
                <a:gd name="T99" fmla="*/ 2147483646 h 171"/>
                <a:gd name="T100" fmla="*/ 2147483646 w 171"/>
                <a:gd name="T101" fmla="*/ 2147483646 h 171"/>
                <a:gd name="T102" fmla="*/ 2147483646 w 171"/>
                <a:gd name="T103" fmla="*/ 2147483646 h 171"/>
                <a:gd name="T104" fmla="*/ 2147483646 w 171"/>
                <a:gd name="T105" fmla="*/ 2147483646 h 171"/>
                <a:gd name="T106" fmla="*/ 2147483646 w 171"/>
                <a:gd name="T107" fmla="*/ 2147483646 h 171"/>
                <a:gd name="T108" fmla="*/ 2147483646 w 171"/>
                <a:gd name="T109" fmla="*/ 2147483646 h 171"/>
                <a:gd name="T110" fmla="*/ 2147483646 w 171"/>
                <a:gd name="T111" fmla="*/ 2147483646 h 171"/>
                <a:gd name="T112" fmla="*/ 2147483646 w 171"/>
                <a:gd name="T113" fmla="*/ 2147483646 h 171"/>
                <a:gd name="T114" fmla="*/ 2147483646 w 171"/>
                <a:gd name="T115" fmla="*/ 2147483646 h 171"/>
                <a:gd name="T116" fmla="*/ 2147483646 w 171"/>
                <a:gd name="T117" fmla="*/ 2147483646 h 171"/>
                <a:gd name="T118" fmla="*/ 2147483646 w 171"/>
                <a:gd name="T119" fmla="*/ 2147483646 h 171"/>
                <a:gd name="T120" fmla="*/ 2147483646 w 171"/>
                <a:gd name="T121" fmla="*/ 2147483646 h 171"/>
                <a:gd name="T122" fmla="*/ 2147483646 w 171"/>
                <a:gd name="T123" fmla="*/ 2147483646 h 171"/>
                <a:gd name="T124" fmla="*/ 2147483646 w 171"/>
                <a:gd name="T125" fmla="*/ 2147483646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chemeClr val="bg1"/>
            </a:solidFill>
            <a:ln w="9525" cmpd="sng">
              <a:solidFill>
                <a:srgbClr val="833C0B"/>
              </a:solidFill>
              <a:miter lim="800000"/>
            </a:ln>
          </p:spPr>
          <p:txBody>
            <a:bodyPr/>
            <a:lstStyle/>
            <a:p>
              <a:endParaRPr lang="zh-CN" altLang="en-US"/>
            </a:p>
          </p:txBody>
        </p:sp>
        <p:sp>
          <p:nvSpPr>
            <p:cNvPr id="13338" name="Freeform 20"/>
            <p:cNvSpPr>
              <a:spLocks noEditPoints="1" noChangeArrowheads="1"/>
            </p:cNvSpPr>
            <p:nvPr/>
          </p:nvSpPr>
          <p:spPr bwMode="auto">
            <a:xfrm>
              <a:off x="1439863" y="0"/>
              <a:ext cx="454025" cy="45402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2147483646 h 121"/>
                <a:gd name="T26" fmla="*/ 2147483646 w 121"/>
                <a:gd name="T27" fmla="*/ 2147483646 h 121"/>
                <a:gd name="T28" fmla="*/ 2147483646 w 121"/>
                <a:gd name="T29" fmla="*/ 2147483646 h 121"/>
                <a:gd name="T30" fmla="*/ 2147483646 w 121"/>
                <a:gd name="T31" fmla="*/ 0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2147483646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0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2147483646 w 121"/>
                <a:gd name="T77" fmla="*/ 2147483646 h 121"/>
                <a:gd name="T78" fmla="*/ 2147483646 w 121"/>
                <a:gd name="T79" fmla="*/ 2147483646 h 121"/>
                <a:gd name="T80" fmla="*/ 2147483646 w 121"/>
                <a:gd name="T81" fmla="*/ 2147483646 h 121"/>
                <a:gd name="T82" fmla="*/ 2147483646 w 121"/>
                <a:gd name="T83" fmla="*/ 2147483646 h 121"/>
                <a:gd name="T84" fmla="*/ 2147483646 w 121"/>
                <a:gd name="T85" fmla="*/ 2147483646 h 121"/>
                <a:gd name="T86" fmla="*/ 2147483646 w 121"/>
                <a:gd name="T87" fmla="*/ 2147483646 h 121"/>
                <a:gd name="T88" fmla="*/ 2147483646 w 121"/>
                <a:gd name="T89" fmla="*/ 2147483646 h 121"/>
                <a:gd name="T90" fmla="*/ 2147483646 w 121"/>
                <a:gd name="T91" fmla="*/ 2147483646 h 121"/>
                <a:gd name="T92" fmla="*/ 2147483646 w 121"/>
                <a:gd name="T93" fmla="*/ 2147483646 h 121"/>
                <a:gd name="T94" fmla="*/ 2147483646 w 121"/>
                <a:gd name="T95" fmla="*/ 2147483646 h 121"/>
                <a:gd name="T96" fmla="*/ 2147483646 w 121"/>
                <a:gd name="T97" fmla="*/ 2147483646 h 121"/>
                <a:gd name="T98" fmla="*/ 2147483646 w 121"/>
                <a:gd name="T99" fmla="*/ 2147483646 h 121"/>
                <a:gd name="T100" fmla="*/ 2147483646 w 121"/>
                <a:gd name="T101" fmla="*/ 2147483646 h 121"/>
                <a:gd name="T102" fmla="*/ 2147483646 w 121"/>
                <a:gd name="T103" fmla="*/ 2147483646 h 121"/>
                <a:gd name="T104" fmla="*/ 2147483646 w 121"/>
                <a:gd name="T105" fmla="*/ 2147483646 h 121"/>
                <a:gd name="T106" fmla="*/ 2147483646 w 121"/>
                <a:gd name="T107" fmla="*/ 2147483646 h 121"/>
                <a:gd name="T108" fmla="*/ 2147483646 w 121"/>
                <a:gd name="T109" fmla="*/ 2147483646 h 121"/>
                <a:gd name="T110" fmla="*/ 2147483646 w 121"/>
                <a:gd name="T111" fmla="*/ 2147483646 h 121"/>
                <a:gd name="T112" fmla="*/ 2147483646 w 121"/>
                <a:gd name="T113" fmla="*/ 2147483646 h 121"/>
                <a:gd name="T114" fmla="*/ 2147483646 w 121"/>
                <a:gd name="T115" fmla="*/ 2147483646 h 121"/>
                <a:gd name="T116" fmla="*/ 2147483646 w 121"/>
                <a:gd name="T117" fmla="*/ 2147483646 h 121"/>
                <a:gd name="T118" fmla="*/ 2147483646 w 121"/>
                <a:gd name="T119" fmla="*/ 2147483646 h 121"/>
                <a:gd name="T120" fmla="*/ 2147483646 w 121"/>
                <a:gd name="T121" fmla="*/ 2147483646 h 121"/>
                <a:gd name="T122" fmla="*/ 2147483646 w 121"/>
                <a:gd name="T123" fmla="*/ 2147483646 h 121"/>
                <a:gd name="T124" fmla="*/ 2147483646 w 121"/>
                <a:gd name="T125" fmla="*/ 2147483646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1"/>
                <a:gd name="T190" fmla="*/ 0 h 121"/>
                <a:gd name="T191" fmla="*/ 121 w 121"/>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solidFill>
              <a:schemeClr val="bg1"/>
            </a:solidFill>
            <a:ln w="9525" cmpd="sng">
              <a:solidFill>
                <a:srgbClr val="833C0B"/>
              </a:solidFill>
              <a:miter lim="800000"/>
            </a:ln>
          </p:spPr>
          <p:txBody>
            <a:bodyPr/>
            <a:lstStyle/>
            <a:p>
              <a:endParaRPr lang="zh-CN" altLang="en-US"/>
            </a:p>
          </p:txBody>
        </p:sp>
        <p:sp>
          <p:nvSpPr>
            <p:cNvPr id="13339" name="Oval 21"/>
            <p:cNvSpPr>
              <a:spLocks noChangeArrowheads="1"/>
            </p:cNvSpPr>
            <p:nvPr/>
          </p:nvSpPr>
          <p:spPr bwMode="auto">
            <a:xfrm>
              <a:off x="1717675" y="811213"/>
              <a:ext cx="171450" cy="171450"/>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3340" name="Oval 22"/>
            <p:cNvSpPr>
              <a:spLocks noChangeArrowheads="1"/>
            </p:cNvSpPr>
            <p:nvPr/>
          </p:nvSpPr>
          <p:spPr bwMode="auto">
            <a:xfrm>
              <a:off x="996950" y="1141413"/>
              <a:ext cx="115888" cy="119063"/>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3341" name="Freeform 23"/>
            <p:cNvSpPr>
              <a:spLocks noEditPoints="1" noChangeArrowheads="1"/>
            </p:cNvSpPr>
            <p:nvPr/>
          </p:nvSpPr>
          <p:spPr bwMode="auto">
            <a:xfrm>
              <a:off x="0" y="788988"/>
              <a:ext cx="2692401" cy="2659063"/>
            </a:xfrm>
            <a:custGeom>
              <a:avLst/>
              <a:gdLst>
                <a:gd name="T0" fmla="*/ 2147483646 w 718"/>
                <a:gd name="T1" fmla="*/ 2147483646 h 709"/>
                <a:gd name="T2" fmla="*/ 2147483646 w 718"/>
                <a:gd name="T3" fmla="*/ 2147483646 h 709"/>
                <a:gd name="T4" fmla="*/ 2147483646 w 718"/>
                <a:gd name="T5" fmla="*/ 2147483646 h 709"/>
                <a:gd name="T6" fmla="*/ 2147483646 w 718"/>
                <a:gd name="T7" fmla="*/ 2147483646 h 709"/>
                <a:gd name="T8" fmla="*/ 2147483646 w 718"/>
                <a:gd name="T9" fmla="*/ 2147483646 h 709"/>
                <a:gd name="T10" fmla="*/ 2147483646 w 718"/>
                <a:gd name="T11" fmla="*/ 2147483646 h 709"/>
                <a:gd name="T12" fmla="*/ 2147483646 w 718"/>
                <a:gd name="T13" fmla="*/ 2147483646 h 709"/>
                <a:gd name="T14" fmla="*/ 2147483646 w 718"/>
                <a:gd name="T15" fmla="*/ 2147483646 h 709"/>
                <a:gd name="T16" fmla="*/ 2147483646 w 718"/>
                <a:gd name="T17" fmla="*/ 2147483646 h 709"/>
                <a:gd name="T18" fmla="*/ 2147483646 w 718"/>
                <a:gd name="T19" fmla="*/ 2147483646 h 709"/>
                <a:gd name="T20" fmla="*/ 2147483646 w 718"/>
                <a:gd name="T21" fmla="*/ 2147483646 h 709"/>
                <a:gd name="T22" fmla="*/ 2147483646 w 718"/>
                <a:gd name="T23" fmla="*/ 2147483646 h 709"/>
                <a:gd name="T24" fmla="*/ 2147483646 w 718"/>
                <a:gd name="T25" fmla="*/ 2147483646 h 709"/>
                <a:gd name="T26" fmla="*/ 2147483646 w 718"/>
                <a:gd name="T27" fmla="*/ 2147483646 h 709"/>
                <a:gd name="T28" fmla="*/ 2147483646 w 718"/>
                <a:gd name="T29" fmla="*/ 2147483646 h 709"/>
                <a:gd name="T30" fmla="*/ 2147483646 w 718"/>
                <a:gd name="T31" fmla="*/ 2147483646 h 709"/>
                <a:gd name="T32" fmla="*/ 2147483646 w 718"/>
                <a:gd name="T33" fmla="*/ 2147483646 h 709"/>
                <a:gd name="T34" fmla="*/ 2147483646 w 718"/>
                <a:gd name="T35" fmla="*/ 2147483646 h 709"/>
                <a:gd name="T36" fmla="*/ 2147483646 w 718"/>
                <a:gd name="T37" fmla="*/ 2147483646 h 709"/>
                <a:gd name="T38" fmla="*/ 2147483646 w 718"/>
                <a:gd name="T39" fmla="*/ 2147483646 h 709"/>
                <a:gd name="T40" fmla="*/ 2147483646 w 718"/>
                <a:gd name="T41" fmla="*/ 2147483646 h 709"/>
                <a:gd name="T42" fmla="*/ 2147483646 w 718"/>
                <a:gd name="T43" fmla="*/ 2147483646 h 709"/>
                <a:gd name="T44" fmla="*/ 2147483646 w 718"/>
                <a:gd name="T45" fmla="*/ 2147483646 h 709"/>
                <a:gd name="T46" fmla="*/ 2147483646 w 718"/>
                <a:gd name="T47" fmla="*/ 2147483646 h 709"/>
                <a:gd name="T48" fmla="*/ 2147483646 w 718"/>
                <a:gd name="T49" fmla="*/ 2147483646 h 709"/>
                <a:gd name="T50" fmla="*/ 2147483646 w 718"/>
                <a:gd name="T51" fmla="*/ 2147483646 h 709"/>
                <a:gd name="T52" fmla="*/ 2147483646 w 718"/>
                <a:gd name="T53" fmla="*/ 2147483646 h 709"/>
                <a:gd name="T54" fmla="*/ 2147483646 w 718"/>
                <a:gd name="T55" fmla="*/ 2147483646 h 709"/>
                <a:gd name="T56" fmla="*/ 2147483646 w 718"/>
                <a:gd name="T57" fmla="*/ 2147483646 h 709"/>
                <a:gd name="T58" fmla="*/ 2147483646 w 718"/>
                <a:gd name="T59" fmla="*/ 2147483646 h 709"/>
                <a:gd name="T60" fmla="*/ 2147483646 w 718"/>
                <a:gd name="T61" fmla="*/ 2147483646 h 709"/>
                <a:gd name="T62" fmla="*/ 2147483646 w 718"/>
                <a:gd name="T63" fmla="*/ 2147483646 h 709"/>
                <a:gd name="T64" fmla="*/ 2147483646 w 718"/>
                <a:gd name="T65" fmla="*/ 2147483646 h 709"/>
                <a:gd name="T66" fmla="*/ 2147483646 w 718"/>
                <a:gd name="T67" fmla="*/ 2147483646 h 709"/>
                <a:gd name="T68" fmla="*/ 2147483646 w 718"/>
                <a:gd name="T69" fmla="*/ 2147483646 h 709"/>
                <a:gd name="T70" fmla="*/ 2147483646 w 718"/>
                <a:gd name="T71" fmla="*/ 2147483646 h 709"/>
                <a:gd name="T72" fmla="*/ 2147483646 w 718"/>
                <a:gd name="T73" fmla="*/ 2147483646 h 709"/>
                <a:gd name="T74" fmla="*/ 2147483646 w 718"/>
                <a:gd name="T75" fmla="*/ 2147483646 h 709"/>
                <a:gd name="T76" fmla="*/ 2147483646 w 718"/>
                <a:gd name="T77" fmla="*/ 2147483646 h 709"/>
                <a:gd name="T78" fmla="*/ 2147483646 w 718"/>
                <a:gd name="T79" fmla="*/ 2147483646 h 709"/>
                <a:gd name="T80" fmla="*/ 2147483646 w 718"/>
                <a:gd name="T81" fmla="*/ 2147483646 h 709"/>
                <a:gd name="T82" fmla="*/ 2147483646 w 718"/>
                <a:gd name="T83" fmla="*/ 2147483646 h 709"/>
                <a:gd name="T84" fmla="*/ 2147483646 w 718"/>
                <a:gd name="T85" fmla="*/ 2147483646 h 709"/>
                <a:gd name="T86" fmla="*/ 2147483646 w 718"/>
                <a:gd name="T87" fmla="*/ 2147483646 h 709"/>
                <a:gd name="T88" fmla="*/ 2147483646 w 718"/>
                <a:gd name="T89" fmla="*/ 2147483646 h 709"/>
                <a:gd name="T90" fmla="*/ 2147483646 w 718"/>
                <a:gd name="T91" fmla="*/ 2147483646 h 709"/>
                <a:gd name="T92" fmla="*/ 2147483646 w 718"/>
                <a:gd name="T93" fmla="*/ 2147483646 h 709"/>
                <a:gd name="T94" fmla="*/ 2147483646 w 718"/>
                <a:gd name="T95" fmla="*/ 2147483646 h 709"/>
                <a:gd name="T96" fmla="*/ 2147483646 w 718"/>
                <a:gd name="T97" fmla="*/ 2147483646 h 709"/>
                <a:gd name="T98" fmla="*/ 2147483646 w 718"/>
                <a:gd name="T99" fmla="*/ 2147483646 h 709"/>
                <a:gd name="T100" fmla="*/ 2147483646 w 718"/>
                <a:gd name="T101" fmla="*/ 2147483646 h 709"/>
                <a:gd name="T102" fmla="*/ 2147483646 w 718"/>
                <a:gd name="T103" fmla="*/ 2147483646 h 709"/>
                <a:gd name="T104" fmla="*/ 2147483646 w 718"/>
                <a:gd name="T105" fmla="*/ 2147483646 h 709"/>
                <a:gd name="T106" fmla="*/ 2147483646 w 718"/>
                <a:gd name="T107" fmla="*/ 2147483646 h 709"/>
                <a:gd name="T108" fmla="*/ 2147483646 w 718"/>
                <a:gd name="T109" fmla="*/ 2147483646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8"/>
                <a:gd name="T166" fmla="*/ 0 h 709"/>
                <a:gd name="T167" fmla="*/ 718 w 718"/>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solidFill>
              <a:schemeClr val="bg1"/>
            </a:solidFill>
            <a:ln w="9525" cmpd="sng">
              <a:solidFill>
                <a:srgbClr val="833C0B"/>
              </a:solidFill>
              <a:miter lim="800000"/>
            </a:ln>
          </p:spPr>
          <p:txBody>
            <a:bodyPr/>
            <a:lstStyle/>
            <a:p>
              <a:endParaRPr lang="zh-CN" altLang="en-US"/>
            </a:p>
          </p:txBody>
        </p:sp>
        <p:sp>
          <p:nvSpPr>
            <p:cNvPr id="13342" name="Oval 24"/>
            <p:cNvSpPr>
              <a:spLocks noChangeArrowheads="1"/>
            </p:cNvSpPr>
            <p:nvPr/>
          </p:nvSpPr>
          <p:spPr bwMode="auto">
            <a:xfrm>
              <a:off x="1439863" y="1477963"/>
              <a:ext cx="77788" cy="79375"/>
            </a:xfrm>
            <a:prstGeom prst="ellipse">
              <a:avLst/>
            </a:prstGeom>
            <a:solidFill>
              <a:schemeClr val="bg1"/>
            </a:solidFill>
            <a:ln w="9525">
              <a:solidFill>
                <a:srgbClr val="833C0B"/>
              </a:solidFill>
              <a:round/>
            </a:ln>
          </p:spPr>
          <p:txBody>
            <a:bodyPr/>
            <a:lstStyle/>
            <a:p>
              <a:pPr eaLnBrk="1" hangingPunct="1">
                <a:buFont typeface="Arial" panose="020B0604020202020204" pitchFamily="34" charset="0"/>
                <a:buNone/>
              </a:pPr>
              <a:endParaRPr lang="zh-CN" altLang="zh-CN">
                <a:solidFill>
                  <a:srgbClr val="000000"/>
                </a:solidFill>
                <a:latin typeface="Calibri" panose="020F0502020204030204" pitchFamily="34" charset="0"/>
                <a:sym typeface="Calibri" panose="020F0502020204030204" pitchFamily="34" charset="0"/>
              </a:endParaRPr>
            </a:p>
          </p:txBody>
        </p:sp>
        <p:sp>
          <p:nvSpPr>
            <p:cNvPr id="13343" name="Freeform 25"/>
            <p:cNvSpPr>
              <a:spLocks noChangeArrowheads="1"/>
            </p:cNvSpPr>
            <p:nvPr/>
          </p:nvSpPr>
          <p:spPr bwMode="auto">
            <a:xfrm>
              <a:off x="1349375" y="431800"/>
              <a:ext cx="889000" cy="357188"/>
            </a:xfrm>
            <a:custGeom>
              <a:avLst/>
              <a:gdLst>
                <a:gd name="T0" fmla="*/ 2147483646 w 237"/>
                <a:gd name="T1" fmla="*/ 2147483646 h 95"/>
                <a:gd name="T2" fmla="*/ 2147483646 w 237"/>
                <a:gd name="T3" fmla="*/ 2147483646 h 95"/>
                <a:gd name="T4" fmla="*/ 2147483646 w 237"/>
                <a:gd name="T5" fmla="*/ 2147483646 h 95"/>
                <a:gd name="T6" fmla="*/ 2147483646 w 237"/>
                <a:gd name="T7" fmla="*/ 2147483646 h 95"/>
                <a:gd name="T8" fmla="*/ 2147483646 w 237"/>
                <a:gd name="T9" fmla="*/ 2147483646 h 95"/>
                <a:gd name="T10" fmla="*/ 2147483646 w 237"/>
                <a:gd name="T11" fmla="*/ 2147483646 h 95"/>
                <a:gd name="T12" fmla="*/ 2147483646 w 237"/>
                <a:gd name="T13" fmla="*/ 2147483646 h 95"/>
                <a:gd name="T14" fmla="*/ 2147483646 w 237"/>
                <a:gd name="T15" fmla="*/ 2147483646 h 95"/>
                <a:gd name="T16" fmla="*/ 2147483646 w 237"/>
                <a:gd name="T17" fmla="*/ 2147483646 h 95"/>
                <a:gd name="T18" fmla="*/ 2147483646 w 237"/>
                <a:gd name="T19" fmla="*/ 2147483646 h 95"/>
                <a:gd name="T20" fmla="*/ 2147483646 w 237"/>
                <a:gd name="T21" fmla="*/ 2147483646 h 95"/>
                <a:gd name="T22" fmla="*/ 2147483646 w 237"/>
                <a:gd name="T23" fmla="*/ 2147483646 h 95"/>
                <a:gd name="T24" fmla="*/ 2147483646 w 237"/>
                <a:gd name="T25" fmla="*/ 2147483646 h 95"/>
                <a:gd name="T26" fmla="*/ 2147483646 w 237"/>
                <a:gd name="T27" fmla="*/ 2147483646 h 95"/>
                <a:gd name="T28" fmla="*/ 2147483646 w 237"/>
                <a:gd name="T29" fmla="*/ 2147483646 h 95"/>
                <a:gd name="T30" fmla="*/ 2147483646 w 237"/>
                <a:gd name="T31" fmla="*/ 2147483646 h 95"/>
                <a:gd name="T32" fmla="*/ 2147483646 w 237"/>
                <a:gd name="T33" fmla="*/ 2147483646 h 95"/>
                <a:gd name="T34" fmla="*/ 2147483646 w 237"/>
                <a:gd name="T35" fmla="*/ 2147483646 h 95"/>
                <a:gd name="T36" fmla="*/ 2147483646 w 237"/>
                <a:gd name="T37" fmla="*/ 2147483646 h 95"/>
                <a:gd name="T38" fmla="*/ 2147483646 w 237"/>
                <a:gd name="T39" fmla="*/ 2147483646 h 95"/>
                <a:gd name="T40" fmla="*/ 2147483646 w 237"/>
                <a:gd name="T41" fmla="*/ 2147483646 h 95"/>
                <a:gd name="T42" fmla="*/ 2147483646 w 237"/>
                <a:gd name="T43" fmla="*/ 2147483646 h 95"/>
                <a:gd name="T44" fmla="*/ 2147483646 w 237"/>
                <a:gd name="T45" fmla="*/ 2147483646 h 95"/>
                <a:gd name="T46" fmla="*/ 2147483646 w 237"/>
                <a:gd name="T47" fmla="*/ 2147483646 h 95"/>
                <a:gd name="T48" fmla="*/ 2147483646 w 237"/>
                <a:gd name="T49" fmla="*/ 2147483646 h 95"/>
                <a:gd name="T50" fmla="*/ 2147483646 w 237"/>
                <a:gd name="T51" fmla="*/ 2147483646 h 95"/>
                <a:gd name="T52" fmla="*/ 2147483646 w 237"/>
                <a:gd name="T53" fmla="*/ 2147483646 h 95"/>
                <a:gd name="T54" fmla="*/ 2147483646 w 237"/>
                <a:gd name="T55" fmla="*/ 0 h 95"/>
                <a:gd name="T56" fmla="*/ 2147483646 w 237"/>
                <a:gd name="T57" fmla="*/ 2147483646 h 95"/>
                <a:gd name="T58" fmla="*/ 2147483646 w 237"/>
                <a:gd name="T59" fmla="*/ 2147483646 h 95"/>
                <a:gd name="T60" fmla="*/ 2147483646 w 237"/>
                <a:gd name="T61" fmla="*/ 2147483646 h 95"/>
                <a:gd name="T62" fmla="*/ 2147483646 w 237"/>
                <a:gd name="T63" fmla="*/ 2147483646 h 95"/>
                <a:gd name="T64" fmla="*/ 2147483646 w 237"/>
                <a:gd name="T65" fmla="*/ 2147483646 h 95"/>
                <a:gd name="T66" fmla="*/ 2147483646 w 237"/>
                <a:gd name="T67" fmla="*/ 2147483646 h 95"/>
                <a:gd name="T68" fmla="*/ 2147483646 w 237"/>
                <a:gd name="T69" fmla="*/ 2147483646 h 95"/>
                <a:gd name="T70" fmla="*/ 2147483646 w 237"/>
                <a:gd name="T71" fmla="*/ 2147483646 h 95"/>
                <a:gd name="T72" fmla="*/ 2147483646 w 237"/>
                <a:gd name="T73" fmla="*/ 2147483646 h 95"/>
                <a:gd name="T74" fmla="*/ 2147483646 w 237"/>
                <a:gd name="T75" fmla="*/ 2147483646 h 95"/>
                <a:gd name="T76" fmla="*/ 2147483646 w 237"/>
                <a:gd name="T77" fmla="*/ 2147483646 h 95"/>
                <a:gd name="T78" fmla="*/ 2147483646 w 237"/>
                <a:gd name="T79" fmla="*/ 2147483646 h 95"/>
                <a:gd name="T80" fmla="*/ 2147483646 w 237"/>
                <a:gd name="T81" fmla="*/ 2147483646 h 95"/>
                <a:gd name="T82" fmla="*/ 2147483646 w 237"/>
                <a:gd name="T83" fmla="*/ 2147483646 h 95"/>
                <a:gd name="T84" fmla="*/ 2147483646 w 237"/>
                <a:gd name="T85" fmla="*/ 2147483646 h 95"/>
                <a:gd name="T86" fmla="*/ 2147483646 w 237"/>
                <a:gd name="T87" fmla="*/ 2147483646 h 95"/>
                <a:gd name="T88" fmla="*/ 2147483646 w 237"/>
                <a:gd name="T89" fmla="*/ 2147483646 h 95"/>
                <a:gd name="T90" fmla="*/ 2147483646 w 237"/>
                <a:gd name="T91" fmla="*/ 2147483646 h 95"/>
                <a:gd name="T92" fmla="*/ 2147483646 w 237"/>
                <a:gd name="T93" fmla="*/ 2147483646 h 95"/>
                <a:gd name="T94" fmla="*/ 2147483646 w 237"/>
                <a:gd name="T95" fmla="*/ 2147483646 h 95"/>
                <a:gd name="T96" fmla="*/ 2147483646 w 237"/>
                <a:gd name="T97" fmla="*/ 2147483646 h 95"/>
                <a:gd name="T98" fmla="*/ 2147483646 w 237"/>
                <a:gd name="T99" fmla="*/ 2147483646 h 95"/>
                <a:gd name="T100" fmla="*/ 2147483646 w 237"/>
                <a:gd name="T101" fmla="*/ 2147483646 h 95"/>
                <a:gd name="T102" fmla="*/ 0 w 237"/>
                <a:gd name="T103" fmla="*/ 2147483646 h 95"/>
                <a:gd name="T104" fmla="*/ 0 w 237"/>
                <a:gd name="T105" fmla="*/ 2147483646 h 95"/>
                <a:gd name="T106" fmla="*/ 2147483646 w 237"/>
                <a:gd name="T107" fmla="*/ 2147483646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95"/>
                <a:gd name="T164" fmla="*/ 237 w 237"/>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solidFill>
              <a:schemeClr val="bg1"/>
            </a:solidFill>
            <a:ln w="9525" cmpd="sng">
              <a:solidFill>
                <a:srgbClr val="833C0B"/>
              </a:solidFill>
              <a:miter lim="800000"/>
            </a:ln>
          </p:spPr>
          <p:txBody>
            <a:bodyPr/>
            <a:lstStyle/>
            <a:p>
              <a:endParaRPr lang="zh-CN" altLang="en-US"/>
            </a:p>
          </p:txBody>
        </p:sp>
      </p:grpSp>
      <p:grpSp>
        <p:nvGrpSpPr>
          <p:cNvPr id="13318" name="组合 89"/>
          <p:cNvGrpSpPr/>
          <p:nvPr/>
        </p:nvGrpSpPr>
        <p:grpSpPr bwMode="auto">
          <a:xfrm>
            <a:off x="1604963" y="609600"/>
            <a:ext cx="2154237" cy="960438"/>
            <a:chOff x="0" y="0"/>
            <a:chExt cx="4600027" cy="2049932"/>
          </a:xfrm>
        </p:grpSpPr>
        <p:sp>
          <p:nvSpPr>
            <p:cNvPr id="13334" name="矩形 91"/>
            <p:cNvSpPr>
              <a:spLocks noChangeArrowheads="1"/>
            </p:cNvSpPr>
            <p:nvPr/>
          </p:nvSpPr>
          <p:spPr bwMode="auto">
            <a:xfrm>
              <a:off x="0" y="0"/>
              <a:ext cx="1967948" cy="496956"/>
            </a:xfrm>
            <a:prstGeom prst="rect">
              <a:avLst/>
            </a:prstGeom>
            <a:solidFill>
              <a:schemeClr val="bg1"/>
            </a:solidFill>
            <a:ln w="9525">
              <a:noFill/>
              <a:miter lim="800000"/>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sp>
          <p:nvSpPr>
            <p:cNvPr id="13335" name="直接连接符 102"/>
            <p:cNvSpPr>
              <a:spLocks noChangeShapeType="1"/>
            </p:cNvSpPr>
            <p:nvPr/>
          </p:nvSpPr>
          <p:spPr bwMode="auto">
            <a:xfrm>
              <a:off x="535235" y="1930662"/>
              <a:ext cx="3897472" cy="1"/>
            </a:xfrm>
            <a:prstGeom prst="line">
              <a:avLst/>
            </a:prstGeom>
            <a:noFill/>
            <a:ln w="38100">
              <a:solidFill>
                <a:schemeClr val="bg1"/>
              </a:solidFill>
              <a:round/>
            </a:ln>
          </p:spPr>
          <p:txBody>
            <a:bodyPr/>
            <a:lstStyle/>
            <a:p>
              <a:endParaRPr lang="zh-CN" altLang="en-US"/>
            </a:p>
          </p:txBody>
        </p:sp>
        <p:sp>
          <p:nvSpPr>
            <p:cNvPr id="13336" name="椭圆 103"/>
            <p:cNvSpPr>
              <a:spLocks noChangeArrowheads="1"/>
            </p:cNvSpPr>
            <p:nvPr/>
          </p:nvSpPr>
          <p:spPr bwMode="auto">
            <a:xfrm>
              <a:off x="4361487" y="1811392"/>
              <a:ext cx="238540" cy="238540"/>
            </a:xfrm>
            <a:prstGeom prst="ellipse">
              <a:avLst/>
            </a:prstGeom>
            <a:solidFill>
              <a:schemeClr val="bg1"/>
            </a:solidFill>
            <a:ln w="9525">
              <a:noFill/>
              <a:round/>
            </a:ln>
          </p:spPr>
          <p:txBody>
            <a:bodyPr anchor="ctr"/>
            <a:lstStyle/>
            <a:p>
              <a:pPr algn="ctr" eaLnBrk="1" hangingPunct="1">
                <a:buFont typeface="Arial" panose="020B0604020202020204" pitchFamily="34" charset="0"/>
                <a:buNone/>
              </a:pPr>
              <a:endParaRPr lang="zh-CN" altLang="zh-CN" sz="600">
                <a:solidFill>
                  <a:srgbClr val="9E0808"/>
                </a:solidFill>
                <a:latin typeface="宋体" panose="02010600030101010101" pitchFamily="2" charset="-122"/>
                <a:sym typeface="宋体" panose="02010600030101010101" pitchFamily="2" charset="-122"/>
              </a:endParaRPr>
            </a:p>
          </p:txBody>
        </p:sp>
      </p:grpSp>
      <p:sp>
        <p:nvSpPr>
          <p:cNvPr id="13319" name="Content Placeholder 4"/>
          <p:cNvSpPr>
            <a:spLocks noChangeArrowheads="1"/>
          </p:cNvSpPr>
          <p:nvPr/>
        </p:nvSpPr>
        <p:spPr bwMode="auto">
          <a:xfrm>
            <a:off x="1855788" y="234950"/>
            <a:ext cx="6702425" cy="609600"/>
          </a:xfrm>
          <a:prstGeom prst="rect">
            <a:avLst/>
          </a:prstGeom>
        </p:spPr>
        <p:style>
          <a:lnRef idx="2">
            <a:schemeClr val="accent6"/>
          </a:lnRef>
          <a:fillRef idx="1">
            <a:schemeClr val="lt1"/>
          </a:fillRef>
          <a:effectRef idx="0">
            <a:schemeClr val="accent6"/>
          </a:effectRef>
          <a:fontRef idx="minor">
            <a:schemeClr val="dk1"/>
          </a:fontRef>
        </p:style>
        <p:txBody>
          <a:bodyPr lIns="0" tIns="0" rIns="0" bIns="0" anchor="ctr">
            <a:spAutoFit/>
          </a:bodyPr>
          <a:lstStyle/>
          <a:p>
            <a:pPr marL="347980" indent="-347980" eaLnBrk="1" hangingPunct="1">
              <a:lnSpc>
                <a:spcPct val="90000"/>
              </a:lnSpc>
              <a:spcBef>
                <a:spcPct val="20000"/>
              </a:spcBef>
              <a:buSzPct val="90000"/>
              <a:buFont typeface="Arial" panose="020B0604020202020204" pitchFamily="34" charset="0"/>
              <a:buNone/>
            </a:pPr>
            <a:r>
              <a:rPr lang="en-US" altLang="zh-CN" sz="4400" b="1" dirty="0">
                <a:solidFill>
                  <a:srgbClr val="9E0808"/>
                </a:solidFill>
                <a:latin typeface="Impact" panose="020B0806030902050204" pitchFamily="34" charset="0"/>
                <a:ea typeface="Kozuka Mincho Pr6N B" panose="02020800000000000000" pitchFamily="18" charset="-128"/>
                <a:sym typeface="Impact" panose="020B0806030902050204" pitchFamily="34" charset="0"/>
              </a:rPr>
              <a:t>Format</a:t>
            </a:r>
            <a:endParaRPr lang="zh-CN" altLang="en-US" sz="2400" b="1" dirty="0">
              <a:sym typeface="Calibri" panose="020F0502020204030204" pitchFamily="34" charset="0"/>
            </a:endParaRPr>
          </a:p>
        </p:txBody>
      </p:sp>
      <p:sp>
        <p:nvSpPr>
          <p:cNvPr id="13320" name="直接连接符 114"/>
          <p:cNvSpPr>
            <a:spLocks noChangeShapeType="1"/>
          </p:cNvSpPr>
          <p:nvPr/>
        </p:nvSpPr>
        <p:spPr bwMode="auto">
          <a:xfrm flipV="1">
            <a:off x="1855788" y="874713"/>
            <a:ext cx="5267325" cy="25400"/>
          </a:xfrm>
          <a:prstGeom prst="line">
            <a:avLst/>
          </a:prstGeom>
          <a:noFill/>
          <a:ln w="12700">
            <a:solidFill>
              <a:srgbClr val="9E0808"/>
            </a:solidFill>
            <a:round/>
          </a:ln>
        </p:spPr>
        <p:txBody>
          <a:bodyPr/>
          <a:lstStyle/>
          <a:p>
            <a:endParaRPr lang="zh-CN" altLang="en-US"/>
          </a:p>
        </p:txBody>
      </p:sp>
      <p:sp>
        <p:nvSpPr>
          <p:cNvPr id="13321" name="椭圆 160"/>
          <p:cNvSpPr>
            <a:spLocks noChangeArrowheads="1"/>
          </p:cNvSpPr>
          <p:nvPr/>
        </p:nvSpPr>
        <p:spPr bwMode="auto">
          <a:xfrm>
            <a:off x="11604625" y="6321425"/>
            <a:ext cx="341313" cy="339725"/>
          </a:xfrm>
          <a:prstGeom prst="ellipse">
            <a:avLst/>
          </a:prstGeom>
          <a:noFill/>
          <a:ln w="12700">
            <a:solidFill>
              <a:srgbClr val="9E0808"/>
            </a:solidFill>
            <a:round/>
          </a:ln>
        </p:spPr>
        <p:txBody>
          <a:bodyPr anchor="ctr"/>
          <a:lstStyle/>
          <a:p>
            <a:pPr algn="ctr" eaLnBrk="1" hangingPunct="1">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322" name="TextBox 14"/>
          <p:cNvSpPr>
            <a:spLocks noChangeArrowheads="1"/>
          </p:cNvSpPr>
          <p:nvPr/>
        </p:nvSpPr>
        <p:spPr bwMode="auto">
          <a:xfrm>
            <a:off x="11634788" y="6343650"/>
            <a:ext cx="282575" cy="339725"/>
          </a:xfrm>
          <a:prstGeom prst="rect">
            <a:avLst/>
          </a:prstGeom>
          <a:noFill/>
          <a:ln w="9525">
            <a:noFill/>
            <a:miter lim="800000"/>
          </a:ln>
        </p:spPr>
        <p:txBody>
          <a:bodyPr>
            <a:spAutoFit/>
          </a:bodyPr>
          <a:lstStyle/>
          <a:p>
            <a:pPr eaLnBrk="1" hangingPunct="1">
              <a:buFont typeface="Arial" panose="020B0604020202020204" pitchFamily="34" charset="0"/>
              <a:buNone/>
            </a:pPr>
            <a:r>
              <a:rPr lang="en-US" altLang="zh-CN" sz="1600">
                <a:solidFill>
                  <a:srgbClr val="9E0808"/>
                </a:solidFill>
                <a:latin typeface="Impact" panose="020B0806030902050204" pitchFamily="34" charset="0"/>
                <a:sym typeface="Impact" panose="020B0806030902050204" pitchFamily="34" charset="0"/>
              </a:rPr>
              <a:t>8</a:t>
            </a:r>
            <a:endParaRPr lang="zh-CN" altLang="en-US" sz="1600">
              <a:solidFill>
                <a:srgbClr val="9E0808"/>
              </a:solidFill>
              <a:latin typeface="Impact" panose="020B0806030902050204" pitchFamily="34" charset="0"/>
              <a:sym typeface="Impact" panose="020B0806030902050204" pitchFamily="34" charset="0"/>
            </a:endParaRPr>
          </a:p>
        </p:txBody>
      </p:sp>
      <p:sp>
        <p:nvSpPr>
          <p:cNvPr id="13323" name="矩形 6"/>
          <p:cNvSpPr>
            <a:spLocks noChangeArrowheads="1"/>
          </p:cNvSpPr>
          <p:nvPr/>
        </p:nvSpPr>
        <p:spPr bwMode="auto">
          <a:xfrm>
            <a:off x="1633538" y="1090613"/>
            <a:ext cx="10312400" cy="1133475"/>
          </a:xfrm>
          <a:prstGeom prst="rect">
            <a:avLst/>
          </a:prstGeom>
          <a:noFill/>
          <a:ln w="9525">
            <a:noFill/>
            <a:miter lim="800000"/>
          </a:ln>
        </p:spPr>
        <p:txBody>
          <a:bodyPr>
            <a:spAutoFit/>
          </a:bodyPr>
          <a:lstStyle/>
          <a:p>
            <a:pPr>
              <a:lnSpc>
                <a:spcPct val="150000"/>
              </a:lnSpc>
            </a:pPr>
            <a:r>
              <a:rPr lang="zh-CN" altLang="en-US" sz="2400" b="1" dirty="0">
                <a:solidFill>
                  <a:srgbClr val="9E0808"/>
                </a:solidFill>
                <a:ea typeface="方正风雅宋简体" pitchFamily="2" charset="-122"/>
                <a:sym typeface="Calibri" panose="020F0502020204030204" pitchFamily="34" charset="0"/>
              </a:rPr>
              <a:t>在学习或日常生活中碰到困难时，向他人寻求帮助。信件需写明请求帮助的理由，求助的具体内容。信文语言表达要准确，措辞要得体。</a:t>
            </a:r>
            <a:endParaRPr lang="zh-CN" altLang="en-US" sz="2400" b="1" dirty="0">
              <a:solidFill>
                <a:srgbClr val="9E0808"/>
              </a:solidFill>
              <a:ea typeface="方正风雅宋简体" pitchFamily="2" charset="-122"/>
              <a:sym typeface="Calibri" panose="020F0502020204030204" pitchFamily="34" charset="0"/>
            </a:endParaRPr>
          </a:p>
        </p:txBody>
      </p:sp>
      <p:graphicFrame>
        <p:nvGraphicFramePr>
          <p:cNvPr id="26" name="Group 3"/>
          <p:cNvGraphicFramePr/>
          <p:nvPr/>
        </p:nvGraphicFramePr>
        <p:xfrm>
          <a:off x="1621098" y="2194544"/>
          <a:ext cx="9850466" cy="4663456"/>
        </p:xfrm>
        <a:graphic>
          <a:graphicData uri="http://schemas.openxmlformats.org/drawingml/2006/table">
            <a:tbl>
              <a:tblPr/>
              <a:tblGrid>
                <a:gridCol w="9850466"/>
              </a:tblGrid>
              <a:tr h="816339">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Beginning ----purpose</a:t>
                      </a:r>
                      <a:endParaRPr kumimoji="0" lang="zh-CN" altLang="en-US"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                         </a:t>
                      </a:r>
                      <a:r>
                        <a:rPr kumimoji="0" lang="en-US"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rPr>
                        <a:t>Why are you writing the letter? </a:t>
                      </a:r>
                      <a:endParaRPr kumimoji="0" lang="zh-CN" altLang="en-US"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endParaRPr>
                    </a:p>
                  </a:txBody>
                  <a:tcPr marL="91445" marR="91445" marT="34292" marB="3429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AF1DD"/>
                    </a:solidFill>
                  </a:tcPr>
                </a:tc>
              </a:tr>
              <a:tr h="1571956">
                <a:tc>
                  <a:txBody>
                    <a:bodyPr/>
                    <a:lstStyle/>
                    <a:p>
                      <a:r>
                        <a:rPr kumimoji="0" lang="en-US"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rPr>
                        <a:t>Body ----describing the details of assistance or guidance that you seek </a:t>
                      </a:r>
                      <a:endParaRPr kumimoji="0" lang="zh-CN"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endParaRPr>
                    </a:p>
                    <a:p>
                      <a:r>
                        <a:rPr kumimoji="0" lang="en-US"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rPr>
                        <a:t>          ----describing about the difficulties you are faced with. </a:t>
                      </a:r>
                      <a:endParaRPr kumimoji="0" lang="zh-CN"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endParaRPr>
                    </a:p>
                    <a:p>
                      <a:r>
                        <a:rPr kumimoji="0" lang="en-US" altLang="zh-CN" sz="2800" b="1" i="0" u="none" strike="noStrike" kern="1200" cap="none" normalizeH="0" baseline="0" dirty="0">
                          <a:ln>
                            <a:noFill/>
                          </a:ln>
                          <a:solidFill>
                            <a:schemeClr val="tx1"/>
                          </a:solidFill>
                          <a:effectLst/>
                          <a:latin typeface="Calibri" panose="020F0502020204030204" pitchFamily="34" charset="0"/>
                          <a:ea typeface="宋体" panose="02010600030101010101" pitchFamily="2" charset="-122"/>
                          <a:cs typeface="+mn-cs"/>
                        </a:rPr>
                        <a:t>                   </a:t>
                      </a:r>
                      <a:r>
                        <a:rPr kumimoji="0" lang="en-US" altLang="zh-CN"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rPr>
                        <a:t>What do you ask him/her to do to help you out? </a:t>
                      </a:r>
                      <a:r>
                        <a:rPr kumimoji="0" lang="en-US"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rPr>
                        <a:t>                   </a:t>
                      </a:r>
                      <a:endParaRPr kumimoji="0" lang="zh-CN" altLang="en-US" sz="2800" b="1" i="0" u="none" strike="noStrike" kern="1200" cap="none" normalizeH="0" baseline="0" dirty="0">
                        <a:ln>
                          <a:noFill/>
                        </a:ln>
                        <a:solidFill>
                          <a:srgbClr val="FF0000"/>
                        </a:solidFill>
                        <a:effectLst/>
                        <a:latin typeface="Calibri" panose="020F0502020204030204" pitchFamily="34" charset="0"/>
                        <a:ea typeface="宋体" panose="02010600030101010101" pitchFamily="2" charset="-122"/>
                        <a:cs typeface="+mn-cs"/>
                        <a:sym typeface="Calibri" panose="020F0502020204030204" pitchFamily="34" charset="0"/>
                      </a:endParaRPr>
                    </a:p>
                  </a:txBody>
                  <a:tcPr marL="91445" marR="91445" marT="34292" marB="3429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DADA"/>
                    </a:solidFill>
                  </a:tcPr>
                </a:tc>
              </a:tr>
              <a:tr h="1399409">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Ending ----</a:t>
                      </a:r>
                      <a:r>
                        <a:rPr kumimoji="0" lang="en-US" altLang="zh-CN"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rPr>
                        <a:t>Expectation for assistance and expression of your appreciation</a:t>
                      </a:r>
                      <a:r>
                        <a:rPr lang="en-US" altLang="zh-CN" sz="2800" b="1" kern="1200" dirty="0">
                          <a:solidFill>
                            <a:schemeClr val="tx1"/>
                          </a:solidFill>
                          <a:effectLst/>
                          <a:latin typeface="+mn-lt"/>
                          <a:ea typeface="+mn-ea"/>
                          <a:cs typeface="+mn-cs"/>
                        </a:rPr>
                        <a:t>.</a:t>
                      </a:r>
                      <a:endParaRPr lang="en-US" altLang="zh-CN" sz="2800" b="1" kern="1200" dirty="0">
                        <a:solidFill>
                          <a:schemeClr val="tx1"/>
                        </a:solidFill>
                        <a:effectLst/>
                        <a:latin typeface="+mn-lt"/>
                        <a:ea typeface="+mn-ea"/>
                        <a:cs typeface="+mn-cs"/>
                      </a:endParaRPr>
                    </a:p>
                    <a:p>
                      <a:r>
                        <a:rPr lang="en-US" altLang="zh-CN" sz="1800" b="1" kern="1200" dirty="0">
                          <a:solidFill>
                            <a:schemeClr val="tx1"/>
                          </a:solidFill>
                          <a:latin typeface="+mn-lt"/>
                          <a:ea typeface="+mn-ea"/>
                          <a:cs typeface="+mn-cs"/>
                        </a:rPr>
                        <a:t>                                                                                                                                               Yours faithfully</a:t>
                      </a:r>
                      <a:endParaRPr lang="zh-CN" altLang="zh-CN" sz="1800" kern="1200" dirty="0">
                        <a:solidFill>
                          <a:schemeClr val="tx1"/>
                        </a:solidFill>
                        <a:latin typeface="+mn-lt"/>
                        <a:ea typeface="+mn-ea"/>
                        <a:cs typeface="+mn-cs"/>
                      </a:endParaRPr>
                    </a:p>
                    <a:p>
                      <a:r>
                        <a:rPr lang="en-US" altLang="zh-CN" sz="1800" b="1" kern="1200" dirty="0">
                          <a:solidFill>
                            <a:schemeClr val="tx1"/>
                          </a:solidFill>
                          <a:latin typeface="+mn-lt"/>
                          <a:ea typeface="+mn-ea"/>
                          <a:cs typeface="+mn-cs"/>
                        </a:rPr>
                        <a:t>      									***</a:t>
                      </a:r>
                      <a:endParaRPr kumimoji="0" lang="zh-CN" altLang="en-US"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91445" marR="91445" marT="34292" marB="3429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r h="486947">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28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Calibri" panose="020F0502020204030204" pitchFamily="34" charset="0"/>
                      </a:endParaRPr>
                    </a:p>
                  </a:txBody>
                  <a:tcPr marL="91445" marR="91445" marT="34292" marB="34292"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r>
            </a:tbl>
          </a:graphicData>
        </a:graphic>
      </p:graphicFrame>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circle(in)">
                                      <p:cBhvr>
                                        <p:cTn id="7" dur="1000"/>
                                        <p:tgtEl>
                                          <p:spTgt spid="133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p:bldLst>
  </p:timing>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0B0F0"/>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0B0F0"/>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13921</Words>
  <Application>WPS 演示</Application>
  <PresentationFormat>自定义</PresentationFormat>
  <Paragraphs>661</Paragraphs>
  <Slides>39</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39</vt:i4>
      </vt:variant>
    </vt:vector>
  </HeadingPairs>
  <TitlesOfParts>
    <vt:vector size="60" baseType="lpstr">
      <vt:lpstr>Arial</vt:lpstr>
      <vt:lpstr>宋体</vt:lpstr>
      <vt:lpstr>Wingdings</vt:lpstr>
      <vt:lpstr>Calibri Light</vt:lpstr>
      <vt:lpstr>Calibri</vt:lpstr>
      <vt:lpstr>Century Gothic</vt:lpstr>
      <vt:lpstr>微软雅黑</vt:lpstr>
      <vt:lpstr>Impact</vt:lpstr>
      <vt:lpstr>Kozuka Mincho Pr6N B</vt:lpstr>
      <vt:lpstr>方正风雅宋简体</vt:lpstr>
      <vt:lpstr>Arial Unicode MS</vt:lpstr>
      <vt:lpstr>Gabriola</vt:lpstr>
      <vt:lpstr>华文隶书</vt:lpstr>
      <vt:lpstr>Century Schoolbook</vt:lpstr>
      <vt:lpstr>Times New Roman</vt:lpstr>
      <vt:lpstr>Arial</vt:lpstr>
      <vt:lpstr>黑体</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曹小等</cp:lastModifiedBy>
  <cp:revision>189</cp:revision>
  <dcterms:created xsi:type="dcterms:W3CDTF">2014-04-29T02:56:00Z</dcterms:created>
  <dcterms:modified xsi:type="dcterms:W3CDTF">2020-06-22T02:00:05Z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