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19" r:id="rId3"/>
    <p:sldId id="256" r:id="rId4"/>
    <p:sldId id="257" r:id="rId5"/>
    <p:sldId id="258" r:id="rId6"/>
    <p:sldId id="286" r:id="rId7"/>
    <p:sldId id="259" r:id="rId8"/>
    <p:sldId id="295" r:id="rId9"/>
    <p:sldId id="287" r:id="rId10"/>
    <p:sldId id="289" r:id="rId11"/>
    <p:sldId id="290" r:id="rId12"/>
    <p:sldId id="260" r:id="rId13"/>
    <p:sldId id="261" r:id="rId14"/>
    <p:sldId id="262" r:id="rId15"/>
    <p:sldId id="263" r:id="rId16"/>
    <p:sldId id="264" r:id="rId17"/>
    <p:sldId id="265" r:id="rId18"/>
    <p:sldId id="266" r:id="rId19"/>
    <p:sldId id="273" r:id="rId20"/>
    <p:sldId id="267" r:id="rId21"/>
    <p:sldId id="268" r:id="rId22"/>
    <p:sldId id="269" r:id="rId23"/>
    <p:sldId id="270" r:id="rId24"/>
    <p:sldId id="271" r:id="rId25"/>
    <p:sldId id="272" r:id="rId26"/>
    <p:sldId id="280" r:id="rId27"/>
    <p:sldId id="281" r:id="rId28"/>
    <p:sldId id="282" r:id="rId29"/>
    <p:sldId id="283" r:id="rId30"/>
    <p:sldId id="284" r:id="rId31"/>
    <p:sldId id="285" r:id="rId3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686" y="-90"/>
      </p:cViewPr>
      <p:guideLst>
        <p:guide orient="horz" pos="2149"/>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00EE499-D129-484D-B5C0-D0F3AC30E8B1}" type="doc">
      <dgm:prSet loTypeId="urn:microsoft.com/office/officeart/2005/8/layout/vList3" loCatId="list" qsTypeId="urn:microsoft.com/office/officeart/2005/8/quickstyle/simple1" qsCatId="simple" csTypeId="urn:microsoft.com/office/officeart/2005/8/colors/accent1_2" csCatId="accent1" phldr="0"/>
      <dgm:spPr/>
    </dgm:pt>
    <dgm:pt modelId="{BEB4A0DE-FB16-4C4F-8DEA-03570694B93A}">
      <dgm:prSet phldrT="[文本]" phldr="0" custT="0"/>
      <dgm:spPr/>
      <dgm:t>
        <a:bodyPr vert="horz" wrap="square"/>
        <a:p>
          <a:pPr>
            <a:lnSpc>
              <a:spcPct val="100000"/>
            </a:lnSpc>
            <a:spcBef>
              <a:spcPct val="0"/>
            </a:spcBef>
            <a:spcAft>
              <a:spcPct val="35000"/>
            </a:spcAft>
          </a:pPr>
          <a:r>
            <a:rPr lang="zh-CN" altLang="en-US"/>
            <a:t>文章缺乏生命力、灵动感</a:t>
          </a:r>
          <a:r>
            <a:rPr lang="zh-CN" altLang="en-US"/>
            <a:t/>
          </a:r>
          <a:endParaRPr lang="zh-CN" altLang="en-US"/>
        </a:p>
      </dgm:t>
    </dgm:pt>
    <dgm:pt modelId="{A1CD0B47-03FC-4535-A972-2673574CE2F3}" cxnId="{356FBDD9-2CA9-44E0-891E-519C9192F993}" type="parTrans">
      <dgm:prSet/>
      <dgm:spPr/>
    </dgm:pt>
    <dgm:pt modelId="{66283CB7-69B8-41D5-A569-950515985F71}" cxnId="{356FBDD9-2CA9-44E0-891E-519C9192F993}" type="sibTrans">
      <dgm:prSet/>
      <dgm:spPr/>
    </dgm:pt>
    <dgm:pt modelId="{11A5EA0A-517A-463B-9BA8-5EB54D7D10F8}">
      <dgm:prSet phldrT="[文本]" phldr="0" custT="0"/>
      <dgm:spPr/>
      <dgm:t>
        <a:bodyPr vert="horz" wrap="square"/>
        <a:p>
          <a:pPr>
            <a:lnSpc>
              <a:spcPct val="100000"/>
            </a:lnSpc>
            <a:spcBef>
              <a:spcPct val="0"/>
            </a:spcBef>
            <a:spcAft>
              <a:spcPct val="35000"/>
            </a:spcAft>
          </a:pPr>
          <a:r>
            <a:rPr lang="zh-CN" altLang="en-US"/>
            <a:t>情节构思缺乏思维高度、深度</a:t>
          </a:r>
          <a:r>
            <a:rPr lang="zh-CN" altLang="en-US"/>
            <a:t/>
          </a:r>
          <a:endParaRPr lang="zh-CN" altLang="en-US"/>
        </a:p>
      </dgm:t>
    </dgm:pt>
    <dgm:pt modelId="{E2B15CF1-464F-45CC-BFE4-6F0AA417C19E}" cxnId="{ABADE260-7573-479B-972A-615824C489F5}" type="parTrans">
      <dgm:prSet/>
      <dgm:spPr/>
    </dgm:pt>
    <dgm:pt modelId="{4EA87785-B7B3-4F48-BB13-D91C5DEA8DC1}" cxnId="{ABADE260-7573-479B-972A-615824C489F5}" type="sibTrans">
      <dgm:prSet/>
      <dgm:spPr/>
    </dgm:pt>
    <dgm:pt modelId="{25EF8B53-4C57-43A4-9FE1-40C318A0AD88}">
      <dgm:prSet phldrT="[文本]" phldr="0" custT="0"/>
      <dgm:spPr/>
      <dgm:t>
        <a:bodyPr vert="horz" wrap="square"/>
        <a:p>
          <a:pPr>
            <a:lnSpc>
              <a:spcPct val="100000"/>
            </a:lnSpc>
            <a:spcBef>
              <a:spcPct val="0"/>
            </a:spcBef>
            <a:spcAft>
              <a:spcPct val="35000"/>
            </a:spcAft>
          </a:pPr>
          <a:r>
            <a:rPr lang="zh-CN" altLang="en-US"/>
            <a:t>不能巧取角度、错失有效信息</a:t>
          </a:r>
          <a:endParaRPr lang="zh-CN" altLang="en-US"/>
        </a:p>
      </dgm:t>
    </dgm:pt>
    <dgm:pt modelId="{62CE1C4C-AE05-4247-9728-BCA5F5CA780A}" cxnId="{A6045385-D7F8-443A-B97B-2FC4763B250E}" type="parTrans">
      <dgm:prSet/>
      <dgm:spPr/>
    </dgm:pt>
    <dgm:pt modelId="{F463D266-32E5-414A-9781-DA46FFE60955}" cxnId="{A6045385-D7F8-443A-B97B-2FC4763B250E}" type="sibTrans">
      <dgm:prSet/>
      <dgm:spPr/>
    </dgm:pt>
    <dgm:pt modelId="{3A30B1D0-F146-41C6-9373-8CC849B0566C}" type="pres">
      <dgm:prSet presAssocID="{800EE499-D129-484D-B5C0-D0F3AC30E8B1}" presName="linearFlow" presStyleCnt="0">
        <dgm:presLayoutVars>
          <dgm:dir/>
          <dgm:resizeHandles val="exact"/>
        </dgm:presLayoutVars>
      </dgm:prSet>
      <dgm:spPr/>
    </dgm:pt>
    <dgm:pt modelId="{65AAD8D9-A2BB-4BC0-ADC4-32A3E0934999}" type="pres">
      <dgm:prSet presAssocID="{BEB4A0DE-FB16-4C4F-8DEA-03570694B93A}" presName="composite" presStyleCnt="0"/>
      <dgm:spPr/>
    </dgm:pt>
    <dgm:pt modelId="{F8DF891C-0D10-4055-A8A8-3FC34ADEDC5B}" type="pres">
      <dgm:prSet presAssocID="{BEB4A0DE-FB16-4C4F-8DEA-03570694B93A}" presName="imgShp" presStyleLbl="fgImgPlace1" presStyleIdx="0" presStyleCnt="3"/>
      <dgm:spPr/>
    </dgm:pt>
    <dgm:pt modelId="{5D3E6026-A697-4D8F-84B5-C5321A8528B3}" type="pres">
      <dgm:prSet presAssocID="{BEB4A0DE-FB16-4C4F-8DEA-03570694B93A}" presName="txShp" presStyleLbl="node1" presStyleIdx="0" presStyleCnt="3">
        <dgm:presLayoutVars>
          <dgm:bulletEnabled val="1"/>
        </dgm:presLayoutVars>
      </dgm:prSet>
      <dgm:spPr/>
    </dgm:pt>
    <dgm:pt modelId="{01F33C7F-4C3C-42D3-8542-4BC345A10B4C}" type="pres">
      <dgm:prSet presAssocID="{66283CB7-69B8-41D5-A569-950515985F71}" presName="spacing" presStyleCnt="0"/>
      <dgm:spPr/>
    </dgm:pt>
    <dgm:pt modelId="{5373068E-DCEB-4D3C-BFF1-43C34CE727FD}" type="pres">
      <dgm:prSet presAssocID="{11A5EA0A-517A-463B-9BA8-5EB54D7D10F8}" presName="composite" presStyleCnt="0"/>
      <dgm:spPr/>
    </dgm:pt>
    <dgm:pt modelId="{48C23F44-CDC2-4998-B9C4-F737C51D3228}" type="pres">
      <dgm:prSet presAssocID="{11A5EA0A-517A-463B-9BA8-5EB54D7D10F8}" presName="imgShp" presStyleLbl="fgImgPlace1" presStyleIdx="1" presStyleCnt="3"/>
      <dgm:spPr/>
    </dgm:pt>
    <dgm:pt modelId="{DC27DDA6-73A4-45AF-8B52-70E594C6E063}" type="pres">
      <dgm:prSet presAssocID="{11A5EA0A-517A-463B-9BA8-5EB54D7D10F8}" presName="txShp" presStyleLbl="node1" presStyleIdx="1" presStyleCnt="3">
        <dgm:presLayoutVars>
          <dgm:bulletEnabled val="1"/>
        </dgm:presLayoutVars>
      </dgm:prSet>
      <dgm:spPr/>
    </dgm:pt>
    <dgm:pt modelId="{1BD648EC-230D-47E1-A618-F93D265B0703}" type="pres">
      <dgm:prSet presAssocID="{4EA87785-B7B3-4F48-BB13-D91C5DEA8DC1}" presName="spacing" presStyleCnt="0"/>
      <dgm:spPr/>
    </dgm:pt>
    <dgm:pt modelId="{7D4A810A-A6D4-47BA-AF8D-AB4F73C04080}" type="pres">
      <dgm:prSet presAssocID="{25EF8B53-4C57-43A4-9FE1-40C318A0AD88}" presName="composite" presStyleCnt="0"/>
      <dgm:spPr/>
    </dgm:pt>
    <dgm:pt modelId="{69DE5637-6198-4292-ADFF-69DC2A063BC5}" type="pres">
      <dgm:prSet presAssocID="{25EF8B53-4C57-43A4-9FE1-40C318A0AD88}" presName="imgShp" presStyleLbl="fgImgPlace1" presStyleIdx="2" presStyleCnt="3"/>
      <dgm:spPr/>
    </dgm:pt>
    <dgm:pt modelId="{00C34D87-B2DD-493A-BAA2-1A14EA17DEB1}" type="pres">
      <dgm:prSet presAssocID="{25EF8B53-4C57-43A4-9FE1-40C318A0AD88}" presName="txShp" presStyleLbl="node1" presStyleIdx="2" presStyleCnt="3">
        <dgm:presLayoutVars>
          <dgm:bulletEnabled val="1"/>
        </dgm:presLayoutVars>
      </dgm:prSet>
      <dgm:spPr/>
    </dgm:pt>
  </dgm:ptLst>
  <dgm:cxnLst>
    <dgm:cxn modelId="{356FBDD9-2CA9-44E0-891E-519C9192F993}" srcId="{800EE499-D129-484D-B5C0-D0F3AC30E8B1}" destId="{BEB4A0DE-FB16-4C4F-8DEA-03570694B93A}" srcOrd="0" destOrd="0" parTransId="{A1CD0B47-03FC-4535-A972-2673574CE2F3}" sibTransId="{66283CB7-69B8-41D5-A569-950515985F71}"/>
    <dgm:cxn modelId="{ABADE260-7573-479B-972A-615824C489F5}" srcId="{800EE499-D129-484D-B5C0-D0F3AC30E8B1}" destId="{11A5EA0A-517A-463B-9BA8-5EB54D7D10F8}" srcOrd="1" destOrd="0" parTransId="{E2B15CF1-464F-45CC-BFE4-6F0AA417C19E}" sibTransId="{4EA87785-B7B3-4F48-BB13-D91C5DEA8DC1}"/>
    <dgm:cxn modelId="{A6045385-D7F8-443A-B97B-2FC4763B250E}" srcId="{800EE499-D129-484D-B5C0-D0F3AC30E8B1}" destId="{25EF8B53-4C57-43A4-9FE1-40C318A0AD88}" srcOrd="2" destOrd="0" parTransId="{62CE1C4C-AE05-4247-9728-BCA5F5CA780A}" sibTransId="{F463D266-32E5-414A-9781-DA46FFE60955}"/>
    <dgm:cxn modelId="{4E454AC2-2B29-4E5B-B6DE-E0184B775096}" type="presOf" srcId="{800EE499-D129-484D-B5C0-D0F3AC30E8B1}" destId="{3A30B1D0-F146-41C6-9373-8CC849B0566C}" srcOrd="0" destOrd="0" presId="urn:microsoft.com/office/officeart/2005/8/layout/vList3"/>
    <dgm:cxn modelId="{6E2220BD-9F96-473A-89C1-F508967159BC}" type="presParOf" srcId="{3A30B1D0-F146-41C6-9373-8CC849B0566C}" destId="{65AAD8D9-A2BB-4BC0-ADC4-32A3E0934999}" srcOrd="0" destOrd="0" presId="urn:microsoft.com/office/officeart/2005/8/layout/vList3"/>
    <dgm:cxn modelId="{8BC4BD15-418A-48C5-BE81-1BC6F8CB7A12}" type="presParOf" srcId="{65AAD8D9-A2BB-4BC0-ADC4-32A3E0934999}" destId="{F8DF891C-0D10-4055-A8A8-3FC34ADEDC5B}" srcOrd="0" destOrd="0" presId="urn:microsoft.com/office/officeart/2005/8/layout/vList3"/>
    <dgm:cxn modelId="{D32809AD-03A2-4195-9F1A-B5FF73781FC6}" type="presParOf" srcId="{65AAD8D9-A2BB-4BC0-ADC4-32A3E0934999}" destId="{5D3E6026-A697-4D8F-84B5-C5321A8528B3}" srcOrd="1" destOrd="0" presId="urn:microsoft.com/office/officeart/2005/8/layout/vList3"/>
    <dgm:cxn modelId="{5EB6069C-6619-49CA-9E09-C2A0F8ED2869}" type="presOf" srcId="{BEB4A0DE-FB16-4C4F-8DEA-03570694B93A}" destId="{5D3E6026-A697-4D8F-84B5-C5321A8528B3}" srcOrd="0" destOrd="0" presId="urn:microsoft.com/office/officeart/2005/8/layout/vList3"/>
    <dgm:cxn modelId="{2E71762C-7121-4856-93EE-36B7E2183C47}" type="presParOf" srcId="{3A30B1D0-F146-41C6-9373-8CC849B0566C}" destId="{01F33C7F-4C3C-42D3-8542-4BC345A10B4C}" srcOrd="1" destOrd="0" presId="urn:microsoft.com/office/officeart/2005/8/layout/vList3"/>
    <dgm:cxn modelId="{5057497B-AC97-4F73-98AD-3A8F23C03ACE}" type="presOf" srcId="{66283CB7-69B8-41D5-A569-950515985F71}" destId="{01F33C7F-4C3C-42D3-8542-4BC345A10B4C}" srcOrd="0" destOrd="0" presId="urn:microsoft.com/office/officeart/2005/8/layout/vList3"/>
    <dgm:cxn modelId="{87D7D5E0-224D-4EFA-AC27-9526CF717961}" type="presParOf" srcId="{3A30B1D0-F146-41C6-9373-8CC849B0566C}" destId="{5373068E-DCEB-4D3C-BFF1-43C34CE727FD}" srcOrd="2" destOrd="0" presId="urn:microsoft.com/office/officeart/2005/8/layout/vList3"/>
    <dgm:cxn modelId="{A285B0DA-8CD1-4A7E-9527-5287964C5085}" type="presParOf" srcId="{5373068E-DCEB-4D3C-BFF1-43C34CE727FD}" destId="{48C23F44-CDC2-4998-B9C4-F737C51D3228}" srcOrd="0" destOrd="2" presId="urn:microsoft.com/office/officeart/2005/8/layout/vList3"/>
    <dgm:cxn modelId="{ABA92007-3561-4583-9905-155631006845}" type="presParOf" srcId="{5373068E-DCEB-4D3C-BFF1-43C34CE727FD}" destId="{DC27DDA6-73A4-45AF-8B52-70E594C6E063}" srcOrd="1" destOrd="2" presId="urn:microsoft.com/office/officeart/2005/8/layout/vList3"/>
    <dgm:cxn modelId="{770E4FDC-4DC7-470D-8865-A37FF56E00DF}" type="presOf" srcId="{11A5EA0A-517A-463B-9BA8-5EB54D7D10F8}" destId="{DC27DDA6-73A4-45AF-8B52-70E594C6E063}" srcOrd="0" destOrd="0" presId="urn:microsoft.com/office/officeart/2005/8/layout/vList3"/>
    <dgm:cxn modelId="{783DB8EC-A623-417D-A85E-6984CADBF976}" type="presParOf" srcId="{3A30B1D0-F146-41C6-9373-8CC849B0566C}" destId="{1BD648EC-230D-47E1-A618-F93D265B0703}" srcOrd="3" destOrd="0" presId="urn:microsoft.com/office/officeart/2005/8/layout/vList3"/>
    <dgm:cxn modelId="{12C76722-17C7-4BBA-BC35-19291BF07174}" type="presOf" srcId="{4EA87785-B7B3-4F48-BB13-D91C5DEA8DC1}" destId="{1BD648EC-230D-47E1-A618-F93D265B0703}" srcOrd="0" destOrd="0" presId="urn:microsoft.com/office/officeart/2005/8/layout/vList3"/>
    <dgm:cxn modelId="{80282FBB-C274-4F80-8694-81008C5033FE}" type="presParOf" srcId="{3A30B1D0-F146-41C6-9373-8CC849B0566C}" destId="{7D4A810A-A6D4-47BA-AF8D-AB4F73C04080}" srcOrd="4" destOrd="0" presId="urn:microsoft.com/office/officeart/2005/8/layout/vList3"/>
    <dgm:cxn modelId="{5F5D2168-84EC-4934-B4AF-50BB1A16C82C}" type="presParOf" srcId="{7D4A810A-A6D4-47BA-AF8D-AB4F73C04080}" destId="{69DE5637-6198-4292-ADFF-69DC2A063BC5}" srcOrd="0" destOrd="4" presId="urn:microsoft.com/office/officeart/2005/8/layout/vList3"/>
    <dgm:cxn modelId="{687FDEC2-1F14-456E-835D-94DC04336789}" type="presParOf" srcId="{7D4A810A-A6D4-47BA-AF8D-AB4F73C04080}" destId="{00C34D87-B2DD-493A-BAA2-1A14EA17DEB1}" srcOrd="1" destOrd="4" presId="urn:microsoft.com/office/officeart/2005/8/layout/vList3"/>
    <dgm:cxn modelId="{60EF281E-41C4-44B3-A2AC-09A407DF620C}" type="presOf" srcId="{25EF8B53-4C57-43A4-9FE1-40C318A0AD88}" destId="{00C34D87-B2DD-493A-BAA2-1A14EA17DEB1}" srcOrd="0" destOrd="0" presId="urn:microsoft.com/office/officeart/2005/8/layout/vList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0EE499-D129-484D-B5C0-D0F3AC30E8B1}" type="doc">
      <dgm:prSet loTypeId="urn:microsoft.com/office/officeart/2005/8/layout/vList3" loCatId="list" qsTypeId="urn:microsoft.com/office/officeart/2005/8/quickstyle/simple1" qsCatId="simple" csTypeId="urn:microsoft.com/office/officeart/2005/8/colors/accent1_2" csCatId="accent1" phldr="0"/>
      <dgm:spPr/>
    </dgm:pt>
    <dgm:pt modelId="{BEB4A0DE-FB16-4C4F-8DEA-03570694B93A}">
      <dgm:prSet phldrT="[文本]" phldr="0" custT="0"/>
      <dgm:spPr/>
      <dgm:t>
        <a:bodyPr vert="horz" wrap="square"/>
        <a:p>
          <a:pPr>
            <a:lnSpc>
              <a:spcPct val="100000"/>
            </a:lnSpc>
            <a:spcBef>
              <a:spcPct val="0"/>
            </a:spcBef>
            <a:spcAft>
              <a:spcPct val="35000"/>
            </a:spcAft>
          </a:pPr>
          <a:r>
            <a:rPr lang="zh-CN" altLang="en-US"/>
            <a:t>文章立意肤浅、缺乏思想</a:t>
          </a:r>
          <a:r>
            <a:rPr lang="zh-CN" altLang="en-US"/>
            <a:t/>
          </a:r>
          <a:endParaRPr lang="zh-CN" altLang="en-US"/>
        </a:p>
      </dgm:t>
    </dgm:pt>
    <dgm:pt modelId="{A1CD0B47-03FC-4535-A972-2673574CE2F3}" cxnId="{7B5CAEE5-7C82-4FD0-A4E6-F58E79862938}" type="parTrans">
      <dgm:prSet/>
      <dgm:spPr/>
    </dgm:pt>
    <dgm:pt modelId="{66283CB7-69B8-41D5-A569-950515985F71}" cxnId="{7B5CAEE5-7C82-4FD0-A4E6-F58E79862938}" type="sibTrans">
      <dgm:prSet/>
      <dgm:spPr/>
    </dgm:pt>
    <dgm:pt modelId="{11A5EA0A-517A-463B-9BA8-5EB54D7D10F8}">
      <dgm:prSet phldrT="[文本]" phldr="0" custT="0"/>
      <dgm:spPr/>
      <dgm:t>
        <a:bodyPr vert="horz" wrap="square"/>
        <a:p>
          <a:pPr>
            <a:lnSpc>
              <a:spcPct val="100000"/>
            </a:lnSpc>
            <a:spcBef>
              <a:spcPct val="0"/>
            </a:spcBef>
            <a:spcAft>
              <a:spcPct val="35000"/>
            </a:spcAft>
          </a:pPr>
          <a:r>
            <a:rPr lang="zh-CN" altLang="en-US"/>
            <a:t>文章思维偏离、导致离题</a:t>
          </a:r>
          <a:r>
            <a:rPr lang="zh-CN" altLang="en-US"/>
            <a:t/>
          </a:r>
          <a:endParaRPr lang="zh-CN" altLang="en-US"/>
        </a:p>
      </dgm:t>
    </dgm:pt>
    <dgm:pt modelId="{E2B15CF1-464F-45CC-BFE4-6F0AA417C19E}" cxnId="{BC486457-10A9-45DE-9EB2-EBDDC3767088}" type="parTrans">
      <dgm:prSet/>
      <dgm:spPr/>
    </dgm:pt>
    <dgm:pt modelId="{4EA87785-B7B3-4F48-BB13-D91C5DEA8DC1}" cxnId="{BC486457-10A9-45DE-9EB2-EBDDC3767088}" type="sibTrans">
      <dgm:prSet/>
      <dgm:spPr/>
    </dgm:pt>
    <dgm:pt modelId="{25EF8B53-4C57-43A4-9FE1-40C318A0AD88}">
      <dgm:prSet phldrT="[文本]" phldr="0" custT="0"/>
      <dgm:spPr/>
      <dgm:t>
        <a:bodyPr vert="horz" wrap="square"/>
        <a:p>
          <a:pPr>
            <a:lnSpc>
              <a:spcPct val="100000"/>
            </a:lnSpc>
            <a:spcBef>
              <a:spcPct val="0"/>
            </a:spcBef>
            <a:spcAft>
              <a:spcPct val="35000"/>
            </a:spcAft>
          </a:pPr>
          <a:r>
            <a:rPr lang="zh-CN" altLang="en-US"/>
            <a:t>。。。。。。</a:t>
          </a:r>
          <a:r>
            <a:rPr lang="zh-CN" altLang="en-US"/>
            <a:t/>
          </a:r>
          <a:endParaRPr lang="zh-CN" altLang="en-US"/>
        </a:p>
      </dgm:t>
    </dgm:pt>
    <dgm:pt modelId="{62CE1C4C-AE05-4247-9728-BCA5F5CA780A}" cxnId="{4765391A-D541-4601-B680-B46EBC34C4B5}" type="parTrans">
      <dgm:prSet/>
      <dgm:spPr/>
    </dgm:pt>
    <dgm:pt modelId="{F463D266-32E5-414A-9781-DA46FFE60955}" cxnId="{4765391A-D541-4601-B680-B46EBC34C4B5}" type="sibTrans">
      <dgm:prSet/>
      <dgm:spPr/>
    </dgm:pt>
    <dgm:pt modelId="{3A30B1D0-F146-41C6-9373-8CC849B0566C}" type="pres">
      <dgm:prSet presAssocID="{800EE499-D129-484D-B5C0-D0F3AC30E8B1}" presName="linearFlow" presStyleCnt="0">
        <dgm:presLayoutVars>
          <dgm:dir/>
          <dgm:resizeHandles val="exact"/>
        </dgm:presLayoutVars>
      </dgm:prSet>
      <dgm:spPr/>
    </dgm:pt>
    <dgm:pt modelId="{65AAD8D9-A2BB-4BC0-ADC4-32A3E0934999}" type="pres">
      <dgm:prSet presAssocID="{BEB4A0DE-FB16-4C4F-8DEA-03570694B93A}" presName="composite" presStyleCnt="0"/>
      <dgm:spPr/>
    </dgm:pt>
    <dgm:pt modelId="{F8DF891C-0D10-4055-A8A8-3FC34ADEDC5B}" type="pres">
      <dgm:prSet presAssocID="{BEB4A0DE-FB16-4C4F-8DEA-03570694B93A}" presName="imgShp" presStyleLbl="fgImgPlace1" presStyleIdx="0" presStyleCnt="3"/>
      <dgm:spPr/>
    </dgm:pt>
    <dgm:pt modelId="{5D3E6026-A697-4D8F-84B5-C5321A8528B3}" type="pres">
      <dgm:prSet presAssocID="{BEB4A0DE-FB16-4C4F-8DEA-03570694B93A}" presName="txShp" presStyleLbl="node1" presStyleIdx="0" presStyleCnt="3">
        <dgm:presLayoutVars>
          <dgm:bulletEnabled val="1"/>
        </dgm:presLayoutVars>
      </dgm:prSet>
      <dgm:spPr/>
    </dgm:pt>
    <dgm:pt modelId="{01F33C7F-4C3C-42D3-8542-4BC345A10B4C}" type="pres">
      <dgm:prSet presAssocID="{66283CB7-69B8-41D5-A569-950515985F71}" presName="spacing" presStyleCnt="0"/>
      <dgm:spPr/>
    </dgm:pt>
    <dgm:pt modelId="{5373068E-DCEB-4D3C-BFF1-43C34CE727FD}" type="pres">
      <dgm:prSet presAssocID="{11A5EA0A-517A-463B-9BA8-5EB54D7D10F8}" presName="composite" presStyleCnt="0"/>
      <dgm:spPr/>
    </dgm:pt>
    <dgm:pt modelId="{48C23F44-CDC2-4998-B9C4-F737C51D3228}" type="pres">
      <dgm:prSet presAssocID="{11A5EA0A-517A-463B-9BA8-5EB54D7D10F8}" presName="imgShp" presStyleLbl="fgImgPlace1" presStyleIdx="1" presStyleCnt="3"/>
      <dgm:spPr/>
    </dgm:pt>
    <dgm:pt modelId="{DC27DDA6-73A4-45AF-8B52-70E594C6E063}" type="pres">
      <dgm:prSet presAssocID="{11A5EA0A-517A-463B-9BA8-5EB54D7D10F8}" presName="txShp" presStyleLbl="node1" presStyleIdx="1" presStyleCnt="3">
        <dgm:presLayoutVars>
          <dgm:bulletEnabled val="1"/>
        </dgm:presLayoutVars>
      </dgm:prSet>
      <dgm:spPr/>
    </dgm:pt>
    <dgm:pt modelId="{1BD648EC-230D-47E1-A618-F93D265B0703}" type="pres">
      <dgm:prSet presAssocID="{4EA87785-B7B3-4F48-BB13-D91C5DEA8DC1}" presName="spacing" presStyleCnt="0"/>
      <dgm:spPr/>
    </dgm:pt>
    <dgm:pt modelId="{7D4A810A-A6D4-47BA-AF8D-AB4F73C04080}" type="pres">
      <dgm:prSet presAssocID="{25EF8B53-4C57-43A4-9FE1-40C318A0AD88}" presName="composite" presStyleCnt="0"/>
      <dgm:spPr/>
    </dgm:pt>
    <dgm:pt modelId="{69DE5637-6198-4292-ADFF-69DC2A063BC5}" type="pres">
      <dgm:prSet presAssocID="{25EF8B53-4C57-43A4-9FE1-40C318A0AD88}" presName="imgShp" presStyleLbl="fgImgPlace1" presStyleIdx="2" presStyleCnt="3"/>
      <dgm:spPr/>
    </dgm:pt>
    <dgm:pt modelId="{00C34D87-B2DD-493A-BAA2-1A14EA17DEB1}" type="pres">
      <dgm:prSet presAssocID="{25EF8B53-4C57-43A4-9FE1-40C318A0AD88}" presName="txShp" presStyleLbl="node1" presStyleIdx="2" presStyleCnt="3">
        <dgm:presLayoutVars>
          <dgm:bulletEnabled val="1"/>
        </dgm:presLayoutVars>
      </dgm:prSet>
      <dgm:spPr/>
    </dgm:pt>
  </dgm:ptLst>
  <dgm:cxnLst>
    <dgm:cxn modelId="{7B5CAEE5-7C82-4FD0-A4E6-F58E79862938}" srcId="{800EE499-D129-484D-B5C0-D0F3AC30E8B1}" destId="{BEB4A0DE-FB16-4C4F-8DEA-03570694B93A}" srcOrd="0" destOrd="0" parTransId="{A1CD0B47-03FC-4535-A972-2673574CE2F3}" sibTransId="{66283CB7-69B8-41D5-A569-950515985F71}"/>
    <dgm:cxn modelId="{BC486457-10A9-45DE-9EB2-EBDDC3767088}" srcId="{800EE499-D129-484D-B5C0-D0F3AC30E8B1}" destId="{11A5EA0A-517A-463B-9BA8-5EB54D7D10F8}" srcOrd="1" destOrd="0" parTransId="{E2B15CF1-464F-45CC-BFE4-6F0AA417C19E}" sibTransId="{4EA87785-B7B3-4F48-BB13-D91C5DEA8DC1}"/>
    <dgm:cxn modelId="{4765391A-D541-4601-B680-B46EBC34C4B5}" srcId="{800EE499-D129-484D-B5C0-D0F3AC30E8B1}" destId="{25EF8B53-4C57-43A4-9FE1-40C318A0AD88}" srcOrd="2" destOrd="0" parTransId="{62CE1C4C-AE05-4247-9728-BCA5F5CA780A}" sibTransId="{F463D266-32E5-414A-9781-DA46FFE60955}"/>
    <dgm:cxn modelId="{D803FE4C-829B-43B0-809B-815AA12C57C1}" type="presOf" srcId="{800EE499-D129-484D-B5C0-D0F3AC30E8B1}" destId="{3A30B1D0-F146-41C6-9373-8CC849B0566C}" srcOrd="0" destOrd="0" presId="urn:microsoft.com/office/officeart/2005/8/layout/vList3"/>
    <dgm:cxn modelId="{0D668FE4-EFED-4F60-B968-0D914DB73B00}" type="presParOf" srcId="{3A30B1D0-F146-41C6-9373-8CC849B0566C}" destId="{65AAD8D9-A2BB-4BC0-ADC4-32A3E0934999}" srcOrd="0" destOrd="0" presId="urn:microsoft.com/office/officeart/2005/8/layout/vList3"/>
    <dgm:cxn modelId="{44AA30EA-CDD9-448E-965B-529F51D1B51C}" type="presParOf" srcId="{65AAD8D9-A2BB-4BC0-ADC4-32A3E0934999}" destId="{F8DF891C-0D10-4055-A8A8-3FC34ADEDC5B}" srcOrd="0" destOrd="0" presId="urn:microsoft.com/office/officeart/2005/8/layout/vList3"/>
    <dgm:cxn modelId="{87763159-6C5C-447F-A96A-F123226BAF42}" type="presParOf" srcId="{65AAD8D9-A2BB-4BC0-ADC4-32A3E0934999}" destId="{5D3E6026-A697-4D8F-84B5-C5321A8528B3}" srcOrd="1" destOrd="0" presId="urn:microsoft.com/office/officeart/2005/8/layout/vList3"/>
    <dgm:cxn modelId="{40344D7F-2D29-4F06-BB28-91164751D0AE}" type="presOf" srcId="{BEB4A0DE-FB16-4C4F-8DEA-03570694B93A}" destId="{5D3E6026-A697-4D8F-84B5-C5321A8528B3}" srcOrd="0" destOrd="0" presId="urn:microsoft.com/office/officeart/2005/8/layout/vList3"/>
    <dgm:cxn modelId="{70E5392F-C56F-4AD3-B4E4-2EAB45232563}" type="presParOf" srcId="{3A30B1D0-F146-41C6-9373-8CC849B0566C}" destId="{01F33C7F-4C3C-42D3-8542-4BC345A10B4C}" srcOrd="1" destOrd="0" presId="urn:microsoft.com/office/officeart/2005/8/layout/vList3"/>
    <dgm:cxn modelId="{EB202A6F-2DC3-42A4-B1F1-08978737442D}" type="presOf" srcId="{66283CB7-69B8-41D5-A569-950515985F71}" destId="{01F33C7F-4C3C-42D3-8542-4BC345A10B4C}" srcOrd="0" destOrd="0" presId="urn:microsoft.com/office/officeart/2005/8/layout/vList3"/>
    <dgm:cxn modelId="{36050CF7-32C6-47D6-98B5-89FD6F6D051B}" type="presParOf" srcId="{3A30B1D0-F146-41C6-9373-8CC849B0566C}" destId="{5373068E-DCEB-4D3C-BFF1-43C34CE727FD}" srcOrd="2" destOrd="0" presId="urn:microsoft.com/office/officeart/2005/8/layout/vList3"/>
    <dgm:cxn modelId="{D87AF0A4-7C30-41B3-999B-C1A53FB9A0DB}" type="presParOf" srcId="{5373068E-DCEB-4D3C-BFF1-43C34CE727FD}" destId="{48C23F44-CDC2-4998-B9C4-F737C51D3228}" srcOrd="0" destOrd="2" presId="urn:microsoft.com/office/officeart/2005/8/layout/vList3"/>
    <dgm:cxn modelId="{C5EA21CE-B8C0-4EE0-9285-FA5793326046}" type="presParOf" srcId="{5373068E-DCEB-4D3C-BFF1-43C34CE727FD}" destId="{DC27DDA6-73A4-45AF-8B52-70E594C6E063}" srcOrd="1" destOrd="2" presId="urn:microsoft.com/office/officeart/2005/8/layout/vList3"/>
    <dgm:cxn modelId="{0768273C-5980-4BB9-850C-5EDB5C730041}" type="presOf" srcId="{11A5EA0A-517A-463B-9BA8-5EB54D7D10F8}" destId="{DC27DDA6-73A4-45AF-8B52-70E594C6E063}" srcOrd="0" destOrd="0" presId="urn:microsoft.com/office/officeart/2005/8/layout/vList3"/>
    <dgm:cxn modelId="{9510AF73-50E4-418F-B1B6-2E6E95EBA554}" type="presParOf" srcId="{3A30B1D0-F146-41C6-9373-8CC849B0566C}" destId="{1BD648EC-230D-47E1-A618-F93D265B0703}" srcOrd="3" destOrd="0" presId="urn:microsoft.com/office/officeart/2005/8/layout/vList3"/>
    <dgm:cxn modelId="{CBD1A659-45F6-46F6-B99A-161CB8E78D26}" type="presOf" srcId="{4EA87785-B7B3-4F48-BB13-D91C5DEA8DC1}" destId="{1BD648EC-230D-47E1-A618-F93D265B0703}" srcOrd="0" destOrd="0" presId="urn:microsoft.com/office/officeart/2005/8/layout/vList3"/>
    <dgm:cxn modelId="{4AEA1564-8E6F-4316-81C5-425B7C47FBFA}" type="presParOf" srcId="{3A30B1D0-F146-41C6-9373-8CC849B0566C}" destId="{7D4A810A-A6D4-47BA-AF8D-AB4F73C04080}" srcOrd="4" destOrd="0" presId="urn:microsoft.com/office/officeart/2005/8/layout/vList3"/>
    <dgm:cxn modelId="{A3F028B3-F49C-4104-ACB5-F2F3682B254C}" type="presParOf" srcId="{7D4A810A-A6D4-47BA-AF8D-AB4F73C04080}" destId="{69DE5637-6198-4292-ADFF-69DC2A063BC5}" srcOrd="0" destOrd="4" presId="urn:microsoft.com/office/officeart/2005/8/layout/vList3"/>
    <dgm:cxn modelId="{AC59FD4D-8603-461A-B421-CF50427E266A}" type="presParOf" srcId="{7D4A810A-A6D4-47BA-AF8D-AB4F73C04080}" destId="{00C34D87-B2DD-493A-BAA2-1A14EA17DEB1}" srcOrd="1" destOrd="4" presId="urn:microsoft.com/office/officeart/2005/8/layout/vList3"/>
    <dgm:cxn modelId="{F0126651-04BB-4244-AB1C-064AFFBE9890}" type="presOf" srcId="{25EF8B53-4C57-43A4-9FE1-40C318A0AD88}" destId="{00C34D87-B2DD-493A-BAA2-1A14EA17DEB1}" srcOrd="0"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655774-187C-4799-8E0E-8D2123E83AC9}"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zh-CN" altLang="en-US"/>
        </a:p>
      </dgm:t>
    </dgm:pt>
    <dgm:pt modelId="{2ADE0BEF-FDEA-4DFF-800C-FABBE414E41E}">
      <dgm:prSet phldrT="[文本]"/>
      <dgm:spPr/>
      <dgm:t>
        <a:bodyPr/>
        <a:lstStyle/>
        <a:p>
          <a:r>
            <a:rPr lang="zh-CN" altLang="en-US" dirty="0" smtClean="0"/>
            <a:t>意境</a:t>
          </a:r>
          <a:endParaRPr lang="zh-CN" altLang="en-US" dirty="0"/>
        </a:p>
      </dgm:t>
    </dgm:pt>
    <dgm:pt modelId="{6148267A-857E-4458-8326-409FB608FFCA}" cxnId="{3176E35D-D0DC-4FFA-B06A-AEB088BE5C20}" type="parTrans">
      <dgm:prSet/>
      <dgm:spPr/>
      <dgm:t>
        <a:bodyPr/>
        <a:lstStyle/>
        <a:p>
          <a:endParaRPr lang="zh-CN" altLang="en-US"/>
        </a:p>
      </dgm:t>
    </dgm:pt>
    <dgm:pt modelId="{69B46983-8133-47DA-9314-943BD0A46D16}" cxnId="{3176E35D-D0DC-4FFA-B06A-AEB088BE5C20}" type="sibTrans">
      <dgm:prSet/>
      <dgm:spPr/>
      <dgm:t>
        <a:bodyPr/>
        <a:lstStyle/>
        <a:p>
          <a:endParaRPr lang="zh-CN" altLang="en-US"/>
        </a:p>
      </dgm:t>
    </dgm:pt>
    <dgm:pt modelId="{921FD643-BE7D-4855-A710-356537E12B66}">
      <dgm:prSet phldrT="[文本]"/>
      <dgm:spPr/>
      <dgm:t>
        <a:bodyPr/>
        <a:lstStyle/>
        <a:p>
          <a:r>
            <a:rPr lang="zh-CN" altLang="en-US" dirty="0" smtClean="0"/>
            <a:t>抓住意象</a:t>
          </a:r>
          <a:endParaRPr lang="zh-CN" altLang="en-US" dirty="0"/>
        </a:p>
      </dgm:t>
    </dgm:pt>
    <dgm:pt modelId="{C9F217D7-955C-4CFF-AA33-6C2651F5D5F3}" cxnId="{2464B58C-20E0-496B-820B-A0F601237E19}" type="parTrans">
      <dgm:prSet/>
      <dgm:spPr/>
      <dgm:t>
        <a:bodyPr/>
        <a:lstStyle/>
        <a:p>
          <a:endParaRPr lang="zh-CN" altLang="en-US"/>
        </a:p>
      </dgm:t>
    </dgm:pt>
    <dgm:pt modelId="{447EFAC7-702F-4DA2-9AD3-D2D6ED087933}" cxnId="{2464B58C-20E0-496B-820B-A0F601237E19}" type="sibTrans">
      <dgm:prSet/>
      <dgm:spPr/>
      <dgm:t>
        <a:bodyPr/>
        <a:lstStyle/>
        <a:p>
          <a:endParaRPr lang="zh-CN" altLang="en-US"/>
        </a:p>
      </dgm:t>
    </dgm:pt>
    <dgm:pt modelId="{62CF4B48-14BF-4E83-8185-5C49E161422F}">
      <dgm:prSet phldrT="[文本]"/>
      <dgm:spPr/>
      <dgm:t>
        <a:bodyPr/>
        <a:lstStyle/>
        <a:p>
          <a:r>
            <a:rPr lang="zh-CN" altLang="en-US" dirty="0" smtClean="0"/>
            <a:t>描绘画面</a:t>
          </a:r>
          <a:endParaRPr lang="zh-CN" altLang="en-US" dirty="0"/>
        </a:p>
      </dgm:t>
    </dgm:pt>
    <dgm:pt modelId="{67F26751-2D85-4033-B752-47B06658E864}" cxnId="{8064607D-3E43-48E5-9858-FDFD6DDC8877}" type="parTrans">
      <dgm:prSet/>
      <dgm:spPr/>
      <dgm:t>
        <a:bodyPr/>
        <a:lstStyle/>
        <a:p>
          <a:endParaRPr lang="zh-CN" altLang="en-US"/>
        </a:p>
      </dgm:t>
    </dgm:pt>
    <dgm:pt modelId="{CAD2939D-1D5E-4E19-A37D-090381016EAC}" cxnId="{8064607D-3E43-48E5-9858-FDFD6DDC8877}" type="sibTrans">
      <dgm:prSet/>
      <dgm:spPr/>
      <dgm:t>
        <a:bodyPr/>
        <a:lstStyle/>
        <a:p>
          <a:endParaRPr lang="zh-CN" altLang="en-US"/>
        </a:p>
      </dgm:t>
    </dgm:pt>
    <dgm:pt modelId="{07DFBD52-EDA3-4F06-89A5-CA25FCEFB3A2}">
      <dgm:prSet phldrT="[文本]"/>
      <dgm:spPr/>
      <dgm:t>
        <a:bodyPr/>
        <a:lstStyle/>
        <a:p>
          <a:r>
            <a:rPr lang="zh-CN" altLang="en-US" dirty="0" smtClean="0"/>
            <a:t>表达情感</a:t>
          </a:r>
          <a:endParaRPr lang="zh-CN" altLang="en-US" dirty="0"/>
        </a:p>
      </dgm:t>
    </dgm:pt>
    <dgm:pt modelId="{3D9B0732-B287-4C60-B131-C97FA1E1E6AF}" cxnId="{54071856-6920-4671-803D-FC080AE5BF6A}" type="parTrans">
      <dgm:prSet/>
      <dgm:spPr/>
      <dgm:t>
        <a:bodyPr/>
        <a:lstStyle/>
        <a:p>
          <a:endParaRPr lang="zh-CN" altLang="en-US"/>
        </a:p>
      </dgm:t>
    </dgm:pt>
    <dgm:pt modelId="{5E68241F-4FEE-4DFD-B7DF-55AB1730139E}" cxnId="{54071856-6920-4671-803D-FC080AE5BF6A}" type="sibTrans">
      <dgm:prSet/>
      <dgm:spPr/>
      <dgm:t>
        <a:bodyPr/>
        <a:lstStyle/>
        <a:p>
          <a:endParaRPr lang="zh-CN" altLang="en-US"/>
        </a:p>
      </dgm:t>
    </dgm:pt>
    <dgm:pt modelId="{23100E8E-BABE-44B0-A4AA-D18D1C3F7FFA}">
      <dgm:prSet phldrT="[文本]"/>
      <dgm:spPr/>
      <dgm:t>
        <a:bodyPr/>
        <a:lstStyle/>
        <a:p>
          <a:r>
            <a:rPr lang="zh-CN" altLang="en-US" dirty="0" smtClean="0"/>
            <a:t>营造氛围</a:t>
          </a:r>
          <a:endParaRPr lang="zh-CN" altLang="en-US" dirty="0"/>
        </a:p>
      </dgm:t>
    </dgm:pt>
    <dgm:pt modelId="{8504A2CB-423F-4068-BCD9-4E37EFA4BD33}" cxnId="{380EB1A1-1E89-46EB-BBD0-DB5F54B62000}" type="parTrans">
      <dgm:prSet/>
      <dgm:spPr/>
      <dgm:t>
        <a:bodyPr/>
        <a:lstStyle/>
        <a:p>
          <a:endParaRPr lang="zh-CN" altLang="en-US"/>
        </a:p>
      </dgm:t>
    </dgm:pt>
    <dgm:pt modelId="{E340C783-7454-4FF5-BB69-496B99567067}" cxnId="{380EB1A1-1E89-46EB-BBD0-DB5F54B62000}" type="sibTrans">
      <dgm:prSet/>
      <dgm:spPr/>
      <dgm:t>
        <a:bodyPr/>
        <a:lstStyle/>
        <a:p>
          <a:endParaRPr lang="zh-CN" altLang="en-US"/>
        </a:p>
      </dgm:t>
    </dgm:pt>
    <dgm:pt modelId="{AFBD81B7-F514-4140-B83E-86C5E91BCD4A}" type="pres">
      <dgm:prSet presAssocID="{B4655774-187C-4799-8E0E-8D2123E83AC9}" presName="cycle" presStyleCnt="0">
        <dgm:presLayoutVars>
          <dgm:chMax val="1"/>
          <dgm:dir/>
          <dgm:animLvl val="ctr"/>
          <dgm:resizeHandles val="exact"/>
        </dgm:presLayoutVars>
      </dgm:prSet>
      <dgm:spPr/>
    </dgm:pt>
    <dgm:pt modelId="{0625D752-94E8-4D0B-B03E-C5E903BBB4FC}" type="pres">
      <dgm:prSet presAssocID="{2ADE0BEF-FDEA-4DFF-800C-FABBE414E41E}" presName="centerShape" presStyleLbl="node0" presStyleIdx="0" presStyleCnt="1"/>
      <dgm:spPr/>
    </dgm:pt>
    <dgm:pt modelId="{7769DA53-C967-4967-9E91-0BB5CE08991D}" type="pres">
      <dgm:prSet presAssocID="{C9F217D7-955C-4CFF-AA33-6C2651F5D5F3}" presName="Name9" presStyleLbl="parChTrans1D2" presStyleIdx="0" presStyleCnt="4"/>
      <dgm:spPr/>
    </dgm:pt>
    <dgm:pt modelId="{0B54A8EB-95D8-46C6-91B2-96F8BE0D727E}" type="pres">
      <dgm:prSet presAssocID="{C9F217D7-955C-4CFF-AA33-6C2651F5D5F3}" presName="connTx" presStyleLbl="parChTrans1D2" presStyleIdx="0" presStyleCnt="4"/>
      <dgm:spPr/>
    </dgm:pt>
    <dgm:pt modelId="{A12A561C-1684-4E74-8A98-96012207BA93}" type="pres">
      <dgm:prSet presAssocID="{921FD643-BE7D-4855-A710-356537E12B66}" presName="node" presStyleLbl="node1" presStyleIdx="0" presStyleCnt="4">
        <dgm:presLayoutVars>
          <dgm:bulletEnabled val="1"/>
        </dgm:presLayoutVars>
      </dgm:prSet>
      <dgm:spPr/>
    </dgm:pt>
    <dgm:pt modelId="{5C0DC8D6-1727-4107-A57F-03996808DB7A}" type="pres">
      <dgm:prSet presAssocID="{67F26751-2D85-4033-B752-47B06658E864}" presName="Name9" presStyleLbl="parChTrans1D2" presStyleIdx="1" presStyleCnt="4"/>
      <dgm:spPr/>
    </dgm:pt>
    <dgm:pt modelId="{1FA2B564-357C-4839-AF49-59AE7267FB7E}" type="pres">
      <dgm:prSet presAssocID="{67F26751-2D85-4033-B752-47B06658E864}" presName="connTx" presStyleLbl="parChTrans1D2" presStyleIdx="1" presStyleCnt="4"/>
      <dgm:spPr/>
    </dgm:pt>
    <dgm:pt modelId="{9B3B9233-1EF0-454B-B877-D8547FD2EF4D}" type="pres">
      <dgm:prSet presAssocID="{62CF4B48-14BF-4E83-8185-5C49E161422F}" presName="node" presStyleLbl="node1" presStyleIdx="1" presStyleCnt="4">
        <dgm:presLayoutVars>
          <dgm:bulletEnabled val="1"/>
        </dgm:presLayoutVars>
      </dgm:prSet>
      <dgm:spPr/>
    </dgm:pt>
    <dgm:pt modelId="{25D68005-F97F-415B-A28B-B351A688C812}" type="pres">
      <dgm:prSet presAssocID="{3D9B0732-B287-4C60-B131-C97FA1E1E6AF}" presName="Name9" presStyleLbl="parChTrans1D2" presStyleIdx="2" presStyleCnt="4"/>
      <dgm:spPr/>
    </dgm:pt>
    <dgm:pt modelId="{4CC68796-3AEF-41E4-B736-19D82B0031DF}" type="pres">
      <dgm:prSet presAssocID="{3D9B0732-B287-4C60-B131-C97FA1E1E6AF}" presName="connTx" presStyleLbl="parChTrans1D2" presStyleIdx="2" presStyleCnt="4"/>
      <dgm:spPr/>
    </dgm:pt>
    <dgm:pt modelId="{8A758560-5B73-4504-B1DD-5C7216266EFE}" type="pres">
      <dgm:prSet presAssocID="{07DFBD52-EDA3-4F06-89A5-CA25FCEFB3A2}" presName="node" presStyleLbl="node1" presStyleIdx="2" presStyleCnt="4">
        <dgm:presLayoutVars>
          <dgm:bulletEnabled val="1"/>
        </dgm:presLayoutVars>
      </dgm:prSet>
      <dgm:spPr/>
    </dgm:pt>
    <dgm:pt modelId="{E3D497D4-76F1-48BC-B2E7-6454D7E1A8BF}" type="pres">
      <dgm:prSet presAssocID="{8504A2CB-423F-4068-BCD9-4E37EFA4BD33}" presName="Name9" presStyleLbl="parChTrans1D2" presStyleIdx="3" presStyleCnt="4"/>
      <dgm:spPr/>
    </dgm:pt>
    <dgm:pt modelId="{0779E9DE-8DB7-4F43-9DDF-7D6466EF687F}" type="pres">
      <dgm:prSet presAssocID="{8504A2CB-423F-4068-BCD9-4E37EFA4BD33}" presName="connTx" presStyleLbl="parChTrans1D2" presStyleIdx="3" presStyleCnt="4"/>
      <dgm:spPr/>
    </dgm:pt>
    <dgm:pt modelId="{DF1B9229-E4BA-4691-BA86-94F82C5896B2}" type="pres">
      <dgm:prSet presAssocID="{23100E8E-BABE-44B0-A4AA-D18D1C3F7FFA}" presName="node" presStyleLbl="node1" presStyleIdx="3" presStyleCnt="4">
        <dgm:presLayoutVars>
          <dgm:bulletEnabled val="1"/>
        </dgm:presLayoutVars>
      </dgm:prSet>
      <dgm:spPr/>
    </dgm:pt>
  </dgm:ptLst>
  <dgm:cxnLst>
    <dgm:cxn modelId="{3B37A313-858C-400F-99CE-E2829A005437}" type="presOf" srcId="{23100E8E-BABE-44B0-A4AA-D18D1C3F7FFA}" destId="{DF1B9229-E4BA-4691-BA86-94F82C5896B2}" srcOrd="0" destOrd="0" presId="urn:microsoft.com/office/officeart/2005/8/layout/radial1"/>
    <dgm:cxn modelId="{F0F784AA-9B37-44D7-AA84-B00B2A00A1EA}" type="presOf" srcId="{2ADE0BEF-FDEA-4DFF-800C-FABBE414E41E}" destId="{0625D752-94E8-4D0B-B03E-C5E903BBB4FC}" srcOrd="0" destOrd="0" presId="urn:microsoft.com/office/officeart/2005/8/layout/radial1"/>
    <dgm:cxn modelId="{F4C740B6-DEDC-4D36-B903-B3884BB3B73D}" type="presOf" srcId="{3D9B0732-B287-4C60-B131-C97FA1E1E6AF}" destId="{25D68005-F97F-415B-A28B-B351A688C812}" srcOrd="0" destOrd="0" presId="urn:microsoft.com/office/officeart/2005/8/layout/radial1"/>
    <dgm:cxn modelId="{380EB1A1-1E89-46EB-BBD0-DB5F54B62000}" srcId="{2ADE0BEF-FDEA-4DFF-800C-FABBE414E41E}" destId="{23100E8E-BABE-44B0-A4AA-D18D1C3F7FFA}" srcOrd="3" destOrd="0" parTransId="{8504A2CB-423F-4068-BCD9-4E37EFA4BD33}" sibTransId="{E340C783-7454-4FF5-BB69-496B99567067}"/>
    <dgm:cxn modelId="{72A39A70-AC1C-4212-BA08-946E0025BC64}" type="presOf" srcId="{62CF4B48-14BF-4E83-8185-5C49E161422F}" destId="{9B3B9233-1EF0-454B-B877-D8547FD2EF4D}" srcOrd="0" destOrd="0" presId="urn:microsoft.com/office/officeart/2005/8/layout/radial1"/>
    <dgm:cxn modelId="{E9827632-A92D-4B4C-B8C2-E970382FBADA}" type="presOf" srcId="{8504A2CB-423F-4068-BCD9-4E37EFA4BD33}" destId="{0779E9DE-8DB7-4F43-9DDF-7D6466EF687F}" srcOrd="1" destOrd="0" presId="urn:microsoft.com/office/officeart/2005/8/layout/radial1"/>
    <dgm:cxn modelId="{2464B58C-20E0-496B-820B-A0F601237E19}" srcId="{2ADE0BEF-FDEA-4DFF-800C-FABBE414E41E}" destId="{921FD643-BE7D-4855-A710-356537E12B66}" srcOrd="0" destOrd="0" parTransId="{C9F217D7-955C-4CFF-AA33-6C2651F5D5F3}" sibTransId="{447EFAC7-702F-4DA2-9AD3-D2D6ED087933}"/>
    <dgm:cxn modelId="{B69D9AA6-70FD-4AD6-B5B4-ACEB92AE8C94}" type="presOf" srcId="{67F26751-2D85-4033-B752-47B06658E864}" destId="{1FA2B564-357C-4839-AF49-59AE7267FB7E}" srcOrd="1" destOrd="0" presId="urn:microsoft.com/office/officeart/2005/8/layout/radial1"/>
    <dgm:cxn modelId="{48375620-D9B4-4E23-AFB7-67737738D949}" type="presOf" srcId="{921FD643-BE7D-4855-A710-356537E12B66}" destId="{A12A561C-1684-4E74-8A98-96012207BA93}" srcOrd="0" destOrd="0" presId="urn:microsoft.com/office/officeart/2005/8/layout/radial1"/>
    <dgm:cxn modelId="{3176E35D-D0DC-4FFA-B06A-AEB088BE5C20}" srcId="{B4655774-187C-4799-8E0E-8D2123E83AC9}" destId="{2ADE0BEF-FDEA-4DFF-800C-FABBE414E41E}" srcOrd="0" destOrd="0" parTransId="{6148267A-857E-4458-8326-409FB608FFCA}" sibTransId="{69B46983-8133-47DA-9314-943BD0A46D16}"/>
    <dgm:cxn modelId="{D670DE8B-5D9B-4CD2-8495-BCF87F5E91BA}" type="presOf" srcId="{67F26751-2D85-4033-B752-47B06658E864}" destId="{5C0DC8D6-1727-4107-A57F-03996808DB7A}" srcOrd="0" destOrd="0" presId="urn:microsoft.com/office/officeart/2005/8/layout/radial1"/>
    <dgm:cxn modelId="{F3A67826-91AE-47E7-B7DA-216C23699BA9}" type="presOf" srcId="{C9F217D7-955C-4CFF-AA33-6C2651F5D5F3}" destId="{7769DA53-C967-4967-9E91-0BB5CE08991D}" srcOrd="0" destOrd="0" presId="urn:microsoft.com/office/officeart/2005/8/layout/radial1"/>
    <dgm:cxn modelId="{34AFC6BB-95FA-47BC-BDDE-070D11E502B3}" type="presOf" srcId="{C9F217D7-955C-4CFF-AA33-6C2651F5D5F3}" destId="{0B54A8EB-95D8-46C6-91B2-96F8BE0D727E}" srcOrd="1" destOrd="0" presId="urn:microsoft.com/office/officeart/2005/8/layout/radial1"/>
    <dgm:cxn modelId="{54071856-6920-4671-803D-FC080AE5BF6A}" srcId="{2ADE0BEF-FDEA-4DFF-800C-FABBE414E41E}" destId="{07DFBD52-EDA3-4F06-89A5-CA25FCEFB3A2}" srcOrd="2" destOrd="0" parTransId="{3D9B0732-B287-4C60-B131-C97FA1E1E6AF}" sibTransId="{5E68241F-4FEE-4DFD-B7DF-55AB1730139E}"/>
    <dgm:cxn modelId="{572F8552-1EEC-4B6F-9ED9-19F0AC974E6F}" type="presOf" srcId="{8504A2CB-423F-4068-BCD9-4E37EFA4BD33}" destId="{E3D497D4-76F1-48BC-B2E7-6454D7E1A8BF}" srcOrd="0" destOrd="0" presId="urn:microsoft.com/office/officeart/2005/8/layout/radial1"/>
    <dgm:cxn modelId="{8064607D-3E43-48E5-9858-FDFD6DDC8877}" srcId="{2ADE0BEF-FDEA-4DFF-800C-FABBE414E41E}" destId="{62CF4B48-14BF-4E83-8185-5C49E161422F}" srcOrd="1" destOrd="0" parTransId="{67F26751-2D85-4033-B752-47B06658E864}" sibTransId="{CAD2939D-1D5E-4E19-A37D-090381016EAC}"/>
    <dgm:cxn modelId="{F1EBE110-63F2-4ADB-B6AE-892D7D4DA19E}" type="presOf" srcId="{B4655774-187C-4799-8E0E-8D2123E83AC9}" destId="{AFBD81B7-F514-4140-B83E-86C5E91BCD4A}" srcOrd="0" destOrd="0" presId="urn:microsoft.com/office/officeart/2005/8/layout/radial1"/>
    <dgm:cxn modelId="{D21DEB37-9D8B-4D53-B479-3C0602FCE54C}" type="presOf" srcId="{3D9B0732-B287-4C60-B131-C97FA1E1E6AF}" destId="{4CC68796-3AEF-41E4-B736-19D82B0031DF}" srcOrd="1" destOrd="0" presId="urn:microsoft.com/office/officeart/2005/8/layout/radial1"/>
    <dgm:cxn modelId="{BCB52320-D5C8-4A26-B903-CC8358060C95}" type="presOf" srcId="{07DFBD52-EDA3-4F06-89A5-CA25FCEFB3A2}" destId="{8A758560-5B73-4504-B1DD-5C7216266EFE}" srcOrd="0" destOrd="0" presId="urn:microsoft.com/office/officeart/2005/8/layout/radial1"/>
    <dgm:cxn modelId="{6F03FC8C-4C27-4208-8D49-B79D993BB1B1}" type="presParOf" srcId="{AFBD81B7-F514-4140-B83E-86C5E91BCD4A}" destId="{0625D752-94E8-4D0B-B03E-C5E903BBB4FC}" srcOrd="0" destOrd="0" presId="urn:microsoft.com/office/officeart/2005/8/layout/radial1"/>
    <dgm:cxn modelId="{B0C6CFB8-9874-4459-9EFD-8BE080E01406}" type="presParOf" srcId="{AFBD81B7-F514-4140-B83E-86C5E91BCD4A}" destId="{7769DA53-C967-4967-9E91-0BB5CE08991D}" srcOrd="1" destOrd="0" presId="urn:microsoft.com/office/officeart/2005/8/layout/radial1"/>
    <dgm:cxn modelId="{A649E380-4E43-4EB5-90CF-8580168ACDD5}" type="presParOf" srcId="{7769DA53-C967-4967-9E91-0BB5CE08991D}" destId="{0B54A8EB-95D8-46C6-91B2-96F8BE0D727E}" srcOrd="0" destOrd="0" presId="urn:microsoft.com/office/officeart/2005/8/layout/radial1"/>
    <dgm:cxn modelId="{00768191-2E74-4C48-8337-27E91E20AE68}" type="presParOf" srcId="{AFBD81B7-F514-4140-B83E-86C5E91BCD4A}" destId="{A12A561C-1684-4E74-8A98-96012207BA93}" srcOrd="2" destOrd="0" presId="urn:microsoft.com/office/officeart/2005/8/layout/radial1"/>
    <dgm:cxn modelId="{F8C72EB9-420B-4EA9-873F-49F87B3AA343}" type="presParOf" srcId="{AFBD81B7-F514-4140-B83E-86C5E91BCD4A}" destId="{5C0DC8D6-1727-4107-A57F-03996808DB7A}" srcOrd="3" destOrd="0" presId="urn:microsoft.com/office/officeart/2005/8/layout/radial1"/>
    <dgm:cxn modelId="{F5B59EEB-EF29-4A25-930D-1A36F8784257}" type="presParOf" srcId="{5C0DC8D6-1727-4107-A57F-03996808DB7A}" destId="{1FA2B564-357C-4839-AF49-59AE7267FB7E}" srcOrd="0" destOrd="0" presId="urn:microsoft.com/office/officeart/2005/8/layout/radial1"/>
    <dgm:cxn modelId="{2EB65CED-A800-4CE5-BFF4-E27EFB043F1D}" type="presParOf" srcId="{AFBD81B7-F514-4140-B83E-86C5E91BCD4A}" destId="{9B3B9233-1EF0-454B-B877-D8547FD2EF4D}" srcOrd="4" destOrd="0" presId="urn:microsoft.com/office/officeart/2005/8/layout/radial1"/>
    <dgm:cxn modelId="{B8AB0653-E1D3-4D23-BD38-1255E95BE0EC}" type="presParOf" srcId="{AFBD81B7-F514-4140-B83E-86C5E91BCD4A}" destId="{25D68005-F97F-415B-A28B-B351A688C812}" srcOrd="5" destOrd="0" presId="urn:microsoft.com/office/officeart/2005/8/layout/radial1"/>
    <dgm:cxn modelId="{C8C706DD-1F5B-443A-8FF5-34693FD18147}" type="presParOf" srcId="{25D68005-F97F-415B-A28B-B351A688C812}" destId="{4CC68796-3AEF-41E4-B736-19D82B0031DF}" srcOrd="0" destOrd="0" presId="urn:microsoft.com/office/officeart/2005/8/layout/radial1"/>
    <dgm:cxn modelId="{475053C5-BD49-4F38-8301-59974A664DCD}" type="presParOf" srcId="{AFBD81B7-F514-4140-B83E-86C5E91BCD4A}" destId="{8A758560-5B73-4504-B1DD-5C7216266EFE}" srcOrd="6" destOrd="0" presId="urn:microsoft.com/office/officeart/2005/8/layout/radial1"/>
    <dgm:cxn modelId="{0515A819-2FEC-4083-BFC2-CB7EC5EEA371}" type="presParOf" srcId="{AFBD81B7-F514-4140-B83E-86C5E91BCD4A}" destId="{E3D497D4-76F1-48BC-B2E7-6454D7E1A8BF}" srcOrd="7" destOrd="0" presId="urn:microsoft.com/office/officeart/2005/8/layout/radial1"/>
    <dgm:cxn modelId="{8F52B0C5-C456-4493-B9CB-7826E81EAEA4}" type="presParOf" srcId="{E3D497D4-76F1-48BC-B2E7-6454D7E1A8BF}" destId="{0779E9DE-8DB7-4F43-9DDF-7D6466EF687F}" srcOrd="0" destOrd="0" presId="urn:microsoft.com/office/officeart/2005/8/layout/radial1"/>
    <dgm:cxn modelId="{4498EF2D-5327-4058-9D29-B3BCDBC6597A}" type="presParOf" srcId="{AFBD81B7-F514-4140-B83E-86C5E91BCD4A}" destId="{DF1B9229-E4BA-4691-BA86-94F82C5896B2}" srcOrd="8" destOrd="0" presId="urn:microsoft.com/office/officeart/2005/8/layout/radial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139F80-A41F-4296-BEDA-4E4BEC89A86F}" type="doc">
      <dgm:prSet loTypeId="urn:microsoft.com/office/officeart/2005/8/layout/cycle3" loCatId="cycle" qsTypeId="urn:microsoft.com/office/officeart/2005/8/quickstyle/simple1" qsCatId="simple" csTypeId="urn:microsoft.com/office/officeart/2005/8/colors/accent1_2" csCatId="accent1" phldr="0"/>
      <dgm:spPr/>
      <dgm:t>
        <a:bodyPr/>
        <a:p>
          <a:endParaRPr lang="zh-CN" altLang="en-US"/>
        </a:p>
      </dgm:t>
    </dgm:pt>
    <dgm:pt modelId="{ED27F895-F932-4520-A6E7-20717B1B6ABA}">
      <dgm:prSet phldrT="[文本]" phldr="0" custT="0"/>
      <dgm:spPr/>
      <dgm:t>
        <a:bodyPr vert="horz" wrap="square"/>
        <a:p>
          <a:pPr>
            <a:lnSpc>
              <a:spcPct val="100000"/>
            </a:lnSpc>
            <a:spcBef>
              <a:spcPct val="0"/>
            </a:spcBef>
            <a:spcAft>
              <a:spcPct val="35000"/>
            </a:spcAft>
          </a:pPr>
          <a:r>
            <a:rPr lang="en-US" altLang="zh-CN"/>
            <a:t>modest</a:t>
          </a:r>
          <a:r>
            <a:rPr lang="en-US" altLang="zh-CN"/>
            <a:t/>
          </a:r>
          <a:endParaRPr lang="en-US" altLang="zh-CN"/>
        </a:p>
      </dgm:t>
    </dgm:pt>
    <dgm:pt modelId="{E4F3F18A-396C-4AEE-B550-7690C2F59830}" cxnId="{48871DC1-5A7C-4B7A-8A1A-5789D757F9EF}" type="parTrans">
      <dgm:prSet/>
      <dgm:spPr/>
      <dgm:t>
        <a:bodyPr/>
        <a:p>
          <a:endParaRPr lang="zh-CN" altLang="en-US"/>
        </a:p>
      </dgm:t>
    </dgm:pt>
    <dgm:pt modelId="{7197E9C7-2BFC-4382-A4C1-AF8E70D3407A}" cxnId="{48871DC1-5A7C-4B7A-8A1A-5789D757F9EF}" type="sibTrans">
      <dgm:prSet/>
      <dgm:spPr/>
      <dgm:t>
        <a:bodyPr/>
        <a:p>
          <a:endParaRPr lang="zh-CN" altLang="en-US"/>
        </a:p>
      </dgm:t>
    </dgm:pt>
    <dgm:pt modelId="{FAC4F552-553A-4AE6-BC40-237F3697F56A}">
      <dgm:prSet phldrT="[文本]" phldr="0" custT="0"/>
      <dgm:spPr/>
      <dgm:t>
        <a:bodyPr vert="horz" wrap="square"/>
        <a:p>
          <a:pPr>
            <a:lnSpc>
              <a:spcPct val="100000"/>
            </a:lnSpc>
            <a:spcBef>
              <a:spcPct val="0"/>
            </a:spcBef>
            <a:spcAft>
              <a:spcPct val="35000"/>
            </a:spcAft>
          </a:pPr>
          <a:r>
            <a:rPr lang="en-US" altLang="zh-CN"/>
            <a:t>considerate</a:t>
          </a:r>
          <a:r>
            <a:rPr lang="en-US" altLang="zh-CN"/>
            <a:t/>
          </a:r>
          <a:endParaRPr lang="en-US" altLang="zh-CN"/>
        </a:p>
      </dgm:t>
    </dgm:pt>
    <dgm:pt modelId="{7FD9B64E-5280-4B70-903C-6F2BE28A6CE5}" cxnId="{C773FC8B-5CF5-4444-A67B-1DE1197FB687}" type="parTrans">
      <dgm:prSet/>
      <dgm:spPr/>
      <dgm:t>
        <a:bodyPr/>
        <a:p>
          <a:endParaRPr lang="zh-CN" altLang="en-US"/>
        </a:p>
      </dgm:t>
    </dgm:pt>
    <dgm:pt modelId="{C214425F-F630-4C52-8627-F2DE8D0D90BA}" cxnId="{C773FC8B-5CF5-4444-A67B-1DE1197FB687}" type="sibTrans">
      <dgm:prSet/>
      <dgm:spPr/>
      <dgm:t>
        <a:bodyPr/>
        <a:p>
          <a:endParaRPr lang="zh-CN" altLang="en-US"/>
        </a:p>
      </dgm:t>
    </dgm:pt>
    <dgm:pt modelId="{65F0DA01-8262-450D-BD62-8690C98FDAD2}">
      <dgm:prSet phldrT="[文本]" phldr="0" custT="0"/>
      <dgm:spPr/>
      <dgm:t>
        <a:bodyPr vert="horz" wrap="square"/>
        <a:p>
          <a:pPr>
            <a:lnSpc>
              <a:spcPct val="100000"/>
            </a:lnSpc>
            <a:spcBef>
              <a:spcPct val="0"/>
            </a:spcBef>
            <a:spcAft>
              <a:spcPct val="35000"/>
            </a:spcAft>
          </a:pPr>
          <a:r>
            <a:rPr lang="en-US" altLang="zh-CN"/>
            <a:t>kind</a:t>
          </a:r>
          <a:r>
            <a:rPr lang="en-US" altLang="zh-CN"/>
            <a:t/>
          </a:r>
          <a:endParaRPr lang="en-US" altLang="zh-CN"/>
        </a:p>
      </dgm:t>
    </dgm:pt>
    <dgm:pt modelId="{45A96CE7-8DBE-4F8A-87D0-854153A0DCCB}" cxnId="{62EBCE3D-1AE4-4BDE-85D1-3A6EB879DA4F}" type="parTrans">
      <dgm:prSet/>
      <dgm:spPr/>
      <dgm:t>
        <a:bodyPr/>
        <a:p>
          <a:endParaRPr lang="zh-CN" altLang="en-US"/>
        </a:p>
      </dgm:t>
    </dgm:pt>
    <dgm:pt modelId="{E3AA9C70-C00F-41C3-AC24-14264B3DF079}" cxnId="{62EBCE3D-1AE4-4BDE-85D1-3A6EB879DA4F}" type="sibTrans">
      <dgm:prSet/>
      <dgm:spPr/>
      <dgm:t>
        <a:bodyPr/>
        <a:p>
          <a:endParaRPr lang="zh-CN" altLang="en-US"/>
        </a:p>
      </dgm:t>
    </dgm:pt>
    <dgm:pt modelId="{944AD0D2-6BD8-4775-9B4A-3461CC8DB612}">
      <dgm:prSet phldrT="[文本]" phldr="0" custT="0"/>
      <dgm:spPr/>
      <dgm:t>
        <a:bodyPr vert="horz" wrap="square"/>
        <a:p>
          <a:pPr>
            <a:lnSpc>
              <a:spcPct val="100000"/>
            </a:lnSpc>
            <a:spcBef>
              <a:spcPct val="0"/>
            </a:spcBef>
            <a:spcAft>
              <a:spcPct val="35000"/>
            </a:spcAft>
          </a:pPr>
          <a:r>
            <a:rPr lang="en-US" altLang="zh-CN"/>
            <a:t>polite</a:t>
          </a:r>
          <a:r>
            <a:rPr lang="en-US" altLang="zh-CN"/>
            <a:t/>
          </a:r>
          <a:endParaRPr lang="en-US" altLang="zh-CN"/>
        </a:p>
      </dgm:t>
    </dgm:pt>
    <dgm:pt modelId="{B2A879E3-C78E-4E3B-8F77-03E9FE070EDF}" cxnId="{CFEFC917-0415-4062-A9FD-1675D3343946}" type="parTrans">
      <dgm:prSet/>
      <dgm:spPr/>
      <dgm:t>
        <a:bodyPr/>
        <a:p>
          <a:endParaRPr lang="zh-CN" altLang="en-US"/>
        </a:p>
      </dgm:t>
    </dgm:pt>
    <dgm:pt modelId="{8D86A813-F5F9-4521-8CB4-55B30CE68982}" cxnId="{CFEFC917-0415-4062-A9FD-1675D3343946}" type="sibTrans">
      <dgm:prSet/>
      <dgm:spPr/>
      <dgm:t>
        <a:bodyPr/>
        <a:p>
          <a:endParaRPr lang="zh-CN" altLang="en-US"/>
        </a:p>
      </dgm:t>
    </dgm:pt>
    <dgm:pt modelId="{F31169B2-585C-4BD6-AAB7-1E90D256C935}">
      <dgm:prSet phldrT="[文本]" phldr="0" custT="0"/>
      <dgm:spPr/>
      <dgm:t>
        <a:bodyPr vert="horz" wrap="square"/>
        <a:p>
          <a:pPr>
            <a:lnSpc>
              <a:spcPct val="100000"/>
            </a:lnSpc>
            <a:spcBef>
              <a:spcPct val="0"/>
            </a:spcBef>
            <a:spcAft>
              <a:spcPct val="35000"/>
            </a:spcAft>
          </a:pPr>
          <a:r>
            <a:rPr lang="en-US" altLang="zh-CN"/>
            <a:t>forgiving</a:t>
          </a:r>
          <a:r>
            <a:rPr lang="en-US" altLang="zh-CN"/>
            <a:t/>
          </a:r>
          <a:endParaRPr lang="en-US" altLang="zh-CN"/>
        </a:p>
      </dgm:t>
    </dgm:pt>
    <dgm:pt modelId="{EE61BEF3-F390-4F05-94B5-481342196429}" cxnId="{7622D64D-987D-4331-B5DA-000AC608B984}" type="parTrans">
      <dgm:prSet/>
      <dgm:spPr/>
      <dgm:t>
        <a:bodyPr/>
        <a:p>
          <a:endParaRPr lang="zh-CN" altLang="en-US"/>
        </a:p>
      </dgm:t>
    </dgm:pt>
    <dgm:pt modelId="{D5E542A6-2C10-4832-8E38-82821B7DF259}" cxnId="{7622D64D-987D-4331-B5DA-000AC608B984}" type="sibTrans">
      <dgm:prSet/>
      <dgm:spPr/>
      <dgm:t>
        <a:bodyPr/>
        <a:p>
          <a:endParaRPr lang="zh-CN" altLang="en-US"/>
        </a:p>
      </dgm:t>
    </dgm:pt>
    <dgm:pt modelId="{1DF4AACC-FCFE-4478-BA2F-B6B158A02CB5}" type="pres">
      <dgm:prSet presAssocID="{30139F80-A41F-4296-BEDA-4E4BEC89A86F}" presName="Name0" presStyleCnt="0">
        <dgm:presLayoutVars>
          <dgm:dir/>
          <dgm:resizeHandles val="exact"/>
        </dgm:presLayoutVars>
      </dgm:prSet>
      <dgm:spPr/>
    </dgm:pt>
    <dgm:pt modelId="{0AF41DD3-82AC-4D68-969B-AFC5197C8579}" type="pres">
      <dgm:prSet presAssocID="{30139F80-A41F-4296-BEDA-4E4BEC89A86F}" presName="cycle" presStyleCnt="0"/>
      <dgm:spPr/>
    </dgm:pt>
    <dgm:pt modelId="{22A11489-3ABA-40F8-A51D-1DD036252FB1}" type="pres">
      <dgm:prSet presAssocID="{ED27F895-F932-4520-A6E7-20717B1B6ABA}" presName="nodeFirstNode" presStyleLbl="node1" presStyleIdx="0" presStyleCnt="5">
        <dgm:presLayoutVars>
          <dgm:bulletEnabled val="1"/>
        </dgm:presLayoutVars>
      </dgm:prSet>
      <dgm:spPr/>
    </dgm:pt>
    <dgm:pt modelId="{337EB5E2-1680-494E-8F98-087A78809C28}" type="pres">
      <dgm:prSet presAssocID="{7197E9C7-2BFC-4382-A4C1-AF8E70D3407A}" presName="sibTransFirstNode" presStyleLbl="bgShp" presStyleIdx="0" presStyleCnt="1"/>
      <dgm:spPr/>
    </dgm:pt>
    <dgm:pt modelId="{688DC5BA-912A-4A40-91DF-67B2BDDD2B94}" type="pres">
      <dgm:prSet presAssocID="{FAC4F552-553A-4AE6-BC40-237F3697F56A}" presName="nodeFollowingNodes" presStyleLbl="node1" presStyleIdx="1" presStyleCnt="5">
        <dgm:presLayoutVars>
          <dgm:bulletEnabled val="1"/>
        </dgm:presLayoutVars>
      </dgm:prSet>
      <dgm:spPr/>
    </dgm:pt>
    <dgm:pt modelId="{28D855B3-3DD3-4000-8129-7193272CBB99}" type="pres">
      <dgm:prSet presAssocID="{65F0DA01-8262-450D-BD62-8690C98FDAD2}" presName="nodeFollowingNodes" presStyleLbl="node1" presStyleIdx="2" presStyleCnt="5">
        <dgm:presLayoutVars>
          <dgm:bulletEnabled val="1"/>
        </dgm:presLayoutVars>
      </dgm:prSet>
      <dgm:spPr/>
    </dgm:pt>
    <dgm:pt modelId="{BDF9D8B2-8B45-43D0-8BAF-27565E824A5E}" type="pres">
      <dgm:prSet presAssocID="{944AD0D2-6BD8-4775-9B4A-3461CC8DB612}" presName="nodeFollowingNodes" presStyleLbl="node1" presStyleIdx="3" presStyleCnt="5">
        <dgm:presLayoutVars>
          <dgm:bulletEnabled val="1"/>
        </dgm:presLayoutVars>
      </dgm:prSet>
      <dgm:spPr/>
    </dgm:pt>
    <dgm:pt modelId="{BFF1AEDD-3E7C-471E-AC6C-1F6B329BE939}" type="pres">
      <dgm:prSet presAssocID="{F31169B2-585C-4BD6-AAB7-1E90D256C935}" presName="nodeFollowingNodes" presStyleLbl="node1" presStyleIdx="4" presStyleCnt="5">
        <dgm:presLayoutVars>
          <dgm:bulletEnabled val="1"/>
        </dgm:presLayoutVars>
      </dgm:prSet>
      <dgm:spPr/>
    </dgm:pt>
  </dgm:ptLst>
  <dgm:cxnLst>
    <dgm:cxn modelId="{48871DC1-5A7C-4B7A-8A1A-5789D757F9EF}" srcId="{30139F80-A41F-4296-BEDA-4E4BEC89A86F}" destId="{ED27F895-F932-4520-A6E7-20717B1B6ABA}" srcOrd="0" destOrd="0" parTransId="{E4F3F18A-396C-4AEE-B550-7690C2F59830}" sibTransId="{7197E9C7-2BFC-4382-A4C1-AF8E70D3407A}"/>
    <dgm:cxn modelId="{C773FC8B-5CF5-4444-A67B-1DE1197FB687}" srcId="{30139F80-A41F-4296-BEDA-4E4BEC89A86F}" destId="{FAC4F552-553A-4AE6-BC40-237F3697F56A}" srcOrd="1" destOrd="0" parTransId="{7FD9B64E-5280-4B70-903C-6F2BE28A6CE5}" sibTransId="{C214425F-F630-4C52-8627-F2DE8D0D90BA}"/>
    <dgm:cxn modelId="{62EBCE3D-1AE4-4BDE-85D1-3A6EB879DA4F}" srcId="{30139F80-A41F-4296-BEDA-4E4BEC89A86F}" destId="{65F0DA01-8262-450D-BD62-8690C98FDAD2}" srcOrd="2" destOrd="0" parTransId="{45A96CE7-8DBE-4F8A-87D0-854153A0DCCB}" sibTransId="{E3AA9C70-C00F-41C3-AC24-14264B3DF079}"/>
    <dgm:cxn modelId="{CFEFC917-0415-4062-A9FD-1675D3343946}" srcId="{30139F80-A41F-4296-BEDA-4E4BEC89A86F}" destId="{944AD0D2-6BD8-4775-9B4A-3461CC8DB612}" srcOrd="3" destOrd="0" parTransId="{B2A879E3-C78E-4E3B-8F77-03E9FE070EDF}" sibTransId="{8D86A813-F5F9-4521-8CB4-55B30CE68982}"/>
    <dgm:cxn modelId="{7622D64D-987D-4331-B5DA-000AC608B984}" srcId="{30139F80-A41F-4296-BEDA-4E4BEC89A86F}" destId="{F31169B2-585C-4BD6-AAB7-1E90D256C935}" srcOrd="4" destOrd="0" parTransId="{EE61BEF3-F390-4F05-94B5-481342196429}" sibTransId="{D5E542A6-2C10-4832-8E38-82821B7DF259}"/>
    <dgm:cxn modelId="{3A2AED24-B149-4209-BCA3-51F20E89DE7A}" type="presOf" srcId="{30139F80-A41F-4296-BEDA-4E4BEC89A86F}" destId="{1DF4AACC-FCFE-4478-BA2F-B6B158A02CB5}" srcOrd="0" destOrd="0" presId="urn:microsoft.com/office/officeart/2005/8/layout/cycle3"/>
    <dgm:cxn modelId="{63822348-21C4-441B-89A1-CC7F2051077F}" type="presParOf" srcId="{1DF4AACC-FCFE-4478-BA2F-B6B158A02CB5}" destId="{0AF41DD3-82AC-4D68-969B-AFC5197C8579}" srcOrd="0" destOrd="0" presId="urn:microsoft.com/office/officeart/2005/8/layout/cycle3"/>
    <dgm:cxn modelId="{56D03900-34AF-492D-8B9B-D5D8EB652985}" type="presParOf" srcId="{0AF41DD3-82AC-4D68-969B-AFC5197C8579}" destId="{22A11489-3ABA-40F8-A51D-1DD036252FB1}" srcOrd="0" destOrd="0" presId="urn:microsoft.com/office/officeart/2005/8/layout/cycle3"/>
    <dgm:cxn modelId="{E14DCCD2-D254-4F96-8027-F2325F907A73}" type="presOf" srcId="{ED27F895-F932-4520-A6E7-20717B1B6ABA}" destId="{22A11489-3ABA-40F8-A51D-1DD036252FB1}" srcOrd="0" destOrd="0" presId="urn:microsoft.com/office/officeart/2005/8/layout/cycle3"/>
    <dgm:cxn modelId="{C1F04066-7C1F-4DFE-80E2-031B1EDA35BC}" type="presParOf" srcId="{0AF41DD3-82AC-4D68-969B-AFC5197C8579}" destId="{337EB5E2-1680-494E-8F98-087A78809C28}" srcOrd="1" destOrd="0" presId="urn:microsoft.com/office/officeart/2005/8/layout/cycle3"/>
    <dgm:cxn modelId="{A969AC96-2F92-4072-8410-2D857893FBFF}" type="presOf" srcId="{7197E9C7-2BFC-4382-A4C1-AF8E70D3407A}" destId="{337EB5E2-1680-494E-8F98-087A78809C28}" srcOrd="0" destOrd="0" presId="urn:microsoft.com/office/officeart/2005/8/layout/cycle3"/>
    <dgm:cxn modelId="{61034D69-FDD1-43E6-BCFD-836454E55825}" type="presParOf" srcId="{0AF41DD3-82AC-4D68-969B-AFC5197C8579}" destId="{688DC5BA-912A-4A40-91DF-67B2BDDD2B94}" srcOrd="2" destOrd="0" presId="urn:microsoft.com/office/officeart/2005/8/layout/cycle3"/>
    <dgm:cxn modelId="{7EBCEE23-A7FA-4BE8-83FE-46F6B2FF0C67}" type="presOf" srcId="{FAC4F552-553A-4AE6-BC40-237F3697F56A}" destId="{688DC5BA-912A-4A40-91DF-67B2BDDD2B94}" srcOrd="0" destOrd="0" presId="urn:microsoft.com/office/officeart/2005/8/layout/cycle3"/>
    <dgm:cxn modelId="{01C32ACF-DDED-4A24-A92C-0240E7FC74A9}" type="presParOf" srcId="{0AF41DD3-82AC-4D68-969B-AFC5197C8579}" destId="{28D855B3-3DD3-4000-8129-7193272CBB99}" srcOrd="3" destOrd="0" presId="urn:microsoft.com/office/officeart/2005/8/layout/cycle3"/>
    <dgm:cxn modelId="{CD89D6C6-7B1A-48C9-80BC-CB18BD2E1163}" type="presOf" srcId="{65F0DA01-8262-450D-BD62-8690C98FDAD2}" destId="{28D855B3-3DD3-4000-8129-7193272CBB99}" srcOrd="0" destOrd="0" presId="urn:microsoft.com/office/officeart/2005/8/layout/cycle3"/>
    <dgm:cxn modelId="{67FCEDA0-4428-48E2-926D-573BDCAEC261}" type="presParOf" srcId="{0AF41DD3-82AC-4D68-969B-AFC5197C8579}" destId="{BDF9D8B2-8B45-43D0-8BAF-27565E824A5E}" srcOrd="4" destOrd="0" presId="urn:microsoft.com/office/officeart/2005/8/layout/cycle3"/>
    <dgm:cxn modelId="{080084B2-D5A1-46B6-8554-562D5968EA00}" type="presOf" srcId="{944AD0D2-6BD8-4775-9B4A-3461CC8DB612}" destId="{BDF9D8B2-8B45-43D0-8BAF-27565E824A5E}" srcOrd="0" destOrd="0" presId="urn:microsoft.com/office/officeart/2005/8/layout/cycle3"/>
    <dgm:cxn modelId="{A225A63E-9443-4657-A317-C43BB22F9442}" type="presParOf" srcId="{0AF41DD3-82AC-4D68-969B-AFC5197C8579}" destId="{BFF1AEDD-3E7C-471E-AC6C-1F6B329BE939}" srcOrd="5" destOrd="0" presId="urn:microsoft.com/office/officeart/2005/8/layout/cycle3"/>
    <dgm:cxn modelId="{AA3F2579-C834-4B52-AD08-FEC07F65FB98}" type="presOf" srcId="{F31169B2-585C-4BD6-AAB7-1E90D256C935}" destId="{BFF1AEDD-3E7C-471E-AC6C-1F6B329BE939}" srcOrd="0" destOrd="0" presId="urn:microsoft.com/office/officeart/2005/8/layout/cycle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8000" cy="2544445"/>
        <a:chOff x="0" y="0"/>
        <a:chExt cx="8128000" cy="2544445"/>
      </a:xfrm>
    </dsp:grpSpPr>
    <dsp:sp modelId="{5D3E6026-A697-4D8F-84B5-C5321A8528B3}">
      <dsp:nvSpPr>
        <dsp:cNvPr id="4" name="五边形 3"/>
        <dsp:cNvSpPr/>
      </dsp:nvSpPr>
      <dsp:spPr bwMode="white">
        <a:xfrm rot="10800000">
          <a:off x="1543186" y="0"/>
          <a:ext cx="5405120" cy="726984"/>
        </a:xfrm>
        <a:prstGeom prst="homePlate">
          <a:avLst/>
        </a:prstGeom>
      </dsp:spPr>
      <dsp:style>
        <a:lnRef idx="2">
          <a:schemeClr val="lt1"/>
        </a:lnRef>
        <a:fillRef idx="1">
          <a:schemeClr val="accent1"/>
        </a:fillRef>
        <a:effectRef idx="0">
          <a:scrgbClr r="0" g="0" b="0"/>
        </a:effectRef>
        <a:fontRef idx="minor">
          <a:schemeClr val="lt1"/>
        </a:fontRef>
      </dsp:style>
      <dsp:txBody>
        <a:bodyPr rot="10800000" vert="horz" wrap="square" lIns="320579" tIns="106680" rIns="199136" bIns="106680" anchor="ctr"/>
        <a:lstStyle>
          <a:lvl1pPr algn="ctr">
            <a:defRPr sz="28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buNone/>
          </a:pPr>
          <a:r>
            <a:rPr lang="zh-CN" altLang="en-US"/>
            <a:t>文章缺乏生命力、灵动感</a:t>
          </a:r>
          <a:endParaRPr lang="zh-CN" altLang="en-US"/>
        </a:p>
      </dsp:txBody>
      <dsp:txXfrm rot="10800000">
        <a:off x="1543186" y="0"/>
        <a:ext cx="5405120" cy="726984"/>
      </dsp:txXfrm>
    </dsp:sp>
    <dsp:sp modelId="{F8DF891C-0D10-4055-A8A8-3FC34ADEDC5B}">
      <dsp:nvSpPr>
        <dsp:cNvPr id="3" name="椭圆 2"/>
        <dsp:cNvSpPr/>
      </dsp:nvSpPr>
      <dsp:spPr bwMode="white">
        <a:xfrm>
          <a:off x="1179694" y="0"/>
          <a:ext cx="726984" cy="726984"/>
        </a:xfrm>
        <a:prstGeom prst="ellipse">
          <a:avLst/>
        </a:prstGeom>
      </dsp:spPr>
      <dsp:style>
        <a:lnRef idx="2">
          <a:schemeClr val="lt1"/>
        </a:lnRef>
        <a:fillRef idx="1">
          <a:schemeClr val="accent1">
            <a:tint val="50000"/>
          </a:schemeClr>
        </a:fillRef>
        <a:effectRef idx="0">
          <a:scrgbClr r="0" g="0" b="0"/>
        </a:effectRef>
        <a:fontRef idx="minor"/>
      </dsp:style>
      <dsp:txXfrm>
        <a:off x="1179694" y="0"/>
        <a:ext cx="726984" cy="726984"/>
      </dsp:txXfrm>
    </dsp:sp>
    <dsp:sp modelId="{DC27DDA6-73A4-45AF-8B52-70E594C6E063}">
      <dsp:nvSpPr>
        <dsp:cNvPr id="6" name="五边形 5"/>
        <dsp:cNvSpPr/>
      </dsp:nvSpPr>
      <dsp:spPr bwMode="white">
        <a:xfrm rot="10800000">
          <a:off x="1543186" y="908730"/>
          <a:ext cx="5405120" cy="726984"/>
        </a:xfrm>
        <a:prstGeom prst="homePlate">
          <a:avLst/>
        </a:prstGeom>
      </dsp:spPr>
      <dsp:style>
        <a:lnRef idx="2">
          <a:schemeClr val="lt1"/>
        </a:lnRef>
        <a:fillRef idx="1">
          <a:schemeClr val="accent1"/>
        </a:fillRef>
        <a:effectRef idx="0">
          <a:scrgbClr r="0" g="0" b="0"/>
        </a:effectRef>
        <a:fontRef idx="minor">
          <a:schemeClr val="lt1"/>
        </a:fontRef>
      </dsp:style>
      <dsp:txBody>
        <a:bodyPr rot="10800000" vert="horz" wrap="square" lIns="320579" tIns="106680" rIns="199136" bIns="106680" anchor="ctr"/>
        <a:lstStyle>
          <a:lvl1pPr algn="ctr">
            <a:defRPr sz="28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buNone/>
          </a:pPr>
          <a:r>
            <a:rPr lang="zh-CN" altLang="en-US"/>
            <a:t>情节构思缺乏思维高度、深度</a:t>
          </a:r>
          <a:endParaRPr lang="zh-CN" altLang="en-US"/>
        </a:p>
      </dsp:txBody>
      <dsp:txXfrm rot="10800000">
        <a:off x="1543186" y="908730"/>
        <a:ext cx="5405120" cy="726984"/>
      </dsp:txXfrm>
    </dsp:sp>
    <dsp:sp modelId="{48C23F44-CDC2-4998-B9C4-F737C51D3228}">
      <dsp:nvSpPr>
        <dsp:cNvPr id="5" name="椭圆 4"/>
        <dsp:cNvSpPr/>
      </dsp:nvSpPr>
      <dsp:spPr bwMode="white">
        <a:xfrm>
          <a:off x="1179694" y="908730"/>
          <a:ext cx="726984" cy="726984"/>
        </a:xfrm>
        <a:prstGeom prst="ellipse">
          <a:avLst/>
        </a:prstGeom>
      </dsp:spPr>
      <dsp:style>
        <a:lnRef idx="2">
          <a:schemeClr val="lt1"/>
        </a:lnRef>
        <a:fillRef idx="1">
          <a:schemeClr val="accent1">
            <a:tint val="50000"/>
          </a:schemeClr>
        </a:fillRef>
        <a:effectRef idx="0">
          <a:scrgbClr r="0" g="0" b="0"/>
        </a:effectRef>
        <a:fontRef idx="minor"/>
      </dsp:style>
      <dsp:txXfrm>
        <a:off x="1179694" y="908730"/>
        <a:ext cx="726984" cy="726984"/>
      </dsp:txXfrm>
    </dsp:sp>
    <dsp:sp modelId="{00C34D87-B2DD-493A-BAA2-1A14EA17DEB1}">
      <dsp:nvSpPr>
        <dsp:cNvPr id="8" name="五边形 7"/>
        <dsp:cNvSpPr/>
      </dsp:nvSpPr>
      <dsp:spPr bwMode="white">
        <a:xfrm rot="10800000">
          <a:off x="1543186" y="1817461"/>
          <a:ext cx="5405120" cy="726984"/>
        </a:xfrm>
        <a:prstGeom prst="homePlate">
          <a:avLst/>
        </a:prstGeom>
      </dsp:spPr>
      <dsp:style>
        <a:lnRef idx="2">
          <a:schemeClr val="lt1"/>
        </a:lnRef>
        <a:fillRef idx="1">
          <a:schemeClr val="accent1"/>
        </a:fillRef>
        <a:effectRef idx="0">
          <a:scrgbClr r="0" g="0" b="0"/>
        </a:effectRef>
        <a:fontRef idx="minor">
          <a:schemeClr val="lt1"/>
        </a:fontRef>
      </dsp:style>
      <dsp:txBody>
        <a:bodyPr rot="10800000" vert="horz" wrap="square" lIns="320579" tIns="106680" rIns="199136" bIns="106680" anchor="ctr"/>
        <a:lstStyle>
          <a:lvl1pPr algn="ctr">
            <a:defRPr sz="28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buNone/>
          </a:pPr>
          <a:r>
            <a:rPr lang="zh-CN" altLang="en-US"/>
            <a:t>不能巧取角度、错失有效信息</a:t>
          </a:r>
          <a:endParaRPr lang="zh-CN" altLang="en-US"/>
        </a:p>
      </dsp:txBody>
      <dsp:txXfrm rot="10800000">
        <a:off x="1543186" y="1817461"/>
        <a:ext cx="5405120" cy="726984"/>
      </dsp:txXfrm>
    </dsp:sp>
    <dsp:sp modelId="{69DE5637-6198-4292-ADFF-69DC2A063BC5}">
      <dsp:nvSpPr>
        <dsp:cNvPr id="7" name="椭圆 6"/>
        <dsp:cNvSpPr/>
      </dsp:nvSpPr>
      <dsp:spPr bwMode="white">
        <a:xfrm>
          <a:off x="1179694" y="1817461"/>
          <a:ext cx="726984" cy="726984"/>
        </a:xfrm>
        <a:prstGeom prst="ellipse">
          <a:avLst/>
        </a:prstGeom>
      </dsp:spPr>
      <dsp:style>
        <a:lnRef idx="2">
          <a:schemeClr val="lt1"/>
        </a:lnRef>
        <a:fillRef idx="1">
          <a:schemeClr val="accent1">
            <a:tint val="50000"/>
          </a:schemeClr>
        </a:fillRef>
        <a:effectRef idx="0">
          <a:scrgbClr r="0" g="0" b="0"/>
        </a:effectRef>
        <a:fontRef idx="minor"/>
      </dsp:style>
      <dsp:txXfrm>
        <a:off x="1179694" y="1817461"/>
        <a:ext cx="726984" cy="726984"/>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372475" cy="2510155"/>
        <a:chOff x="0" y="0"/>
        <a:chExt cx="8372475" cy="2510155"/>
      </a:xfrm>
    </dsp:grpSpPr>
    <dsp:sp modelId="{5D3E6026-A697-4D8F-84B5-C5321A8528B3}">
      <dsp:nvSpPr>
        <dsp:cNvPr id="4" name="五边形 3"/>
        <dsp:cNvSpPr/>
      </dsp:nvSpPr>
      <dsp:spPr bwMode="white">
        <a:xfrm rot="10800000">
          <a:off x="1581686" y="0"/>
          <a:ext cx="5567696" cy="717187"/>
        </a:xfrm>
        <a:prstGeom prst="homePlate">
          <a:avLst/>
        </a:prstGeom>
      </dsp:spPr>
      <dsp:style>
        <a:lnRef idx="2">
          <a:schemeClr val="lt1"/>
        </a:lnRef>
        <a:fillRef idx="1">
          <a:schemeClr val="accent1"/>
        </a:fillRef>
        <a:effectRef idx="0">
          <a:scrgbClr r="0" g="0" b="0"/>
        </a:effectRef>
        <a:fontRef idx="minor">
          <a:schemeClr val="lt1"/>
        </a:fontRef>
      </dsp:style>
      <dsp:txBody>
        <a:bodyPr rot="10800000" lIns="316259" tIns="118109" rIns="220472" bIns="118109" anchor="ctr"/>
        <a:lstStyle>
          <a:lvl1pPr algn="ctr">
            <a:defRPr sz="31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buNone/>
          </a:pPr>
          <a:r>
            <a:rPr lang="zh-CN" altLang="en-US"/>
            <a:t>文章立意肤浅、缺乏思想</a:t>
          </a:r>
          <a:endParaRPr lang="zh-CN" altLang="en-US"/>
        </a:p>
      </dsp:txBody>
      <dsp:txXfrm rot="10800000">
        <a:off x="1581686" y="0"/>
        <a:ext cx="5567696" cy="717187"/>
      </dsp:txXfrm>
    </dsp:sp>
    <dsp:sp modelId="{F8DF891C-0D10-4055-A8A8-3FC34ADEDC5B}">
      <dsp:nvSpPr>
        <dsp:cNvPr id="3" name="椭圆 2"/>
        <dsp:cNvSpPr/>
      </dsp:nvSpPr>
      <dsp:spPr bwMode="white">
        <a:xfrm>
          <a:off x="1223093" y="0"/>
          <a:ext cx="717187" cy="717187"/>
        </a:xfrm>
        <a:prstGeom prst="ellipse">
          <a:avLst/>
        </a:prstGeom>
      </dsp:spPr>
      <dsp:style>
        <a:lnRef idx="2">
          <a:schemeClr val="lt1"/>
        </a:lnRef>
        <a:fillRef idx="1">
          <a:schemeClr val="accent1">
            <a:tint val="50000"/>
          </a:schemeClr>
        </a:fillRef>
        <a:effectRef idx="0">
          <a:scrgbClr r="0" g="0" b="0"/>
        </a:effectRef>
        <a:fontRef idx="minor"/>
      </dsp:style>
      <dsp:txXfrm>
        <a:off x="1223093" y="0"/>
        <a:ext cx="717187" cy="717187"/>
      </dsp:txXfrm>
    </dsp:sp>
    <dsp:sp modelId="{DC27DDA6-73A4-45AF-8B52-70E594C6E063}">
      <dsp:nvSpPr>
        <dsp:cNvPr id="6" name="五边形 5"/>
        <dsp:cNvSpPr/>
      </dsp:nvSpPr>
      <dsp:spPr bwMode="white">
        <a:xfrm rot="10800000">
          <a:off x="1581686" y="896484"/>
          <a:ext cx="5567696" cy="717187"/>
        </a:xfrm>
        <a:prstGeom prst="homePlate">
          <a:avLst/>
        </a:prstGeom>
      </dsp:spPr>
      <dsp:style>
        <a:lnRef idx="2">
          <a:schemeClr val="lt1"/>
        </a:lnRef>
        <a:fillRef idx="1">
          <a:schemeClr val="accent1"/>
        </a:fillRef>
        <a:effectRef idx="0">
          <a:scrgbClr r="0" g="0" b="0"/>
        </a:effectRef>
        <a:fontRef idx="minor">
          <a:schemeClr val="lt1"/>
        </a:fontRef>
      </dsp:style>
      <dsp:txBody>
        <a:bodyPr rot="10800000" lIns="316259" tIns="118109" rIns="220472" bIns="118109" anchor="ctr"/>
        <a:lstStyle>
          <a:lvl1pPr algn="ctr">
            <a:defRPr sz="31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buNone/>
          </a:pPr>
          <a:r>
            <a:rPr lang="zh-CN" altLang="en-US"/>
            <a:t>文章思维偏离、导致离题</a:t>
          </a:r>
          <a:endParaRPr lang="zh-CN" altLang="en-US"/>
        </a:p>
      </dsp:txBody>
      <dsp:txXfrm rot="10800000">
        <a:off x="1581686" y="896484"/>
        <a:ext cx="5567696" cy="717187"/>
      </dsp:txXfrm>
    </dsp:sp>
    <dsp:sp modelId="{48C23F44-CDC2-4998-B9C4-F737C51D3228}">
      <dsp:nvSpPr>
        <dsp:cNvPr id="5" name="椭圆 4"/>
        <dsp:cNvSpPr/>
      </dsp:nvSpPr>
      <dsp:spPr bwMode="white">
        <a:xfrm>
          <a:off x="1223093" y="896484"/>
          <a:ext cx="717187" cy="717187"/>
        </a:xfrm>
        <a:prstGeom prst="ellipse">
          <a:avLst/>
        </a:prstGeom>
      </dsp:spPr>
      <dsp:style>
        <a:lnRef idx="2">
          <a:schemeClr val="lt1"/>
        </a:lnRef>
        <a:fillRef idx="1">
          <a:schemeClr val="accent1">
            <a:tint val="50000"/>
          </a:schemeClr>
        </a:fillRef>
        <a:effectRef idx="0">
          <a:scrgbClr r="0" g="0" b="0"/>
        </a:effectRef>
        <a:fontRef idx="minor"/>
      </dsp:style>
      <dsp:txXfrm>
        <a:off x="1223093" y="896484"/>
        <a:ext cx="717187" cy="717187"/>
      </dsp:txXfrm>
    </dsp:sp>
    <dsp:sp modelId="{00C34D87-B2DD-493A-BAA2-1A14EA17DEB1}">
      <dsp:nvSpPr>
        <dsp:cNvPr id="8" name="五边形 7"/>
        <dsp:cNvSpPr/>
      </dsp:nvSpPr>
      <dsp:spPr bwMode="white">
        <a:xfrm rot="10800000">
          <a:off x="1581686" y="1792968"/>
          <a:ext cx="5567696" cy="717187"/>
        </a:xfrm>
        <a:prstGeom prst="homePlate">
          <a:avLst/>
        </a:prstGeom>
      </dsp:spPr>
      <dsp:style>
        <a:lnRef idx="2">
          <a:schemeClr val="lt1"/>
        </a:lnRef>
        <a:fillRef idx="1">
          <a:schemeClr val="accent1"/>
        </a:fillRef>
        <a:effectRef idx="0">
          <a:scrgbClr r="0" g="0" b="0"/>
        </a:effectRef>
        <a:fontRef idx="minor">
          <a:schemeClr val="lt1"/>
        </a:fontRef>
      </dsp:style>
      <dsp:txBody>
        <a:bodyPr rot="10800000" lIns="316259" tIns="118109" rIns="220472" bIns="118109" anchor="ctr"/>
        <a:lstStyle>
          <a:lvl1pPr algn="ctr">
            <a:defRPr sz="31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buNone/>
          </a:pPr>
          <a:r>
            <a:rPr lang="zh-CN" altLang="en-US"/>
            <a:t>。。。。。。</a:t>
          </a:r>
          <a:endParaRPr lang="zh-CN" altLang="en-US"/>
        </a:p>
      </dsp:txBody>
      <dsp:txXfrm rot="10800000">
        <a:off x="1581686" y="1792968"/>
        <a:ext cx="5567696" cy="717187"/>
      </dsp:txXfrm>
    </dsp:sp>
    <dsp:sp modelId="{69DE5637-6198-4292-ADFF-69DC2A063BC5}">
      <dsp:nvSpPr>
        <dsp:cNvPr id="7" name="椭圆 6"/>
        <dsp:cNvSpPr/>
      </dsp:nvSpPr>
      <dsp:spPr bwMode="white">
        <a:xfrm>
          <a:off x="1223093" y="1792968"/>
          <a:ext cx="717187" cy="717187"/>
        </a:xfrm>
        <a:prstGeom prst="ellipse">
          <a:avLst/>
        </a:prstGeom>
      </dsp:spPr>
      <dsp:style>
        <a:lnRef idx="2">
          <a:schemeClr val="lt1"/>
        </a:lnRef>
        <a:fillRef idx="1">
          <a:schemeClr val="accent1">
            <a:tint val="50000"/>
          </a:schemeClr>
        </a:fillRef>
        <a:effectRef idx="0">
          <a:scrgbClr r="0" g="0" b="0"/>
        </a:effectRef>
        <a:fontRef idx="minor"/>
      </dsp:style>
      <dsp:txXfrm>
        <a:off x="1223093" y="1792968"/>
        <a:ext cx="717187" cy="7171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5D752-94E8-4D0B-B03E-C5E903BBB4FC}">
      <dsp:nvSpPr>
        <dsp:cNvPr id="0" name=""/>
        <dsp:cNvSpPr/>
      </dsp:nvSpPr>
      <dsp:spPr>
        <a:xfrm>
          <a:off x="3553411" y="2113251"/>
          <a:ext cx="1606144" cy="16061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zh-CN" altLang="en-US" sz="4200" kern="1200" dirty="0" smtClean="0"/>
            <a:t>意境</a:t>
          </a:r>
          <a:endParaRPr lang="zh-CN" altLang="en-US" sz="4200" kern="1200" dirty="0"/>
        </a:p>
      </dsp:txBody>
      <dsp:txXfrm>
        <a:off x="3788625" y="2348465"/>
        <a:ext cx="1135716" cy="1135716"/>
      </dsp:txXfrm>
    </dsp:sp>
    <dsp:sp modelId="{7769DA53-C967-4967-9E91-0BB5CE08991D}">
      <dsp:nvSpPr>
        <dsp:cNvPr id="0" name=""/>
        <dsp:cNvSpPr/>
      </dsp:nvSpPr>
      <dsp:spPr>
        <a:xfrm rot="16200000">
          <a:off x="4114407" y="1854584"/>
          <a:ext cx="484152" cy="33181"/>
        </a:xfrm>
        <a:custGeom>
          <a:avLst/>
          <a:gdLst/>
          <a:ahLst/>
          <a:cxnLst/>
          <a:rect l="0" t="0" r="0" b="0"/>
          <a:pathLst>
            <a:path>
              <a:moveTo>
                <a:pt x="0" y="16590"/>
              </a:moveTo>
              <a:lnTo>
                <a:pt x="484152" y="165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4344380" y="1859071"/>
        <a:ext cx="24207" cy="24207"/>
      </dsp:txXfrm>
    </dsp:sp>
    <dsp:sp modelId="{A12A561C-1684-4E74-8A98-96012207BA93}">
      <dsp:nvSpPr>
        <dsp:cNvPr id="0" name=""/>
        <dsp:cNvSpPr/>
      </dsp:nvSpPr>
      <dsp:spPr>
        <a:xfrm>
          <a:off x="3553411" y="22954"/>
          <a:ext cx="1606144" cy="16061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CN" altLang="en-US" sz="3600" kern="1200" dirty="0" smtClean="0"/>
            <a:t>抓住意象</a:t>
          </a:r>
          <a:endParaRPr lang="zh-CN" altLang="en-US" sz="3600" kern="1200" dirty="0"/>
        </a:p>
      </dsp:txBody>
      <dsp:txXfrm>
        <a:off x="3788625" y="258168"/>
        <a:ext cx="1135716" cy="1135716"/>
      </dsp:txXfrm>
    </dsp:sp>
    <dsp:sp modelId="{5C0DC8D6-1727-4107-A57F-03996808DB7A}">
      <dsp:nvSpPr>
        <dsp:cNvPr id="0" name=""/>
        <dsp:cNvSpPr/>
      </dsp:nvSpPr>
      <dsp:spPr>
        <a:xfrm>
          <a:off x="5159556" y="2899733"/>
          <a:ext cx="484152" cy="33181"/>
        </a:xfrm>
        <a:custGeom>
          <a:avLst/>
          <a:gdLst/>
          <a:ahLst/>
          <a:cxnLst/>
          <a:rect l="0" t="0" r="0" b="0"/>
          <a:pathLst>
            <a:path>
              <a:moveTo>
                <a:pt x="0" y="16590"/>
              </a:moveTo>
              <a:lnTo>
                <a:pt x="484152" y="165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389528" y="2904220"/>
        <a:ext cx="24207" cy="24207"/>
      </dsp:txXfrm>
    </dsp:sp>
    <dsp:sp modelId="{9B3B9233-1EF0-454B-B877-D8547FD2EF4D}">
      <dsp:nvSpPr>
        <dsp:cNvPr id="0" name=""/>
        <dsp:cNvSpPr/>
      </dsp:nvSpPr>
      <dsp:spPr>
        <a:xfrm>
          <a:off x="5643708" y="2113251"/>
          <a:ext cx="1606144" cy="16061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CN" altLang="en-US" sz="3600" kern="1200" dirty="0" smtClean="0"/>
            <a:t>描绘画面</a:t>
          </a:r>
          <a:endParaRPr lang="zh-CN" altLang="en-US" sz="3600" kern="1200" dirty="0"/>
        </a:p>
      </dsp:txBody>
      <dsp:txXfrm>
        <a:off x="5878922" y="2348465"/>
        <a:ext cx="1135716" cy="1135716"/>
      </dsp:txXfrm>
    </dsp:sp>
    <dsp:sp modelId="{25D68005-F97F-415B-A28B-B351A688C812}">
      <dsp:nvSpPr>
        <dsp:cNvPr id="0" name=""/>
        <dsp:cNvSpPr/>
      </dsp:nvSpPr>
      <dsp:spPr>
        <a:xfrm rot="5400000">
          <a:off x="4114407" y="3944881"/>
          <a:ext cx="484152" cy="33181"/>
        </a:xfrm>
        <a:custGeom>
          <a:avLst/>
          <a:gdLst/>
          <a:ahLst/>
          <a:cxnLst/>
          <a:rect l="0" t="0" r="0" b="0"/>
          <a:pathLst>
            <a:path>
              <a:moveTo>
                <a:pt x="0" y="16590"/>
              </a:moveTo>
              <a:lnTo>
                <a:pt x="484152" y="165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4344380" y="3949368"/>
        <a:ext cx="24207" cy="24207"/>
      </dsp:txXfrm>
    </dsp:sp>
    <dsp:sp modelId="{8A758560-5B73-4504-B1DD-5C7216266EFE}">
      <dsp:nvSpPr>
        <dsp:cNvPr id="0" name=""/>
        <dsp:cNvSpPr/>
      </dsp:nvSpPr>
      <dsp:spPr>
        <a:xfrm>
          <a:off x="3553411" y="4203548"/>
          <a:ext cx="1606144" cy="16061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CN" altLang="en-US" sz="3600" kern="1200" dirty="0" smtClean="0"/>
            <a:t>表达情感</a:t>
          </a:r>
          <a:endParaRPr lang="zh-CN" altLang="en-US" sz="3600" kern="1200" dirty="0"/>
        </a:p>
      </dsp:txBody>
      <dsp:txXfrm>
        <a:off x="3788625" y="4438762"/>
        <a:ext cx="1135716" cy="1135716"/>
      </dsp:txXfrm>
    </dsp:sp>
    <dsp:sp modelId="{E3D497D4-76F1-48BC-B2E7-6454D7E1A8BF}">
      <dsp:nvSpPr>
        <dsp:cNvPr id="0" name=""/>
        <dsp:cNvSpPr/>
      </dsp:nvSpPr>
      <dsp:spPr>
        <a:xfrm rot="10800000">
          <a:off x="3069259" y="2899733"/>
          <a:ext cx="484152" cy="33181"/>
        </a:xfrm>
        <a:custGeom>
          <a:avLst/>
          <a:gdLst/>
          <a:ahLst/>
          <a:cxnLst/>
          <a:rect l="0" t="0" r="0" b="0"/>
          <a:pathLst>
            <a:path>
              <a:moveTo>
                <a:pt x="0" y="16590"/>
              </a:moveTo>
              <a:lnTo>
                <a:pt x="484152" y="165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0800000">
        <a:off x="3299231" y="2904220"/>
        <a:ext cx="24207" cy="24207"/>
      </dsp:txXfrm>
    </dsp:sp>
    <dsp:sp modelId="{DF1B9229-E4BA-4691-BA86-94F82C5896B2}">
      <dsp:nvSpPr>
        <dsp:cNvPr id="0" name=""/>
        <dsp:cNvSpPr/>
      </dsp:nvSpPr>
      <dsp:spPr>
        <a:xfrm>
          <a:off x="1463114" y="2113251"/>
          <a:ext cx="1606144" cy="16061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CN" altLang="en-US" sz="3600" kern="1200" dirty="0" smtClean="0"/>
            <a:t>营造氛围</a:t>
          </a:r>
          <a:endParaRPr lang="zh-CN" altLang="en-US" sz="3600" kern="1200" dirty="0"/>
        </a:p>
      </dsp:txBody>
      <dsp:txXfrm>
        <a:off x="1698328" y="2348465"/>
        <a:ext cx="1135716" cy="1135716"/>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224010" cy="5640070"/>
        <a:chOff x="0" y="0"/>
        <a:chExt cx="9224010" cy="5640070"/>
      </a:xfrm>
    </dsp:grpSpPr>
    <dsp:sp modelId="{337EB5E2-1680-494E-8F98-087A78809C28}">
      <dsp:nvSpPr>
        <dsp:cNvPr id="4" name="环形箭头 3"/>
        <dsp:cNvSpPr/>
      </dsp:nvSpPr>
      <dsp:spPr bwMode="white">
        <a:xfrm>
          <a:off x="1858162" y="6190"/>
          <a:ext cx="5507686" cy="5507686"/>
        </a:xfrm>
        <a:prstGeom prst="circularArrow">
          <a:avLst>
            <a:gd name="adj1" fmla="val 5000"/>
            <a:gd name="adj2" fmla="val 360000"/>
            <a:gd name="adj3" fmla="val 13710130"/>
            <a:gd name="adj4" fmla="val 17361747"/>
            <a:gd name="adj5" fmla="val 5500"/>
          </a:avLst>
        </a:prstGeom>
      </dsp:spPr>
      <dsp:style>
        <a:lnRef idx="0">
          <a:schemeClr val="accent1"/>
        </a:lnRef>
        <a:fillRef idx="1">
          <a:schemeClr val="accent1">
            <a:tint val="40000"/>
          </a:schemeClr>
        </a:fillRef>
        <a:effectRef idx="0">
          <a:scrgbClr r="0" g="0" b="0"/>
        </a:effectRef>
        <a:fontRef idx="minor"/>
      </dsp:style>
      <dsp:txXfrm>
        <a:off x="1858162" y="6190"/>
        <a:ext cx="5507686" cy="5507686"/>
      </dsp:txXfrm>
    </dsp:sp>
    <dsp:sp modelId="{22A11489-3ABA-40F8-A51D-1DD036252FB1}">
      <dsp:nvSpPr>
        <dsp:cNvPr id="3" name="圆角矩形 2"/>
        <dsp:cNvSpPr/>
      </dsp:nvSpPr>
      <dsp:spPr bwMode="white">
        <a:xfrm>
          <a:off x="3287379" y="0"/>
          <a:ext cx="2649251" cy="1324626"/>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37160" tIns="137160" rIns="137160" bIns="137160" anchor="ctr"/>
        <a:lstStyle>
          <a:lvl1pPr algn="ctr">
            <a:defRPr sz="36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en-US" altLang="zh-CN"/>
            <a:t>modest</a:t>
          </a:r>
          <a:endParaRPr lang="en-US" altLang="zh-CN"/>
        </a:p>
      </dsp:txBody>
      <dsp:txXfrm>
        <a:off x="3287379" y="0"/>
        <a:ext cx="2649251" cy="1324626"/>
      </dsp:txXfrm>
    </dsp:sp>
    <dsp:sp modelId="{688DC5BA-912A-4A40-91DF-67B2BDDD2B94}">
      <dsp:nvSpPr>
        <dsp:cNvPr id="5" name="圆角矩形 4"/>
        <dsp:cNvSpPr/>
      </dsp:nvSpPr>
      <dsp:spPr bwMode="white">
        <a:xfrm>
          <a:off x="5556143" y="1648353"/>
          <a:ext cx="2649251" cy="1324626"/>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37160" tIns="137160" rIns="137160" bIns="137160" anchor="ctr"/>
        <a:lstStyle>
          <a:lvl1pPr algn="ctr">
            <a:defRPr sz="36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en-US" altLang="zh-CN"/>
            <a:t>considerate</a:t>
          </a:r>
          <a:endParaRPr lang="en-US" altLang="zh-CN"/>
        </a:p>
      </dsp:txBody>
      <dsp:txXfrm>
        <a:off x="5556143" y="1648353"/>
        <a:ext cx="2649251" cy="1324626"/>
      </dsp:txXfrm>
    </dsp:sp>
    <dsp:sp modelId="{28D855B3-3DD3-4000-8129-7193272CBB99}">
      <dsp:nvSpPr>
        <dsp:cNvPr id="6" name="圆角矩形 5"/>
        <dsp:cNvSpPr/>
      </dsp:nvSpPr>
      <dsp:spPr bwMode="white">
        <a:xfrm>
          <a:off x="4689552" y="4315444"/>
          <a:ext cx="2649251" cy="1324626"/>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37160" tIns="137160" rIns="137160" bIns="137160" anchor="ctr"/>
        <a:lstStyle>
          <a:lvl1pPr algn="ctr">
            <a:defRPr sz="36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en-US" altLang="zh-CN"/>
            <a:t>kind</a:t>
          </a:r>
          <a:endParaRPr lang="en-US" altLang="zh-CN"/>
        </a:p>
      </dsp:txBody>
      <dsp:txXfrm>
        <a:off x="4689552" y="4315444"/>
        <a:ext cx="2649251" cy="1324626"/>
      </dsp:txXfrm>
    </dsp:sp>
    <dsp:sp modelId="{BDF9D8B2-8B45-43D0-8BAF-27565E824A5E}">
      <dsp:nvSpPr>
        <dsp:cNvPr id="7" name="圆角矩形 6"/>
        <dsp:cNvSpPr/>
      </dsp:nvSpPr>
      <dsp:spPr bwMode="white">
        <a:xfrm>
          <a:off x="1885207" y="4315444"/>
          <a:ext cx="2649251" cy="1324626"/>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37160" tIns="137160" rIns="137160" bIns="137160" anchor="ctr"/>
        <a:lstStyle>
          <a:lvl1pPr algn="ctr">
            <a:defRPr sz="36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en-US" altLang="zh-CN"/>
            <a:t>polite</a:t>
          </a:r>
          <a:endParaRPr lang="en-US" altLang="zh-CN"/>
        </a:p>
      </dsp:txBody>
      <dsp:txXfrm>
        <a:off x="1885207" y="4315444"/>
        <a:ext cx="2649251" cy="1324626"/>
      </dsp:txXfrm>
    </dsp:sp>
    <dsp:sp modelId="{BFF1AEDD-3E7C-471E-AC6C-1F6B329BE939}">
      <dsp:nvSpPr>
        <dsp:cNvPr id="8" name="圆角矩形 7"/>
        <dsp:cNvSpPr/>
      </dsp:nvSpPr>
      <dsp:spPr bwMode="white">
        <a:xfrm>
          <a:off x="1018616" y="1648353"/>
          <a:ext cx="2649251" cy="1324626"/>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37160" tIns="137160" rIns="137160" bIns="137160" anchor="ctr"/>
        <a:lstStyle>
          <a:lvl1pPr algn="ctr">
            <a:defRPr sz="36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en-US" altLang="zh-CN"/>
            <a:t>forgiving</a:t>
          </a:r>
          <a:endParaRPr lang="en-US" altLang="zh-CN"/>
        </a:p>
      </dsp:txBody>
      <dsp:txXfrm>
        <a:off x="1018616" y="1648353"/>
        <a:ext cx="2649251" cy="1324626"/>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type="homePlate" r:blip="" rot="180"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type="homePlate" r:blip="" rot="180"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dstNode" val="node1"/>
                <dgm:param type="connRout" val="longCurve"/>
                <dgm:param type="begPts" val="midR"/>
                <dgm:param type="endPts" val="midL"/>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dstNode" val="node1"/>
                <dgm:param type="connRout" val="longCurve"/>
                <dgm:param type="begPts" val="midL"/>
                <dgm:param type="endPts" val="midR"/>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dstNode" val="nodeFirstNode"/>
                      <dgm:param type="connRout" val="longCurve"/>
                      <dgm:param type="begPts" val="midR"/>
                      <dgm:param type="endPts" val="midL"/>
                    </dgm:alg>
                  </dgm:if>
                  <dgm:else name="Name15">
                    <dgm:alg type="conn">
                      <dgm:param type="dstNode" val="nodeFirstNode"/>
                      <dgm:param type="connRout" val="longCurve"/>
                      <dgm:param type="begPts" val="midL"/>
                      <dgm:param type="endPts" val="midR"/>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A32992A-5DFC-421C-8F0A-59BBA19E38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64CABC-C029-4BED-8012-2866E5B0BCE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A32992A-5DFC-421C-8F0A-59BBA19E38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64CABC-C029-4BED-8012-2866E5B0BCE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A32992A-5DFC-421C-8F0A-59BBA19E38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64CABC-C029-4BED-8012-2866E5B0BCE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A32992A-5DFC-421C-8F0A-59BBA19E38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64CABC-C029-4BED-8012-2866E5B0BCE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2A32992A-5DFC-421C-8F0A-59BBA19E38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64CABC-C029-4BED-8012-2866E5B0BCE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A32992A-5DFC-421C-8F0A-59BBA19E38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264CABC-C029-4BED-8012-2866E5B0BCE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A32992A-5DFC-421C-8F0A-59BBA19E380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264CABC-C029-4BED-8012-2866E5B0BCE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A32992A-5DFC-421C-8F0A-59BBA19E380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264CABC-C029-4BED-8012-2866E5B0BCE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A32992A-5DFC-421C-8F0A-59BBA19E380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264CABC-C029-4BED-8012-2866E5B0BCE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A32992A-5DFC-421C-8F0A-59BBA19E38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264CABC-C029-4BED-8012-2866E5B0BCE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A32992A-5DFC-421C-8F0A-59BBA19E38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264CABC-C029-4BED-8012-2866E5B0BCE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2992A-5DFC-421C-8F0A-59BBA19E3800}"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4CABC-C029-4BED-8012-2866E5B0BCE9}"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4868545" y="118110"/>
            <a:ext cx="4234815" cy="137033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8.xml"/><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1.jpeg"/><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xml"/><Relationship Id="rId2" Type="http://schemas.openxmlformats.org/officeDocument/2006/relationships/image" Target="../media/image15.png"/><Relationship Id="rId1" Type="http://schemas.openxmlformats.org/officeDocument/2006/relationships/tags" Target="../tags/tag1.xml"/></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9" Type="http://schemas.openxmlformats.org/officeDocument/2006/relationships/diagramColors" Target="../diagrams/colors2.xml"/><Relationship Id="rId8" Type="http://schemas.openxmlformats.org/officeDocument/2006/relationships/diagramQuickStyle" Target="../diagrams/quickStyle2.xml"/><Relationship Id="rId7" Type="http://schemas.openxmlformats.org/officeDocument/2006/relationships/diagramLayout" Target="../diagrams/layout2.xml"/><Relationship Id="rId6" Type="http://schemas.openxmlformats.org/officeDocument/2006/relationships/diagramData" Target="../diagrams/data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1" Type="http://schemas.openxmlformats.org/officeDocument/2006/relationships/slideLayout" Target="../slideLayouts/slideLayout7.xml"/><Relationship Id="rId10" Type="http://schemas.microsoft.com/office/2007/relationships/diagramDrawing" Target="../diagrams/drawing2.xml"/><Relationship Id="rId1"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10.xml"/><Relationship Id="rId1"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8.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1792129"/>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3539" y="256270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2069783"/>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7" name="图片 1" descr="微信图片_20180327200958"/>
          <p:cNvPicPr>
            <a:picLocks noChangeAspect="1"/>
          </p:cNvPicPr>
          <p:nvPr/>
        </p:nvPicPr>
        <p:blipFill>
          <a:blip r:embed="rId1"/>
          <a:stretch>
            <a:fillRect/>
          </a:stretch>
        </p:blipFill>
        <p:spPr>
          <a:xfrm>
            <a:off x="85725" y="690563"/>
            <a:ext cx="8972550" cy="5476875"/>
          </a:xfrm>
          <a:prstGeom prst="rect">
            <a:avLst/>
          </a:prstGeom>
          <a:noFill/>
          <a:ln w="9525">
            <a:noFill/>
          </a:ln>
        </p:spPr>
      </p:pic>
      <p:sp>
        <p:nvSpPr>
          <p:cNvPr id="4" name="单圆角矩形 3">
            <a:hlinkClick r:id="rId2" action="ppaction://hlinksldjump"/>
          </p:cNvPr>
          <p:cNvSpPr/>
          <p:nvPr/>
        </p:nvSpPr>
        <p:spPr>
          <a:xfrm>
            <a:off x="179388" y="2781300"/>
            <a:ext cx="7056438" cy="720725"/>
          </a:xfrm>
          <a:prstGeom prst="round1Rect">
            <a:avLst/>
          </a:prstGeom>
          <a:solidFill>
            <a:srgbClr val="CC00FF">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24579" name="文本框 4"/>
          <p:cNvSpPr txBox="1"/>
          <p:nvPr/>
        </p:nvSpPr>
        <p:spPr>
          <a:xfrm>
            <a:off x="5735638" y="4378325"/>
            <a:ext cx="2328862" cy="368300"/>
          </a:xfrm>
          <a:prstGeom prst="rect">
            <a:avLst/>
          </a:prstGeom>
          <a:solidFill>
            <a:srgbClr val="CC00FF">
              <a:alpha val="17999"/>
            </a:srgbClr>
          </a:solidFill>
          <a:ln w="9525">
            <a:noFill/>
          </a:ln>
        </p:spPr>
        <p:txBody>
          <a:bodyPr wrap="square" anchor="t">
            <a:spAutoFit/>
          </a:bodyPr>
          <a:p>
            <a:endParaRPr lang="zh-CN" altLang="en-US">
              <a:latin typeface="Arial" panose="020B0604020202020204" pitchFamily="34" charset="0"/>
              <a:ea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95948"/>
            <a:ext cx="9144000" cy="6323965"/>
          </a:xfrm>
          <a:prstGeom prst="rect">
            <a:avLst/>
          </a:prstGeom>
        </p:spPr>
        <p:txBody>
          <a:bodyPr wrap="square">
            <a:spAutoFit/>
          </a:bodyPr>
          <a:lstStyle/>
          <a:p>
            <a:pPr algn="just" fontAlgn="auto">
              <a:lnSpc>
                <a:spcPts val="1800"/>
              </a:lnSpc>
            </a:pPr>
            <a:r>
              <a:rPr lang="en-US" altLang="zh-CN" dirty="0" smtClean="0">
                <a:latin typeface="Times New Roman" panose="02020603050405020304" pitchFamily="18" charset="0"/>
                <a:cs typeface="Times New Roman" panose="02020603050405020304" pitchFamily="18" charset="0"/>
              </a:rPr>
              <a:t>    Carl </a:t>
            </a:r>
            <a:r>
              <a:rPr lang="en-US" altLang="zh-CN" dirty="0">
                <a:latin typeface="Times New Roman" panose="02020603050405020304" pitchFamily="18" charset="0"/>
                <a:cs typeface="Times New Roman" panose="02020603050405020304" pitchFamily="18" charset="0"/>
              </a:rPr>
              <a:t>and Henry worked in the same company. One day they were both called into the manager’s office. They were informed that they were fired. It was a big hit to both of them.</a:t>
            </a:r>
            <a:endParaRPr lang="en-US" altLang="zh-CN" dirty="0">
              <a:latin typeface="Times New Roman" panose="02020603050405020304" pitchFamily="18" charset="0"/>
              <a:cs typeface="Times New Roman" panose="02020603050405020304" pitchFamily="18" charset="0"/>
            </a:endParaRPr>
          </a:p>
          <a:p>
            <a:pPr algn="just" fontAlgn="auto">
              <a:lnSpc>
                <a:spcPts val="1800"/>
              </a:lnSpc>
            </a:pPr>
            <a:r>
              <a:rPr lang="en-US" altLang="zh-CN" dirty="0" smtClean="0">
                <a:latin typeface="Times New Roman" panose="02020603050405020304" pitchFamily="18" charset="0"/>
                <a:cs typeface="Times New Roman" panose="02020603050405020304" pitchFamily="18" charset="0"/>
              </a:rPr>
              <a:t>    Carl </a:t>
            </a:r>
            <a:r>
              <a:rPr lang="en-US" altLang="zh-CN" dirty="0">
                <a:latin typeface="Times New Roman" panose="02020603050405020304" pitchFamily="18" charset="0"/>
                <a:cs typeface="Times New Roman" panose="02020603050405020304" pitchFamily="18" charset="0"/>
              </a:rPr>
              <a:t>had a family to support. He knew he must keep earning money, or his family would suffer hunger. However, he also knew he had got fired of working at the company.</a:t>
            </a:r>
            <a:endParaRPr lang="en-US" altLang="zh-CN" dirty="0">
              <a:latin typeface="Times New Roman" panose="02020603050405020304" pitchFamily="18" charset="0"/>
              <a:cs typeface="Times New Roman" panose="02020603050405020304" pitchFamily="18" charset="0"/>
            </a:endParaRPr>
          </a:p>
          <a:p>
            <a:pPr algn="just" fontAlgn="auto">
              <a:lnSpc>
                <a:spcPts val="1800"/>
              </a:lnSpc>
            </a:pPr>
            <a:r>
              <a:rPr lang="en-US" altLang="zh-CN" dirty="0" smtClean="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Maybe it’s a good opportunity for me to start my own business,” he said to himself. After talking with his wife, he made a decision to start a career that he had always wanted to do. It was the first time for him to do business. So it was not surprising that things didn’t go well at first. However, Carl didn’t get discouraged. He worked hard and gradually his business got better and better. As a result, his business went so well that it expanded quickly. </a:t>
            </a:r>
            <a:endParaRPr lang="en-US" altLang="zh-CN" dirty="0">
              <a:latin typeface="Times New Roman" panose="02020603050405020304" pitchFamily="18" charset="0"/>
              <a:cs typeface="Times New Roman" panose="02020603050405020304" pitchFamily="18" charset="0"/>
            </a:endParaRPr>
          </a:p>
          <a:p>
            <a:pPr algn="just" fontAlgn="auto">
              <a:lnSpc>
                <a:spcPts val="1800"/>
              </a:lnSpc>
            </a:pPr>
            <a:r>
              <a:rPr lang="en-US" altLang="zh-CN" dirty="0" smtClean="0">
                <a:latin typeface="Times New Roman" panose="02020603050405020304" pitchFamily="18" charset="0"/>
                <a:cs typeface="Times New Roman" panose="02020603050405020304" pitchFamily="18" charset="0"/>
              </a:rPr>
              <a:t>    So </a:t>
            </a:r>
            <a:r>
              <a:rPr lang="en-US" altLang="zh-CN" dirty="0">
                <a:latin typeface="Times New Roman" panose="02020603050405020304" pitchFamily="18" charset="0"/>
                <a:cs typeface="Times New Roman" panose="02020603050405020304" pitchFamily="18" charset="0"/>
              </a:rPr>
              <a:t>what did Henry do after he lost his work? Well, he reacted quite differently. “Why me?” he asked, “Why did such a bad thing happen to me? It’s so unfair!” Instead of thinking about what to do later, Henry kept complaining.</a:t>
            </a:r>
            <a:endParaRPr lang="en-US" altLang="zh-CN" dirty="0">
              <a:latin typeface="Times New Roman" panose="02020603050405020304" pitchFamily="18" charset="0"/>
              <a:cs typeface="Times New Roman" panose="02020603050405020304" pitchFamily="18" charset="0"/>
            </a:endParaRPr>
          </a:p>
          <a:p>
            <a:pPr algn="just" fontAlgn="auto">
              <a:lnSpc>
                <a:spcPts val="1800"/>
              </a:lnSpc>
            </a:pPr>
            <a:r>
              <a:rPr lang="en-US" altLang="zh-CN" dirty="0" smtClean="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You should go to work again, or you’ll become homeless,” his friends said to him. But Henry didn’t listen. He couldn’t stop thinking that life was unfair to him. The more he thought like that, the more he didn’t want to find work. What was worse, he started drinking alcohol. At last, he even couldn’t afford the rent and had to sleep on the street. As his friends had warned him, he became homeless.</a:t>
            </a:r>
            <a:endParaRPr lang="en-US" altLang="zh-CN" dirty="0">
              <a:latin typeface="Times New Roman" panose="02020603050405020304" pitchFamily="18" charset="0"/>
              <a:cs typeface="Times New Roman" panose="02020603050405020304" pitchFamily="18" charset="0"/>
            </a:endParaRPr>
          </a:p>
          <a:p>
            <a:pPr algn="just" fontAlgn="auto">
              <a:lnSpc>
                <a:spcPts val="1800"/>
              </a:lnSpc>
            </a:pPr>
            <a:r>
              <a:rPr lang="en-US" altLang="zh-CN" dirty="0" smtClean="0">
                <a:latin typeface="Times New Roman" panose="02020603050405020304" pitchFamily="18" charset="0"/>
                <a:cs typeface="Times New Roman" panose="02020603050405020304" pitchFamily="18" charset="0"/>
              </a:rPr>
              <a:t>    One </a:t>
            </a:r>
            <a:r>
              <a:rPr lang="en-US" altLang="zh-CN" dirty="0">
                <a:latin typeface="Times New Roman" panose="02020603050405020304" pitchFamily="18" charset="0"/>
                <a:cs typeface="Times New Roman" panose="02020603050405020304" pitchFamily="18" charset="0"/>
              </a:rPr>
              <a:t>day, while sitting by the street, Henry was given a newspaper by a passer-by. It was cold that day and the passer-by thought that a newspaper might help keep him warm a bit. By chance, Henry saw a picture of a man in the newspaper, and there was a report about the man. He thought the man in the picture was a bit familiar to him. But he couldn’t remember who he was.</a:t>
            </a:r>
            <a:endParaRPr lang="en-US" altLang="zh-CN" dirty="0">
              <a:latin typeface="Times New Roman" panose="02020603050405020304" pitchFamily="18" charset="0"/>
              <a:cs typeface="Times New Roman" panose="02020603050405020304" pitchFamily="18" charset="0"/>
            </a:endParaRPr>
          </a:p>
          <a:p>
            <a:pPr algn="just" fontAlgn="auto">
              <a:lnSpc>
                <a:spcPts val="1800"/>
              </a:lnSpc>
            </a:pPr>
            <a:r>
              <a:rPr lang="en-US" altLang="zh-CN" dirty="0">
                <a:latin typeface="Times New Roman" panose="02020603050405020304" pitchFamily="18" charset="0"/>
                <a:cs typeface="Times New Roman" panose="02020603050405020304" pitchFamily="18" charset="0"/>
              </a:rPr>
              <a:t> </a:t>
            </a:r>
            <a:endParaRPr lang="en-US" altLang="zh-CN" dirty="0">
              <a:latin typeface="Times New Roman" panose="02020603050405020304" pitchFamily="18" charset="0"/>
              <a:cs typeface="Times New Roman" panose="02020603050405020304" pitchFamily="18" charset="0"/>
            </a:endParaRPr>
          </a:p>
          <a:p>
            <a:pPr algn="just" fontAlgn="auto">
              <a:lnSpc>
                <a:spcPts val="1800"/>
              </a:lnSpc>
            </a:pPr>
            <a:r>
              <a:rPr lang="en-US" altLang="zh-CN" dirty="0">
                <a:latin typeface="Times New Roman" panose="02020603050405020304" pitchFamily="18" charset="0"/>
                <a:cs typeface="Times New Roman" panose="02020603050405020304" pitchFamily="18" charset="0"/>
              </a:rPr>
              <a:t>Paragraph1</a:t>
            </a:r>
            <a:endParaRPr lang="en-US" altLang="zh-CN" dirty="0">
              <a:latin typeface="Times New Roman" panose="02020603050405020304" pitchFamily="18" charset="0"/>
              <a:cs typeface="Times New Roman" panose="02020603050405020304" pitchFamily="18" charset="0"/>
            </a:endParaRPr>
          </a:p>
          <a:p>
            <a:pPr algn="just" fontAlgn="auto">
              <a:lnSpc>
                <a:spcPts val="1800"/>
              </a:lnSpc>
            </a:pPr>
            <a:r>
              <a:rPr lang="en-US" altLang="zh-CN" dirty="0">
                <a:latin typeface="Times New Roman" panose="02020603050405020304" pitchFamily="18" charset="0"/>
                <a:cs typeface="Times New Roman" panose="02020603050405020304" pitchFamily="18" charset="0"/>
              </a:rPr>
              <a:t>Henry decided to read the report. ______________________________________________</a:t>
            </a:r>
            <a:endParaRPr lang="en-US" altLang="zh-CN" dirty="0">
              <a:latin typeface="Times New Roman" panose="02020603050405020304" pitchFamily="18" charset="0"/>
              <a:cs typeface="Times New Roman" panose="02020603050405020304" pitchFamily="18" charset="0"/>
            </a:endParaRPr>
          </a:p>
          <a:p>
            <a:pPr algn="just" fontAlgn="auto">
              <a:lnSpc>
                <a:spcPts val="1800"/>
              </a:lnSpc>
            </a:pPr>
            <a:r>
              <a:rPr lang="en-US" altLang="zh-CN" dirty="0">
                <a:latin typeface="Times New Roman" panose="02020603050405020304" pitchFamily="18" charset="0"/>
                <a:cs typeface="Times New Roman" panose="02020603050405020304" pitchFamily="18" charset="0"/>
              </a:rPr>
              <a:t> </a:t>
            </a:r>
            <a:endParaRPr lang="en-US" altLang="zh-CN" dirty="0">
              <a:latin typeface="Times New Roman" panose="02020603050405020304" pitchFamily="18" charset="0"/>
              <a:cs typeface="Times New Roman" panose="02020603050405020304" pitchFamily="18" charset="0"/>
            </a:endParaRPr>
          </a:p>
          <a:p>
            <a:pPr algn="just" fontAlgn="auto">
              <a:lnSpc>
                <a:spcPts val="1800"/>
              </a:lnSpc>
            </a:pPr>
            <a:r>
              <a:rPr lang="en-US" altLang="zh-CN" dirty="0">
                <a:latin typeface="Times New Roman" panose="02020603050405020304" pitchFamily="18" charset="0"/>
                <a:cs typeface="Times New Roman" panose="02020603050405020304" pitchFamily="18" charset="0"/>
              </a:rPr>
              <a:t>Paragraph2</a:t>
            </a:r>
            <a:endParaRPr lang="en-US" altLang="zh-CN" dirty="0">
              <a:latin typeface="Times New Roman" panose="02020603050405020304" pitchFamily="18" charset="0"/>
              <a:cs typeface="Times New Roman" panose="02020603050405020304" pitchFamily="18" charset="0"/>
            </a:endParaRPr>
          </a:p>
          <a:p>
            <a:pPr algn="just" fontAlgn="auto">
              <a:lnSpc>
                <a:spcPts val="1800"/>
              </a:lnSpc>
            </a:pPr>
            <a:r>
              <a:rPr lang="en-US" altLang="zh-CN" dirty="0">
                <a:latin typeface="Times New Roman" panose="02020603050405020304" pitchFamily="18" charset="0"/>
                <a:cs typeface="Times New Roman" panose="02020603050405020304" pitchFamily="18" charset="0"/>
              </a:rPr>
              <a:t>    Henry started looking back upon his life after he lost his work.________________________</a:t>
            </a:r>
            <a:endParaRPr lang="en-US" altLang="zh-CN" dirty="0">
              <a:latin typeface="Times New Roman" panose="02020603050405020304" pitchFamily="18" charset="0"/>
              <a:cs typeface="Times New Roman" panose="02020603050405020304" pitchFamily="18" charset="0"/>
            </a:endParaRPr>
          </a:p>
        </p:txBody>
      </p:sp>
      <p:sp>
        <p:nvSpPr>
          <p:cNvPr id="2" name="矩形 1"/>
          <p:cNvSpPr/>
          <p:nvPr/>
        </p:nvSpPr>
        <p:spPr>
          <a:xfrm>
            <a:off x="301525" y="133"/>
            <a:ext cx="1613535" cy="58356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p>
            <a:pPr algn="ctr"/>
            <a:r>
              <a:rPr lang="zh-CN" altLang="en-US"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案例</a:t>
            </a:r>
            <a:r>
              <a:rPr lang="en-US" altLang="zh-CN"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a:t>
            </a:r>
            <a:r>
              <a:rPr lang="zh-CN" altLang="en-US"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endParaRPr lang="zh-CN" altLang="en-US"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3885" y="122053"/>
            <a:ext cx="2992755" cy="70675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案例分析</a:t>
            </a:r>
            <a:r>
              <a:rPr lang="en-US" altLang="zh-CN"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a:t>
            </a:r>
            <a:r>
              <a:rPr lang="zh-CN" altLang="en-US"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endParaRPr lang="zh-CN" altLang="en-US"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TextBox 4"/>
          <p:cNvSpPr txBox="1"/>
          <p:nvPr/>
        </p:nvSpPr>
        <p:spPr>
          <a:xfrm>
            <a:off x="251520" y="1052736"/>
            <a:ext cx="8640960" cy="2306955"/>
          </a:xfrm>
          <a:prstGeom prst="rect">
            <a:avLst/>
          </a:prstGeom>
          <a:noFill/>
        </p:spPr>
        <p:txBody>
          <a:bodyPr wrap="square" rtlCol="0">
            <a:spAutoFit/>
          </a:bodyPr>
          <a:lstStyle/>
          <a:p>
            <a:r>
              <a:rPr lang="zh-CN" altLang="en-US" sz="2400" dirty="0" smtClean="0"/>
              <a:t>本案例讲述的是两个同事同时被公司裁员的事件。一个被裁员后对生活充满抱怨，觉得生活对他不公平，于是自暴自弃，结果流落街头，成了无家可归的流浪汉。而另外一个在被裁员后，觉得这是生活给他的另外一个机会，为了生活他得奋斗，于是多年后他成功了，成了报纸刊载的成功人士。</a:t>
            </a:r>
            <a:endParaRPr lang="en-US" altLang="zh-CN" sz="2400" dirty="0" smtClean="0"/>
          </a:p>
          <a:p>
            <a:endParaRPr lang="zh-CN" altLang="en-US" sz="2400" dirty="0"/>
          </a:p>
        </p:txBody>
      </p:sp>
      <p:sp>
        <p:nvSpPr>
          <p:cNvPr id="6" name="矩形 5"/>
          <p:cNvSpPr/>
          <p:nvPr/>
        </p:nvSpPr>
        <p:spPr>
          <a:xfrm>
            <a:off x="233144" y="3140968"/>
            <a:ext cx="8587328" cy="2677656"/>
          </a:xfrm>
          <a:prstGeom prst="rect">
            <a:avLst/>
          </a:prstGeom>
        </p:spPr>
        <p:txBody>
          <a:bodyPr wrap="square">
            <a:spAutoFit/>
          </a:bodyPr>
          <a:lstStyle/>
          <a:p>
            <a:pPr algn="just"/>
            <a:r>
              <a:rPr lang="en-US" altLang="zh-CN" sz="2800" dirty="0" smtClean="0">
                <a:latin typeface="Times New Roman" panose="02020603050405020304" pitchFamily="18" charset="0"/>
                <a:cs typeface="Times New Roman" panose="02020603050405020304" pitchFamily="18" charset="0"/>
              </a:rPr>
              <a:t>Paragraph1</a:t>
            </a:r>
            <a:endParaRPr lang="en-US" altLang="zh-CN" sz="2800" dirty="0" smtClean="0">
              <a:latin typeface="Times New Roman" panose="02020603050405020304" pitchFamily="18" charset="0"/>
              <a:cs typeface="Times New Roman" panose="02020603050405020304" pitchFamily="18" charset="0"/>
            </a:endParaRPr>
          </a:p>
          <a:p>
            <a:pPr algn="just"/>
            <a:r>
              <a:rPr lang="en-US" altLang="zh-CN" sz="2800" dirty="0" smtClean="0">
                <a:latin typeface="Times New Roman" panose="02020603050405020304" pitchFamily="18" charset="0"/>
                <a:cs typeface="Times New Roman" panose="02020603050405020304" pitchFamily="18" charset="0"/>
              </a:rPr>
              <a:t>Henry decided to read the report. ___________________</a:t>
            </a:r>
            <a:endParaRPr lang="en-US" altLang="zh-CN" sz="2800" dirty="0" smtClean="0">
              <a:latin typeface="Times New Roman" panose="02020603050405020304" pitchFamily="18" charset="0"/>
              <a:cs typeface="Times New Roman" panose="02020603050405020304" pitchFamily="18" charset="0"/>
            </a:endParaRPr>
          </a:p>
          <a:p>
            <a:pPr algn="just"/>
            <a:r>
              <a:rPr lang="en-US" altLang="zh-CN" sz="2800" dirty="0" smtClean="0">
                <a:latin typeface="Times New Roman" panose="02020603050405020304" pitchFamily="18" charset="0"/>
                <a:cs typeface="Times New Roman" panose="02020603050405020304" pitchFamily="18" charset="0"/>
              </a:rPr>
              <a:t> </a:t>
            </a:r>
            <a:endParaRPr lang="en-US" altLang="zh-CN" sz="2800" dirty="0" smtClean="0">
              <a:latin typeface="Times New Roman" panose="02020603050405020304" pitchFamily="18" charset="0"/>
              <a:cs typeface="Times New Roman" panose="02020603050405020304" pitchFamily="18" charset="0"/>
            </a:endParaRPr>
          </a:p>
          <a:p>
            <a:pPr algn="just"/>
            <a:r>
              <a:rPr lang="en-US" altLang="zh-CN" sz="2800" dirty="0" smtClean="0">
                <a:latin typeface="Times New Roman" panose="02020603050405020304" pitchFamily="18" charset="0"/>
                <a:cs typeface="Times New Roman" panose="02020603050405020304" pitchFamily="18" charset="0"/>
              </a:rPr>
              <a:t>Paragraph2</a:t>
            </a:r>
            <a:endParaRPr lang="en-US" altLang="zh-CN" sz="2800" dirty="0" smtClean="0">
              <a:latin typeface="Times New Roman" panose="02020603050405020304" pitchFamily="18" charset="0"/>
              <a:cs typeface="Times New Roman" panose="02020603050405020304" pitchFamily="18" charset="0"/>
            </a:endParaRPr>
          </a:p>
          <a:p>
            <a:pPr algn="just"/>
            <a:r>
              <a:rPr lang="en-US" altLang="zh-CN" sz="2800" dirty="0" smtClean="0">
                <a:latin typeface="Times New Roman" panose="02020603050405020304" pitchFamily="18" charset="0"/>
                <a:cs typeface="Times New Roman" panose="02020603050405020304" pitchFamily="18" charset="0"/>
              </a:rPr>
              <a:t>    Henry started looking back upon his life after he lost his work._______</a:t>
            </a:r>
            <a:endParaRPr lang="en-US" altLang="zh-CN"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11878" y="188640"/>
            <a:ext cx="3856066" cy="2861310"/>
          </a:xfrm>
          <a:prstGeom prst="rect">
            <a:avLst/>
          </a:prstGeom>
        </p:spPr>
        <p:txBody>
          <a:bodyPr wrap="square">
            <a:spAutoFit/>
          </a:bodyPr>
          <a:lstStyle/>
          <a:p>
            <a:pPr algn="just">
              <a:lnSpc>
                <a:spcPts val="2700"/>
              </a:lnSpc>
            </a:pPr>
            <a:r>
              <a:rPr lang="en-US" altLang="zh-CN" sz="2800" dirty="0" smtClean="0">
                <a:latin typeface="Times New Roman" panose="02020603050405020304" pitchFamily="18" charset="0"/>
                <a:cs typeface="Times New Roman" panose="02020603050405020304" pitchFamily="18" charset="0"/>
              </a:rPr>
              <a:t>Paragraph1</a:t>
            </a:r>
            <a:endParaRPr lang="en-US" altLang="zh-CN" sz="2800" dirty="0" smtClean="0">
              <a:latin typeface="Times New Roman" panose="02020603050405020304" pitchFamily="18" charset="0"/>
              <a:cs typeface="Times New Roman" panose="02020603050405020304" pitchFamily="18" charset="0"/>
            </a:endParaRPr>
          </a:p>
          <a:p>
            <a:pPr algn="just">
              <a:lnSpc>
                <a:spcPts val="2700"/>
              </a:lnSpc>
            </a:pPr>
            <a:r>
              <a:rPr lang="en-US" altLang="zh-CN" sz="2800" dirty="0" smtClean="0">
                <a:latin typeface="Times New Roman" panose="02020603050405020304" pitchFamily="18" charset="0"/>
                <a:cs typeface="Times New Roman" panose="02020603050405020304" pitchFamily="18" charset="0"/>
              </a:rPr>
              <a:t>Henry decided to read the report. ___________</a:t>
            </a:r>
            <a:endParaRPr lang="en-US" altLang="zh-CN" sz="2800" dirty="0" smtClean="0">
              <a:latin typeface="Times New Roman" panose="02020603050405020304" pitchFamily="18" charset="0"/>
              <a:cs typeface="Times New Roman" panose="02020603050405020304" pitchFamily="18" charset="0"/>
            </a:endParaRPr>
          </a:p>
          <a:p>
            <a:pPr algn="just">
              <a:lnSpc>
                <a:spcPts val="2700"/>
              </a:lnSpc>
            </a:pPr>
            <a:r>
              <a:rPr lang="en-US" altLang="zh-CN" sz="2800" dirty="0" smtClean="0">
                <a:latin typeface="Times New Roman" panose="02020603050405020304" pitchFamily="18" charset="0"/>
                <a:cs typeface="Times New Roman" panose="02020603050405020304" pitchFamily="18" charset="0"/>
              </a:rPr>
              <a:t> </a:t>
            </a:r>
            <a:endParaRPr lang="en-US" altLang="zh-CN" sz="2800" dirty="0" smtClean="0">
              <a:latin typeface="Times New Roman" panose="02020603050405020304" pitchFamily="18" charset="0"/>
              <a:cs typeface="Times New Roman" panose="02020603050405020304" pitchFamily="18" charset="0"/>
            </a:endParaRPr>
          </a:p>
          <a:p>
            <a:pPr algn="just">
              <a:lnSpc>
                <a:spcPts val="2700"/>
              </a:lnSpc>
            </a:pPr>
            <a:r>
              <a:rPr lang="en-US" altLang="zh-CN" sz="2800" dirty="0" smtClean="0">
                <a:latin typeface="Times New Roman" panose="02020603050405020304" pitchFamily="18" charset="0"/>
                <a:cs typeface="Times New Roman" panose="02020603050405020304" pitchFamily="18" charset="0"/>
              </a:rPr>
              <a:t>Paragraph2</a:t>
            </a:r>
            <a:endParaRPr lang="en-US" altLang="zh-CN" sz="2800" dirty="0" smtClean="0">
              <a:latin typeface="Times New Roman" panose="02020603050405020304" pitchFamily="18" charset="0"/>
              <a:cs typeface="Times New Roman" panose="02020603050405020304" pitchFamily="18" charset="0"/>
            </a:endParaRPr>
          </a:p>
          <a:p>
            <a:pPr algn="just">
              <a:lnSpc>
                <a:spcPts val="2700"/>
              </a:lnSpc>
            </a:pPr>
            <a:r>
              <a:rPr lang="en-US" altLang="zh-CN" sz="2800" dirty="0" smtClean="0">
                <a:latin typeface="Times New Roman" panose="02020603050405020304" pitchFamily="18" charset="0"/>
                <a:cs typeface="Times New Roman" panose="02020603050405020304" pitchFamily="18" charset="0"/>
              </a:rPr>
              <a:t>    Henry started looking back upon his life after he lost his work._______</a:t>
            </a:r>
            <a:endParaRPr lang="en-US" altLang="zh-CN" sz="2800" dirty="0">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644008" y="296651"/>
            <a:ext cx="4032448" cy="2992547"/>
          </a:xfrm>
          <a:prstGeom prst="rect">
            <a:avLst/>
          </a:prstGeom>
          <a:scene3d>
            <a:camera prst="orthographicFront">
              <a:rot lat="0" lon="0" rev="0"/>
            </a:camera>
            <a:lightRig rig="threePt" dir="t"/>
          </a:scene3d>
        </p:spPr>
      </p:pic>
      <p:sp>
        <p:nvSpPr>
          <p:cNvPr id="6" name="TextBox 5"/>
          <p:cNvSpPr txBox="1"/>
          <p:nvPr/>
        </p:nvSpPr>
        <p:spPr>
          <a:xfrm>
            <a:off x="467544" y="3933056"/>
            <a:ext cx="8496944" cy="2677656"/>
          </a:xfrm>
          <a:prstGeom prst="rect">
            <a:avLst/>
          </a:prstGeom>
          <a:noFill/>
        </p:spPr>
        <p:txBody>
          <a:bodyPr wrap="square" rtlCol="0">
            <a:spAutoFit/>
          </a:bodyPr>
          <a:lstStyle/>
          <a:p>
            <a:r>
              <a:rPr lang="zh-CN" altLang="en-US" sz="2800" b="1" dirty="0" smtClean="0">
                <a:solidFill>
                  <a:schemeClr val="accent6">
                    <a:lumMod val="75000"/>
                  </a:schemeClr>
                </a:solidFill>
              </a:rPr>
              <a:t>思维品质：</a:t>
            </a:r>
            <a:endParaRPr lang="en-US" altLang="zh-CN" sz="2800" b="1" dirty="0" smtClean="0">
              <a:solidFill>
                <a:schemeClr val="accent6">
                  <a:lumMod val="75000"/>
                </a:schemeClr>
              </a:solidFill>
            </a:endParaRPr>
          </a:p>
          <a:p>
            <a:pPr marL="342900" indent="-342900">
              <a:buAutoNum type="arabicPeriod"/>
            </a:pPr>
            <a:r>
              <a:rPr lang="zh-CN" altLang="en-US" sz="2800" dirty="0" smtClean="0">
                <a:solidFill>
                  <a:srgbClr val="00B0F0"/>
                </a:solidFill>
              </a:rPr>
              <a:t>看到报纸后的“好奇心”</a:t>
            </a:r>
            <a:endParaRPr lang="en-US" altLang="zh-CN" sz="2800" dirty="0" smtClean="0">
              <a:solidFill>
                <a:srgbClr val="00B0F0"/>
              </a:solidFill>
            </a:endParaRPr>
          </a:p>
          <a:p>
            <a:pPr marL="342900" indent="-342900">
              <a:buAutoNum type="arabicPeriod"/>
            </a:pPr>
            <a:r>
              <a:rPr lang="zh-CN" altLang="en-US" sz="2800" dirty="0" smtClean="0">
                <a:solidFill>
                  <a:srgbClr val="00B0F0"/>
                </a:solidFill>
              </a:rPr>
              <a:t>从同事身上发现“坚韧、勇敢”</a:t>
            </a:r>
            <a:endParaRPr lang="en-US" altLang="zh-CN" sz="2800" dirty="0" smtClean="0">
              <a:solidFill>
                <a:srgbClr val="00B0F0"/>
              </a:solidFill>
            </a:endParaRPr>
          </a:p>
          <a:p>
            <a:pPr marL="342900" indent="-342900">
              <a:buAutoNum type="arabicPeriod"/>
            </a:pPr>
            <a:r>
              <a:rPr lang="zh-CN" altLang="en-US" sz="2800" dirty="0" smtClean="0">
                <a:solidFill>
                  <a:srgbClr val="00B0F0"/>
                </a:solidFill>
              </a:rPr>
              <a:t> 自我反思后对未来的“希望”，摆脱现状的“上进心”“乐观”</a:t>
            </a:r>
            <a:endParaRPr lang="en-US" altLang="zh-CN" sz="2800" dirty="0" smtClean="0">
              <a:solidFill>
                <a:srgbClr val="00B0F0"/>
              </a:solidFill>
            </a:endParaRPr>
          </a:p>
          <a:p>
            <a:pPr marL="342900" indent="-342900">
              <a:buAutoNum type="arabicPeriod"/>
            </a:pPr>
            <a:r>
              <a:rPr lang="zh-CN" altLang="en-US" sz="2800" dirty="0" smtClean="0">
                <a:solidFill>
                  <a:srgbClr val="00B0F0"/>
                </a:solidFill>
              </a:rPr>
              <a:t> 遇见这份报纸的“感恩”</a:t>
            </a:r>
            <a:endParaRPr lang="zh-CN" altLang="en-US" sz="2800" dirty="0">
              <a:solidFill>
                <a:srgbClr val="00B0F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179512" y="620688"/>
          <a:ext cx="8712968" cy="583264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6687"/>
            <a:ext cx="2448272" cy="230425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7504" y="764704"/>
            <a:ext cx="8784976" cy="5632311"/>
          </a:xfrm>
          <a:prstGeom prst="rect">
            <a:avLst/>
          </a:prstGeom>
        </p:spPr>
        <p:txBody>
          <a:bodyPr wrap="square">
            <a:spAutoFit/>
          </a:bodyPr>
          <a:lstStyle/>
          <a:p>
            <a:pPr algn="just" fontAlgn="auto"/>
            <a:r>
              <a:rPr lang="en-US" altLang="zh-CN" sz="3600" i="1" dirty="0">
                <a:solidFill>
                  <a:srgbClr val="FF0000"/>
                </a:solidFill>
                <a:latin typeface="Times New Roman" panose="02020603050405020304" pitchFamily="18" charset="0"/>
                <a:cs typeface="Times New Roman" panose="02020603050405020304" pitchFamily="18" charset="0"/>
              </a:rPr>
              <a:t>Henry decided to read the report. </a:t>
            </a:r>
            <a:r>
              <a:rPr lang="en-US" altLang="zh-CN" sz="3600" dirty="0">
                <a:latin typeface="Times New Roman" panose="02020603050405020304" pitchFamily="18" charset="0"/>
                <a:cs typeface="Times New Roman" panose="02020603050405020304" pitchFamily="18" charset="0"/>
              </a:rPr>
              <a:t>The hero of the story is a successful man who started his own business after being fired. losing a job is </a:t>
            </a:r>
            <a:r>
              <a:rPr lang="en-US" altLang="zh-CN" sz="3600" dirty="0" err="1">
                <a:latin typeface="Times New Roman" panose="02020603050405020304" pitchFamily="18" charset="0"/>
                <a:cs typeface="Times New Roman" panose="02020603050405020304" pitchFamily="18" charset="0"/>
              </a:rPr>
              <a:t>absoultely</a:t>
            </a:r>
            <a:r>
              <a:rPr lang="en-US" altLang="zh-CN" sz="3600" dirty="0">
                <a:latin typeface="Times New Roman" panose="02020603050405020304" pitchFamily="18" charset="0"/>
                <a:cs typeface="Times New Roman" panose="02020603050405020304" pitchFamily="18" charset="0"/>
              </a:rPr>
              <a:t> a shock to everyone who has a family to support and Carl was no exception. However, he picked himself up quickly and moved on instead of complaining. Eventually, his efforts paid off. Admittedly, he was the very man fired together with him. But why did they write totally different destinies (</a:t>
            </a:r>
            <a:r>
              <a:rPr lang="zh-CN" altLang="zh-CN" sz="3600" dirty="0">
                <a:latin typeface="Times New Roman" panose="02020603050405020304" pitchFamily="18" charset="0"/>
                <a:cs typeface="Times New Roman" panose="02020603050405020304" pitchFamily="18" charset="0"/>
              </a:rPr>
              <a:t>命运</a:t>
            </a:r>
            <a:r>
              <a:rPr lang="en-US" altLang="zh-CN" sz="3600" dirty="0">
                <a:latin typeface="Times New Roman" panose="02020603050405020304" pitchFamily="18" charset="0"/>
                <a:cs typeface="Times New Roman" panose="02020603050405020304" pitchFamily="18" charset="0"/>
              </a:rPr>
              <a:t>)</a:t>
            </a:r>
            <a:r>
              <a:rPr lang="zh-CN" altLang="en-US" sz="3600" dirty="0">
                <a:latin typeface="Times New Roman" panose="02020603050405020304" pitchFamily="18" charset="0"/>
                <a:cs typeface="Times New Roman" panose="02020603050405020304" pitchFamily="18" charset="0"/>
              </a:rPr>
              <a:t>？</a:t>
            </a:r>
            <a:endParaRPr lang="zh-CN" altLang="en-US"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9512" y="693414"/>
            <a:ext cx="8712968" cy="5631180"/>
          </a:xfrm>
          <a:prstGeom prst="rect">
            <a:avLst/>
          </a:prstGeom>
        </p:spPr>
        <p:txBody>
          <a:bodyPr wrap="square">
            <a:spAutoFit/>
          </a:bodyPr>
          <a:lstStyle/>
          <a:p>
            <a:pPr algn="just"/>
            <a:r>
              <a:rPr lang="en-US" altLang="zh-CN" sz="3600" dirty="0">
                <a:latin typeface="Times New Roman" panose="02020603050405020304" pitchFamily="18" charset="0"/>
                <a:cs typeface="Times New Roman" panose="02020603050405020304" pitchFamily="18" charset="0"/>
              </a:rPr>
              <a:t> </a:t>
            </a:r>
            <a:r>
              <a:rPr lang="en-US" altLang="zh-CN" sz="3600" i="1" dirty="0">
                <a:solidFill>
                  <a:srgbClr val="FF0000"/>
                </a:solidFill>
                <a:latin typeface="Times New Roman" panose="02020603050405020304" pitchFamily="18" charset="0"/>
                <a:cs typeface="Times New Roman" panose="02020603050405020304" pitchFamily="18" charset="0"/>
              </a:rPr>
              <a:t>Henry started looking back upon his life after he lost his work.</a:t>
            </a:r>
            <a:r>
              <a:rPr lang="en-US" altLang="zh-CN" sz="3600" i="1" dirty="0">
                <a:latin typeface="Times New Roman" panose="02020603050405020304" pitchFamily="18" charset="0"/>
                <a:cs typeface="Times New Roman" panose="02020603050405020304" pitchFamily="18" charset="0"/>
              </a:rPr>
              <a:t> </a:t>
            </a:r>
            <a:r>
              <a:rPr lang="en-US" altLang="zh-CN" sz="3600" dirty="0">
                <a:latin typeface="Times New Roman" panose="02020603050405020304" pitchFamily="18" charset="0"/>
                <a:cs typeface="Times New Roman" panose="02020603050405020304" pitchFamily="18" charset="0"/>
              </a:rPr>
              <a:t>To his surprise, he found his life was of nothing but complaints. Had he taken his friends' advice, he wouldn't be homeless now. It dawned on him that it was not the unfair fate but his negative attitude that ruined his life. </a:t>
            </a:r>
            <a:r>
              <a:rPr lang="en-US" altLang="zh-CN" sz="3600" dirty="0" smtClean="0">
                <a:latin typeface="Times New Roman" panose="02020603050405020304" pitchFamily="18" charset="0"/>
                <a:cs typeface="Times New Roman" panose="02020603050405020304" pitchFamily="18" charset="0"/>
              </a:rPr>
              <a:t>Then, with the carefully folded newspaper in his pocket, he stood up and walked to the direction of a brand new life.   </a:t>
            </a:r>
            <a:r>
              <a:rPr lang="zh-CN" altLang="en-US" sz="3600" dirty="0" smtClean="0">
                <a:latin typeface="Times New Roman" panose="02020603050405020304" pitchFamily="18" charset="0"/>
                <a:cs typeface="Times New Roman" panose="02020603050405020304" pitchFamily="18" charset="0"/>
              </a:rPr>
              <a:t>（</a:t>
            </a:r>
            <a:r>
              <a:rPr lang="en-US" altLang="zh-CN" sz="3600" dirty="0" smtClean="0">
                <a:latin typeface="Times New Roman" panose="02020603050405020304" pitchFamily="18" charset="0"/>
                <a:cs typeface="Times New Roman" panose="02020603050405020304" pitchFamily="18" charset="0"/>
              </a:rPr>
              <a:t>Yang Hu   Class 14</a:t>
            </a:r>
            <a:r>
              <a:rPr lang="zh-CN" altLang="en-US" sz="3600" dirty="0" smtClean="0">
                <a:latin typeface="Times New Roman" panose="02020603050405020304" pitchFamily="18" charset="0"/>
                <a:cs typeface="Times New Roman" panose="02020603050405020304" pitchFamily="18" charset="0"/>
              </a:rPr>
              <a:t>）</a:t>
            </a:r>
            <a:endParaRPr lang="zh-CN" altLang="en-US" sz="36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303500" y="-19352"/>
            <a:ext cx="3528392" cy="3744416"/>
          </a:xfrm>
          <a:prstGeom prst="rect">
            <a:avLst/>
          </a:prstGeom>
          <a:scene3d>
            <a:camera prst="orthographicFront">
              <a:rot lat="0" lon="0" rev="900000"/>
            </a:camera>
            <a:lightRig rig="threePt" dir="t"/>
          </a:scene3d>
        </p:spPr>
      </p:pic>
      <p:pic>
        <p:nvPicPr>
          <p:cNvPr id="1026" name="Picture 2" descr="https://pic.rmb.bdstatic.com/acbcccd31073edcb2dbdb0d56e7ae3e2.png@wm_2,t_55m+5a625Y+3L0V5ZWJyb3d0aXA=,fc_ffffff,ff_U2ltSGVp,sz_18,x_12,y_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933056"/>
            <a:ext cx="3399503" cy="2520280"/>
          </a:xfrm>
          <a:prstGeom prst="rect">
            <a:avLst/>
          </a:prstGeom>
          <a:noFill/>
          <a:scene3d>
            <a:camera prst="orthographicFront">
              <a:rot lat="300000" lon="0" rev="900000"/>
            </a:camera>
            <a:lightRig rig="threePt" dir="t"/>
          </a:scene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9512" y="224348"/>
            <a:ext cx="4824536" cy="6063198"/>
          </a:xfrm>
          <a:prstGeom prst="rect">
            <a:avLst/>
          </a:prstGeom>
          <a:noFill/>
        </p:spPr>
        <p:txBody>
          <a:bodyPr wrap="square" rtlCol="0">
            <a:spAutoFit/>
          </a:bodyPr>
          <a:lstStyle/>
          <a:p>
            <a:pPr algn="just"/>
            <a:r>
              <a:rPr lang="zh-CN" altLang="en-US" sz="2400" dirty="0" smtClean="0"/>
              <a:t>该学生紧抓所给文章的意象，借助留白的结局塑造了一个很唯美的画面，把文章需要的氛围点缀的很到位，没有直抒其意，而是让读者自己去营造一个意境。“</a:t>
            </a:r>
            <a:r>
              <a:rPr lang="en-US" altLang="zh-CN" sz="2400" dirty="0">
                <a:latin typeface="Times New Roman" panose="02020603050405020304" pitchFamily="18" charset="0"/>
                <a:cs typeface="Times New Roman" panose="02020603050405020304" pitchFamily="18" charset="0"/>
              </a:rPr>
              <a:t>Then, with the carefully folded newspaper in his pocket, he stood up and walked to the direction of a brand new life.</a:t>
            </a:r>
            <a:endParaRPr lang="en-US" altLang="zh-CN" sz="2400" dirty="0">
              <a:latin typeface="Times New Roman" panose="02020603050405020304" pitchFamily="18" charset="0"/>
              <a:cs typeface="Times New Roman" panose="02020603050405020304" pitchFamily="18" charset="0"/>
            </a:endParaRPr>
          </a:p>
          <a:p>
            <a:pPr algn="just"/>
            <a:r>
              <a:rPr lang="zh-CN" altLang="en-US" sz="2400" dirty="0" smtClean="0"/>
              <a:t>”该句中的“</a:t>
            </a:r>
            <a:r>
              <a:rPr lang="en-US" altLang="zh-CN" sz="3600" dirty="0" smtClean="0">
                <a:solidFill>
                  <a:srgbClr val="FF0000"/>
                </a:solidFill>
              </a:rPr>
              <a:t>carefully</a:t>
            </a:r>
            <a:r>
              <a:rPr lang="en-US" altLang="zh-CN" sz="2400" dirty="0" smtClean="0"/>
              <a:t> folded newspaper</a:t>
            </a:r>
            <a:r>
              <a:rPr lang="zh-CN" altLang="en-US" sz="2400" dirty="0" smtClean="0"/>
              <a:t>”和“</a:t>
            </a:r>
            <a:r>
              <a:rPr lang="en-US" altLang="zh-CN" sz="2400" dirty="0"/>
              <a:t>walk to the direction of a </a:t>
            </a:r>
            <a:r>
              <a:rPr lang="en-US" altLang="zh-CN" sz="4000" dirty="0">
                <a:solidFill>
                  <a:srgbClr val="FF0000"/>
                </a:solidFill>
              </a:rPr>
              <a:t>brand new </a:t>
            </a:r>
            <a:r>
              <a:rPr lang="en-US" altLang="zh-CN" sz="2400" dirty="0"/>
              <a:t>life</a:t>
            </a:r>
            <a:endParaRPr lang="zh-CN" altLang="en-US" sz="2400" dirty="0"/>
          </a:p>
          <a:p>
            <a:pPr algn="just"/>
            <a:r>
              <a:rPr lang="zh-CN" altLang="en-US" sz="2400" dirty="0" smtClean="0"/>
              <a:t>”中的“</a:t>
            </a:r>
            <a:r>
              <a:rPr lang="en-US" altLang="zh-CN" sz="2400" dirty="0" smtClean="0"/>
              <a:t>carefully</a:t>
            </a:r>
            <a:r>
              <a:rPr lang="zh-CN" altLang="en-US" sz="2400" dirty="0" smtClean="0"/>
              <a:t>”“</a:t>
            </a:r>
            <a:r>
              <a:rPr lang="en-US" altLang="zh-CN" sz="2400" dirty="0" smtClean="0"/>
              <a:t>brand  new</a:t>
            </a:r>
            <a:r>
              <a:rPr lang="zh-CN" altLang="en-US" sz="2400" dirty="0" smtClean="0"/>
              <a:t>”把</a:t>
            </a:r>
            <a:r>
              <a:rPr lang="en-US" altLang="zh-CN" sz="2400" dirty="0" smtClean="0"/>
              <a:t>Henry</a:t>
            </a:r>
            <a:r>
              <a:rPr lang="zh-CN" altLang="en-US" sz="2400" dirty="0" smtClean="0"/>
              <a:t>对未来的期望，对改变现状的决心以及可期的成功都淋漓尽致的表达了出来。</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96854" y="859195"/>
            <a:ext cx="5750292"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浙江五校读后续写</a:t>
            </a:r>
            <a:endParaRPr lang="zh-CN" alt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19910" y="2522220"/>
            <a:ext cx="5852160" cy="329374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12395" y="158115"/>
            <a:ext cx="8918575" cy="6531610"/>
          </a:xfrm>
          <a:prstGeom prst="rect">
            <a:avLst/>
          </a:prstGeom>
          <a:noFill/>
          <a:ln w="9525">
            <a:noFill/>
          </a:ln>
        </p:spPr>
        <p:txBody>
          <a:bodyPr wrap="square">
            <a:spAutoFit/>
          </a:bodyPr>
          <a:p>
            <a:pPr indent="266700" algn="just" fontAlgn="auto">
              <a:lnSpc>
                <a:spcPts val="1620"/>
              </a:lnSpc>
            </a:pPr>
            <a:r>
              <a:rPr lang="en-US" sz="1600" b="0" u="sng">
                <a:latin typeface="Times New Roman" panose="02020603050405020304" pitchFamily="18" charset="0"/>
                <a:ea typeface="宋体" panose="02010600030101010101" pitchFamily="2" charset="-122"/>
              </a:rPr>
              <a:t>Theo </a:t>
            </a:r>
            <a:r>
              <a:rPr lang="en-US" sz="1600" b="0">
                <a:latin typeface="Times New Roman" panose="02020603050405020304" pitchFamily="18" charset="0"/>
                <a:ea typeface="宋体" panose="02010600030101010101" pitchFamily="2" charset="-122"/>
              </a:rPr>
              <a:t>stood at the microphone. Silence settled over the hall. “Your word is onomatopoeia,” said Mr. Ramirez, the announcer. I got this! Theo thought. Spelling was sort of his</a:t>
            </a:r>
            <a:r>
              <a:rPr lang="en-US" sz="1600" b="0" u="sng">
                <a:latin typeface="Times New Roman" panose="02020603050405020304" pitchFamily="18" charset="0"/>
                <a:ea typeface="宋体" panose="02010600030101010101" pitchFamily="2" charset="-122"/>
              </a:rPr>
              <a:t> superpower</a:t>
            </a:r>
            <a:r>
              <a:rPr lang="en-US" sz="1600" b="0">
                <a:latin typeface="Times New Roman" panose="02020603050405020304" pitchFamily="18" charset="0"/>
                <a:ea typeface="宋体" panose="02010600030101010101" pitchFamily="2" charset="-122"/>
              </a:rPr>
              <a:t>. He wasn’t a math or science guy, but he had a gift for spelling.    Theo’s brain fast-forwarded to the spelling bees ahead: first the county championship, then the state championship, and finally the national </a:t>
            </a:r>
            <a:r>
              <a:rPr lang="en-US" sz="1600" b="0" u="sng">
                <a:latin typeface="Times New Roman" panose="02020603050405020304" pitchFamily="18" charset="0"/>
                <a:ea typeface="宋体" panose="02010600030101010101" pitchFamily="2" charset="-122"/>
              </a:rPr>
              <a:t>spelling bee</a:t>
            </a:r>
            <a:r>
              <a:rPr lang="en-US" sz="1600" b="0">
                <a:latin typeface="Times New Roman" panose="02020603050405020304" pitchFamily="18" charset="0"/>
                <a:ea typeface="宋体" panose="02010600030101010101" pitchFamily="2" charset="-122"/>
              </a:rPr>
              <a:t>. “Your answer, please, Theo?” He glanced back at </a:t>
            </a:r>
            <a:r>
              <a:rPr lang="en-US" sz="1600" b="0" u="sng">
                <a:latin typeface="Times New Roman" panose="02020603050405020304" pitchFamily="18" charset="0"/>
                <a:ea typeface="宋体" panose="02010600030101010101" pitchFamily="2" charset="-122"/>
              </a:rPr>
              <a:t>Alexa</a:t>
            </a:r>
            <a:r>
              <a:rPr lang="en-US" sz="1600" b="0">
                <a:latin typeface="Times New Roman" panose="02020603050405020304" pitchFamily="18" charset="0"/>
                <a:ea typeface="宋体" panose="02010600030101010101" pitchFamily="2" charset="-122"/>
              </a:rPr>
              <a:t>, another fourth-grader, sitting on the edge of her chair. She wanted another chance at winning. If he missed his word, she’d be back in the game. But that wasn’t going to happen. Theo got the right spelling.    Theo’s sister,</a:t>
            </a:r>
            <a:r>
              <a:rPr lang="en-US" sz="1600" b="0" u="sng">
                <a:latin typeface="Times New Roman" panose="02020603050405020304" pitchFamily="18" charset="0"/>
                <a:ea typeface="宋体" panose="02010600030101010101" pitchFamily="2" charset="-122"/>
              </a:rPr>
              <a:t> Deandra</a:t>
            </a:r>
            <a:r>
              <a:rPr lang="en-US" sz="1600" b="0">
                <a:latin typeface="Times New Roman" panose="02020603050405020304" pitchFamily="18" charset="0"/>
                <a:ea typeface="宋体" panose="02010600030101010101" pitchFamily="2" charset="-122"/>
              </a:rPr>
              <a:t>, who had also competed but missed her word, applauded with the rest of the crowd. Mr. Ramirez presented the trophy (</a:t>
            </a:r>
            <a:r>
              <a:rPr lang="zh-CN" sz="1600" b="0">
                <a:ea typeface="宋体" panose="02010600030101010101" pitchFamily="2" charset="-122"/>
              </a:rPr>
              <a:t>奖杯</a:t>
            </a:r>
            <a:r>
              <a:rPr lang="en-US" sz="1600" b="0">
                <a:latin typeface="Times New Roman" panose="02020603050405020304" pitchFamily="18" charset="0"/>
                <a:ea typeface="宋体" panose="02010600030101010101" pitchFamily="2" charset="-122"/>
              </a:rPr>
              <a:t>) to Theo. He lifted both arms into the air. “I’m the alpha-best.” Then he raced toward his sister. “Ha!” Tero said, making the trophy dance in front of Deandra’s nose.    She rolled her eyes. “You’re a </a:t>
            </a:r>
            <a:r>
              <a:rPr lang="en-US" sz="1600" b="0" u="sng">
                <a:latin typeface="Times New Roman" panose="02020603050405020304" pitchFamily="18" charset="0"/>
                <a:ea typeface="宋体" panose="02010600030101010101" pitchFamily="2" charset="-122"/>
              </a:rPr>
              <a:t>terrible</a:t>
            </a:r>
            <a:r>
              <a:rPr lang="en-US" sz="1600" b="0">
                <a:latin typeface="Times New Roman" panose="02020603050405020304" pitchFamily="18" charset="0"/>
                <a:ea typeface="宋体" panose="02010600030101010101" pitchFamily="2" charset="-122"/>
              </a:rPr>
              <a:t> winner.”    “What’s wrong with celebrating my </a:t>
            </a:r>
            <a:r>
              <a:rPr lang="en-US" sz="1600" b="0" u="sng">
                <a:latin typeface="Times New Roman" panose="02020603050405020304" pitchFamily="18" charset="0"/>
                <a:ea typeface="宋体" panose="02010600030101010101" pitchFamily="2" charset="-122"/>
              </a:rPr>
              <a:t>victory</a:t>
            </a:r>
            <a:r>
              <a:rPr lang="en-US" sz="1600" b="0">
                <a:latin typeface="Times New Roman" panose="02020603050405020304" pitchFamily="18" charset="0"/>
                <a:ea typeface="宋体" panose="02010600030101010101" pitchFamily="2" charset="-122"/>
              </a:rPr>
              <a:t>?”    Deandra crossed her arms and made a sour face. “You know, it wasn’t cool the way you </a:t>
            </a:r>
            <a:r>
              <a:rPr lang="en-US" sz="1600" b="0" u="sng">
                <a:latin typeface="Times New Roman" panose="02020603050405020304" pitchFamily="18" charset="0"/>
                <a:ea typeface="宋体" panose="02010600030101010101" pitchFamily="2" charset="-122"/>
              </a:rPr>
              <a:t>ignored</a:t>
            </a:r>
            <a:r>
              <a:rPr lang="en-US" sz="1600" b="0">
                <a:latin typeface="Times New Roman" panose="02020603050405020304" pitchFamily="18" charset="0"/>
                <a:ea typeface="宋体" panose="02010600030101010101" pitchFamily="2" charset="-122"/>
              </a:rPr>
              <a:t> Alexa onstage. She tried to shake your hands.”     Theo shrugged. “I didn’t notice. Anyway, county bee, here I come!”    “You might want to crack open the dictionary before counties. In two weeks, you’ll be facing the best of the best.”    “And they’ll up against me, the alpha-beast.”     Deandra shook her head. “Well, good luck. I think you’re going to need it.”    Two weeks passed in a blink. As the county bee, students from different schools gathered around onstage, some looking more worried than others. Finally, it was time for the </a:t>
            </a:r>
            <a:r>
              <a:rPr lang="en-US" sz="1600" b="0" u="sng">
                <a:latin typeface="Times New Roman" panose="02020603050405020304" pitchFamily="18" charset="0"/>
                <a:ea typeface="宋体" panose="02010600030101010101" pitchFamily="2" charset="-122"/>
              </a:rPr>
              <a:t>contestants</a:t>
            </a:r>
            <a:r>
              <a:rPr lang="en-US" sz="1600" b="0">
                <a:latin typeface="Times New Roman" panose="02020603050405020304" pitchFamily="18" charset="0"/>
                <a:ea typeface="宋体" panose="02010600030101010101" pitchFamily="2" charset="-122"/>
              </a:rPr>
              <a:t>(</a:t>
            </a:r>
            <a:r>
              <a:rPr lang="zh-CN" sz="1600" b="0">
                <a:ea typeface="宋体" panose="02010600030101010101" pitchFamily="2" charset="-122"/>
              </a:rPr>
              <a:t>选手</a:t>
            </a:r>
            <a:r>
              <a:rPr lang="en-US" sz="1600" b="0">
                <a:latin typeface="Times New Roman" panose="02020603050405020304" pitchFamily="18" charset="0"/>
                <a:ea typeface="宋体" panose="02010600030101010101" pitchFamily="2" charset="-122"/>
              </a:rPr>
              <a:t>) to take their seats.    After six rounds, the group of more than 100 students decreased to just seven. This was no regular spelling bee. Theo barely</a:t>
            </a:r>
            <a:r>
              <a:rPr lang="en-US" sz="1600" b="0" u="sng">
                <a:latin typeface="Times New Roman" panose="02020603050405020304" pitchFamily="18" charset="0"/>
                <a:ea typeface="宋体" panose="02010600030101010101" pitchFamily="2" charset="-122"/>
              </a:rPr>
              <a:t> made it through</a:t>
            </a:r>
            <a:r>
              <a:rPr lang="en-US" sz="1600" b="0">
                <a:latin typeface="Times New Roman" panose="02020603050405020304" pitchFamily="18" charset="0"/>
                <a:ea typeface="宋体" panose="02010600030101010101" pitchFamily="2" charset="-122"/>
              </a:rPr>
              <a:t> the last round with a lucky guess on conscience. And if he’d had to spell aerospace or conical, he’d be out already. His sister’s advice suddenly made sense.</a:t>
            </a:r>
            <a:endParaRPr lang="zh-CN" sz="1600" b="0">
              <a:ea typeface="宋体" panose="02010600030101010101" pitchFamily="2" charset="-122"/>
            </a:endParaRPr>
          </a:p>
          <a:p>
            <a:pPr indent="266700" algn="just" fontAlgn="auto">
              <a:lnSpc>
                <a:spcPts val="1620"/>
              </a:lnSpc>
            </a:pPr>
            <a:r>
              <a:rPr lang="en-US" sz="1600" b="0">
                <a:latin typeface="Times New Roman" panose="02020603050405020304" pitchFamily="18" charset="0"/>
                <a:ea typeface="宋体" panose="02010600030101010101" pitchFamily="2" charset="-122"/>
              </a:rPr>
              <a:t> Paragraph1:  </a:t>
            </a:r>
            <a:r>
              <a:rPr lang="en-US" sz="1600" b="0" i="1">
                <a:solidFill>
                  <a:srgbClr val="FF0000"/>
                </a:solidFill>
                <a:latin typeface="Times New Roman" panose="02020603050405020304" pitchFamily="18" charset="0"/>
                <a:ea typeface="宋体" panose="02010600030101010101" pitchFamily="2" charset="-122"/>
              </a:rPr>
              <a:t>When it was his turn again. Theo stood frozen for the longest moment</a:t>
            </a:r>
            <a:r>
              <a:rPr lang="en-US" sz="1600" b="0">
                <a:latin typeface="Times New Roman" panose="02020603050405020304" pitchFamily="18" charset="0"/>
                <a:ea typeface="宋体" panose="02010600030101010101" pitchFamily="2" charset="-122"/>
              </a:rPr>
              <a:t>. __________________________ Paragraph2:  </a:t>
            </a:r>
            <a:r>
              <a:rPr lang="en-US" sz="1600" b="0" i="1">
                <a:solidFill>
                  <a:srgbClr val="FF0000"/>
                </a:solidFill>
                <a:latin typeface="Times New Roman" panose="02020603050405020304" pitchFamily="18" charset="0"/>
                <a:ea typeface="宋体" panose="02010600030101010101" pitchFamily="2" charset="-122"/>
              </a:rPr>
              <a:t>The following Monday at school, Theo found Alexa in the lunchroom.</a:t>
            </a:r>
            <a:r>
              <a:rPr lang="en-US" sz="1600" b="0">
                <a:latin typeface="Times New Roman" panose="02020603050405020304" pitchFamily="18" charset="0"/>
                <a:ea typeface="宋体" panose="02010600030101010101" pitchFamily="2" charset="-122"/>
              </a:rPr>
              <a:t> ___________________________</a:t>
            </a:r>
            <a:endParaRPr lang="en-US" altLang="en-US" sz="1600" b="0">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1680" y="1484784"/>
            <a:ext cx="5285105" cy="521970"/>
          </a:xfrm>
          <a:prstGeom prst="rect">
            <a:avLst/>
          </a:prstGeom>
          <a:noFill/>
        </p:spPr>
        <p:txBody>
          <a:bodyPr wrap="none" rtlCol="0">
            <a:spAutoFit/>
          </a:bodyPr>
          <a:lstStyle/>
          <a:p>
            <a:pPr algn="l"/>
            <a:r>
              <a:rPr lang="en-US" altLang="zh-CN" sz="2800" dirty="0" smtClean="0">
                <a:latin typeface="华文楷体" panose="02010600040101010101" pitchFamily="2" charset="-122"/>
                <a:ea typeface="华文楷体" panose="02010600040101010101" pitchFamily="2" charset="-122"/>
              </a:rPr>
              <a:t>－</a:t>
            </a:r>
            <a:r>
              <a:rPr lang="zh-CN" altLang="en-US" sz="2800" dirty="0" smtClean="0">
                <a:latin typeface="华文楷体" panose="02010600040101010101" pitchFamily="2" charset="-122"/>
                <a:ea typeface="华文楷体" panose="02010600040101010101" pitchFamily="2" charset="-122"/>
              </a:rPr>
              <a:t>以2020年6月浙江五校联考为例</a:t>
            </a:r>
            <a:endParaRPr lang="zh-CN" altLang="en-US" sz="2800" dirty="0" smtClean="0">
              <a:latin typeface="华文楷体" panose="02010600040101010101" pitchFamily="2" charset="-122"/>
              <a:ea typeface="华文楷体" panose="02010600040101010101" pitchFamily="2" charset="-122"/>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1560" y="2132856"/>
            <a:ext cx="8087166" cy="3456384"/>
          </a:xfrm>
          <a:prstGeom prst="rect">
            <a:avLst/>
          </a:prstGeom>
        </p:spPr>
      </p:pic>
      <p:sp>
        <p:nvSpPr>
          <p:cNvPr id="6" name="TextBox 4"/>
          <p:cNvSpPr txBox="1"/>
          <p:nvPr/>
        </p:nvSpPr>
        <p:spPr>
          <a:xfrm>
            <a:off x="3563888" y="5805264"/>
            <a:ext cx="5314275" cy="58477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b="1" dirty="0" smtClean="0">
                <a:solidFill>
                  <a:srgbClr val="00B0F0"/>
                </a:solidFill>
                <a:latin typeface="楷体" panose="02010609060101010101" pitchFamily="49" charset="-122"/>
                <a:ea typeface="楷体" panose="02010609060101010101" pitchFamily="49" charset="-122"/>
              </a:rPr>
              <a:t>浙江省衢州第一中学 徐荣仙</a:t>
            </a:r>
            <a:endParaRPr lang="zh-CN" altLang="en-US" sz="3200" b="1" dirty="0">
              <a:solidFill>
                <a:srgbClr val="00B0F0"/>
              </a:solidFill>
              <a:latin typeface="楷体" panose="02010609060101010101" pitchFamily="49" charset="-122"/>
              <a:ea typeface="楷体" panose="02010609060101010101" pitchFamily="49" charset="-122"/>
            </a:endParaRPr>
          </a:p>
        </p:txBody>
      </p:sp>
      <p:sp>
        <p:nvSpPr>
          <p:cNvPr id="7" name="矩形 6"/>
          <p:cNvSpPr/>
          <p:nvPr/>
        </p:nvSpPr>
        <p:spPr>
          <a:xfrm>
            <a:off x="736441" y="459074"/>
            <a:ext cx="7837403" cy="923330"/>
          </a:xfrm>
          <a:prstGeom prst="rect">
            <a:avLst/>
          </a:prstGeom>
          <a:noFill/>
          <a:effectLst>
            <a:glow rad="139700">
              <a:schemeClr val="accent2">
                <a:satMod val="175000"/>
                <a:alpha val="40000"/>
              </a:schemeClr>
            </a:glow>
          </a:effectLst>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5400" b="1" dirty="0" smtClean="0">
                <a:solidFill>
                  <a:srgbClr val="7030A0"/>
                </a:solidFill>
                <a:effectLst>
                  <a:glow rad="139700">
                    <a:schemeClr val="accent2">
                      <a:satMod val="175000"/>
                      <a:alpha val="40000"/>
                    </a:schemeClr>
                  </a:glow>
                </a:effectLst>
              </a:rPr>
              <a:t>读后续写思维品质的培养</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2">
                    <a:satMod val="175000"/>
                    <a:alpha val="40000"/>
                  </a:schemeClr>
                </a:glo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0655" y="90805"/>
            <a:ext cx="6331585" cy="521970"/>
          </a:xfrm>
          <a:prstGeom prst="rect">
            <a:avLst/>
          </a:prstGeom>
          <a:noFill/>
        </p:spPr>
        <p:txBody>
          <a:bodyPr wrap="square" rtlCol="0">
            <a:spAutoFit/>
          </a:bodyPr>
          <a:p>
            <a:r>
              <a:rPr lang="zh-CN" altLang="zh-CN" sz="2800" b="1">
                <a:solidFill>
                  <a:srgbClr val="00B050"/>
                </a:solidFill>
              </a:rPr>
              <a:t>分析文本暗含的思维品质  </a:t>
            </a:r>
            <a:r>
              <a:rPr lang="en-US" altLang="zh-CN" sz="2800" b="1">
                <a:solidFill>
                  <a:srgbClr val="00B050"/>
                </a:solidFill>
              </a:rPr>
              <a:t>Para1</a:t>
            </a:r>
            <a:endParaRPr lang="en-US" altLang="zh-CN" sz="2800" b="1">
              <a:solidFill>
                <a:srgbClr val="00B050"/>
              </a:solidFill>
            </a:endParaRPr>
          </a:p>
        </p:txBody>
      </p:sp>
      <p:sp>
        <p:nvSpPr>
          <p:cNvPr id="100" name="文本框 99"/>
          <p:cNvSpPr txBox="1"/>
          <p:nvPr/>
        </p:nvSpPr>
        <p:spPr>
          <a:xfrm>
            <a:off x="160655" y="1021080"/>
            <a:ext cx="8675370" cy="3046095"/>
          </a:xfrm>
          <a:prstGeom prst="rect">
            <a:avLst/>
          </a:prstGeom>
          <a:noFill/>
          <a:ln w="9525">
            <a:noFill/>
          </a:ln>
        </p:spPr>
        <p:txBody>
          <a:bodyPr wrap="square">
            <a:spAutoFit/>
          </a:bodyPr>
          <a:p>
            <a:pPr indent="266700" algn="just" fontAlgn="auto"/>
            <a:r>
              <a:rPr lang="en-US" sz="3200" b="0" u="sng">
                <a:latin typeface="Times New Roman" panose="02020603050405020304" pitchFamily="18" charset="0"/>
                <a:ea typeface="宋体" panose="02010600030101010101" pitchFamily="2" charset="-122"/>
              </a:rPr>
              <a:t>Theo </a:t>
            </a:r>
            <a:r>
              <a:rPr lang="en-US" sz="3200" b="0">
                <a:latin typeface="Times New Roman" panose="02020603050405020304" pitchFamily="18" charset="0"/>
                <a:ea typeface="宋体" panose="02010600030101010101" pitchFamily="2" charset="-122"/>
              </a:rPr>
              <a:t>stood at the microphone. Silence settled over the hall. “Your word is onomatopoeia,” said Mr. Ramirez, the announcer. I got this! Theo thought. Spelling was sort of his</a:t>
            </a:r>
            <a:r>
              <a:rPr lang="en-US" sz="3200" b="0" u="sng">
                <a:latin typeface="Times New Roman" panose="02020603050405020304" pitchFamily="18" charset="0"/>
                <a:ea typeface="宋体" panose="02010600030101010101" pitchFamily="2" charset="-122"/>
              </a:rPr>
              <a:t> superpower</a:t>
            </a:r>
            <a:r>
              <a:rPr lang="en-US" sz="3200" b="0">
                <a:latin typeface="Times New Roman" panose="02020603050405020304" pitchFamily="18" charset="0"/>
                <a:ea typeface="宋体" panose="02010600030101010101" pitchFamily="2" charset="-122"/>
              </a:rPr>
              <a:t>. He wasn’t a math or science guy, but he had a gift for spelling.</a:t>
            </a:r>
            <a:endParaRPr lang="en-US" altLang="en-US" sz="3200" b="0">
              <a:latin typeface="Times New Roman" panose="02020603050405020304" pitchFamily="18" charset="0"/>
              <a:ea typeface="宋体" panose="02010600030101010101" pitchFamily="2" charset="-122"/>
            </a:endParaRPr>
          </a:p>
        </p:txBody>
      </p:sp>
      <p:sp>
        <p:nvSpPr>
          <p:cNvPr id="3" name="椭圆 2"/>
          <p:cNvSpPr/>
          <p:nvPr/>
        </p:nvSpPr>
        <p:spPr>
          <a:xfrm>
            <a:off x="5939790" y="2565400"/>
            <a:ext cx="2194560" cy="503555"/>
          </a:xfrm>
          <a:prstGeom prst="ellipse">
            <a:avLst/>
          </a:prstGeom>
          <a:solidFill>
            <a:schemeClr val="accent6">
              <a:lumMod val="40000"/>
              <a:lumOff val="60000"/>
              <a:alpha val="70000"/>
            </a:schemeClr>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椭圆 3"/>
          <p:cNvSpPr/>
          <p:nvPr/>
        </p:nvSpPr>
        <p:spPr>
          <a:xfrm>
            <a:off x="6366510" y="2977515"/>
            <a:ext cx="2469515" cy="503555"/>
          </a:xfrm>
          <a:prstGeom prst="ellipse">
            <a:avLst/>
          </a:prstGeom>
          <a:solidFill>
            <a:schemeClr val="accent6">
              <a:lumMod val="40000"/>
              <a:lumOff val="60000"/>
              <a:alpha val="70000"/>
            </a:schemeClr>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5" name="直接箭头连接符 4"/>
          <p:cNvCxnSpPr/>
          <p:nvPr/>
        </p:nvCxnSpPr>
        <p:spPr>
          <a:xfrm flipH="1">
            <a:off x="4993005" y="2744470"/>
            <a:ext cx="1219835" cy="15576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H="1">
            <a:off x="5003800" y="3501390"/>
            <a:ext cx="1944370" cy="7918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3606800" y="4302125"/>
            <a:ext cx="2509520" cy="1076325"/>
          </a:xfrm>
          <a:prstGeom prst="rect">
            <a:avLst/>
          </a:prstGeom>
          <a:noFill/>
        </p:spPr>
        <p:txBody>
          <a:bodyPr wrap="none" rtlCol="0">
            <a:spAutoFit/>
          </a:bodyPr>
          <a:p>
            <a:r>
              <a:rPr lang="en-US" altLang="zh-CN" sz="3200" b="1">
                <a:solidFill>
                  <a:srgbClr val="00B050"/>
                </a:solidFill>
              </a:rPr>
              <a:t>self-confident</a:t>
            </a:r>
            <a:endParaRPr lang="en-US" altLang="zh-CN" sz="3200" b="1">
              <a:solidFill>
                <a:srgbClr val="00B050"/>
              </a:solidFill>
            </a:endParaRPr>
          </a:p>
          <a:p>
            <a:r>
              <a:rPr lang="en-US" altLang="zh-CN" sz="3200" b="1">
                <a:solidFill>
                  <a:srgbClr val="00B050"/>
                </a:solidFill>
              </a:rPr>
              <a:t>proud</a:t>
            </a:r>
            <a:endParaRPr lang="en-US" altLang="zh-CN" sz="3200" b="1">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par>
                                <p:cTn id="18" presetID="3" presetClass="entr" presetSubtype="1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7" grpId="0"/>
      <p:bldP spid="7"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0655" y="90805"/>
            <a:ext cx="6331585" cy="521970"/>
          </a:xfrm>
          <a:prstGeom prst="rect">
            <a:avLst/>
          </a:prstGeom>
          <a:noFill/>
        </p:spPr>
        <p:txBody>
          <a:bodyPr wrap="square" rtlCol="0">
            <a:spAutoFit/>
          </a:bodyPr>
          <a:p>
            <a:r>
              <a:rPr lang="zh-CN" altLang="zh-CN" sz="2800" b="1">
                <a:solidFill>
                  <a:srgbClr val="00B050"/>
                </a:solidFill>
              </a:rPr>
              <a:t>分析文本暗含的思维品质  </a:t>
            </a:r>
            <a:r>
              <a:rPr lang="en-US" altLang="zh-CN" sz="2800" b="1">
                <a:solidFill>
                  <a:srgbClr val="00B050"/>
                </a:solidFill>
              </a:rPr>
              <a:t>Para1-Para9</a:t>
            </a:r>
            <a:endParaRPr lang="en-US" altLang="zh-CN" sz="2800" b="1">
              <a:solidFill>
                <a:srgbClr val="00B050"/>
              </a:solidFill>
            </a:endParaRPr>
          </a:p>
        </p:txBody>
      </p:sp>
      <p:sp>
        <p:nvSpPr>
          <p:cNvPr id="100" name="文本框 99"/>
          <p:cNvSpPr txBox="1"/>
          <p:nvPr/>
        </p:nvSpPr>
        <p:spPr>
          <a:xfrm>
            <a:off x="160655" y="713105"/>
            <a:ext cx="8764270" cy="6000750"/>
          </a:xfrm>
          <a:prstGeom prst="rect">
            <a:avLst/>
          </a:prstGeom>
          <a:noFill/>
          <a:ln w="9525">
            <a:noFill/>
          </a:ln>
        </p:spPr>
        <p:txBody>
          <a:bodyPr wrap="square">
            <a:spAutoFit/>
          </a:bodyPr>
          <a:p>
            <a:pPr indent="266700" algn="just" fontAlgn="auto"/>
            <a:r>
              <a:rPr lang="en-US" sz="2400" b="0">
                <a:latin typeface="Times New Roman" panose="02020603050405020304" pitchFamily="18" charset="0"/>
                <a:ea typeface="宋体" panose="02010600030101010101" pitchFamily="2" charset="-122"/>
              </a:rPr>
              <a:t>Theo’s sister,</a:t>
            </a:r>
            <a:r>
              <a:rPr lang="en-US" sz="2400" b="0" u="sng">
                <a:latin typeface="Times New Roman" panose="02020603050405020304" pitchFamily="18" charset="0"/>
                <a:ea typeface="宋体" panose="02010600030101010101" pitchFamily="2" charset="-122"/>
              </a:rPr>
              <a:t> Deandra</a:t>
            </a:r>
            <a:r>
              <a:rPr lang="en-US" sz="2400" b="0">
                <a:latin typeface="Times New Roman" panose="02020603050405020304" pitchFamily="18" charset="0"/>
                <a:ea typeface="宋体" panose="02010600030101010101" pitchFamily="2" charset="-122"/>
              </a:rPr>
              <a:t>, who had also competed but missed her word, applauded with the rest of the crowd. Mr. Ramirez presented the trophy (</a:t>
            </a:r>
            <a:r>
              <a:rPr lang="zh-CN" sz="2400" b="0">
                <a:ea typeface="宋体" panose="02010600030101010101" pitchFamily="2" charset="-122"/>
              </a:rPr>
              <a:t>奖杯</a:t>
            </a:r>
            <a:r>
              <a:rPr lang="en-US" sz="2400" b="0">
                <a:latin typeface="Times New Roman" panose="02020603050405020304" pitchFamily="18" charset="0"/>
                <a:ea typeface="宋体" panose="02010600030101010101" pitchFamily="2" charset="-122"/>
              </a:rPr>
              <a:t>) to Theo. He lifted both arms into the air. “I’m the alpha-best.” Then he raced toward his sister. “Ha!” Tero said, making the trophy dance in front of Deandra’s nose.    She rolled her eyes. “You’re a </a:t>
            </a:r>
            <a:r>
              <a:rPr lang="en-US" sz="2400" b="0" u="sng">
                <a:latin typeface="Times New Roman" panose="02020603050405020304" pitchFamily="18" charset="0"/>
                <a:ea typeface="宋体" panose="02010600030101010101" pitchFamily="2" charset="-122"/>
              </a:rPr>
              <a:t>terrible</a:t>
            </a:r>
            <a:r>
              <a:rPr lang="en-US" sz="2400" b="0">
                <a:latin typeface="Times New Roman" panose="02020603050405020304" pitchFamily="18" charset="0"/>
                <a:ea typeface="宋体" panose="02010600030101010101" pitchFamily="2" charset="-122"/>
              </a:rPr>
              <a:t> winner.”    “What’s wrong with celebrating my </a:t>
            </a:r>
            <a:r>
              <a:rPr lang="en-US" sz="2400" b="0" u="sng">
                <a:latin typeface="Times New Roman" panose="02020603050405020304" pitchFamily="18" charset="0"/>
                <a:ea typeface="宋体" panose="02010600030101010101" pitchFamily="2" charset="-122"/>
              </a:rPr>
              <a:t>victory</a:t>
            </a:r>
            <a:r>
              <a:rPr lang="en-US" sz="2400" b="0">
                <a:latin typeface="Times New Roman" panose="02020603050405020304" pitchFamily="18" charset="0"/>
                <a:ea typeface="宋体" panose="02010600030101010101" pitchFamily="2" charset="-122"/>
              </a:rPr>
              <a:t>?”    Deandra crossed her arms and made a sour face. “You know, it wasn’t cool the way you </a:t>
            </a:r>
            <a:r>
              <a:rPr lang="en-US" sz="2400" b="0" u="sng">
                <a:latin typeface="Times New Roman" panose="02020603050405020304" pitchFamily="18" charset="0"/>
                <a:ea typeface="宋体" panose="02010600030101010101" pitchFamily="2" charset="-122"/>
              </a:rPr>
              <a:t>ignored</a:t>
            </a:r>
            <a:r>
              <a:rPr lang="en-US" sz="2400" b="0">
                <a:latin typeface="Times New Roman" panose="02020603050405020304" pitchFamily="18" charset="0"/>
                <a:ea typeface="宋体" panose="02010600030101010101" pitchFamily="2" charset="-122"/>
              </a:rPr>
              <a:t> Alexa onstage. She tried to shake your hands.”    Theo shrugged. “I didn’t notice. Anyway, county bee, here I come!”    “You might want to crack open the dictionary before counties. In two weeks, you’ll be facing the best of the best.”    “And they’ll up against me, the alpha-beast.”    Deandra shook her head. “Well, good luck. I think you’re going to need it.”</a:t>
            </a:r>
            <a:endParaRPr lang="en-US" altLang="en-US" sz="2400" b="0">
              <a:latin typeface="Times New Roman" panose="02020603050405020304" pitchFamily="18" charset="0"/>
              <a:ea typeface="宋体" panose="02010600030101010101" pitchFamily="2" charset="-122"/>
            </a:endParaRPr>
          </a:p>
        </p:txBody>
      </p:sp>
      <p:sp>
        <p:nvSpPr>
          <p:cNvPr id="3" name="椭圆 2"/>
          <p:cNvSpPr/>
          <p:nvPr/>
        </p:nvSpPr>
        <p:spPr>
          <a:xfrm>
            <a:off x="69850" y="1066800"/>
            <a:ext cx="2194560" cy="503555"/>
          </a:xfrm>
          <a:prstGeom prst="ellipse">
            <a:avLst/>
          </a:prstGeom>
          <a:solidFill>
            <a:schemeClr val="accent6">
              <a:lumMod val="40000"/>
              <a:lumOff val="60000"/>
              <a:alpha val="70000"/>
            </a:schemeClr>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椭圆 3"/>
          <p:cNvSpPr/>
          <p:nvPr/>
        </p:nvSpPr>
        <p:spPr>
          <a:xfrm>
            <a:off x="3997325" y="2520950"/>
            <a:ext cx="2194560" cy="503555"/>
          </a:xfrm>
          <a:prstGeom prst="ellipse">
            <a:avLst/>
          </a:prstGeom>
          <a:solidFill>
            <a:schemeClr val="accent6">
              <a:lumMod val="40000"/>
              <a:lumOff val="60000"/>
              <a:alpha val="70000"/>
            </a:schemeClr>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椭圆 4"/>
          <p:cNvSpPr/>
          <p:nvPr/>
        </p:nvSpPr>
        <p:spPr>
          <a:xfrm>
            <a:off x="69850" y="3590290"/>
            <a:ext cx="2194560" cy="503555"/>
          </a:xfrm>
          <a:prstGeom prst="ellipse">
            <a:avLst/>
          </a:prstGeom>
          <a:solidFill>
            <a:schemeClr val="accent6">
              <a:lumMod val="40000"/>
              <a:lumOff val="60000"/>
              <a:alpha val="70000"/>
            </a:schemeClr>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椭圆 5"/>
          <p:cNvSpPr/>
          <p:nvPr/>
        </p:nvSpPr>
        <p:spPr>
          <a:xfrm>
            <a:off x="2790825" y="4725670"/>
            <a:ext cx="3702050" cy="503555"/>
          </a:xfrm>
          <a:prstGeom prst="ellipse">
            <a:avLst/>
          </a:prstGeom>
          <a:solidFill>
            <a:schemeClr val="accent6">
              <a:lumMod val="40000"/>
              <a:lumOff val="60000"/>
              <a:alpha val="70000"/>
            </a:schemeClr>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椭圆 6"/>
          <p:cNvSpPr/>
          <p:nvPr/>
        </p:nvSpPr>
        <p:spPr>
          <a:xfrm>
            <a:off x="0" y="1849755"/>
            <a:ext cx="1623060" cy="503555"/>
          </a:xfrm>
          <a:prstGeom prst="ellipse">
            <a:avLst/>
          </a:prstGeom>
          <a:solidFill>
            <a:schemeClr val="accent5">
              <a:lumMod val="40000"/>
              <a:lumOff val="60000"/>
              <a:alpha val="70000"/>
            </a:schemeClr>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椭圆 7"/>
          <p:cNvSpPr/>
          <p:nvPr/>
        </p:nvSpPr>
        <p:spPr>
          <a:xfrm>
            <a:off x="4283075" y="5483225"/>
            <a:ext cx="1623060" cy="503555"/>
          </a:xfrm>
          <a:prstGeom prst="ellipse">
            <a:avLst/>
          </a:prstGeom>
          <a:solidFill>
            <a:schemeClr val="accent5">
              <a:lumMod val="40000"/>
              <a:lumOff val="60000"/>
              <a:alpha val="70000"/>
            </a:schemeClr>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8"/>
          <p:cNvSpPr/>
          <p:nvPr/>
        </p:nvSpPr>
        <p:spPr>
          <a:xfrm>
            <a:off x="492760" y="2842895"/>
            <a:ext cx="2632075" cy="503555"/>
          </a:xfrm>
          <a:prstGeom prst="ellipse">
            <a:avLst/>
          </a:prstGeom>
          <a:solidFill>
            <a:schemeClr val="accent5">
              <a:lumMod val="40000"/>
              <a:lumOff val="60000"/>
              <a:alpha val="70000"/>
            </a:schemeClr>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4477385" y="4347845"/>
            <a:ext cx="1234440" cy="503555"/>
          </a:xfrm>
          <a:prstGeom prst="ellipse">
            <a:avLst/>
          </a:prstGeom>
          <a:solidFill>
            <a:schemeClr val="accent5">
              <a:lumMod val="40000"/>
              <a:lumOff val="60000"/>
              <a:alpha val="70000"/>
            </a:schemeClr>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1" name="直接箭头连接符 10"/>
          <p:cNvCxnSpPr/>
          <p:nvPr/>
        </p:nvCxnSpPr>
        <p:spPr>
          <a:xfrm flipV="1">
            <a:off x="2155825" y="765175"/>
            <a:ext cx="2199640" cy="4324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flipV="1">
            <a:off x="4355465" y="765175"/>
            <a:ext cx="144145" cy="17278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V="1">
            <a:off x="2123440" y="765175"/>
            <a:ext cx="2232025" cy="28803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V="1">
            <a:off x="3420110" y="692785"/>
            <a:ext cx="935355" cy="40328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499610" y="495300"/>
            <a:ext cx="4292600" cy="829945"/>
          </a:xfrm>
          <a:prstGeom prst="rect">
            <a:avLst/>
          </a:prstGeom>
          <a:solidFill>
            <a:schemeClr val="bg2"/>
          </a:solidFill>
          <a:ln w="12700" cmpd="sng">
            <a:solidFill>
              <a:schemeClr val="accent1">
                <a:shade val="50000"/>
              </a:schemeClr>
            </a:solidFill>
            <a:prstDash val="solid"/>
          </a:ln>
        </p:spPr>
        <p:txBody>
          <a:bodyPr wrap="square" rtlCol="0">
            <a:spAutoFit/>
          </a:bodyPr>
          <a:p>
            <a:r>
              <a:rPr lang="en-US" altLang="zh-CN" sz="2400">
                <a:latin typeface="Times New Roman" panose="02020603050405020304" pitchFamily="18" charset="0"/>
                <a:cs typeface="Times New Roman" panose="02020603050405020304" pitchFamily="18" charset="0"/>
              </a:rPr>
              <a:t>Deandra : generous, considerate</a:t>
            </a:r>
            <a:endParaRPr lang="en-US" altLang="zh-CN" sz="2400">
              <a:latin typeface="Times New Roman" panose="02020603050405020304" pitchFamily="18" charset="0"/>
              <a:cs typeface="Times New Roman" panose="02020603050405020304" pitchFamily="18" charset="0"/>
            </a:endParaRPr>
          </a:p>
          <a:p>
            <a:r>
              <a:rPr lang="en-US" altLang="zh-CN" sz="2400">
                <a:latin typeface="Times New Roman" panose="02020603050405020304" pitchFamily="18" charset="0"/>
                <a:cs typeface="Times New Roman" panose="02020603050405020304" pitchFamily="18" charset="0"/>
              </a:rPr>
              <a:t>kind; honest</a:t>
            </a:r>
            <a:endParaRPr lang="en-US" altLang="zh-CN" sz="2400">
              <a:latin typeface="Times New Roman" panose="02020603050405020304" pitchFamily="18" charset="0"/>
              <a:cs typeface="Times New Roman" panose="02020603050405020304" pitchFamily="18" charset="0"/>
            </a:endParaRPr>
          </a:p>
        </p:txBody>
      </p:sp>
      <p:cxnSp>
        <p:nvCxnSpPr>
          <p:cNvPr id="17" name="直接箭头连接符 16"/>
          <p:cNvCxnSpPr/>
          <p:nvPr/>
        </p:nvCxnSpPr>
        <p:spPr>
          <a:xfrm>
            <a:off x="1403350" y="2348865"/>
            <a:ext cx="3816350" cy="172847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2051685" y="3357245"/>
            <a:ext cx="3220085" cy="73660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flipV="1">
            <a:off x="5219700" y="4149090"/>
            <a:ext cx="72390" cy="129667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V="1">
            <a:off x="4859655" y="4093845"/>
            <a:ext cx="412115" cy="27178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5105400" y="3590290"/>
            <a:ext cx="3952240" cy="829945"/>
          </a:xfrm>
          <a:prstGeom prst="rect">
            <a:avLst/>
          </a:prstGeom>
          <a:solidFill>
            <a:schemeClr val="accent3">
              <a:lumMod val="40000"/>
              <a:lumOff val="60000"/>
            </a:schemeClr>
          </a:solidFill>
          <a:ln w="12700" cmpd="sng">
            <a:solidFill>
              <a:schemeClr val="accent1">
                <a:shade val="50000"/>
              </a:schemeClr>
            </a:solidFill>
            <a:prstDash val="solid"/>
          </a:ln>
        </p:spPr>
        <p:txBody>
          <a:bodyPr wrap="square" rtlCol="0">
            <a:spAutoFit/>
          </a:bodyPr>
          <a:p>
            <a:r>
              <a:rPr lang="en-US" altLang="zh-CN" sz="2400">
                <a:latin typeface="Times New Roman" panose="02020603050405020304" pitchFamily="18" charset="0"/>
                <a:cs typeface="Times New Roman" panose="02020603050405020304" pitchFamily="18" charset="0"/>
              </a:rPr>
              <a:t>Theo :boastful / over-confident; rude</a:t>
            </a:r>
            <a:endParaRPr lang="en-US" altLang="zh-CN"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par>
                                <p:cTn id="28" presetID="21" presetClass="entr" presetSubtype="1"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heel(1)">
                                      <p:cBhvr>
                                        <p:cTn id="30" dur="2000"/>
                                        <p:tgtEl>
                                          <p:spTgt spid="13"/>
                                        </p:tgtEl>
                                      </p:cBhvr>
                                    </p:animEffect>
                                  </p:childTnLst>
                                </p:cTn>
                              </p:par>
                              <p:par>
                                <p:cTn id="31" presetID="21" presetClass="entr" presetSubtype="1"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heel(1)">
                                      <p:cBhvr>
                                        <p:cTn id="33" dur="2000"/>
                                        <p:tgtEl>
                                          <p:spTgt spid="14"/>
                                        </p:tgtEl>
                                      </p:cBhvr>
                                    </p:animEffect>
                                  </p:childTnLst>
                                </p:cTn>
                              </p:par>
                              <p:par>
                                <p:cTn id="34" presetID="21" presetClass="entr" presetSubtype="1"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heel(1)">
                                      <p:cBhvr>
                                        <p:cTn id="36" dur="2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linds(horizontal)">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box(in)">
                                      <p:cBhvr>
                                        <p:cTn id="46" dur="20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blinds(horizontal)">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box(in)">
                                      <p:cBhvr>
                                        <p:cTn id="56" dur="20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blinds(horizontal)">
                                      <p:cBhvr>
                                        <p:cTn id="61" dur="500"/>
                                        <p:tgtEl>
                                          <p:spTgt spid="8"/>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7"/>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20"/>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19"/>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blinds(horizontal)">
                                      <p:cBhvr>
                                        <p:cTn id="7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bldLvl="0" animBg="1"/>
      <p:bldP spid="6" grpId="1" animBg="1"/>
      <p:bldP spid="15" grpId="0" animBg="1"/>
      <p:bldP spid="15" grpId="1" animBg="1"/>
      <p:bldP spid="7" grpId="0" animBg="1"/>
      <p:bldP spid="7" grpId="1" animBg="1"/>
      <p:bldP spid="9" grpId="0" animBg="1"/>
      <p:bldP spid="9" grpId="1" animBg="1"/>
      <p:bldP spid="10" grpId="0" animBg="1"/>
      <p:bldP spid="10" grpId="1" animBg="1"/>
      <p:bldP spid="8" grpId="0" animBg="1"/>
      <p:bldP spid="8" grpId="1" animBg="1"/>
      <p:bldP spid="21" grpId="0" animBg="1"/>
      <p:bldP spid="21"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60655" y="709930"/>
            <a:ext cx="8697595" cy="3415030"/>
          </a:xfrm>
          <a:prstGeom prst="rect">
            <a:avLst/>
          </a:prstGeom>
          <a:noFill/>
          <a:ln w="9525">
            <a:noFill/>
          </a:ln>
        </p:spPr>
        <p:txBody>
          <a:bodyPr wrap="square">
            <a:spAutoFit/>
          </a:bodyPr>
          <a:p>
            <a:pPr indent="266700" algn="just" fontAlgn="auto"/>
            <a:r>
              <a:rPr lang="en-US" sz="2400" b="0">
                <a:latin typeface="Times New Roman" panose="02020603050405020304" pitchFamily="18" charset="0"/>
                <a:ea typeface="宋体" panose="02010600030101010101" pitchFamily="2" charset="-122"/>
                <a:cs typeface="Times New Roman" panose="02020603050405020304" pitchFamily="18" charset="0"/>
              </a:rPr>
              <a:t>Two weeks passed in a blink. As the county bee, students from different schools gathered around onstage, some looking more worried than others. Finally, it was time for the </a:t>
            </a:r>
            <a:r>
              <a:rPr lang="en-US" sz="2400" b="0" u="sng">
                <a:latin typeface="Times New Roman" panose="02020603050405020304" pitchFamily="18" charset="0"/>
                <a:ea typeface="宋体" panose="02010600030101010101" pitchFamily="2" charset="-122"/>
                <a:cs typeface="Times New Roman" panose="02020603050405020304" pitchFamily="18" charset="0"/>
              </a:rPr>
              <a:t>contestants</a:t>
            </a:r>
            <a:r>
              <a:rPr lang="en-US" sz="2400" b="0">
                <a:latin typeface="Times New Roman" panose="02020603050405020304" pitchFamily="18" charset="0"/>
                <a:ea typeface="宋体" panose="02010600030101010101" pitchFamily="2" charset="-122"/>
                <a:cs typeface="Times New Roman" panose="02020603050405020304" pitchFamily="18" charset="0"/>
              </a:rPr>
              <a:t>(</a:t>
            </a:r>
            <a:r>
              <a:rPr lang="zh-CN" sz="2400" b="0">
                <a:latin typeface="Times New Roman" panose="02020603050405020304" pitchFamily="18" charset="0"/>
                <a:ea typeface="宋体" panose="02010600030101010101" pitchFamily="2" charset="-122"/>
                <a:cs typeface="Times New Roman" panose="02020603050405020304" pitchFamily="18" charset="0"/>
              </a:rPr>
              <a:t>选手</a:t>
            </a:r>
            <a:r>
              <a:rPr lang="en-US" sz="2400" b="0">
                <a:latin typeface="Times New Roman" panose="02020603050405020304" pitchFamily="18" charset="0"/>
                <a:ea typeface="宋体" panose="02010600030101010101" pitchFamily="2" charset="-122"/>
                <a:cs typeface="Times New Roman" panose="02020603050405020304" pitchFamily="18" charset="0"/>
              </a:rPr>
              <a:t>) to take their seats.    After six rounds, the group of more than 100 students decreased to just seven. This was no regular spelling bee. Theo barely</a:t>
            </a:r>
            <a:r>
              <a:rPr lang="en-US" sz="2400" b="0" u="sng">
                <a:latin typeface="Times New Roman" panose="02020603050405020304" pitchFamily="18" charset="0"/>
                <a:ea typeface="宋体" panose="02010600030101010101" pitchFamily="2" charset="-122"/>
                <a:cs typeface="Times New Roman" panose="02020603050405020304" pitchFamily="18" charset="0"/>
              </a:rPr>
              <a:t> made it through</a:t>
            </a:r>
            <a:r>
              <a:rPr lang="en-US" sz="2400" b="0">
                <a:latin typeface="Times New Roman" panose="02020603050405020304" pitchFamily="18" charset="0"/>
                <a:ea typeface="宋体" panose="02010600030101010101" pitchFamily="2" charset="-122"/>
                <a:cs typeface="Times New Roman" panose="02020603050405020304" pitchFamily="18" charset="0"/>
              </a:rPr>
              <a:t> the last round with a lucky guess on conscience. And if he’d had to spell aerospace or conical, he’d be out already. His sister’s advice suddenly made sense.</a:t>
            </a: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nvSpPr>
        <p:spPr>
          <a:xfrm>
            <a:off x="160655" y="90805"/>
            <a:ext cx="8506460" cy="521970"/>
          </a:xfrm>
          <a:prstGeom prst="rect">
            <a:avLst/>
          </a:prstGeom>
          <a:noFill/>
        </p:spPr>
        <p:txBody>
          <a:bodyPr wrap="square" rtlCol="0">
            <a:spAutoFit/>
          </a:bodyPr>
          <a:p>
            <a:r>
              <a:rPr lang="zh-CN" altLang="zh-CN" sz="2800" b="1">
                <a:solidFill>
                  <a:srgbClr val="00B050"/>
                </a:solidFill>
              </a:rPr>
              <a:t>分析文本暗含的思维品质  </a:t>
            </a:r>
            <a:r>
              <a:rPr lang="en-US" altLang="zh-CN" sz="2800" b="1">
                <a:solidFill>
                  <a:srgbClr val="00B050"/>
                </a:solidFill>
              </a:rPr>
              <a:t>Para10-Para11</a:t>
            </a:r>
            <a:endParaRPr lang="en-US" altLang="zh-CN" sz="2800" b="1">
              <a:solidFill>
                <a:srgbClr val="00B050"/>
              </a:solidFill>
            </a:endParaRPr>
          </a:p>
        </p:txBody>
      </p:sp>
      <p:sp>
        <p:nvSpPr>
          <p:cNvPr id="4" name="椭圆 3"/>
          <p:cNvSpPr/>
          <p:nvPr/>
        </p:nvSpPr>
        <p:spPr>
          <a:xfrm>
            <a:off x="6714490" y="2499360"/>
            <a:ext cx="1108075" cy="503555"/>
          </a:xfrm>
          <a:prstGeom prst="ellipse">
            <a:avLst/>
          </a:prstGeom>
          <a:solidFill>
            <a:schemeClr val="accent6">
              <a:lumMod val="40000"/>
              <a:lumOff val="60000"/>
              <a:alpha val="70000"/>
            </a:schemeClr>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椭圆 2"/>
          <p:cNvSpPr/>
          <p:nvPr/>
        </p:nvSpPr>
        <p:spPr>
          <a:xfrm>
            <a:off x="4921250" y="3270250"/>
            <a:ext cx="2283460" cy="503555"/>
          </a:xfrm>
          <a:prstGeom prst="ellipse">
            <a:avLst/>
          </a:prstGeom>
          <a:solidFill>
            <a:schemeClr val="accent6">
              <a:lumMod val="40000"/>
              <a:lumOff val="60000"/>
              <a:alpha val="70000"/>
            </a:schemeClr>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椭圆 4"/>
          <p:cNvSpPr/>
          <p:nvPr/>
        </p:nvSpPr>
        <p:spPr>
          <a:xfrm>
            <a:off x="260985" y="3621405"/>
            <a:ext cx="3482340" cy="503555"/>
          </a:xfrm>
          <a:prstGeom prst="ellipse">
            <a:avLst/>
          </a:prstGeom>
          <a:solidFill>
            <a:schemeClr val="accent6">
              <a:lumMod val="40000"/>
              <a:lumOff val="60000"/>
              <a:alpha val="70000"/>
            </a:schemeClr>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427990" y="4538345"/>
            <a:ext cx="4278630" cy="1383665"/>
          </a:xfrm>
          <a:prstGeom prst="rect">
            <a:avLst/>
          </a:prstGeom>
          <a:noFill/>
        </p:spPr>
        <p:txBody>
          <a:bodyPr wrap="none" rtlCol="0">
            <a:spAutoFit/>
          </a:bodyPr>
          <a:p>
            <a:r>
              <a:rPr lang="en-US" altLang="zh-CN" sz="2800">
                <a:solidFill>
                  <a:srgbClr val="FF0000"/>
                </a:solidFill>
                <a:latin typeface="Times New Roman" panose="02020603050405020304" pitchFamily="18" charset="0"/>
                <a:cs typeface="Times New Roman" panose="02020603050405020304" pitchFamily="18" charset="0"/>
              </a:rPr>
              <a:t>Prediction :</a:t>
            </a:r>
            <a:endParaRPr lang="en-US" altLang="zh-CN" sz="2800">
              <a:solidFill>
                <a:srgbClr val="FF0000"/>
              </a:solidFill>
              <a:latin typeface="Times New Roman" panose="02020603050405020304" pitchFamily="18" charset="0"/>
              <a:cs typeface="Times New Roman" panose="02020603050405020304" pitchFamily="18" charset="0"/>
            </a:endParaRPr>
          </a:p>
          <a:p>
            <a:r>
              <a:rPr lang="en-US" altLang="zh-CN" sz="2800">
                <a:solidFill>
                  <a:srgbClr val="00B0F0"/>
                </a:solidFill>
                <a:latin typeface="Times New Roman" panose="02020603050405020304" pitchFamily="18" charset="0"/>
                <a:cs typeface="Times New Roman" panose="02020603050405020304" pitchFamily="18" charset="0"/>
              </a:rPr>
              <a:t>Will he win the final round ?</a:t>
            </a:r>
            <a:endParaRPr lang="en-US" altLang="zh-CN" sz="2800">
              <a:solidFill>
                <a:srgbClr val="00B0F0"/>
              </a:solidFill>
              <a:latin typeface="Times New Roman" panose="02020603050405020304" pitchFamily="18" charset="0"/>
              <a:cs typeface="Times New Roman" panose="02020603050405020304" pitchFamily="18" charset="0"/>
            </a:endParaRPr>
          </a:p>
          <a:p>
            <a:r>
              <a:rPr lang="en-US" altLang="zh-CN" sz="2800">
                <a:solidFill>
                  <a:srgbClr val="00B0F0"/>
                </a:solidFill>
                <a:latin typeface="Times New Roman" panose="02020603050405020304" pitchFamily="18" charset="0"/>
                <a:cs typeface="Times New Roman" panose="02020603050405020304" pitchFamily="18" charset="0"/>
              </a:rPr>
              <a:t>Did he realize his problem?</a:t>
            </a:r>
            <a:endParaRPr lang="en-US" altLang="zh-CN" sz="2800">
              <a:solidFill>
                <a:srgbClr val="00B0F0"/>
              </a:solidFill>
              <a:latin typeface="Times New Roman" panose="02020603050405020304" pitchFamily="18" charset="0"/>
              <a:cs typeface="Times New Roman" panose="02020603050405020304" pitchFamily="18" charset="0"/>
            </a:endParaRPr>
          </a:p>
        </p:txBody>
      </p:sp>
      <p:cxnSp>
        <p:nvCxnSpPr>
          <p:cNvPr id="13" name="直接箭头连接符 12"/>
          <p:cNvCxnSpPr/>
          <p:nvPr/>
        </p:nvCxnSpPr>
        <p:spPr>
          <a:xfrm flipH="1">
            <a:off x="1331595" y="4149090"/>
            <a:ext cx="144145" cy="504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a:stCxn id="3" idx="3"/>
          </p:cNvCxnSpPr>
          <p:nvPr/>
        </p:nvCxnSpPr>
        <p:spPr>
          <a:xfrm flipH="1">
            <a:off x="1331595" y="3700145"/>
            <a:ext cx="3924300" cy="9531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4" idx="2"/>
          </p:cNvCxnSpPr>
          <p:nvPr/>
        </p:nvCxnSpPr>
        <p:spPr>
          <a:xfrm flipH="1">
            <a:off x="1331595" y="2751455"/>
            <a:ext cx="5382895" cy="1901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linds(horizont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3" grpId="0" bldLvl="0" animBg="1"/>
      <p:bldP spid="3" grpId="1" animBg="1"/>
      <p:bldP spid="5" grpId="0" bldLvl="0" animBg="1"/>
      <p:bldP spid="5" grpId="1" animBg="1"/>
      <p:bldP spid="6" grpId="0"/>
      <p:bldP spid="6"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00965" y="1529715"/>
            <a:ext cx="3848735" cy="4154170"/>
          </a:xfrm>
          <a:prstGeom prst="rect">
            <a:avLst/>
          </a:prstGeom>
          <a:noFill/>
          <a:ln w="28575" cmpd="sng">
            <a:solidFill>
              <a:schemeClr val="accent1">
                <a:shade val="50000"/>
              </a:schemeClr>
            </a:solidFill>
            <a:prstDash val="solid"/>
          </a:ln>
        </p:spPr>
        <p:txBody>
          <a:bodyPr wrap="square">
            <a:spAutoFit/>
          </a:bodyPr>
          <a:p>
            <a:pPr indent="0"/>
            <a:r>
              <a:rPr lang="en-US" sz="2400" b="0">
                <a:latin typeface="Times New Roman" panose="02020603050405020304" pitchFamily="18" charset="0"/>
                <a:ea typeface="宋体" panose="02010600030101010101" pitchFamily="2" charset="-122"/>
              </a:rPr>
              <a:t>Paragraph1:  </a:t>
            </a:r>
            <a:r>
              <a:rPr lang="en-US" sz="2400" b="0" i="1">
                <a:solidFill>
                  <a:srgbClr val="00B0F0"/>
                </a:solidFill>
                <a:latin typeface="Times New Roman" panose="02020603050405020304" pitchFamily="18" charset="0"/>
                <a:ea typeface="宋体" panose="02010600030101010101" pitchFamily="2" charset="-122"/>
              </a:rPr>
              <a:t>When it was his turn again. Theo stood frozen for the longest moment. </a:t>
            </a:r>
            <a:r>
              <a:rPr lang="en-US" sz="2400" b="0">
                <a:latin typeface="Times New Roman" panose="02020603050405020304" pitchFamily="18" charset="0"/>
                <a:ea typeface="宋体" panose="02010600030101010101" pitchFamily="2" charset="-122"/>
              </a:rPr>
              <a:t>_______________________ Paragraph2:  </a:t>
            </a:r>
            <a:r>
              <a:rPr lang="en-US" sz="2400" b="0" i="1">
                <a:solidFill>
                  <a:srgbClr val="00B0F0"/>
                </a:solidFill>
                <a:latin typeface="Times New Roman" panose="02020603050405020304" pitchFamily="18" charset="0"/>
                <a:ea typeface="宋体" panose="02010600030101010101" pitchFamily="2" charset="-122"/>
              </a:rPr>
              <a:t>The following Monday at school, Theo found Alexa in the lunchroom. </a:t>
            </a:r>
            <a:r>
              <a:rPr lang="en-US" sz="2400" b="0">
                <a:latin typeface="Times New Roman" panose="02020603050405020304" pitchFamily="18" charset="0"/>
                <a:ea typeface="宋体" panose="02010600030101010101" pitchFamily="2" charset="-122"/>
              </a:rPr>
              <a:t>_______________________</a:t>
            </a:r>
            <a:endParaRPr lang="en-US" sz="2400" b="0">
              <a:latin typeface="Times New Roman" panose="02020603050405020304" pitchFamily="18" charset="0"/>
              <a:ea typeface="宋体" panose="02010600030101010101" pitchFamily="2" charset="-122"/>
            </a:endParaRPr>
          </a:p>
          <a:p>
            <a:endParaRPr lang="en-US" altLang="en-US" sz="2400" b="0">
              <a:latin typeface="Times New Roman" panose="02020603050405020304" pitchFamily="18" charset="0"/>
              <a:ea typeface="宋体" panose="02010600030101010101" pitchFamily="2" charset="-122"/>
            </a:endParaRPr>
          </a:p>
        </p:txBody>
      </p:sp>
      <p:pic>
        <p:nvPicPr>
          <p:cNvPr id="2" name="图片 1" descr="下载"/>
          <p:cNvPicPr>
            <a:picLocks noChangeAspect="1"/>
          </p:cNvPicPr>
          <p:nvPr>
            <p:custDataLst>
              <p:tags r:id="rId1"/>
            </p:custDataLst>
          </p:nvPr>
        </p:nvPicPr>
        <p:blipFill>
          <a:blip r:embed="rId2"/>
          <a:stretch>
            <a:fillRect/>
          </a:stretch>
        </p:blipFill>
        <p:spPr>
          <a:xfrm>
            <a:off x="5814060" y="133350"/>
            <a:ext cx="1057275" cy="1137920"/>
          </a:xfrm>
          <a:prstGeom prst="rect">
            <a:avLst/>
          </a:prstGeom>
          <a:scene3d>
            <a:camera prst="orthographicFront">
              <a:rot lat="0" lon="0" rev="1200000"/>
            </a:camera>
            <a:lightRig rig="threePt" dir="t"/>
          </a:scene3d>
        </p:spPr>
      </p:pic>
      <p:sp>
        <p:nvSpPr>
          <p:cNvPr id="3" name="文本框 2"/>
          <p:cNvSpPr txBox="1"/>
          <p:nvPr/>
        </p:nvSpPr>
        <p:spPr>
          <a:xfrm>
            <a:off x="4334510" y="1529715"/>
            <a:ext cx="4563745" cy="3415030"/>
          </a:xfrm>
          <a:prstGeom prst="rect">
            <a:avLst/>
          </a:prstGeom>
          <a:noFill/>
          <a:ln w="28575" cmpd="sng">
            <a:solidFill>
              <a:schemeClr val="accent1">
                <a:shade val="50000"/>
              </a:schemeClr>
            </a:solidFill>
            <a:prstDash val="solid"/>
          </a:ln>
        </p:spPr>
        <p:txBody>
          <a:bodyPr wrap="square" rtlCol="0">
            <a:spAutoFit/>
          </a:bodyPr>
          <a:p>
            <a:r>
              <a:rPr lang="en-US" altLang="zh-CN" sz="2400">
                <a:solidFill>
                  <a:schemeClr val="accent6">
                    <a:lumMod val="75000"/>
                  </a:schemeClr>
                </a:solidFill>
                <a:latin typeface="Times New Roman" panose="02020603050405020304" pitchFamily="18" charset="0"/>
                <a:cs typeface="Times New Roman" panose="02020603050405020304" pitchFamily="18" charset="0"/>
              </a:rPr>
              <a:t>1.</a:t>
            </a:r>
            <a:r>
              <a:rPr lang="en-US" altLang="zh-CN" sz="2400">
                <a:latin typeface="Times New Roman" panose="02020603050405020304" pitchFamily="18" charset="0"/>
                <a:cs typeface="Times New Roman" panose="02020603050405020304" pitchFamily="18" charset="0"/>
              </a:rPr>
              <a:t> </a:t>
            </a:r>
            <a:r>
              <a:rPr lang="en-US" altLang="zh-CN" sz="2400">
                <a:solidFill>
                  <a:schemeClr val="accent6">
                    <a:lumMod val="75000"/>
                  </a:schemeClr>
                </a:solidFill>
                <a:latin typeface="Times New Roman" panose="02020603050405020304" pitchFamily="18" charset="0"/>
                <a:cs typeface="Times New Roman" panose="02020603050405020304" pitchFamily="18" charset="0"/>
              </a:rPr>
              <a:t>What's the real purpose of the passage?</a:t>
            </a:r>
            <a:endParaRPr lang="en-US" altLang="zh-CN" sz="2400">
              <a:solidFill>
                <a:schemeClr val="accent6">
                  <a:lumMod val="75000"/>
                </a:schemeClr>
              </a:solidFill>
              <a:latin typeface="Times New Roman" panose="02020603050405020304" pitchFamily="18" charset="0"/>
              <a:cs typeface="Times New Roman" panose="02020603050405020304" pitchFamily="18" charset="0"/>
            </a:endParaRPr>
          </a:p>
          <a:p>
            <a:r>
              <a:rPr lang="en-US" altLang="zh-CN" sz="2400">
                <a:solidFill>
                  <a:schemeClr val="accent6">
                    <a:lumMod val="75000"/>
                  </a:schemeClr>
                </a:solidFill>
                <a:latin typeface="Times New Roman" panose="02020603050405020304" pitchFamily="18" charset="0"/>
                <a:cs typeface="Times New Roman" panose="02020603050405020304" pitchFamily="18" charset="0"/>
              </a:rPr>
              <a:t>2. Which is the focus of the ending? </a:t>
            </a:r>
            <a:endParaRPr lang="en-US" altLang="zh-CN" sz="2400">
              <a:solidFill>
                <a:schemeClr val="accent6">
                  <a:lumMod val="75000"/>
                </a:schemeClr>
              </a:solidFill>
              <a:latin typeface="Times New Roman" panose="02020603050405020304" pitchFamily="18" charset="0"/>
              <a:cs typeface="Times New Roman" panose="02020603050405020304" pitchFamily="18" charset="0"/>
            </a:endParaRPr>
          </a:p>
          <a:p>
            <a:r>
              <a:rPr lang="en-US" altLang="zh-CN" sz="2400">
                <a:solidFill>
                  <a:schemeClr val="accent6">
                    <a:lumMod val="75000"/>
                  </a:schemeClr>
                </a:solidFill>
                <a:latin typeface="Times New Roman" panose="02020603050405020304" pitchFamily="18" charset="0"/>
                <a:cs typeface="Times New Roman" panose="02020603050405020304" pitchFamily="18" charset="0"/>
              </a:rPr>
              <a:t>    A. Whether Theo won the spelling bee?</a:t>
            </a:r>
            <a:endParaRPr lang="en-US" altLang="zh-CN" sz="2400">
              <a:solidFill>
                <a:schemeClr val="accent6">
                  <a:lumMod val="75000"/>
                </a:schemeClr>
              </a:solidFill>
              <a:latin typeface="Times New Roman" panose="02020603050405020304" pitchFamily="18" charset="0"/>
              <a:cs typeface="Times New Roman" panose="02020603050405020304" pitchFamily="18" charset="0"/>
            </a:endParaRPr>
          </a:p>
          <a:p>
            <a:r>
              <a:rPr lang="en-US" altLang="zh-CN" sz="2400">
                <a:solidFill>
                  <a:schemeClr val="accent6">
                    <a:lumMod val="75000"/>
                  </a:schemeClr>
                </a:solidFill>
                <a:latin typeface="Times New Roman" panose="02020603050405020304" pitchFamily="18" charset="0"/>
                <a:cs typeface="Times New Roman" panose="02020603050405020304" pitchFamily="18" charset="0"/>
              </a:rPr>
              <a:t>    B.  Theo realized his problem.</a:t>
            </a:r>
            <a:endParaRPr lang="en-US" altLang="zh-CN" sz="2400">
              <a:solidFill>
                <a:schemeClr val="accent6">
                  <a:lumMod val="75000"/>
                </a:schemeClr>
              </a:solidFill>
              <a:latin typeface="Times New Roman" panose="02020603050405020304" pitchFamily="18" charset="0"/>
              <a:cs typeface="Times New Roman" panose="02020603050405020304" pitchFamily="18" charset="0"/>
            </a:endParaRPr>
          </a:p>
          <a:p>
            <a:r>
              <a:rPr lang="en-US" altLang="zh-CN" sz="2400">
                <a:solidFill>
                  <a:schemeClr val="accent6">
                    <a:lumMod val="75000"/>
                  </a:schemeClr>
                </a:solidFill>
                <a:latin typeface="Times New Roman" panose="02020603050405020304" pitchFamily="18" charset="0"/>
                <a:cs typeface="Times New Roman" panose="02020603050405020304" pitchFamily="18" charset="0"/>
              </a:rPr>
              <a:t>3. What quality did Theo lack?</a:t>
            </a:r>
            <a:endParaRPr lang="en-US" altLang="zh-CN" sz="2400">
              <a:solidFill>
                <a:schemeClr val="accent6">
                  <a:lumMod val="75000"/>
                </a:schemeClr>
              </a:solidFill>
              <a:latin typeface="Times New Roman" panose="02020603050405020304" pitchFamily="18" charset="0"/>
              <a:cs typeface="Times New Roman" panose="02020603050405020304" pitchFamily="18" charset="0"/>
            </a:endParaRPr>
          </a:p>
          <a:p>
            <a:r>
              <a:rPr lang="en-US" altLang="zh-CN" sz="2400">
                <a:solidFill>
                  <a:schemeClr val="accent6">
                    <a:lumMod val="75000"/>
                  </a:schemeClr>
                </a:solidFill>
                <a:latin typeface="Times New Roman" panose="02020603050405020304" pitchFamily="18" charset="0"/>
                <a:cs typeface="Times New Roman" panose="02020603050405020304" pitchFamily="18" charset="0"/>
              </a:rPr>
              <a:t>4. What would he do after he came to be aware of his problem?</a:t>
            </a:r>
            <a:endParaRPr lang="en-US" altLang="zh-CN" sz="240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4" name="图片 3" descr="下载"/>
          <p:cNvPicPr>
            <a:picLocks noChangeAspect="1"/>
          </p:cNvPicPr>
          <p:nvPr>
            <p:custDataLst>
              <p:tags r:id="rId3"/>
            </p:custDataLst>
          </p:nvPr>
        </p:nvPicPr>
        <p:blipFill>
          <a:blip r:embed="rId2"/>
          <a:stretch>
            <a:fillRect/>
          </a:stretch>
        </p:blipFill>
        <p:spPr>
          <a:xfrm flipH="1">
            <a:off x="1995170" y="133350"/>
            <a:ext cx="1004570" cy="1137920"/>
          </a:xfrm>
          <a:prstGeom prst="rect">
            <a:avLst/>
          </a:prstGeom>
          <a:scene3d>
            <a:camera prst="orthographicFront">
              <a:rot lat="0" lon="0" rev="20100000"/>
            </a:camera>
            <a:lightRig rig="threePt" dir="t"/>
          </a:scene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93453" y="2829560"/>
            <a:ext cx="2157095" cy="922020"/>
          </a:xfrm>
          <a:prstGeom prst="rect">
            <a:avLst/>
          </a:prstGeom>
          <a:noFill/>
          <a:ln>
            <a:noFill/>
          </a:ln>
        </p:spPr>
        <p:txBody>
          <a:bodyPr wrap="none" rtlCol="0" anchor="t">
            <a:spAutoFit/>
          </a:bodyPr>
          <a:p>
            <a:pPr algn="ctr"/>
            <a:r>
              <a:rPr lang="en-US" altLang="zh-CN" sz="5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quality</a:t>
            </a:r>
            <a:endParaRPr lang="en-US" altLang="zh-CN" sz="5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aphicFrame>
        <p:nvGraphicFramePr>
          <p:cNvPr id="3" name="图示 2"/>
          <p:cNvGraphicFramePr/>
          <p:nvPr/>
        </p:nvGraphicFramePr>
        <p:xfrm>
          <a:off x="0" y="360045"/>
          <a:ext cx="9224010" cy="564007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73050" y="271145"/>
            <a:ext cx="8624570" cy="4399915"/>
          </a:xfrm>
          <a:prstGeom prst="rect">
            <a:avLst/>
          </a:prstGeom>
          <a:noFill/>
        </p:spPr>
        <p:txBody>
          <a:bodyPr wrap="square" rtlCol="0" anchor="t">
            <a:spAutoFit/>
          </a:bodyPr>
          <a:p>
            <a:pPr algn="just" fontAlgn="auto"/>
            <a:r>
              <a:rPr lang="en-US" sz="2800" i="1">
                <a:solidFill>
                  <a:srgbClr val="00B0F0"/>
                </a:solidFill>
                <a:latin typeface="Times New Roman" panose="02020603050405020304" pitchFamily="18" charset="0"/>
                <a:ea typeface="宋体" panose="02010600030101010101" pitchFamily="2" charset="-122"/>
                <a:sym typeface="+mn-ea"/>
              </a:rPr>
              <a:t>When it was his turn again. Theo stood frozen for the longest moment</a:t>
            </a:r>
            <a:r>
              <a:rPr lang="en-US" sz="2800">
                <a:solidFill>
                  <a:schemeClr val="tx1"/>
                </a:solidFill>
                <a:latin typeface="Times New Roman" panose="02020603050405020304" pitchFamily="18" charset="0"/>
                <a:ea typeface="宋体" panose="02010600030101010101" pitchFamily="2" charset="-122"/>
                <a:sym typeface="+mn-ea"/>
              </a:rPr>
              <a:t>. The silence hurt his ears. He wiped his sweaty palms on his pants. It seemed that his superpower disppeared at the moment. Almost every word that followed was the one that Theo couldn't spell. He remembered the school spelling bee and Alexa just missing the win. He hadn't even make it as far in this bee as she had in that one. He had to admit that Deandra was right. He was absolutely a terrible winner, and now, a terrible loser.</a:t>
            </a:r>
            <a:endParaRPr lang="en-US" altLang="en-US" sz="2800">
              <a:solidFill>
                <a:schemeClr val="tx1"/>
              </a:solidFill>
              <a:latin typeface="Times New Roman" panose="02020603050405020304" pitchFamily="18" charset="0"/>
              <a:ea typeface="宋体" panose="02010600030101010101" pitchFamily="2" charset="-122"/>
              <a:sym typeface="+mn-ea"/>
            </a:endParaRPr>
          </a:p>
        </p:txBody>
      </p:sp>
      <p:sp>
        <p:nvSpPr>
          <p:cNvPr id="4" name="文本框 3"/>
          <p:cNvSpPr txBox="1"/>
          <p:nvPr/>
        </p:nvSpPr>
        <p:spPr>
          <a:xfrm>
            <a:off x="273050" y="4671060"/>
            <a:ext cx="8533130" cy="1568450"/>
          </a:xfrm>
          <a:prstGeom prst="rect">
            <a:avLst/>
          </a:prstGeom>
          <a:noFill/>
          <a:ln w="28575" cmpd="sng">
            <a:solidFill>
              <a:schemeClr val="accent1">
                <a:shade val="50000"/>
              </a:schemeClr>
            </a:solidFill>
            <a:prstDash val="solid"/>
          </a:ln>
        </p:spPr>
        <p:txBody>
          <a:bodyPr wrap="square" rtlCol="0">
            <a:spAutoFit/>
          </a:bodyPr>
          <a:p>
            <a:r>
              <a:rPr lang="zh-CN" altLang="en-US" sz="2400">
                <a:gradFill>
                  <a:gsLst>
                    <a:gs pos="0">
                      <a:srgbClr val="012D86"/>
                    </a:gs>
                    <a:gs pos="100000">
                      <a:srgbClr val="0E2557"/>
                    </a:gs>
                  </a:gsLst>
                  <a:lin scaled="0"/>
                </a:gradFill>
              </a:rPr>
              <a:t>本段作者想要通过一个自然的例子告诉读者：骄必败。让作者在经历一次失败后明白这个道理。如果本段作者构思的是一个</a:t>
            </a:r>
            <a:r>
              <a:rPr lang="en-US" altLang="zh-CN" sz="2400">
                <a:gradFill>
                  <a:gsLst>
                    <a:gs pos="0">
                      <a:srgbClr val="012D86"/>
                    </a:gs>
                    <a:gs pos="100000">
                      <a:srgbClr val="0E2557"/>
                    </a:gs>
                  </a:gsLst>
                  <a:lin scaled="0"/>
                </a:gradFill>
              </a:rPr>
              <a:t>Theo </a:t>
            </a:r>
            <a:r>
              <a:rPr lang="zh-CN" altLang="en-US" sz="2400">
                <a:gradFill>
                  <a:gsLst>
                    <a:gs pos="0">
                      <a:srgbClr val="012D86"/>
                    </a:gs>
                    <a:gs pos="100000">
                      <a:srgbClr val="0E2557"/>
                    </a:gs>
                  </a:gsLst>
                  <a:lin scaled="0"/>
                </a:gradFill>
              </a:rPr>
              <a:t>再次获胜的结局，那与作者最初所给的思维品质培养的初衷背道而驰了。</a:t>
            </a:r>
            <a:endParaRPr lang="zh-CN" altLang="en-US" sz="2400">
              <a:gradFill>
                <a:gsLst>
                  <a:gs pos="0">
                    <a:srgbClr val="012D86"/>
                  </a:gs>
                  <a:gs pos="100000">
                    <a:srgbClr val="0E2557"/>
                  </a:gs>
                </a:gsLst>
                <a:lin scaled="0"/>
              </a:gra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73355" y="1235075"/>
            <a:ext cx="4758690" cy="3969385"/>
          </a:xfrm>
          <a:prstGeom prst="rect">
            <a:avLst/>
          </a:prstGeom>
          <a:noFill/>
          <a:ln w="28575" cmpd="sng">
            <a:solidFill>
              <a:schemeClr val="accent1">
                <a:shade val="50000"/>
              </a:schemeClr>
            </a:solidFill>
            <a:prstDash val="solid"/>
          </a:ln>
        </p:spPr>
        <p:txBody>
          <a:bodyPr wrap="square" rtlCol="0" anchor="t">
            <a:spAutoFit/>
          </a:bodyPr>
          <a:p>
            <a:r>
              <a:rPr lang="en-US" altLang="zh-CN" sz="2800">
                <a:latin typeface="Times New Roman" panose="02020603050405020304" pitchFamily="18" charset="0"/>
                <a:cs typeface="Times New Roman" panose="02020603050405020304" pitchFamily="18" charset="0"/>
              </a:rPr>
              <a:t>1. </a:t>
            </a:r>
            <a:r>
              <a:rPr lang="zh-CN" altLang="en-US" sz="2800">
                <a:latin typeface="Times New Roman" panose="02020603050405020304" pitchFamily="18" charset="0"/>
                <a:cs typeface="Times New Roman" panose="02020603050405020304" pitchFamily="18" charset="0"/>
              </a:rPr>
              <a:t>Pride goes before a fall.</a:t>
            </a:r>
            <a:endParaRPr lang="zh-CN" altLang="en-US" sz="2800">
              <a:latin typeface="Times New Roman" panose="02020603050405020304" pitchFamily="18" charset="0"/>
              <a:cs typeface="Times New Roman" panose="02020603050405020304" pitchFamily="18" charset="0"/>
            </a:endParaRPr>
          </a:p>
          <a:p>
            <a:r>
              <a:rPr lang="en-US" altLang="zh-CN" sz="2800">
                <a:latin typeface="Times New Roman" panose="02020603050405020304" pitchFamily="18" charset="0"/>
                <a:cs typeface="Times New Roman" panose="02020603050405020304" pitchFamily="18" charset="0"/>
              </a:rPr>
              <a:t>2</a:t>
            </a:r>
            <a:r>
              <a:rPr lang="zh-CN" altLang="en-US" sz="2800">
                <a:latin typeface="Times New Roman" panose="02020603050405020304" pitchFamily="18" charset="0"/>
                <a:cs typeface="Times New Roman" panose="02020603050405020304" pitchFamily="18" charset="0"/>
              </a:rPr>
              <a:t>.One swallow does not make a summer.</a:t>
            </a:r>
            <a:endParaRPr lang="zh-CN" altLang="en-US" sz="2800">
              <a:latin typeface="Times New Roman" panose="02020603050405020304" pitchFamily="18" charset="0"/>
              <a:cs typeface="Times New Roman" panose="02020603050405020304" pitchFamily="18" charset="0"/>
            </a:endParaRPr>
          </a:p>
          <a:p>
            <a:r>
              <a:rPr lang="zh-CN" altLang="en-US" sz="2800">
                <a:latin typeface="Times New Roman" panose="02020603050405020304" pitchFamily="18" charset="0"/>
                <a:cs typeface="Times New Roman" panose="02020603050405020304" pitchFamily="18" charset="0"/>
              </a:rPr>
              <a:t>4.It is an ill wind that blows nobody good.</a:t>
            </a:r>
            <a:endParaRPr lang="zh-CN" altLang="en-US" sz="2800">
              <a:latin typeface="Times New Roman" panose="02020603050405020304" pitchFamily="18" charset="0"/>
              <a:cs typeface="Times New Roman" panose="02020603050405020304" pitchFamily="18" charset="0"/>
            </a:endParaRPr>
          </a:p>
          <a:p>
            <a:r>
              <a:rPr lang="zh-CN" altLang="en-US" sz="2800">
                <a:latin typeface="Times New Roman" panose="02020603050405020304" pitchFamily="18" charset="0"/>
                <a:cs typeface="Times New Roman" panose="02020603050405020304" pitchFamily="18" charset="0"/>
              </a:rPr>
              <a:t>5.A rolling stone gathers no moss</a:t>
            </a:r>
            <a:endParaRPr lang="zh-CN" altLang="en-US" sz="2800">
              <a:latin typeface="Times New Roman" panose="02020603050405020304" pitchFamily="18" charset="0"/>
              <a:cs typeface="Times New Roman" panose="02020603050405020304" pitchFamily="18" charset="0"/>
            </a:endParaRPr>
          </a:p>
          <a:p>
            <a:r>
              <a:rPr lang="zh-CN" altLang="en-US" sz="2800">
                <a:latin typeface="Times New Roman" panose="02020603050405020304" pitchFamily="18" charset="0"/>
                <a:cs typeface="Times New Roman" panose="02020603050405020304" pitchFamily="18" charset="0"/>
              </a:rPr>
              <a:t>6.Good heart will get good rewards.</a:t>
            </a:r>
            <a:endParaRPr lang="zh-CN" altLang="en-US" sz="2800">
              <a:latin typeface="Times New Roman" panose="02020603050405020304" pitchFamily="18" charset="0"/>
              <a:cs typeface="Times New Roman" panose="02020603050405020304" pitchFamily="18" charset="0"/>
            </a:endParaRPr>
          </a:p>
        </p:txBody>
      </p:sp>
      <p:pic>
        <p:nvPicPr>
          <p:cNvPr id="3" name="图片 2" descr="u=2137325533,1692128674&amp;fm=15&amp;gp=0"/>
          <p:cNvPicPr>
            <a:picLocks noChangeAspect="1"/>
          </p:cNvPicPr>
          <p:nvPr/>
        </p:nvPicPr>
        <p:blipFill>
          <a:blip r:embed="rId1"/>
          <a:stretch>
            <a:fillRect/>
          </a:stretch>
        </p:blipFill>
        <p:spPr>
          <a:xfrm>
            <a:off x="5071745" y="1235075"/>
            <a:ext cx="3750310" cy="3455035"/>
          </a:xfrm>
          <a:prstGeom prst="rect">
            <a:avLst/>
          </a:prstGeom>
        </p:spPr>
      </p:pic>
      <p:sp>
        <p:nvSpPr>
          <p:cNvPr id="4" name="矩形 3"/>
          <p:cNvSpPr/>
          <p:nvPr/>
        </p:nvSpPr>
        <p:spPr>
          <a:xfrm>
            <a:off x="3164205" y="0"/>
            <a:ext cx="281559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quality</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5885" y="326390"/>
            <a:ext cx="8673465" cy="3046095"/>
          </a:xfrm>
          <a:prstGeom prst="rect">
            <a:avLst/>
          </a:prstGeom>
          <a:noFill/>
          <a:ln w="28575" cmpd="sng">
            <a:solidFill>
              <a:schemeClr val="accent1">
                <a:shade val="50000"/>
              </a:schemeClr>
            </a:solidFill>
            <a:prstDash val="solid"/>
          </a:ln>
        </p:spPr>
        <p:txBody>
          <a:bodyPr wrap="square" rtlCol="0" anchor="t">
            <a:spAutoFit/>
          </a:bodyPr>
          <a:p>
            <a:pPr algn="just" fontAlgn="auto"/>
            <a:r>
              <a:rPr lang="en-US" sz="2400" i="1">
                <a:solidFill>
                  <a:srgbClr val="00B0F0"/>
                </a:solidFill>
                <a:latin typeface="Times New Roman" panose="02020603050405020304" pitchFamily="18" charset="0"/>
                <a:ea typeface="宋体" panose="02010600030101010101" pitchFamily="2" charset="-122"/>
                <a:sym typeface="+mn-ea"/>
              </a:rPr>
              <a:t>The following Monday at school, Theo found Alexa in the lunchroom.</a:t>
            </a:r>
            <a:r>
              <a:rPr lang="en-US" sz="2400">
                <a:solidFill>
                  <a:srgbClr val="00B0F0"/>
                </a:solidFill>
                <a:latin typeface="Times New Roman" panose="02020603050405020304" pitchFamily="18" charset="0"/>
                <a:ea typeface="宋体" panose="02010600030101010101" pitchFamily="2" charset="-122"/>
                <a:sym typeface="+mn-ea"/>
              </a:rPr>
              <a:t> </a:t>
            </a:r>
            <a:r>
              <a:rPr lang="en-US" sz="2400">
                <a:solidFill>
                  <a:schemeClr val="tx1"/>
                </a:solidFill>
                <a:latin typeface="Times New Roman" panose="02020603050405020304" pitchFamily="18" charset="0"/>
                <a:ea typeface="宋体" panose="02010600030101010101" pitchFamily="2" charset="-122"/>
                <a:sym typeface="+mn-ea"/>
              </a:rPr>
              <a:t>“Do you mind if I sit down?” he asked in a weak voice. Alexa slid her books aside to make room. Theo gathered up his courage and apologized for his rudeness after he won the school bee. “It's ok. How was the county bee?” Alexa asked. “What a disaster.” Theo shrugged his shoulders. “Would you like to be my study partner for next time?” “Why not?” Alexa's beam of smile seemed to wipe off Theo's frustration and he was expecting to be the next Alpha-best.</a:t>
            </a:r>
            <a:endParaRPr lang="en-US" altLang="en-US" sz="2400">
              <a:solidFill>
                <a:schemeClr val="tx1"/>
              </a:solidFill>
              <a:latin typeface="Times New Roman" panose="02020603050405020304" pitchFamily="18" charset="0"/>
              <a:ea typeface="宋体" panose="02010600030101010101" pitchFamily="2" charset="-122"/>
              <a:sym typeface="+mn-ea"/>
            </a:endParaRPr>
          </a:p>
        </p:txBody>
      </p:sp>
      <p:pic>
        <p:nvPicPr>
          <p:cNvPr id="3" name="图片 2" descr="u=3702686110,3676741495&amp;fm=26&amp;gp=0"/>
          <p:cNvPicPr>
            <a:picLocks noChangeAspect="1"/>
          </p:cNvPicPr>
          <p:nvPr/>
        </p:nvPicPr>
        <p:blipFill>
          <a:blip r:embed="rId1"/>
          <a:stretch>
            <a:fillRect/>
          </a:stretch>
        </p:blipFill>
        <p:spPr>
          <a:xfrm>
            <a:off x="4969510" y="3611880"/>
            <a:ext cx="3799840" cy="2764155"/>
          </a:xfrm>
          <a:prstGeom prst="rect">
            <a:avLst/>
          </a:prstGeom>
        </p:spPr>
      </p:pic>
      <p:sp>
        <p:nvSpPr>
          <p:cNvPr id="4" name="文本框 3"/>
          <p:cNvSpPr txBox="1"/>
          <p:nvPr/>
        </p:nvSpPr>
        <p:spPr>
          <a:xfrm>
            <a:off x="170815" y="3563620"/>
            <a:ext cx="4597400" cy="3046095"/>
          </a:xfrm>
          <a:prstGeom prst="rect">
            <a:avLst/>
          </a:prstGeom>
          <a:noFill/>
          <a:ln w="28575" cmpd="sng">
            <a:solidFill>
              <a:schemeClr val="accent1">
                <a:shade val="50000"/>
              </a:schemeClr>
            </a:solidFill>
            <a:prstDash val="solid"/>
          </a:ln>
        </p:spPr>
        <p:txBody>
          <a:bodyPr wrap="square" rtlCol="0">
            <a:spAutoFit/>
          </a:bodyPr>
          <a:p>
            <a:r>
              <a:rPr lang="zh-CN" altLang="en-US" sz="2400">
                <a:solidFill>
                  <a:schemeClr val="accent6">
                    <a:lumMod val="75000"/>
                  </a:schemeClr>
                </a:solidFill>
              </a:rPr>
              <a:t>本段陈述的是</a:t>
            </a:r>
            <a:r>
              <a:rPr lang="en-US" altLang="zh-CN" sz="2400">
                <a:solidFill>
                  <a:schemeClr val="accent6">
                    <a:lumMod val="75000"/>
                  </a:schemeClr>
                </a:solidFill>
              </a:rPr>
              <a:t>Theo</a:t>
            </a:r>
            <a:r>
              <a:rPr lang="zh-CN" altLang="en-US" sz="2400">
                <a:solidFill>
                  <a:schemeClr val="accent6">
                    <a:lumMod val="75000"/>
                  </a:schemeClr>
                </a:solidFill>
              </a:rPr>
              <a:t>意识到问题后积极主动向对方道歉，寻求谅解。而</a:t>
            </a:r>
            <a:r>
              <a:rPr lang="en-US" altLang="zh-CN" sz="2400">
                <a:solidFill>
                  <a:schemeClr val="accent6">
                    <a:lumMod val="75000"/>
                  </a:schemeClr>
                </a:solidFill>
              </a:rPr>
              <a:t>Alexa </a:t>
            </a:r>
            <a:r>
              <a:rPr lang="zh-CN" altLang="en-US" sz="2400">
                <a:solidFill>
                  <a:schemeClr val="accent6">
                    <a:lumMod val="75000"/>
                  </a:schemeClr>
                </a:solidFill>
              </a:rPr>
              <a:t>不顾前嫌，宽容的原谅了</a:t>
            </a:r>
            <a:r>
              <a:rPr lang="en-US" altLang="zh-CN" sz="2400">
                <a:solidFill>
                  <a:schemeClr val="accent6">
                    <a:lumMod val="75000"/>
                  </a:schemeClr>
                </a:solidFill>
              </a:rPr>
              <a:t>Theo</a:t>
            </a:r>
            <a:r>
              <a:rPr lang="zh-CN" altLang="en-US" sz="2400">
                <a:solidFill>
                  <a:schemeClr val="accent6">
                    <a:lumMod val="75000"/>
                  </a:schemeClr>
                </a:solidFill>
              </a:rPr>
              <a:t>。</a:t>
            </a:r>
            <a:r>
              <a:rPr lang="en-US" altLang="zh-CN" sz="2400">
                <a:solidFill>
                  <a:schemeClr val="accent6">
                    <a:lumMod val="75000"/>
                  </a:schemeClr>
                </a:solidFill>
              </a:rPr>
              <a:t>Theo </a:t>
            </a:r>
            <a:r>
              <a:rPr lang="zh-CN" altLang="en-US" sz="2400">
                <a:solidFill>
                  <a:schemeClr val="accent6">
                    <a:lumMod val="75000"/>
                  </a:schemeClr>
                </a:solidFill>
              </a:rPr>
              <a:t>还在此事件中学会要与人合作共赢。这才是本文真正想要传达的思维品质：</a:t>
            </a:r>
            <a:endParaRPr lang="zh-CN" altLang="en-US" sz="2400">
              <a:solidFill>
                <a:schemeClr val="accent6">
                  <a:lumMod val="75000"/>
                </a:schemeClr>
              </a:solidFill>
            </a:endParaRPr>
          </a:p>
          <a:p>
            <a:r>
              <a:rPr lang="en-US" altLang="zh-CN" sz="2400">
                <a:solidFill>
                  <a:schemeClr val="accent6">
                    <a:lumMod val="75000"/>
                  </a:schemeClr>
                </a:solidFill>
              </a:rPr>
              <a:t>modest</a:t>
            </a:r>
            <a:r>
              <a:rPr lang="zh-CN" altLang="en-US" sz="2400">
                <a:solidFill>
                  <a:schemeClr val="accent6">
                    <a:lumMod val="75000"/>
                  </a:schemeClr>
                </a:solidFill>
              </a:rPr>
              <a:t>、</a:t>
            </a:r>
            <a:r>
              <a:rPr lang="en-US" altLang="zh-CN" sz="2400">
                <a:solidFill>
                  <a:schemeClr val="accent6">
                    <a:lumMod val="75000"/>
                  </a:schemeClr>
                </a:solidFill>
              </a:rPr>
              <a:t>generous</a:t>
            </a:r>
            <a:r>
              <a:rPr lang="zh-CN" altLang="en-US" sz="2400">
                <a:solidFill>
                  <a:schemeClr val="accent6">
                    <a:lumMod val="75000"/>
                  </a:schemeClr>
                </a:solidFill>
              </a:rPr>
              <a:t>、</a:t>
            </a:r>
            <a:r>
              <a:rPr lang="en-US" altLang="zh-CN" sz="2400">
                <a:solidFill>
                  <a:schemeClr val="accent6">
                    <a:lumMod val="75000"/>
                  </a:schemeClr>
                </a:solidFill>
              </a:rPr>
              <a:t>considerate</a:t>
            </a:r>
            <a:r>
              <a:rPr lang="zh-CN" altLang="en-US" sz="2400">
                <a:solidFill>
                  <a:schemeClr val="accent6">
                    <a:lumMod val="75000"/>
                  </a:schemeClr>
                </a:solidFill>
              </a:rPr>
              <a:t>、</a:t>
            </a:r>
            <a:r>
              <a:rPr lang="en-US" altLang="zh-CN" sz="2400">
                <a:solidFill>
                  <a:schemeClr val="accent6">
                    <a:lumMod val="75000"/>
                  </a:schemeClr>
                </a:solidFill>
              </a:rPr>
              <a:t>a sense of cooperation...</a:t>
            </a:r>
            <a:endParaRPr lang="en-US" altLang="zh-CN" sz="240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3164205" y="0"/>
            <a:ext cx="281559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quality</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2" name="文本框 1"/>
          <p:cNvSpPr txBox="1"/>
          <p:nvPr/>
        </p:nvSpPr>
        <p:spPr>
          <a:xfrm>
            <a:off x="309245" y="1275715"/>
            <a:ext cx="4819015" cy="5393055"/>
          </a:xfrm>
          <a:prstGeom prst="rect">
            <a:avLst/>
          </a:prstGeom>
          <a:noFill/>
          <a:ln w="28575" cmpd="sng">
            <a:solidFill>
              <a:schemeClr val="accent1">
                <a:shade val="50000"/>
              </a:schemeClr>
            </a:solidFill>
            <a:prstDash val="solid"/>
          </a:ln>
        </p:spPr>
        <p:txBody>
          <a:bodyPr wrap="square" rtlCol="0">
            <a:spAutoFit/>
          </a:bodyPr>
          <a:p>
            <a:pPr marL="342900" indent="0" fontAlgn="auto">
              <a:lnSpc>
                <a:spcPts val="3180"/>
              </a:lnSpc>
              <a:buFont typeface="+mj-lt"/>
              <a:buNone/>
            </a:pPr>
            <a:r>
              <a:rPr lang="en-US" altLang="zh-CN" sz="2400">
                <a:solidFill>
                  <a:schemeClr val="tx1"/>
                </a:solidFill>
                <a:uFillTx/>
                <a:latin typeface="Times New Roman" panose="02020603050405020304" pitchFamily="18" charset="0"/>
                <a:ea typeface="仿宋" panose="02010609060101010101" charset="-122"/>
              </a:rPr>
              <a:t>                                              </a:t>
            </a:r>
            <a:endParaRPr lang="en-US" altLang="zh-CN" sz="2400">
              <a:solidFill>
                <a:schemeClr val="tx1"/>
              </a:solidFill>
              <a:uFillTx/>
              <a:latin typeface="Times New Roman" panose="02020603050405020304" pitchFamily="18" charset="0"/>
              <a:ea typeface="仿宋" panose="02010609060101010101" charset="-122"/>
            </a:endParaRPr>
          </a:p>
          <a:p>
            <a:pPr indent="0" fontAlgn="auto">
              <a:lnSpc>
                <a:spcPts val="3180"/>
              </a:lnSpc>
              <a:buFont typeface="+mj-lt"/>
              <a:buNone/>
            </a:pPr>
            <a:r>
              <a:rPr lang="en-US" altLang="zh-CN" sz="2400">
                <a:uFillTx/>
                <a:latin typeface="Times New Roman" panose="02020603050405020304" pitchFamily="18" charset="0"/>
                <a:ea typeface="仿宋" panose="02010609060101010101" charset="-122"/>
                <a:sym typeface="+mn-ea"/>
              </a:rPr>
              <a:t>1. Not generous heart, not real hero. </a:t>
            </a:r>
            <a:endParaRPr lang="en-US" altLang="zh-CN" sz="2400">
              <a:uFillTx/>
              <a:latin typeface="Times New Roman" panose="02020603050405020304" pitchFamily="18" charset="0"/>
              <a:ea typeface="仿宋" panose="02010609060101010101" charset="-122"/>
              <a:sym typeface="+mn-ea"/>
            </a:endParaRPr>
          </a:p>
          <a:p>
            <a:pPr indent="0" fontAlgn="auto">
              <a:lnSpc>
                <a:spcPts val="3180"/>
              </a:lnSpc>
              <a:buFont typeface="+mj-lt"/>
              <a:buNone/>
            </a:pPr>
            <a:r>
              <a:rPr lang="en-US" altLang="zh-CN" sz="2400">
                <a:uFillTx/>
                <a:latin typeface="Times New Roman" panose="02020603050405020304" pitchFamily="18" charset="0"/>
                <a:ea typeface="仿宋" panose="02010609060101010101" charset="-122"/>
                <a:sym typeface="+mn-ea"/>
              </a:rPr>
              <a:t> </a:t>
            </a:r>
            <a:r>
              <a:rPr lang="zh-CN" altLang="en-US" sz="2400">
                <a:uFillTx/>
                <a:latin typeface="Times New Roman" panose="02020603050405020304" pitchFamily="18" charset="0"/>
                <a:ea typeface="仿宋" panose="02010609060101010101" charset="-122"/>
                <a:sym typeface="+mn-ea"/>
              </a:rPr>
              <a:t>没有宽宏大量的心肠，便算不上真正的英雄。</a:t>
            </a:r>
            <a:r>
              <a:rPr lang="en-US" altLang="zh-CN" sz="2400">
                <a:solidFill>
                  <a:schemeClr val="tx1"/>
                </a:solidFill>
                <a:uFillTx/>
                <a:latin typeface="Times New Roman" panose="02020603050405020304" pitchFamily="18" charset="0"/>
                <a:ea typeface="仿宋" panose="02010609060101010101" charset="-122"/>
              </a:rPr>
              <a:t>                                                                                                                                                                                                                                                         </a:t>
            </a:r>
            <a:endParaRPr lang="zh-CN" altLang="en-US" sz="2400">
              <a:solidFill>
                <a:schemeClr val="tx1"/>
              </a:solidFill>
              <a:uFillTx/>
              <a:latin typeface="Times New Roman" panose="02020603050405020304" pitchFamily="18" charset="0"/>
              <a:ea typeface="仿宋" panose="02010609060101010101" charset="-122"/>
            </a:endParaRPr>
          </a:p>
          <a:p>
            <a:pPr indent="0" fontAlgn="auto">
              <a:lnSpc>
                <a:spcPts val="3180"/>
              </a:lnSpc>
              <a:buFont typeface="+mj-lt"/>
              <a:buNone/>
            </a:pPr>
            <a:r>
              <a:rPr lang="en-US" altLang="zh-CN" sz="2400">
                <a:solidFill>
                  <a:schemeClr val="tx1"/>
                </a:solidFill>
                <a:uFillTx/>
                <a:latin typeface="Times New Roman" panose="02020603050405020304" pitchFamily="18" charset="0"/>
                <a:ea typeface="仿宋" panose="02010609060101010101" charset="-122"/>
              </a:rPr>
              <a:t>2. Generous spirit is the greatest of all things. </a:t>
            </a:r>
            <a:endParaRPr lang="en-US" altLang="zh-CN" sz="2400">
              <a:solidFill>
                <a:schemeClr val="tx1"/>
              </a:solidFill>
              <a:uFillTx/>
              <a:latin typeface="Times New Roman" panose="02020603050405020304" pitchFamily="18" charset="0"/>
              <a:ea typeface="仿宋" panose="02010609060101010101" charset="-122"/>
            </a:endParaRPr>
          </a:p>
          <a:p>
            <a:pPr indent="0" fontAlgn="auto">
              <a:lnSpc>
                <a:spcPts val="3180"/>
              </a:lnSpc>
              <a:buFont typeface="+mj-lt"/>
              <a:buNone/>
            </a:pPr>
            <a:r>
              <a:rPr lang="zh-CN" altLang="en-US" sz="2400">
                <a:solidFill>
                  <a:schemeClr val="tx1"/>
                </a:solidFill>
                <a:uFillTx/>
                <a:latin typeface="Times New Roman" panose="02020603050405020304" pitchFamily="18" charset="0"/>
                <a:ea typeface="仿宋" panose="02010609060101010101" charset="-122"/>
              </a:rPr>
              <a:t>宽宏精神是一切事物中最伟大的。                                                                                      </a:t>
            </a:r>
            <a:endParaRPr lang="zh-CN" altLang="en-US" sz="2400">
              <a:solidFill>
                <a:schemeClr val="tx1"/>
              </a:solidFill>
              <a:uFillTx/>
              <a:latin typeface="Times New Roman" panose="02020603050405020304" pitchFamily="18" charset="0"/>
              <a:ea typeface="仿宋" panose="02010609060101010101" charset="-122"/>
            </a:endParaRPr>
          </a:p>
          <a:p>
            <a:pPr indent="0" fontAlgn="auto">
              <a:lnSpc>
                <a:spcPts val="3180"/>
              </a:lnSpc>
              <a:buFont typeface="+mj-lt"/>
              <a:buNone/>
            </a:pPr>
            <a:r>
              <a:rPr lang="en-US" altLang="zh-CN" sz="2400">
                <a:solidFill>
                  <a:schemeClr val="tx1"/>
                </a:solidFill>
                <a:uFillTx/>
                <a:latin typeface="Times New Roman" panose="02020603050405020304" pitchFamily="18" charset="0"/>
                <a:ea typeface="仿宋" panose="02010609060101010101" charset="-122"/>
              </a:rPr>
              <a:t>3. One tree can't make a forest.</a:t>
            </a:r>
            <a:endParaRPr lang="en-US" altLang="zh-CN" sz="2400">
              <a:solidFill>
                <a:schemeClr val="tx1"/>
              </a:solidFill>
              <a:uFillTx/>
              <a:latin typeface="Times New Roman" panose="02020603050405020304" pitchFamily="18" charset="0"/>
              <a:ea typeface="仿宋" panose="02010609060101010101" charset="-122"/>
            </a:endParaRPr>
          </a:p>
          <a:p>
            <a:pPr indent="0" fontAlgn="auto">
              <a:lnSpc>
                <a:spcPts val="3180"/>
              </a:lnSpc>
              <a:buFont typeface="+mj-lt"/>
              <a:buNone/>
            </a:pPr>
            <a:r>
              <a:rPr lang="en-US" altLang="zh-CN" sz="2400">
                <a:solidFill>
                  <a:schemeClr val="tx1"/>
                </a:solidFill>
                <a:uFillTx/>
                <a:latin typeface="Times New Roman" panose="02020603050405020304" pitchFamily="18" charset="0"/>
                <a:ea typeface="仿宋" panose="02010609060101010101" charset="-122"/>
              </a:rPr>
              <a:t> </a:t>
            </a:r>
            <a:r>
              <a:rPr lang="zh-CN" altLang="en-US" sz="2400">
                <a:solidFill>
                  <a:schemeClr val="tx1"/>
                </a:solidFill>
                <a:uFillTx/>
                <a:latin typeface="Times New Roman" panose="02020603050405020304" pitchFamily="18" charset="0"/>
                <a:ea typeface="仿宋" panose="02010609060101010101" charset="-122"/>
              </a:rPr>
              <a:t>独木不成林。</a:t>
            </a:r>
            <a:endParaRPr lang="zh-CN" altLang="en-US" sz="2400">
              <a:solidFill>
                <a:schemeClr val="tx1"/>
              </a:solidFill>
              <a:uFillTx/>
              <a:latin typeface="Times New Roman" panose="02020603050405020304" pitchFamily="18" charset="0"/>
              <a:ea typeface="仿宋" panose="02010609060101010101" charset="-122"/>
            </a:endParaRPr>
          </a:p>
          <a:p>
            <a:pPr indent="0" fontAlgn="auto">
              <a:lnSpc>
                <a:spcPts val="3180"/>
              </a:lnSpc>
              <a:buFont typeface="+mj-lt"/>
              <a:buNone/>
            </a:pPr>
            <a:r>
              <a:rPr lang="en-US" altLang="zh-CN" sz="2400">
                <a:solidFill>
                  <a:schemeClr val="tx1"/>
                </a:solidFill>
                <a:uFillTx/>
                <a:latin typeface="Times New Roman" panose="02020603050405020304" pitchFamily="18" charset="0"/>
                <a:ea typeface="仿宋" panose="02010609060101010101" charset="-122"/>
              </a:rPr>
              <a:t>4. When everybody adds fuel, the flames rise high. </a:t>
            </a:r>
            <a:endParaRPr lang="en-US" altLang="zh-CN" sz="2400">
              <a:solidFill>
                <a:schemeClr val="tx1"/>
              </a:solidFill>
              <a:uFillTx/>
              <a:latin typeface="Times New Roman" panose="02020603050405020304" pitchFamily="18" charset="0"/>
              <a:ea typeface="仿宋" panose="02010609060101010101" charset="-122"/>
            </a:endParaRPr>
          </a:p>
          <a:p>
            <a:pPr indent="0" fontAlgn="auto">
              <a:lnSpc>
                <a:spcPts val="3180"/>
              </a:lnSpc>
              <a:buFont typeface="+mj-lt"/>
              <a:buNone/>
            </a:pPr>
            <a:r>
              <a:rPr lang="zh-CN" altLang="en-US" sz="2400">
                <a:solidFill>
                  <a:schemeClr val="tx1"/>
                </a:solidFill>
                <a:uFillTx/>
                <a:latin typeface="Times New Roman" panose="02020603050405020304" pitchFamily="18" charset="0"/>
                <a:ea typeface="仿宋" panose="02010609060101010101" charset="-122"/>
              </a:rPr>
              <a:t>众人拾柴火焰高。</a:t>
            </a:r>
            <a:endParaRPr lang="zh-CN" altLang="en-US" sz="2400">
              <a:solidFill>
                <a:schemeClr val="tx1"/>
              </a:solidFill>
              <a:uFillTx/>
              <a:latin typeface="Times New Roman" panose="02020603050405020304" pitchFamily="18" charset="0"/>
              <a:ea typeface="仿宋" panose="02010609060101010101" charset="-122"/>
            </a:endParaRPr>
          </a:p>
          <a:p>
            <a:pPr indent="0" fontAlgn="auto">
              <a:lnSpc>
                <a:spcPts val="3180"/>
              </a:lnSpc>
              <a:buFont typeface="+mj-lt"/>
              <a:buNone/>
            </a:pPr>
            <a:r>
              <a:rPr lang="zh-CN" altLang="en-US" sz="2400">
                <a:solidFill>
                  <a:schemeClr val="tx1"/>
                </a:solidFill>
                <a:uFillTx/>
                <a:latin typeface="Times New Roman" panose="02020603050405020304" pitchFamily="18" charset="0"/>
                <a:ea typeface="仿宋" panose="02010609060101010101" charset="-122"/>
              </a:rPr>
              <a:t>                                                      </a:t>
            </a:r>
            <a:endParaRPr lang="zh-CN" altLang="en-US" sz="2400">
              <a:solidFill>
                <a:schemeClr val="tx1"/>
              </a:solidFill>
              <a:uFillTx/>
              <a:latin typeface="Times New Roman" panose="02020603050405020304" pitchFamily="18" charset="0"/>
              <a:ea typeface="仿宋" panose="02010609060101010101" charset="-122"/>
            </a:endParaRPr>
          </a:p>
        </p:txBody>
      </p:sp>
      <p:pic>
        <p:nvPicPr>
          <p:cNvPr id="3" name="图片 2" descr="gongzuo_bailing-001"/>
          <p:cNvPicPr>
            <a:picLocks noChangeAspect="1"/>
          </p:cNvPicPr>
          <p:nvPr/>
        </p:nvPicPr>
        <p:blipFill>
          <a:blip r:embed="rId1"/>
          <a:stretch>
            <a:fillRect/>
          </a:stretch>
        </p:blipFill>
        <p:spPr>
          <a:xfrm>
            <a:off x="5470525" y="1275715"/>
            <a:ext cx="3594735" cy="373634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shangye_tuandui"/>
          <p:cNvPicPr>
            <a:picLocks noChangeAspect="1"/>
          </p:cNvPicPr>
          <p:nvPr/>
        </p:nvPicPr>
        <p:blipFill>
          <a:blip r:embed="rId1"/>
          <a:stretch>
            <a:fillRect/>
          </a:stretch>
        </p:blipFill>
        <p:spPr>
          <a:xfrm>
            <a:off x="666750" y="2447925"/>
            <a:ext cx="7810500" cy="4224655"/>
          </a:xfrm>
          <a:prstGeom prst="rect">
            <a:avLst/>
          </a:prstGeom>
        </p:spPr>
      </p:pic>
      <p:sp>
        <p:nvSpPr>
          <p:cNvPr id="3" name="矩形 2"/>
          <p:cNvSpPr/>
          <p:nvPr/>
        </p:nvSpPr>
        <p:spPr>
          <a:xfrm>
            <a:off x="315595" y="577850"/>
            <a:ext cx="8512810" cy="2306955"/>
          </a:xfrm>
          <a:prstGeom prst="rect">
            <a:avLst/>
          </a:prstGeom>
          <a:noFill/>
          <a:ln>
            <a:noFill/>
          </a:ln>
          <a:effectLst>
            <a:glow rad="228600">
              <a:schemeClr val="accent6">
                <a:satMod val="175000"/>
                <a:alpha val="40000"/>
              </a:schemeClr>
            </a:glow>
            <a:softEdge rad="31750"/>
          </a:effectLst>
        </p:spPr>
        <p:txBody>
          <a:bodyPr wrap="square" rtlCol="0" anchor="t">
            <a:spAutoFit/>
            <a:scene3d>
              <a:camera prst="orthographicFront"/>
              <a:lightRig rig="soft" dir="t">
                <a:rot lat="0" lon="0" rev="15600000"/>
              </a:lightRig>
            </a:scene3d>
            <a:sp3d extrusionH="57150" prstMaterial="softEdge">
              <a:bevelT w="25400" h="38100"/>
            </a:sp3d>
          </a:bodyPr>
          <a:p>
            <a:pPr algn="ctr"/>
            <a:r>
              <a:rPr lang="en-US" altLang="zh-CN" sz="4800" b="1">
                <a:solidFill>
                  <a:schemeClr val="accent4"/>
                </a:solidFill>
                <a:effectLst/>
              </a:rPr>
              <a:t>Modest helps one go forward, whereas conceit makes one lag behind.</a:t>
            </a:r>
            <a:endParaRPr lang="en-US" altLang="zh-CN" sz="4800" b="1">
              <a:solidFill>
                <a:schemeClr val="accent4"/>
              </a:solidFill>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3567" y="1084088"/>
            <a:ext cx="7776865" cy="5544616"/>
          </a:xfrm>
          <a:prstGeom prst="rect">
            <a:avLst/>
          </a:prstGeom>
        </p:spPr>
      </p:pic>
      <p:sp>
        <p:nvSpPr>
          <p:cNvPr id="5" name="TextBox 4"/>
          <p:cNvSpPr txBox="1"/>
          <p:nvPr/>
        </p:nvSpPr>
        <p:spPr>
          <a:xfrm>
            <a:off x="7092280" y="5733256"/>
            <a:ext cx="1368152" cy="923330"/>
          </a:xfrm>
          <a:prstGeom prst="rect">
            <a:avLst/>
          </a:prstGeom>
          <a:solidFill>
            <a:schemeClr val="bg1"/>
          </a:solidFill>
        </p:spPr>
        <p:txBody>
          <a:bodyPr wrap="square" rtlCol="0">
            <a:spAutoFit/>
          </a:bodyPr>
          <a:lstStyle/>
          <a:p>
            <a:endParaRPr lang="en-US" altLang="zh-CN" dirty="0" smtClean="0"/>
          </a:p>
          <a:p>
            <a:endParaRPr lang="en-US" altLang="zh-CN" dirty="0"/>
          </a:p>
          <a:p>
            <a:endParaRPr lang="zh-CN" altLang="en-US" dirty="0"/>
          </a:p>
        </p:txBody>
      </p:sp>
      <p:sp>
        <p:nvSpPr>
          <p:cNvPr id="6" name="TextBox 5"/>
          <p:cNvSpPr txBox="1"/>
          <p:nvPr/>
        </p:nvSpPr>
        <p:spPr>
          <a:xfrm>
            <a:off x="323529" y="109696"/>
            <a:ext cx="8136904" cy="954107"/>
          </a:xfrm>
          <a:prstGeom prst="rect">
            <a:avLst/>
          </a:prstGeom>
          <a:noFill/>
        </p:spPr>
        <p:txBody>
          <a:bodyPr wrap="square" rtlCol="0">
            <a:spAutoFit/>
          </a:bodyPr>
          <a:lstStyle/>
          <a:p>
            <a:r>
              <a:rPr lang="zh-CN" altLang="en-US" sz="2800" b="1" dirty="0" smtClean="0">
                <a:solidFill>
                  <a:schemeClr val="accent6">
                    <a:lumMod val="75000"/>
                  </a:schemeClr>
                </a:solidFill>
                <a:latin typeface="华文仿宋" panose="02010600040101010101" pitchFamily="2" charset="-122"/>
                <a:ea typeface="华文仿宋" panose="02010600040101010101" pitchFamily="2" charset="-122"/>
              </a:rPr>
              <a:t>读后续写都是围绕一个事件的冲突，要求构思一个处理问题的办法及处理冲突完毕后的释怀感悟等</a:t>
            </a:r>
            <a:endParaRPr lang="zh-CN" altLang="en-US" sz="2800" b="1" dirty="0">
              <a:solidFill>
                <a:schemeClr val="accent6">
                  <a:lumMod val="75000"/>
                </a:schemeClr>
              </a:solidFill>
              <a:latin typeface="华文仿宋" panose="02010600040101010101" pitchFamily="2" charset="-122"/>
              <a:ea typeface="华文仿宋" panose="02010600040101010101" pitchFamily="2"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144780" y="423545"/>
            <a:ext cx="8853805" cy="608711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5357"/>
            <a:ext cx="915667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Dimensions of Thinking Quality</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31640" y="887973"/>
            <a:ext cx="6552728" cy="5781387"/>
          </a:xfrm>
          <a:prstGeom prst="rect">
            <a:avLst/>
          </a:prstGeom>
        </p:spPr>
      </p:pic>
      <p:sp>
        <p:nvSpPr>
          <p:cNvPr id="6" name="TextBox 5"/>
          <p:cNvSpPr txBox="1"/>
          <p:nvPr/>
        </p:nvSpPr>
        <p:spPr>
          <a:xfrm>
            <a:off x="6156176" y="6238974"/>
            <a:ext cx="1665841" cy="369332"/>
          </a:xfrm>
          <a:prstGeom prst="rect">
            <a:avLst/>
          </a:prstGeom>
          <a:solidFill>
            <a:schemeClr val="bg1"/>
          </a:solidFill>
        </p:spPr>
        <p:txBody>
          <a:bodyPr wrap="none" rtlCol="0">
            <a:spAutoFit/>
          </a:bodyPr>
          <a:lstStyle/>
          <a:p>
            <a:r>
              <a:rPr lang="en-US" altLang="zh-CN" dirty="0" smtClean="0"/>
              <a:t>                            </a:t>
            </a:r>
            <a:endParaRPr lang="zh-CN" altLang="en-US" dirty="0"/>
          </a:p>
        </p:txBody>
      </p:sp>
      <p:sp>
        <p:nvSpPr>
          <p:cNvPr id="7" name="矩形 6"/>
          <p:cNvSpPr/>
          <p:nvPr/>
        </p:nvSpPr>
        <p:spPr>
          <a:xfrm>
            <a:off x="0" y="1412776"/>
            <a:ext cx="2081019" cy="923330"/>
          </a:xfrm>
          <a:prstGeom prst="rect">
            <a:avLst/>
          </a:prstGeom>
          <a:noFill/>
          <a:effectLst>
            <a:glow rad="228600">
              <a:schemeClr val="accent2">
                <a:satMod val="175000"/>
                <a:alpha val="40000"/>
              </a:schemeClr>
            </a:glow>
            <a:softEdge rad="546100"/>
          </a:effectLst>
          <a:scene3d>
            <a:camera prst="orthographicFront">
              <a:rot lat="0" lon="0" rev="20399999"/>
            </a:camera>
            <a:lightRig rig="threePt" dir="t"/>
          </a:scene3d>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altLang="zh-CN"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What?</a:t>
            </a:r>
            <a:endParaRPr lang="zh-CN" alt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8" name="矩形 7"/>
          <p:cNvSpPr/>
          <p:nvPr/>
        </p:nvSpPr>
        <p:spPr>
          <a:xfrm>
            <a:off x="6989096" y="5354268"/>
            <a:ext cx="1986699" cy="923330"/>
          </a:xfrm>
          <a:prstGeom prst="rect">
            <a:avLst/>
          </a:prstGeom>
          <a:noFill/>
          <a:scene3d>
            <a:camera prst="orthographicFront">
              <a:rot lat="600000" lon="0" rev="1800000"/>
            </a:camera>
            <a:lightRig rig="threePt" dir="t"/>
          </a:scene3d>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altLang="zh-CN"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How ?</a:t>
            </a:r>
            <a:endParaRPr lang="zh-CN" alt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9" name="流程图: 联系 8"/>
          <p:cNvSpPr/>
          <p:nvPr/>
        </p:nvSpPr>
        <p:spPr>
          <a:xfrm>
            <a:off x="3635896" y="2852936"/>
            <a:ext cx="1944216" cy="1944216"/>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6617" y="3116585"/>
            <a:ext cx="882774" cy="13241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264160" y="199390"/>
            <a:ext cx="7528560" cy="829945"/>
          </a:xfrm>
          <a:prstGeom prst="rect">
            <a:avLst/>
          </a:prstGeom>
          <a:noFill/>
          <a:ln>
            <a:noFill/>
          </a:ln>
        </p:spPr>
        <p:txBody>
          <a:bodyPr wrap="none" rtlCol="0" anchor="t">
            <a:spAutoFit/>
          </a:bodyPr>
          <a:p>
            <a:pPr algn="ctr"/>
            <a:r>
              <a:rPr lang="zh-CN" altLang="en-US" sz="4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缺乏思维品质导致的问题：</a:t>
            </a:r>
            <a:endParaRPr lang="zh-CN" altLang="en-US" sz="4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aphicFrame>
        <p:nvGraphicFramePr>
          <p:cNvPr id="3" name="图示 2"/>
          <p:cNvGraphicFramePr/>
          <p:nvPr/>
        </p:nvGraphicFramePr>
        <p:xfrm>
          <a:off x="264160" y="1418590"/>
          <a:ext cx="8128000" cy="254444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5" name="图示 4"/>
          <p:cNvGraphicFramePr/>
          <p:nvPr/>
        </p:nvGraphicFramePr>
        <p:xfrm>
          <a:off x="263525" y="4225925"/>
          <a:ext cx="8372475" cy="251015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64389" y="332656"/>
            <a:ext cx="6141425" cy="132343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altLang="zh-CN" sz="8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Examples </a:t>
            </a:r>
            <a:endParaRPr lang="zh-CN" altLang="en-US" sz="8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43608" y="1916832"/>
            <a:ext cx="7056784" cy="482453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33985" y="828675"/>
            <a:ext cx="8785860" cy="6247130"/>
          </a:xfrm>
          <a:prstGeom prst="rect">
            <a:avLst/>
          </a:prstGeom>
          <a:noFill/>
          <a:ln w="9525">
            <a:noFill/>
          </a:ln>
        </p:spPr>
        <p:txBody>
          <a:bodyPr wrap="square">
            <a:spAutoFit/>
          </a:bodyPr>
          <a:p>
            <a:pPr indent="304800" algn="just" fontAlgn="auto">
              <a:lnSpc>
                <a:spcPts val="2000"/>
              </a:lnSpc>
            </a:pPr>
            <a:r>
              <a:rPr lang="en-US" sz="2000" b="0">
                <a:latin typeface="Times New Roman" panose="02020603050405020304" pitchFamily="18" charset="0"/>
                <a:ea typeface="宋体" panose="02010600030101010101" pitchFamily="2" charset="-122"/>
                <a:cs typeface="Times New Roman" panose="02020603050405020304" pitchFamily="18" charset="0"/>
              </a:rPr>
              <a:t>Neil loves to travel and he was so fond of </a:t>
            </a:r>
            <a:r>
              <a:rPr lang="en-US" sz="2000" b="0" u="sng">
                <a:latin typeface="Times New Roman" panose="02020603050405020304" pitchFamily="18" charset="0"/>
                <a:ea typeface="宋体" panose="02010600030101010101" pitchFamily="2" charset="-122"/>
                <a:cs typeface="Times New Roman" panose="02020603050405020304" pitchFamily="18" charset="0"/>
              </a:rPr>
              <a:t>forests</a:t>
            </a:r>
            <a:r>
              <a:rPr lang="en-US" sz="2000" b="0">
                <a:latin typeface="Times New Roman" panose="02020603050405020304" pitchFamily="18" charset="0"/>
                <a:ea typeface="宋体" panose="02010600030101010101" pitchFamily="2" charset="-122"/>
                <a:cs typeface="Times New Roman" panose="02020603050405020304" pitchFamily="18" charset="0"/>
              </a:rPr>
              <a:t>. Whenever he plans for a holiday, he would choose a place that is blessed by Mother Nature. To celebrate his son's second birthday, he decided to stay and enjoy the celebration in </a:t>
            </a:r>
            <a:r>
              <a:rPr lang="en-US" sz="2000" b="0" u="sng">
                <a:latin typeface="Times New Roman" panose="02020603050405020304" pitchFamily="18" charset="0"/>
                <a:ea typeface="宋体" panose="02010600030101010101" pitchFamily="2" charset="-122"/>
                <a:cs typeface="Times New Roman" panose="02020603050405020304" pitchFamily="18" charset="0"/>
              </a:rPr>
              <a:t>woods</a:t>
            </a:r>
            <a:r>
              <a:rPr lang="en-US" sz="2000" b="0">
                <a:latin typeface="Times New Roman" panose="02020603050405020304" pitchFamily="18" charset="0"/>
                <a:ea typeface="宋体" panose="02010600030101010101" pitchFamily="2" charset="-122"/>
                <a:cs typeface="Times New Roman" panose="02020603050405020304" pitchFamily="18" charset="0"/>
              </a:rPr>
              <a:t>, located at the lap of a mountain.      He with his family and friends, reached </a:t>
            </a:r>
            <a:r>
              <a:rPr lang="en-US" sz="2000" b="0" u="sng">
                <a:latin typeface="Times New Roman" panose="02020603050405020304" pitchFamily="18" charset="0"/>
                <a:ea typeface="宋体" panose="02010600030101010101" pitchFamily="2" charset="-122"/>
                <a:cs typeface="Times New Roman" panose="02020603050405020304" pitchFamily="18" charset="0"/>
              </a:rPr>
              <a:t>the village</a:t>
            </a:r>
            <a:r>
              <a:rPr lang="en-US" sz="2000" b="0">
                <a:latin typeface="Times New Roman" panose="02020603050405020304" pitchFamily="18" charset="0"/>
                <a:ea typeface="宋体" panose="02010600030101010101" pitchFamily="2" charset="-122"/>
                <a:cs typeface="Times New Roman" panose="02020603050405020304" pitchFamily="18" charset="0"/>
              </a:rPr>
              <a:t> located near the woods and had his stay in </a:t>
            </a:r>
            <a:r>
              <a:rPr lang="en-US" sz="2000" b="0" u="sng">
                <a:latin typeface="Times New Roman" panose="02020603050405020304" pitchFamily="18" charset="0"/>
                <a:ea typeface="宋体" panose="02010600030101010101" pitchFamily="2" charset="-122"/>
                <a:cs typeface="Times New Roman" panose="02020603050405020304" pitchFamily="18" charset="0"/>
              </a:rPr>
              <a:t>the cottage</a:t>
            </a:r>
            <a:r>
              <a:rPr lang="en-US" sz="2000" b="0">
                <a:latin typeface="Times New Roman" panose="02020603050405020304" pitchFamily="18" charset="0"/>
                <a:ea typeface="宋体" panose="02010600030101010101" pitchFamily="2" charset="-122"/>
                <a:cs typeface="Times New Roman" panose="02020603050405020304" pitchFamily="18" charset="0"/>
              </a:rPr>
              <a:t>. The cottage was located at the entrance of the dense forest, where the villagers warned them of </a:t>
            </a:r>
            <a:r>
              <a:rPr lang="en-US" sz="2000" b="0" u="sng">
                <a:latin typeface="Times New Roman" panose="02020603050405020304" pitchFamily="18" charset="0"/>
                <a:ea typeface="宋体" panose="02010600030101010101" pitchFamily="2" charset="-122"/>
                <a:cs typeface="Times New Roman" panose="02020603050405020304" pitchFamily="18" charset="0"/>
              </a:rPr>
              <a:t>wolves</a:t>
            </a:r>
            <a:r>
              <a:rPr lang="en-US" sz="2000" b="0">
                <a:latin typeface="Times New Roman" panose="02020603050405020304" pitchFamily="18" charset="0"/>
                <a:ea typeface="宋体" panose="02010600030101010101" pitchFamily="2" charset="-122"/>
                <a:cs typeface="Times New Roman" panose="02020603050405020304" pitchFamily="18" charset="0"/>
              </a:rPr>
              <a:t> roaming in the nearby place.     Neil's son saw </a:t>
            </a:r>
            <a:r>
              <a:rPr lang="en-US" sz="2000" b="0" u="sng">
                <a:latin typeface="Times New Roman" panose="02020603050405020304" pitchFamily="18" charset="0"/>
                <a:ea typeface="宋体" panose="02010600030101010101" pitchFamily="2" charset="-122"/>
                <a:cs typeface="Times New Roman" panose="02020603050405020304" pitchFamily="18" charset="0"/>
              </a:rPr>
              <a:t>a dog</a:t>
            </a:r>
            <a:r>
              <a:rPr lang="en-US" sz="2000" b="0">
                <a:latin typeface="Times New Roman" panose="02020603050405020304" pitchFamily="18" charset="0"/>
                <a:ea typeface="宋体" panose="02010600030101010101" pitchFamily="2" charset="-122"/>
                <a:cs typeface="Times New Roman" panose="02020603050405020304" pitchFamily="18" charset="0"/>
              </a:rPr>
              <a:t> at the door and offered him a biscuit. The dog was happy and very soon the little boy befriended the dog. On second day, the birthday of the boy was celebrated grandly in the woods within beautiful nature. The dog did not leave the boy even for a minute and they both became close pals.     The next day, Neil, his wife and others decided to go for hunting in the forest and arranged</a:t>
            </a:r>
            <a:r>
              <a:rPr lang="en-US" sz="2000" b="0" u="sng">
                <a:latin typeface="Times New Roman" panose="02020603050405020304" pitchFamily="18" charset="0"/>
                <a:ea typeface="宋体" panose="02010600030101010101" pitchFamily="2" charset="-122"/>
                <a:cs typeface="Times New Roman" panose="02020603050405020304" pitchFamily="18" charset="0"/>
              </a:rPr>
              <a:t> a babysitter</a:t>
            </a:r>
            <a:r>
              <a:rPr lang="en-US" sz="2000" b="0">
                <a:latin typeface="Times New Roman" panose="02020603050405020304" pitchFamily="18" charset="0"/>
                <a:ea typeface="宋体" panose="02010600030101010101" pitchFamily="2" charset="-122"/>
                <a:cs typeface="Times New Roman" panose="02020603050405020304" pitchFamily="18" charset="0"/>
              </a:rPr>
              <a:t> to take care of</a:t>
            </a:r>
            <a:r>
              <a:rPr lang="en-US" sz="2000" b="0" u="sng">
                <a:latin typeface="Times New Roman" panose="02020603050405020304" pitchFamily="18" charset="0"/>
                <a:ea typeface="宋体" panose="02010600030101010101" pitchFamily="2" charset="-122"/>
                <a:cs typeface="Times New Roman" panose="02020603050405020304" pitchFamily="18" charset="0"/>
              </a:rPr>
              <a:t> the little baby</a:t>
            </a:r>
            <a:r>
              <a:rPr lang="en-US" sz="2000" b="0">
                <a:latin typeface="Times New Roman" panose="02020603050405020304" pitchFamily="18" charset="0"/>
                <a:ea typeface="宋体" panose="02010600030101010101" pitchFamily="2" charset="-122"/>
                <a:cs typeface="Times New Roman" panose="02020603050405020304" pitchFamily="18" charset="0"/>
              </a:rPr>
              <a:t> for half a day.     After 3 hours, all the elders returned to the cottage and they seemed very tired. The dog saw Neil and others, it rushed to them and licked Neil's shoes. The cottage was open and nobody was there.     Neil's wife was shocked to see </a:t>
            </a:r>
            <a:r>
              <a:rPr lang="en-US" sz="2000" b="0" u="sng">
                <a:latin typeface="Times New Roman" panose="02020603050405020304" pitchFamily="18" charset="0"/>
                <a:ea typeface="宋体" panose="02010600030101010101" pitchFamily="2" charset="-122"/>
                <a:cs typeface="Times New Roman" panose="02020603050405020304" pitchFamily="18" charset="0"/>
              </a:rPr>
              <a:t>the blood</a:t>
            </a:r>
            <a:r>
              <a:rPr lang="en-US" sz="2000" b="0">
                <a:latin typeface="Times New Roman" panose="02020603050405020304" pitchFamily="18" charset="0"/>
                <a:ea typeface="宋体" panose="02010600030101010101" pitchFamily="2" charset="-122"/>
                <a:cs typeface="Times New Roman" panose="02020603050405020304" pitchFamily="18" charset="0"/>
              </a:rPr>
              <a:t> stains in the dog's mouth and she shouted. All of them thought that the dog has </a:t>
            </a:r>
            <a:r>
              <a:rPr lang="en-US" sz="2000" b="0" u="sng">
                <a:latin typeface="Times New Roman" panose="02020603050405020304" pitchFamily="18" charset="0"/>
                <a:ea typeface="宋体" panose="02010600030101010101" pitchFamily="2" charset="-122"/>
                <a:cs typeface="Times New Roman" panose="02020603050405020304" pitchFamily="18" charset="0"/>
              </a:rPr>
              <a:t>killed</a:t>
            </a:r>
            <a:r>
              <a:rPr lang="en-US" sz="2000" b="0">
                <a:latin typeface="Times New Roman" panose="02020603050405020304" pitchFamily="18" charset="0"/>
                <a:ea typeface="宋体" panose="02010600030101010101" pitchFamily="2" charset="-122"/>
                <a:cs typeface="Times New Roman" panose="02020603050405020304" pitchFamily="18" charset="0"/>
              </a:rPr>
              <a:t> Neil's little boy. </a:t>
            </a:r>
            <a:endParaRPr lang="en-US" sz="2000" b="0">
              <a:latin typeface="Times New Roman" panose="02020603050405020304" pitchFamily="18" charset="0"/>
              <a:ea typeface="宋体" panose="02010600030101010101" pitchFamily="2" charset="-122"/>
              <a:cs typeface="Times New Roman" panose="02020603050405020304" pitchFamily="18" charset="0"/>
            </a:endParaRPr>
          </a:p>
          <a:p>
            <a:pPr indent="304800" algn="just" fontAlgn="auto">
              <a:lnSpc>
                <a:spcPts val="2000"/>
              </a:lnSpc>
            </a:pPr>
            <a:r>
              <a:rPr lang="en-US" sz="2000" b="0" i="1">
                <a:solidFill>
                  <a:schemeClr val="accent6">
                    <a:lumMod val="75000"/>
                  </a:schemeClr>
                </a:solidFill>
                <a:latin typeface="Times New Roman" panose="02020603050405020304" pitchFamily="18" charset="0"/>
                <a:ea typeface="宋体" panose="02010600030101010101" pitchFamily="2" charset="-122"/>
                <a:cs typeface="Times New Roman" panose="02020603050405020304" pitchFamily="18" charset="0"/>
              </a:rPr>
              <a:t>Paragraph1:Everyone was shocked to see the blood-spattered mouth.  ____________________  </a:t>
            </a:r>
            <a:r>
              <a:rPr lang="en-US" sz="2000" b="0">
                <a:latin typeface="Times New Roman" panose="02020603050405020304" pitchFamily="18" charset="0"/>
                <a:ea typeface="宋体" panose="02010600030101010101" pitchFamily="2" charset="-122"/>
                <a:cs typeface="Times New Roman" panose="02020603050405020304" pitchFamily="18" charset="0"/>
              </a:rPr>
              <a:t>  </a:t>
            </a:r>
            <a:r>
              <a:rPr lang="en-US" sz="2000" b="0" u="sng">
                <a:latin typeface="Times New Roman" panose="02020603050405020304" pitchFamily="18" charset="0"/>
                <a:ea typeface="宋体" panose="02010600030101010101" pitchFamily="2" charset="-122"/>
                <a:cs typeface="Times New Roman" panose="02020603050405020304" pitchFamily="18" charset="0"/>
              </a:rPr>
              <a:t> </a:t>
            </a:r>
            <a:endParaRPr lang="en-US" sz="2000" b="0" u="sng">
              <a:latin typeface="Times New Roman" panose="02020603050405020304" pitchFamily="18" charset="0"/>
              <a:ea typeface="宋体" panose="02010600030101010101" pitchFamily="2" charset="-122"/>
              <a:cs typeface="Times New Roman" panose="02020603050405020304" pitchFamily="18" charset="0"/>
            </a:endParaRPr>
          </a:p>
          <a:p>
            <a:pPr indent="304800" algn="just" fontAlgn="auto">
              <a:lnSpc>
                <a:spcPts val="2000"/>
              </a:lnSpc>
            </a:pPr>
            <a:r>
              <a:rPr lang="en-US" sz="2000" b="0" i="1">
                <a:solidFill>
                  <a:schemeClr val="accent6">
                    <a:lumMod val="75000"/>
                  </a:schemeClr>
                </a:solidFill>
                <a:latin typeface="Times New Roman" panose="02020603050405020304" pitchFamily="18" charset="0"/>
                <a:ea typeface="宋体" panose="02010600030101010101" pitchFamily="2" charset="-122"/>
                <a:cs typeface="Times New Roman" panose="02020603050405020304" pitchFamily="18" charset="0"/>
              </a:rPr>
              <a:t>Paragraph2: </a:t>
            </a:r>
            <a:r>
              <a:rPr lang="en-US" sz="2000" b="0" i="1" u="sng">
                <a:solidFill>
                  <a:schemeClr val="accent6">
                    <a:lumMod val="75000"/>
                  </a:schemeClr>
                </a:solidFill>
                <a:latin typeface="Times New Roman" panose="02020603050405020304" pitchFamily="18" charset="0"/>
                <a:ea typeface="宋体" panose="02010600030101010101" pitchFamily="2" charset="-122"/>
                <a:cs typeface="Times New Roman" panose="02020603050405020304" pitchFamily="18" charset="0"/>
              </a:rPr>
              <a:t>                                                                     </a:t>
            </a:r>
            <a:endParaRPr lang="en-US" sz="2000" b="0" i="1" u="sng">
              <a:solidFill>
                <a:schemeClr val="accent6">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indent="304800" algn="just" fontAlgn="auto">
              <a:lnSpc>
                <a:spcPts val="2000"/>
              </a:lnSpc>
            </a:pPr>
            <a:r>
              <a:rPr lang="en-US" sz="2000" b="0" i="1">
                <a:solidFill>
                  <a:schemeClr val="accent6">
                    <a:lumMod val="75000"/>
                  </a:schemeClr>
                </a:solidFill>
                <a:latin typeface="Times New Roman" panose="02020603050405020304" pitchFamily="18" charset="0"/>
                <a:ea typeface="宋体" panose="02010600030101010101" pitchFamily="2" charset="-122"/>
                <a:cs typeface="Times New Roman" panose="02020603050405020304" pitchFamily="18" charset="0"/>
              </a:rPr>
              <a:t>Hearing the dog’s noise, the babysitter rushed to the room. ________________</a:t>
            </a:r>
            <a:r>
              <a:rPr lang="en-US" sz="2000" b="0" u="sng">
                <a:latin typeface="Times New Roman" panose="02020603050405020304" pitchFamily="18" charset="0"/>
                <a:ea typeface="宋体" panose="02010600030101010101" pitchFamily="2" charset="-122"/>
                <a:cs typeface="Times New Roman" panose="02020603050405020304" pitchFamily="18" charset="0"/>
              </a:rPr>
              <a:t>                                                                                        </a:t>
            </a:r>
            <a:endParaRPr lang="en-US" altLang="en-US" sz="2000" b="0" u="sng">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矩形 3"/>
          <p:cNvSpPr/>
          <p:nvPr/>
        </p:nvSpPr>
        <p:spPr>
          <a:xfrm>
            <a:off x="366930" y="122053"/>
            <a:ext cx="1971675" cy="70675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p>
            <a:pPr algn="ctr"/>
            <a:r>
              <a:rPr lang="zh-CN" altLang="en-US"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案例</a:t>
            </a:r>
            <a:r>
              <a:rPr lang="en-US" altLang="zh-CN"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1</a:t>
            </a:r>
            <a:r>
              <a:rPr lang="zh-CN" altLang="en-US"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endParaRPr lang="zh-CN" altLang="en-US"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文本框 4"/>
          <p:cNvSpPr txBox="1"/>
          <p:nvPr/>
        </p:nvSpPr>
        <p:spPr>
          <a:xfrm>
            <a:off x="278130" y="950278"/>
            <a:ext cx="8348980" cy="583565"/>
          </a:xfrm>
          <a:prstGeom prst="rect">
            <a:avLst/>
          </a:prstGeom>
          <a:noFill/>
          <a:ln w="9525">
            <a:noFill/>
          </a:ln>
        </p:spPr>
        <p:txBody>
          <a:bodyPr wrap="none" anchor="t">
            <a:spAutoFit/>
          </a:bodyPr>
          <a:p>
            <a:r>
              <a:rPr lang="zh-CN" altLang="en-US" sz="3200" b="1">
                <a:solidFill>
                  <a:srgbClr val="CC00FF"/>
                </a:solidFill>
                <a:latin typeface="Arial" panose="020B0604020202020204" pitchFamily="34" charset="0"/>
                <a:ea typeface="宋体" panose="02010600030101010101" pitchFamily="2" charset="-122"/>
              </a:rPr>
              <a:t>情节构思不合理，思维品质差，人物角色不明</a:t>
            </a:r>
            <a:endParaRPr lang="zh-CN" altLang="en-US" sz="3200" b="1">
              <a:solidFill>
                <a:srgbClr val="CC00FF"/>
              </a:solidFill>
              <a:latin typeface="Arial" panose="020B0604020202020204" pitchFamily="34" charset="0"/>
              <a:ea typeface="宋体" panose="02010600030101010101" pitchFamily="2" charset="-122"/>
            </a:endParaRPr>
          </a:p>
        </p:txBody>
      </p:sp>
      <p:sp>
        <p:nvSpPr>
          <p:cNvPr id="6" name="文本框 5"/>
          <p:cNvSpPr txBox="1"/>
          <p:nvPr/>
        </p:nvSpPr>
        <p:spPr>
          <a:xfrm>
            <a:off x="277813" y="1966595"/>
            <a:ext cx="8866187" cy="2676525"/>
          </a:xfrm>
          <a:prstGeom prst="rect">
            <a:avLst/>
          </a:prstGeom>
          <a:noFill/>
          <a:ln w="9525">
            <a:noFill/>
          </a:ln>
        </p:spPr>
        <p:txBody>
          <a:bodyPr wrap="square" anchor="t">
            <a:spAutoFit/>
          </a:bodyPr>
          <a:p>
            <a:pPr marL="285750" indent="-285750">
              <a:buFont typeface="Arial" panose="020B0604020202020204" pitchFamily="34" charset="0"/>
              <a:buChar char="•"/>
            </a:pPr>
            <a:r>
              <a:rPr lang="zh-CN" altLang="en-US" sz="2800" b="1">
                <a:latin typeface="华文楷体" panose="02010600040101010101" pitchFamily="2" charset="-122"/>
                <a:ea typeface="华文楷体" panose="02010600040101010101" pitchFamily="2" charset="-122"/>
                <a:hlinkClick r:id="rId1" action="ppaction://hlinksldjump"/>
              </a:rPr>
              <a:t>狗非但被杀了，还被剥皮了。是不是太没人性了？人文素养呢？</a:t>
            </a:r>
            <a:endParaRPr lang="zh-CN" altLang="en-US" sz="2800" b="1">
              <a:latin typeface="华文楷体" panose="02010600040101010101" pitchFamily="2" charset="-122"/>
              <a:ea typeface="华文楷体" panose="02010600040101010101" pitchFamily="2" charset="-122"/>
            </a:endParaRPr>
          </a:p>
          <a:p>
            <a:pPr marL="285750" indent="-285750">
              <a:buFont typeface="Arial" panose="020B0604020202020204" pitchFamily="34" charset="0"/>
              <a:buChar char="•"/>
            </a:pPr>
            <a:r>
              <a:rPr lang="zh-CN" altLang="en-US" sz="2800" b="1">
                <a:latin typeface="华文楷体" panose="02010600040101010101" pitchFamily="2" charset="-122"/>
                <a:ea typeface="华文楷体" panose="02010600040101010101" pitchFamily="2" charset="-122"/>
                <a:hlinkClick r:id="rId2" action="ppaction://hlinksldjump"/>
              </a:rPr>
              <a:t>小孩从外面拿着东西进来，质问</a:t>
            </a:r>
            <a:r>
              <a:rPr lang="en-US" altLang="zh-CN" sz="2800" b="1">
                <a:latin typeface="华文楷体" panose="02010600040101010101" pitchFamily="2" charset="-122"/>
                <a:ea typeface="华文楷体" panose="02010600040101010101" pitchFamily="2" charset="-122"/>
                <a:hlinkClick r:id="rId2" action="ppaction://hlinksldjump"/>
              </a:rPr>
              <a:t>“</a:t>
            </a:r>
            <a:r>
              <a:rPr lang="zh-CN" altLang="en-US" sz="2800" b="1">
                <a:latin typeface="华文楷体" panose="02010600040101010101" pitchFamily="2" charset="-122"/>
                <a:ea typeface="华文楷体" panose="02010600040101010101" pitchFamily="2" charset="-122"/>
                <a:hlinkClick r:id="rId2" action="ppaction://hlinksldjump"/>
              </a:rPr>
              <a:t>为何伤害我好朋友？</a:t>
            </a:r>
            <a:r>
              <a:rPr lang="en-US" altLang="zh-CN" sz="2800" b="1">
                <a:latin typeface="华文楷体" panose="02010600040101010101" pitchFamily="2" charset="-122"/>
                <a:ea typeface="华文楷体" panose="02010600040101010101" pitchFamily="2" charset="-122"/>
                <a:hlinkClick r:id="rId2" action="ppaction://hlinksldjump"/>
              </a:rPr>
              <a:t>” </a:t>
            </a:r>
            <a:r>
              <a:rPr lang="zh-CN" altLang="en-US" sz="2800" b="1">
                <a:latin typeface="华文楷体" panose="02010600040101010101" pitchFamily="2" charset="-122"/>
                <a:ea typeface="华文楷体" panose="02010600040101010101" pitchFamily="2" charset="-122"/>
                <a:hlinkClick r:id="rId2" action="ppaction://hlinksldjump"/>
              </a:rPr>
              <a:t>两岁的孩子会用这种语气说话吗？</a:t>
            </a:r>
            <a:endParaRPr lang="zh-CN" altLang="en-US" sz="2800" b="1">
              <a:latin typeface="华文楷体" panose="02010600040101010101" pitchFamily="2" charset="-122"/>
              <a:ea typeface="华文楷体" panose="02010600040101010101" pitchFamily="2" charset="-122"/>
            </a:endParaRPr>
          </a:p>
          <a:p>
            <a:pPr marL="285750" indent="-285750">
              <a:buFont typeface="Arial" panose="020B0604020202020204" pitchFamily="34" charset="0"/>
              <a:buChar char="•"/>
            </a:pPr>
            <a:r>
              <a:rPr lang="zh-CN" altLang="en-US" sz="2800" b="1">
                <a:latin typeface="华文楷体" panose="02010600040101010101" pitchFamily="2" charset="-122"/>
                <a:ea typeface="华文楷体" panose="02010600040101010101" pitchFamily="2" charset="-122"/>
              </a:rPr>
              <a:t>即使出现上文因为愤怒和误解而杀害了狗，第二段应该出现了解真相后，而懊悔和反思，不能一杀了之。</a:t>
            </a:r>
            <a:endParaRPr lang="zh-CN" altLang="en-US" sz="3200" b="1">
              <a:latin typeface="华文楷体" panose="02010600040101010101" pitchFamily="2" charset="-122"/>
              <a:ea typeface="华文楷体" panose="02010600040101010101" pitchFamily="2" charset="-122"/>
            </a:endParaRPr>
          </a:p>
        </p:txBody>
      </p:sp>
      <p:sp>
        <p:nvSpPr>
          <p:cNvPr id="2" name="矩形 1"/>
          <p:cNvSpPr/>
          <p:nvPr/>
        </p:nvSpPr>
        <p:spPr>
          <a:xfrm>
            <a:off x="133885" y="122053"/>
            <a:ext cx="2992755" cy="70675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p>
            <a:pPr algn="ctr"/>
            <a:r>
              <a:rPr lang="zh-CN" altLang="en-US"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案例分析</a:t>
            </a:r>
            <a:r>
              <a:rPr lang="en-US" altLang="zh-CN"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1</a:t>
            </a:r>
            <a:r>
              <a:rPr lang="zh-CN" altLang="en-US"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endParaRPr lang="zh-CN" altLang="en-US"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文本框 2"/>
          <p:cNvSpPr txBox="1"/>
          <p:nvPr/>
        </p:nvSpPr>
        <p:spPr>
          <a:xfrm>
            <a:off x="460375" y="4815205"/>
            <a:ext cx="8500745" cy="1383665"/>
          </a:xfrm>
          <a:prstGeom prst="rect">
            <a:avLst/>
          </a:prstGeom>
          <a:noFill/>
          <a:ln w="28575" cmpd="sng">
            <a:solidFill>
              <a:schemeClr val="accent1">
                <a:shade val="50000"/>
              </a:schemeClr>
            </a:solidFill>
            <a:prstDash val="solid"/>
          </a:ln>
        </p:spPr>
        <p:txBody>
          <a:bodyPr wrap="square" rtlCol="0">
            <a:spAutoFit/>
          </a:bodyPr>
          <a:p>
            <a:r>
              <a:rPr lang="zh-CN" altLang="en-US" sz="2800">
                <a:solidFill>
                  <a:schemeClr val="accent6">
                    <a:lumMod val="75000"/>
                  </a:schemeClr>
                </a:solidFill>
              </a:rPr>
              <a:t>反思：学生写出这样的文章，构思出这样的故事情节，根本原因不是语言水平的问题，而是缺乏基本的思维品质，才限制了文本的内容和高度。</a:t>
            </a:r>
            <a:endParaRPr lang="zh-CN" altLang="en-US" sz="280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3" name="图片 1" descr="微信图片_20180327200944"/>
          <p:cNvPicPr>
            <a:picLocks noChangeAspect="1"/>
          </p:cNvPicPr>
          <p:nvPr/>
        </p:nvPicPr>
        <p:blipFill>
          <a:blip r:embed="rId1"/>
          <a:stretch>
            <a:fillRect/>
          </a:stretch>
        </p:blipFill>
        <p:spPr>
          <a:xfrm>
            <a:off x="85725" y="661988"/>
            <a:ext cx="8972550" cy="5534025"/>
          </a:xfrm>
          <a:prstGeom prst="rect">
            <a:avLst/>
          </a:prstGeom>
          <a:noFill/>
          <a:ln w="9525">
            <a:noFill/>
          </a:ln>
        </p:spPr>
      </p:pic>
      <p:sp>
        <p:nvSpPr>
          <p:cNvPr id="3" name="同侧圆角矩形 2">
            <a:hlinkClick r:id="rId2" action="ppaction://hlinksldjump"/>
          </p:cNvPr>
          <p:cNvSpPr/>
          <p:nvPr/>
        </p:nvSpPr>
        <p:spPr>
          <a:xfrm>
            <a:off x="203200" y="3324225"/>
            <a:ext cx="8737600" cy="1500188"/>
          </a:xfrm>
          <a:prstGeom prst="round2SameRect">
            <a:avLst/>
          </a:prstGeom>
          <a:solidFill>
            <a:srgbClr val="CC00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Tree>
  </p:cSld>
  <p:clrMapOvr>
    <a:masterClrMapping/>
  </p:clrMapOvr>
</p:sld>
</file>

<file path=ppt/tags/tag1.xml><?xml version="1.0" encoding="utf-8"?>
<p:tagLst xmlns:p="http://schemas.openxmlformats.org/presentationml/2006/main">
  <p:tag name="KSO_WM_UNIT_PLACING_PICTURE_USER_VIEWPORT" val="{&quot;height&quot;:6300,&quot;width&quot;:4200}"/>
</p:tagLst>
</file>

<file path=ppt/tags/tag2.xml><?xml version="1.0" encoding="utf-8"?>
<p:tagLst xmlns:p="http://schemas.openxmlformats.org/presentationml/2006/main">
  <p:tag name="KSO_WM_UNIT_PLACING_PICTURE_USER_VIEWPORT" val="{&quot;height&quot;:6300,&quot;width&quot;:42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12644</Words>
  <Application>WPS 演示</Application>
  <PresentationFormat>全屏显示(4:3)</PresentationFormat>
  <Paragraphs>201</Paragraphs>
  <Slides>30</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30</vt:i4>
      </vt:variant>
    </vt:vector>
  </HeadingPairs>
  <TitlesOfParts>
    <vt:vector size="45" baseType="lpstr">
      <vt:lpstr>Arial</vt:lpstr>
      <vt:lpstr>宋体</vt:lpstr>
      <vt:lpstr>Wingdings</vt:lpstr>
      <vt:lpstr>华文楷体</vt:lpstr>
      <vt:lpstr>楷体</vt:lpstr>
      <vt:lpstr>华文仿宋</vt:lpstr>
      <vt:lpstr>Times New Roman</vt:lpstr>
      <vt:lpstr>Calibri</vt:lpstr>
      <vt:lpstr>微软雅黑</vt:lpstr>
      <vt:lpstr>Arial Unicode MS</vt:lpstr>
      <vt:lpstr>仿宋</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南山有谷堆</cp:lastModifiedBy>
  <cp:revision>44</cp:revision>
  <dcterms:created xsi:type="dcterms:W3CDTF">2020-06-23T02:50:00Z</dcterms:created>
  <dcterms:modified xsi:type="dcterms:W3CDTF">2020-06-26T09:14:37Z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