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sldIdLst>
    <p:sldId id="332" r:id="rId3"/>
    <p:sldId id="276" r:id="rId4"/>
    <p:sldId id="326" r:id="rId6"/>
    <p:sldId id="318" r:id="rId7"/>
    <p:sldId id="319" r:id="rId8"/>
    <p:sldId id="327" r:id="rId9"/>
    <p:sldId id="320" r:id="rId10"/>
    <p:sldId id="321" r:id="rId11"/>
    <p:sldId id="325" r:id="rId12"/>
    <p:sldId id="316" r:id="rId13"/>
    <p:sldId id="317" r:id="rId14"/>
    <p:sldId id="302" r:id="rId15"/>
    <p:sldId id="324" r:id="rId16"/>
    <p:sldId id="304" r:id="rId17"/>
    <p:sldId id="306" r:id="rId18"/>
    <p:sldId id="308" r:id="rId19"/>
    <p:sldId id="322" r:id="rId20"/>
    <p:sldId id="329" r:id="rId21"/>
    <p:sldId id="295" r:id="rId22"/>
  </p:sldIdLst>
  <p:sldSz cx="12192000" cy="6858000"/>
  <p:notesSz cx="6858000" cy="9144000"/>
  <p:custDataLst>
    <p:tags r:id="rId26"/>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FF6600"/>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098" autoAdjust="0"/>
    <p:restoredTop sz="94671" autoAdjust="0"/>
  </p:normalViewPr>
  <p:slideViewPr>
    <p:cSldViewPr snapToGrid="0">
      <p:cViewPr varScale="1">
        <p:scale>
          <a:sx n="108" d="100"/>
          <a:sy n="108" d="100"/>
        </p:scale>
        <p:origin x="822" y="108"/>
      </p:cViewPr>
      <p:guideLst>
        <p:guide orient="horz" pos="2158"/>
        <p:guide pos="3840"/>
      </p:guideLst>
    </p:cSldViewPr>
  </p:slideViewPr>
  <p:notesTextViewPr>
    <p:cViewPr>
      <p:scale>
        <a:sx n="1" d="1"/>
        <a:sy n="1" d="1"/>
      </p:scale>
      <p:origin x="0" y="0"/>
    </p:cViewPr>
  </p:notesTextViewPr>
  <p:sorterViewPr>
    <p:cViewPr>
      <p:scale>
        <a:sx n="47" d="100"/>
        <a:sy n="47"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 Type="http://schemas.openxmlformats.org/officeDocument/2006/relationships/slide" Target="slides/slide2.xml"/><Relationship Id="rId3" Type="http://schemas.openxmlformats.org/officeDocument/2006/relationships/slide" Target="slides/slide1.xml"/><Relationship Id="rId26" Type="http://schemas.openxmlformats.org/officeDocument/2006/relationships/tags" Target="tags/tag1.xml"/><Relationship Id="rId25" Type="http://schemas.openxmlformats.org/officeDocument/2006/relationships/tableStyles" Target="tableStyles.xml"/><Relationship Id="rId24" Type="http://schemas.openxmlformats.org/officeDocument/2006/relationships/viewProps" Target="viewProps.xml"/><Relationship Id="rId23" Type="http://schemas.openxmlformats.org/officeDocument/2006/relationships/presProps" Target="presProps.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4A43A2-EBF7-4077-987F-169EACFF666E}"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D7435A7-FAC8-439F-8F16-352F5A58C3A4}"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r>
              <a:rPr lang="en-US" altLang="zh-CN">
                <a:solidFill>
                  <a:prstClr val="black"/>
                </a:solidFill>
              </a:rPr>
              <a:t>26</a:t>
            </a:r>
            <a:endParaRPr lang="zh-CN" altLang="en-US" dirty="0">
              <a:solidFill>
                <a:prstClr val="black"/>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r>
              <a:rPr lang="en-US" altLang="zh-CN">
                <a:solidFill>
                  <a:prstClr val="black"/>
                </a:solidFill>
              </a:rPr>
              <a:t>37</a:t>
            </a:r>
            <a:endParaRPr lang="zh-CN" altLang="en-US" dirty="0">
              <a:solidFill>
                <a:prstClr val="black"/>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r>
              <a:rPr lang="en-US" altLang="zh-CN"/>
              <a:t>14</a:t>
            </a:r>
            <a:endParaRPr lang="zh-CN" alt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r>
              <a:rPr lang="en-US" altLang="zh-CN"/>
              <a:t>38</a:t>
            </a:r>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r>
              <a:rPr lang="en-US" altLang="zh-CN"/>
              <a:t>2</a:t>
            </a:r>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r>
              <a:rPr lang="en-US" altLang="zh-CN"/>
              <a:t>2</a:t>
            </a:r>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r>
              <a:rPr lang="en-US" altLang="zh-CN"/>
              <a:t>2</a:t>
            </a:r>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r>
              <a:rPr lang="en-US" altLang="zh-CN"/>
              <a:t>2</a:t>
            </a:r>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r>
              <a:rPr lang="en-US" altLang="zh-CN"/>
              <a:t>2</a:t>
            </a:r>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r>
              <a:rPr lang="en-US" altLang="zh-CN"/>
              <a:t>2</a:t>
            </a:r>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r>
              <a:rPr lang="en-US" altLang="zh-CN"/>
              <a:t>4</a:t>
            </a:r>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r>
              <a:rPr lang="en-US" altLang="zh-CN">
                <a:solidFill>
                  <a:prstClr val="black"/>
                </a:solidFill>
              </a:rPr>
              <a:t>37</a:t>
            </a:r>
            <a:endParaRPr lang="zh-CN" altLang="en-US" dirty="0">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仅标题">
    <p:spTree>
      <p:nvGrpSpPr>
        <p:cNvPr id="1" name=""/>
        <p:cNvGrpSpPr/>
        <p:nvPr/>
      </p:nvGrpSpPr>
      <p:grpSpPr>
        <a:xfrm>
          <a:off x="0" y="0"/>
          <a:ext cx="0" cy="0"/>
          <a:chOff x="0" y="0"/>
          <a:chExt cx="0" cy="0"/>
        </a:xfrm>
      </p:grpSpPr>
      <p:sp>
        <p:nvSpPr>
          <p:cNvPr id="6" name="矩形 5"/>
          <p:cNvSpPr/>
          <p:nvPr userDrawn="1"/>
        </p:nvSpPr>
        <p:spPr>
          <a:xfrm>
            <a:off x="0" y="0"/>
            <a:ext cx="12192000" cy="6858000"/>
          </a:xfrm>
          <a:prstGeom prst="rect">
            <a:avLst/>
          </a:prstGeom>
          <a:gradFill flip="none" rotWithShape="1">
            <a:gsLst>
              <a:gs pos="2000">
                <a:schemeClr val="bg1">
                  <a:alpha val="0"/>
                </a:schemeClr>
              </a:gs>
              <a:gs pos="100000">
                <a:schemeClr val="bg1">
                  <a:alpha val="91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800" advClick="0" advTm="3000">
        <p:circle/>
      </p:transition>
    </mc:Choice>
    <mc:Fallback>
      <p:transition spd="slow" advClick="0" advTm="3000">
        <p:circl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800" advClick="0" advTm="3000">
        <p:circle/>
      </p:transition>
    </mc:Choice>
    <mc:Fallback>
      <p:transition spd="slow" advClick="0" advTm="3000">
        <p:circl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内容与标题">
    <p:bg>
      <p:bgPr>
        <a:blipFill dpi="0" rotWithShape="1">
          <a:blip r:embed="rId2">
            <a:lum/>
          </a:blip>
          <a:srcRect/>
          <a:stretch>
            <a:fillRect l="-2000" r="-2000"/>
          </a:stretch>
        </a:blipFill>
        <a:effectLst/>
      </p:bgPr>
    </p:bg>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800" advClick="0" advTm="3000">
        <p:circle/>
      </p:transition>
    </mc:Choice>
    <mc:Fallback>
      <p:transition spd="slow" advClick="0" advTm="3000">
        <p:circle/>
      </p:transition>
    </mc:Fallback>
  </mc:AlternateContent>
</p:sldLayout>
</file>

<file path=ppt/slideMasters/_rels/slideMaster1.xml.rels><?xml version="1.0" encoding="UTF-8" standalone="yes"?>
<Relationships xmlns="http://schemas.openxmlformats.org/package/2006/relationships"><Relationship Id="rId6" Type="http://schemas.openxmlformats.org/officeDocument/2006/relationships/theme" Target="../theme/theme1.xml"/><Relationship Id="rId5" Type="http://schemas.openxmlformats.org/officeDocument/2006/relationships/image" Target="../media/image3.png"/><Relationship Id="rId4" Type="http://schemas.openxmlformats.org/officeDocument/2006/relationships/image" Target="../media/image2.jpeg"/><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4">
            <a:lum/>
          </a:blip>
          <a:srcRect/>
          <a:stretch>
            <a:fillRect l="-58000" r="-58000"/>
          </a:stretch>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0"/>
            <a:r>
              <a:rPr lang="zh-CN" altLang="en-US"/>
              <a:t>第二级</a:t>
            </a:r>
            <a:endParaRPr lang="zh-CN" altLang="en-US"/>
          </a:p>
          <a:p>
            <a:pPr lvl="0"/>
            <a:r>
              <a:rPr lang="zh-CN" altLang="en-US"/>
              <a:t>第三级</a:t>
            </a:r>
            <a:endParaRPr lang="zh-CN" altLang="en-US"/>
          </a:p>
          <a:p>
            <a:pPr lvl="0"/>
            <a:r>
              <a:rPr lang="zh-CN" altLang="en-US"/>
              <a:t>第四级</a:t>
            </a:r>
            <a:endParaRPr lang="zh-CN" altLang="en-US"/>
          </a:p>
          <a:p>
            <a:pPr lvl="0"/>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ltLang="zh-CN"/>
              <a:t>2018/7/17</a:t>
            </a:r>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altLang="zh-CN"/>
              <a:t>‹#›</a:t>
            </a:r>
            <a:endParaRPr lang="zh-CN" altLang="en-US"/>
          </a:p>
        </p:txBody>
      </p:sp>
      <p:pic>
        <p:nvPicPr>
          <p:cNvPr id="7" name="图片 6" descr="水印"/>
          <p:cNvPicPr>
            <a:picLocks noChangeAspect="1"/>
          </p:cNvPicPr>
          <p:nvPr userDrawn="1"/>
        </p:nvPicPr>
        <p:blipFill>
          <a:blip r:embed="rId5"/>
          <a:stretch>
            <a:fillRect/>
          </a:stretch>
        </p:blipFill>
        <p:spPr>
          <a:xfrm>
            <a:off x="6915150" y="63500"/>
            <a:ext cx="5173345" cy="1674495"/>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mc:AlternateContent xmlns:mc="http://schemas.openxmlformats.org/markup-compatibility/2006">
    <mc:Choice xmlns:p14="http://schemas.microsoft.com/office/powerpoint/2010/main" Requires="p14">
      <p:transition spd="slow" p14:dur="800" advClick="0" advTm="3000">
        <p:circle/>
      </p:transition>
    </mc:Choice>
    <mc:Fallback>
      <p:transition spd="slow" advClick="0" advTm="3000">
        <p:circl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xml"/><Relationship Id="rId1"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xml"/><Relationship Id="rId1"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xml"/><Relationship Id="rId1" Type="http://schemas.openxmlformats.org/officeDocument/2006/relationships/image" Target="../media/image3.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3.png"/><Relationship Id="rId1" Type="http://schemas.openxmlformats.org/officeDocument/2006/relationships/hyperlink" Target="http://www.educhinese.com/"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762000" y="1246505"/>
            <a:ext cx="6538595" cy="5015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4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4000" b="1">
              <a:solidFill>
                <a:srgbClr val="FF0000"/>
              </a:solidFill>
              <a:latin typeface="HelveticaNeue" panose="02000503000000020004" pitchFamily="2" charset="0"/>
            </a:endParaRPr>
          </a:p>
          <a:p>
            <a:pPr eaLnBrk="1" hangingPunct="1">
              <a:spcBef>
                <a:spcPct val="0"/>
              </a:spcBef>
              <a:buFontTx/>
              <a:buNone/>
              <a:defRPr/>
            </a:pP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更多教学资源请关注</a:t>
            </a: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公众号：溯恩高中英语</a:t>
            </a:r>
            <a:endParaRPr lang="zh-CN" altLang="en-US" sz="4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7271385" y="2273935"/>
            <a:ext cx="3359150" cy="335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7311390" y="1616710"/>
            <a:ext cx="3603625"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4000" b="1">
                <a:latin typeface="华文新魏" panose="02010800040101010101" pitchFamily="2" charset="-122"/>
              </a:rPr>
              <a:t>知识产权声明</a:t>
            </a:r>
            <a:endParaRPr lang="zh-CN" altLang="en-US" sz="4000" b="1">
              <a:latin typeface="华文新魏" panose="02010800040101010101" pitchFamily="2" charset="-122"/>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66273" y="376989"/>
            <a:ext cx="4019049" cy="584775"/>
          </a:xfrm>
          <a:prstGeom prst="rect">
            <a:avLst/>
          </a:prstGeom>
        </p:spPr>
        <p:style>
          <a:lnRef idx="3">
            <a:schemeClr val="lt1"/>
          </a:lnRef>
          <a:fillRef idx="1">
            <a:schemeClr val="accent1"/>
          </a:fillRef>
          <a:effectRef idx="1">
            <a:schemeClr val="accent1"/>
          </a:effectRef>
          <a:fontRef idx="minor">
            <a:schemeClr val="lt1"/>
          </a:fontRef>
        </p:style>
        <p:txBody>
          <a:bodyPr wrap="none" rtlCol="0">
            <a:spAutoFit/>
          </a:bodyPr>
          <a:lstStyle/>
          <a:p>
            <a:r>
              <a:rPr lang="en-US" altLang="zh-CN" sz="3200" dirty="0">
                <a:latin typeface="Berlin Sans FB Demi" panose="020E0802020502020306" pitchFamily="34" charset="0"/>
              </a:rPr>
              <a:t>Recommend a course</a:t>
            </a:r>
            <a:endParaRPr lang="zh-CN" altLang="en-US" sz="3200" dirty="0">
              <a:latin typeface="Berlin Sans FB Demi" panose="020E0802020502020306" pitchFamily="34" charset="0"/>
            </a:endParaRPr>
          </a:p>
        </p:txBody>
      </p:sp>
      <p:sp>
        <p:nvSpPr>
          <p:cNvPr id="5" name="矩形 4"/>
          <p:cNvSpPr/>
          <p:nvPr/>
        </p:nvSpPr>
        <p:spPr>
          <a:xfrm>
            <a:off x="778044" y="1274349"/>
            <a:ext cx="7547810" cy="3539430"/>
          </a:xfrm>
          <a:prstGeom prst="rect">
            <a:avLst/>
          </a:prstGeom>
          <a:ln w="19050">
            <a:solidFill>
              <a:schemeClr val="accent1"/>
            </a:solidFill>
            <a:prstDash val="dashDot"/>
          </a:ln>
        </p:spPr>
        <p:txBody>
          <a:bodyPr wrap="square">
            <a:spAutoFit/>
          </a:bodyPr>
          <a:lstStyle/>
          <a:p>
            <a:r>
              <a:rPr lang="zh-CN" altLang="en-US" sz="2800" b="1" dirty="0">
                <a:latin typeface="新宋体" panose="02010609030101010101" pitchFamily="49" charset="-122"/>
                <a:ea typeface="新宋体" panose="02010609030101010101" pitchFamily="49" charset="-122"/>
              </a:rPr>
              <a:t>    假如你是李华，你校的美国交换生</a:t>
            </a:r>
            <a:r>
              <a:rPr lang="en-US" altLang="zh-CN" sz="2800" b="1" dirty="0">
                <a:latin typeface="新宋体" panose="02010609030101010101" pitchFamily="49" charset="-122"/>
                <a:ea typeface="新宋体" panose="02010609030101010101" pitchFamily="49" charset="-122"/>
              </a:rPr>
              <a:t>Steven</a:t>
            </a:r>
            <a:r>
              <a:rPr lang="zh-CN" altLang="en-US" sz="2800" b="1" dirty="0">
                <a:latin typeface="新宋体" panose="02010609030101010101" pitchFamily="49" charset="-122"/>
                <a:ea typeface="新宋体" panose="02010609030101010101" pitchFamily="49" charset="-122"/>
              </a:rPr>
              <a:t>给你发了一封邮件，请你为他推荐一门选修课</a:t>
            </a:r>
            <a:r>
              <a:rPr lang="zh-CN" altLang="en-US" sz="2800" b="1" dirty="0">
                <a:latin typeface="Berlin Sans FB Demi" panose="020E0802020502020306" pitchFamily="34" charset="0"/>
                <a:ea typeface="新宋体" panose="02010609030101010101" pitchFamily="49" charset="-122"/>
              </a:rPr>
              <a:t>（</a:t>
            </a:r>
            <a:r>
              <a:rPr lang="en-US" altLang="zh-CN" sz="2800" b="1" dirty="0">
                <a:latin typeface="Berlin Sans FB Demi" panose="020E0802020502020306" pitchFamily="34" charset="0"/>
                <a:ea typeface="新宋体" panose="02010609030101010101" pitchFamily="49" charset="-122"/>
              </a:rPr>
              <a:t>optional course</a:t>
            </a:r>
            <a:r>
              <a:rPr lang="zh-CN" altLang="en-US" sz="2800" b="1" dirty="0">
                <a:latin typeface="Berlin Sans FB Demi" panose="020E0802020502020306" pitchFamily="34" charset="0"/>
                <a:ea typeface="新宋体" panose="02010609030101010101" pitchFamily="49" charset="-122"/>
              </a:rPr>
              <a:t>）</a:t>
            </a:r>
            <a:r>
              <a:rPr lang="zh-CN" altLang="en-US" sz="2800" b="1" dirty="0">
                <a:latin typeface="新宋体" panose="02010609030101010101" pitchFamily="49" charset="-122"/>
                <a:ea typeface="新宋体" panose="02010609030101010101" pitchFamily="49" charset="-122"/>
              </a:rPr>
              <a:t>。现请你给他回复，推荐白老师的“唐诗”选修课。</a:t>
            </a:r>
            <a:endParaRPr lang="en-US" altLang="zh-CN" sz="2800" b="1" dirty="0">
              <a:latin typeface="新宋体" panose="02010609030101010101" pitchFamily="49" charset="-122"/>
              <a:ea typeface="新宋体" panose="02010609030101010101" pitchFamily="49" charset="-122"/>
            </a:endParaRPr>
          </a:p>
          <a:p>
            <a:r>
              <a:rPr lang="zh-CN" altLang="en-US" sz="2800" b="1" dirty="0">
                <a:latin typeface="新宋体" panose="02010609030101010101" pitchFamily="49" charset="-122"/>
                <a:ea typeface="新宋体" panose="02010609030101010101" pitchFamily="49" charset="-122"/>
              </a:rPr>
              <a:t>内容包括：</a:t>
            </a:r>
            <a:r>
              <a:rPr lang="en-US" altLang="zh-CN" sz="2800" b="1" dirty="0">
                <a:latin typeface="新宋体" panose="02010609030101010101" pitchFamily="49" charset="-122"/>
                <a:ea typeface="新宋体" panose="02010609030101010101" pitchFamily="49" charset="-122"/>
              </a:rPr>
              <a:t>1. </a:t>
            </a:r>
            <a:r>
              <a:rPr lang="zh-CN" altLang="en-US" sz="2800" b="1" dirty="0">
                <a:latin typeface="新宋体" panose="02010609030101010101" pitchFamily="49" charset="-122"/>
                <a:ea typeface="新宋体" panose="02010609030101010101" pitchFamily="49" charset="-122"/>
              </a:rPr>
              <a:t>写信目的；</a:t>
            </a:r>
            <a:r>
              <a:rPr lang="en-US" altLang="zh-CN" sz="2800" b="1" dirty="0">
                <a:latin typeface="新宋体" panose="02010609030101010101" pitchFamily="49" charset="-122"/>
                <a:ea typeface="新宋体" panose="02010609030101010101" pitchFamily="49" charset="-122"/>
              </a:rPr>
              <a:t>2. </a:t>
            </a:r>
            <a:r>
              <a:rPr lang="zh-CN" altLang="en-US" sz="2800" b="1" dirty="0">
                <a:latin typeface="新宋体" panose="02010609030101010101" pitchFamily="49" charset="-122"/>
                <a:ea typeface="新宋体" panose="02010609030101010101" pitchFamily="49" charset="-122"/>
              </a:rPr>
              <a:t>推荐理由。</a:t>
            </a:r>
            <a:endParaRPr lang="zh-CN" altLang="en-US" sz="2800" b="1" dirty="0">
              <a:latin typeface="新宋体" panose="02010609030101010101" pitchFamily="49" charset="-122"/>
              <a:ea typeface="新宋体" panose="02010609030101010101" pitchFamily="49" charset="-122"/>
            </a:endParaRPr>
          </a:p>
          <a:p>
            <a:r>
              <a:rPr lang="zh-CN" altLang="en-US" sz="2800" b="1" dirty="0">
                <a:latin typeface="新宋体" panose="02010609030101010101" pitchFamily="49" charset="-122"/>
                <a:ea typeface="新宋体" panose="02010609030101010101" pitchFamily="49" charset="-122"/>
              </a:rPr>
              <a:t>注意：</a:t>
            </a:r>
            <a:endParaRPr lang="zh-CN" altLang="en-US" sz="2800" b="1" dirty="0">
              <a:latin typeface="新宋体" panose="02010609030101010101" pitchFamily="49" charset="-122"/>
              <a:ea typeface="新宋体" panose="02010609030101010101" pitchFamily="49" charset="-122"/>
            </a:endParaRPr>
          </a:p>
          <a:p>
            <a:r>
              <a:rPr lang="en-US" altLang="zh-CN" sz="2800" b="1" dirty="0">
                <a:latin typeface="新宋体" panose="02010609030101010101" pitchFamily="49" charset="-122"/>
                <a:ea typeface="新宋体" panose="02010609030101010101" pitchFamily="49" charset="-122"/>
              </a:rPr>
              <a:t>1. </a:t>
            </a:r>
            <a:r>
              <a:rPr lang="zh-CN" altLang="en-US" sz="2800" b="1" dirty="0">
                <a:latin typeface="新宋体" panose="02010609030101010101" pitchFamily="49" charset="-122"/>
                <a:ea typeface="新宋体" panose="02010609030101010101" pitchFamily="49" charset="-122"/>
              </a:rPr>
              <a:t>词数</a:t>
            </a:r>
            <a:r>
              <a:rPr lang="en-US" altLang="zh-CN" sz="2800" b="1" dirty="0">
                <a:latin typeface="新宋体" panose="02010609030101010101" pitchFamily="49" charset="-122"/>
                <a:ea typeface="新宋体" panose="02010609030101010101" pitchFamily="49" charset="-122"/>
              </a:rPr>
              <a:t>80</a:t>
            </a:r>
            <a:r>
              <a:rPr lang="zh-CN" altLang="en-US" sz="2800" b="1" dirty="0">
                <a:latin typeface="新宋体" panose="02010609030101010101" pitchFamily="49" charset="-122"/>
                <a:ea typeface="新宋体" panose="02010609030101010101" pitchFamily="49" charset="-122"/>
              </a:rPr>
              <a:t>左右</a:t>
            </a:r>
            <a:endParaRPr lang="zh-CN" altLang="en-US" sz="2800" b="1" dirty="0">
              <a:latin typeface="新宋体" panose="02010609030101010101" pitchFamily="49" charset="-122"/>
              <a:ea typeface="新宋体" panose="02010609030101010101" pitchFamily="49" charset="-122"/>
            </a:endParaRPr>
          </a:p>
          <a:p>
            <a:r>
              <a:rPr lang="en-US" altLang="zh-CN" sz="2800" b="1" dirty="0">
                <a:latin typeface="新宋体" panose="02010609030101010101" pitchFamily="49" charset="-122"/>
                <a:ea typeface="新宋体" panose="02010609030101010101" pitchFamily="49" charset="-122"/>
              </a:rPr>
              <a:t>2. </a:t>
            </a:r>
            <a:r>
              <a:rPr lang="zh-CN" altLang="en-US" sz="2800" b="1" dirty="0">
                <a:latin typeface="新宋体" panose="02010609030101010101" pitchFamily="49" charset="-122"/>
                <a:ea typeface="新宋体" panose="02010609030101010101" pitchFamily="49" charset="-122"/>
              </a:rPr>
              <a:t>可适当增加细节，以使行文连贯。</a:t>
            </a:r>
            <a:endParaRPr lang="zh-CN" altLang="en-US" sz="2800" b="1" dirty="0">
              <a:latin typeface="新宋体" panose="02010609030101010101" pitchFamily="49" charset="-122"/>
              <a:ea typeface="新宋体" panose="02010609030101010101" pitchFamily="49" charset="-122"/>
            </a:endParaRPr>
          </a:p>
        </p:txBody>
      </p:sp>
    </p:spTree>
  </p:cSld>
  <p:clrMapOvr>
    <a:masterClrMapping/>
  </p:clrMapOvr>
  <p:transition spd="slow">
    <p:cove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组合 9"/>
          <p:cNvGrpSpPr/>
          <p:nvPr/>
        </p:nvGrpSpPr>
        <p:grpSpPr>
          <a:xfrm>
            <a:off x="518983" y="184484"/>
            <a:ext cx="8681164" cy="6336632"/>
            <a:chOff x="4304043" y="1286668"/>
            <a:chExt cx="3837944" cy="2757793"/>
          </a:xfrm>
          <a:effectLst>
            <a:outerShdw blurRad="381000" dist="254000" dir="8100000" algn="tr" rotWithShape="0">
              <a:prstClr val="black">
                <a:alpha val="40000"/>
              </a:prstClr>
            </a:outerShdw>
          </a:effectLst>
        </p:grpSpPr>
        <p:sp>
          <p:nvSpPr>
            <p:cNvPr id="11" name="圆角矩形 10"/>
            <p:cNvSpPr/>
            <p:nvPr/>
          </p:nvSpPr>
          <p:spPr>
            <a:xfrm>
              <a:off x="4304043" y="1286668"/>
              <a:ext cx="3837944" cy="2757793"/>
            </a:xfrm>
            <a:prstGeom prst="roundRect">
              <a:avLst/>
            </a:prstGeom>
            <a:gradFill>
              <a:gsLst>
                <a:gs pos="62000">
                  <a:schemeClr val="bg1">
                    <a:lumMod val="95000"/>
                  </a:schemeClr>
                </a:gs>
                <a:gs pos="0">
                  <a:schemeClr val="bg1"/>
                </a:gs>
                <a:gs pos="100000">
                  <a:schemeClr val="bg1">
                    <a:lumMod val="85000"/>
                  </a:schemeClr>
                </a:gs>
                <a:gs pos="0">
                  <a:schemeClr val="bg1"/>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latin typeface="+mj-ea"/>
                <a:ea typeface="+mj-ea"/>
              </a:endParaRPr>
            </a:p>
          </p:txBody>
        </p:sp>
        <p:sp>
          <p:nvSpPr>
            <p:cNvPr id="12" name="圆角矩形 11"/>
            <p:cNvSpPr/>
            <p:nvPr/>
          </p:nvSpPr>
          <p:spPr>
            <a:xfrm>
              <a:off x="4351931" y="1367703"/>
              <a:ext cx="3742172" cy="2595722"/>
            </a:xfrm>
            <a:prstGeom prst="roundRect">
              <a:avLst/>
            </a:prstGeom>
            <a:gradFill>
              <a:gsLst>
                <a:gs pos="42000">
                  <a:srgbClr val="F0F0F0"/>
                </a:gs>
                <a:gs pos="0">
                  <a:schemeClr val="bg1"/>
                </a:gs>
                <a:gs pos="100000">
                  <a:schemeClr val="bg1">
                    <a:lumMod val="85000"/>
                  </a:schemeClr>
                </a:gs>
                <a:gs pos="0">
                  <a:schemeClr val="bg1"/>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latin typeface="+mj-ea"/>
                <a:ea typeface="+mj-ea"/>
              </a:endParaRPr>
            </a:p>
          </p:txBody>
        </p:sp>
      </p:grpSp>
      <p:sp>
        <p:nvSpPr>
          <p:cNvPr id="2" name="矩形 1"/>
          <p:cNvSpPr/>
          <p:nvPr/>
        </p:nvSpPr>
        <p:spPr>
          <a:xfrm>
            <a:off x="890337" y="447089"/>
            <a:ext cx="8011396" cy="5863144"/>
          </a:xfrm>
          <a:prstGeom prst="rect">
            <a:avLst/>
          </a:prstGeom>
        </p:spPr>
        <p:txBody>
          <a:bodyPr wrap="square">
            <a:spAutoFit/>
          </a:bodyPr>
          <a:lstStyle/>
          <a:p>
            <a:pPr>
              <a:lnSpc>
                <a:spcPts val="3000"/>
              </a:lnSpc>
            </a:pPr>
            <a:r>
              <a:rPr lang="en-US" altLang="zh-CN" sz="2800" b="1" dirty="0">
                <a:latin typeface="Calibri" panose="020F0502020204030204" pitchFamily="34" charset="0"/>
                <a:cs typeface="Calibri" panose="020F0502020204030204" pitchFamily="34" charset="0"/>
              </a:rPr>
              <a:t>Dear Steven,</a:t>
            </a:r>
            <a:endParaRPr lang="en-US" altLang="zh-CN" sz="2800" b="1" dirty="0">
              <a:latin typeface="Calibri" panose="020F0502020204030204" pitchFamily="34" charset="0"/>
              <a:cs typeface="Calibri" panose="020F0502020204030204" pitchFamily="34" charset="0"/>
            </a:endParaRPr>
          </a:p>
          <a:p>
            <a:pPr>
              <a:lnSpc>
                <a:spcPts val="3000"/>
              </a:lnSpc>
            </a:pPr>
            <a:r>
              <a:rPr lang="en-US" altLang="zh-CN" sz="2800" b="1" dirty="0">
                <a:latin typeface="Calibri" panose="020F0502020204030204" pitchFamily="34" charset="0"/>
                <a:cs typeface="Calibri" panose="020F0502020204030204" pitchFamily="34" charset="0"/>
              </a:rPr>
              <a:t>    I’ve learned from your last e-mail that you are </a:t>
            </a:r>
            <a:r>
              <a:rPr lang="en-US" altLang="zh-CN" sz="2800" b="1" dirty="0">
                <a:solidFill>
                  <a:srgbClr val="FF0066"/>
                </a:solidFill>
                <a:latin typeface="Calibri" panose="020F0502020204030204" pitchFamily="34" charset="0"/>
                <a:cs typeface="Calibri" panose="020F0502020204030204" pitchFamily="34" charset="0"/>
              </a:rPr>
              <a:t>at a loss</a:t>
            </a:r>
            <a:r>
              <a:rPr lang="en-US" altLang="zh-CN" sz="2800" b="1" dirty="0">
                <a:latin typeface="Calibri" panose="020F0502020204030204" pitchFamily="34" charset="0"/>
                <a:cs typeface="Calibri" panose="020F0502020204030204" pitchFamily="34" charset="0"/>
              </a:rPr>
              <a:t> which optional course to choose. </a:t>
            </a:r>
            <a:r>
              <a:rPr lang="en-US" altLang="zh-CN" sz="2800" b="1" dirty="0" err="1">
                <a:latin typeface="Calibri" panose="020F0502020204030204" pitchFamily="34" charset="0"/>
                <a:cs typeface="Calibri" panose="020F0502020204030204" pitchFamily="34" charset="0"/>
              </a:rPr>
              <a:t>Mr</a:t>
            </a:r>
            <a:r>
              <a:rPr lang="en-US" altLang="zh-CN" sz="2800" b="1" dirty="0">
                <a:latin typeface="Calibri" panose="020F0502020204030204" pitchFamily="34" charset="0"/>
                <a:cs typeface="Calibri" panose="020F0502020204030204" pitchFamily="34" charset="0"/>
              </a:rPr>
              <a:t> </a:t>
            </a:r>
            <a:r>
              <a:rPr lang="en-US" altLang="zh-CN" sz="2800" b="1" dirty="0" err="1">
                <a:latin typeface="Calibri" panose="020F0502020204030204" pitchFamily="34" charset="0"/>
                <a:cs typeface="Calibri" panose="020F0502020204030204" pitchFamily="34" charset="0"/>
              </a:rPr>
              <a:t>Bai’s</a:t>
            </a:r>
            <a:r>
              <a:rPr lang="en-US" altLang="zh-CN" sz="2800" b="1" dirty="0">
                <a:latin typeface="Calibri" panose="020F0502020204030204" pitchFamily="34" charset="0"/>
                <a:cs typeface="Calibri" panose="020F0502020204030204" pitchFamily="34" charset="0"/>
              </a:rPr>
              <a:t> Tang Poems comes first on my recommendation list for the reasons below/as follows.</a:t>
            </a:r>
            <a:endParaRPr lang="en-US" altLang="zh-CN" sz="2800" b="1" dirty="0">
              <a:latin typeface="Calibri" panose="020F0502020204030204" pitchFamily="34" charset="0"/>
              <a:cs typeface="Calibri" panose="020F0502020204030204" pitchFamily="34" charset="0"/>
            </a:endParaRPr>
          </a:p>
          <a:p>
            <a:pPr>
              <a:lnSpc>
                <a:spcPts val="3000"/>
              </a:lnSpc>
            </a:pPr>
            <a:r>
              <a:rPr lang="en-US" altLang="zh-CN" sz="2800" b="1" dirty="0">
                <a:latin typeface="Calibri" panose="020F0502020204030204" pitchFamily="34" charset="0"/>
                <a:cs typeface="Calibri" panose="020F0502020204030204" pitchFamily="34" charset="0"/>
              </a:rPr>
              <a:t>    First, Tang poetry, </a:t>
            </a:r>
            <a:r>
              <a:rPr lang="en-US" altLang="zh-CN" sz="2800" b="1" dirty="0">
                <a:solidFill>
                  <a:schemeClr val="accent1"/>
                </a:solidFill>
                <a:latin typeface="Calibri" panose="020F0502020204030204" pitchFamily="34" charset="0"/>
                <a:cs typeface="Calibri" panose="020F0502020204030204" pitchFamily="34" charset="0"/>
              </a:rPr>
              <a:t>a combination of rhyming charm and literary beauty</a:t>
            </a:r>
            <a:r>
              <a:rPr lang="en-US" altLang="zh-CN" sz="2800" b="1" dirty="0">
                <a:latin typeface="Calibri" panose="020F0502020204030204" pitchFamily="34" charset="0"/>
                <a:cs typeface="Calibri" panose="020F0502020204030204" pitchFamily="34" charset="0"/>
              </a:rPr>
              <a:t>, is the cream of Chinese classical literature, </a:t>
            </a:r>
            <a:r>
              <a:rPr lang="en-US" altLang="zh-CN" sz="2800" b="1" dirty="0">
                <a:solidFill>
                  <a:schemeClr val="accent1"/>
                </a:solidFill>
                <a:latin typeface="Calibri" panose="020F0502020204030204" pitchFamily="34" charset="0"/>
                <a:cs typeface="Calibri" panose="020F0502020204030204" pitchFamily="34" charset="0"/>
              </a:rPr>
              <a:t>a taste of which </a:t>
            </a:r>
            <a:r>
              <a:rPr lang="en-US" altLang="zh-CN" sz="2800" b="1" dirty="0">
                <a:latin typeface="Calibri" panose="020F0502020204030204" pitchFamily="34" charset="0"/>
                <a:cs typeface="Calibri" panose="020F0502020204030204" pitchFamily="34" charset="0"/>
              </a:rPr>
              <a:t>will surely </a:t>
            </a:r>
            <a:r>
              <a:rPr lang="en-US" altLang="zh-CN" sz="2800" b="1" dirty="0">
                <a:solidFill>
                  <a:srgbClr val="FF0066"/>
                </a:solidFill>
                <a:latin typeface="Calibri" panose="020F0502020204030204" pitchFamily="34" charset="0"/>
                <a:cs typeface="Calibri" panose="020F0502020204030204" pitchFamily="34" charset="0"/>
              </a:rPr>
              <a:t>spark your interest in </a:t>
            </a:r>
            <a:r>
              <a:rPr lang="en-US" altLang="zh-CN" sz="2800" b="1" dirty="0">
                <a:latin typeface="Calibri" panose="020F0502020204030204" pitchFamily="34" charset="0"/>
                <a:cs typeface="Calibri" panose="020F0502020204030204" pitchFamily="34" charset="0"/>
              </a:rPr>
              <a:t>learning Chinese. Plus, </a:t>
            </a:r>
            <a:r>
              <a:rPr lang="en-US" altLang="zh-CN" sz="2800" b="1" dirty="0" err="1">
                <a:latin typeface="Calibri" panose="020F0502020204030204" pitchFamily="34" charset="0"/>
                <a:cs typeface="Calibri" panose="020F0502020204030204" pitchFamily="34" charset="0"/>
              </a:rPr>
              <a:t>Mr</a:t>
            </a:r>
            <a:r>
              <a:rPr lang="en-US" altLang="zh-CN" sz="2800" b="1" dirty="0">
                <a:latin typeface="Calibri" panose="020F0502020204030204" pitchFamily="34" charset="0"/>
                <a:cs typeface="Calibri" panose="020F0502020204030204" pitchFamily="34" charset="0"/>
              </a:rPr>
              <a:t> </a:t>
            </a:r>
            <a:r>
              <a:rPr lang="en-US" altLang="zh-CN" sz="2800" b="1" dirty="0" err="1">
                <a:latin typeface="Calibri" panose="020F0502020204030204" pitchFamily="34" charset="0"/>
                <a:cs typeface="Calibri" panose="020F0502020204030204" pitchFamily="34" charset="0"/>
              </a:rPr>
              <a:t>Bai</a:t>
            </a:r>
            <a:r>
              <a:rPr lang="en-US" altLang="zh-CN" sz="2800" b="1" dirty="0">
                <a:latin typeface="Calibri" panose="020F0502020204030204" pitchFamily="34" charset="0"/>
                <a:cs typeface="Calibri" panose="020F0502020204030204" pitchFamily="34" charset="0"/>
              </a:rPr>
              <a:t> has a special way to create a </a:t>
            </a:r>
            <a:r>
              <a:rPr lang="en-US" altLang="zh-CN" sz="2800" b="1" dirty="0">
                <a:solidFill>
                  <a:srgbClr val="FF0066"/>
                </a:solidFill>
                <a:latin typeface="Calibri" panose="020F0502020204030204" pitchFamily="34" charset="0"/>
                <a:cs typeface="Calibri" panose="020F0502020204030204" pitchFamily="34" charset="0"/>
              </a:rPr>
              <a:t>relaxing and harmonious </a:t>
            </a:r>
            <a:r>
              <a:rPr lang="en-US" altLang="zh-CN" sz="2800" b="1" dirty="0">
                <a:latin typeface="Calibri" panose="020F0502020204030204" pitchFamily="34" charset="0"/>
                <a:cs typeface="Calibri" panose="020F0502020204030204" pitchFamily="34" charset="0"/>
              </a:rPr>
              <a:t>class atmosphere. I </a:t>
            </a:r>
            <a:r>
              <a:rPr lang="en-US" altLang="zh-CN" sz="2800" b="1" dirty="0">
                <a:solidFill>
                  <a:srgbClr val="FF0066"/>
                </a:solidFill>
                <a:latin typeface="Calibri" panose="020F0502020204030204" pitchFamily="34" charset="0"/>
                <a:cs typeface="Calibri" panose="020F0502020204030204" pitchFamily="34" charset="0"/>
              </a:rPr>
              <a:t>assure</a:t>
            </a:r>
            <a:r>
              <a:rPr lang="en-US" altLang="zh-CN" sz="2800" b="1" dirty="0">
                <a:latin typeface="Calibri" panose="020F0502020204030204" pitchFamily="34" charset="0"/>
                <a:cs typeface="Calibri" panose="020F0502020204030204" pitchFamily="34" charset="0"/>
              </a:rPr>
              <a:t> you Tang Poems is your good choice.</a:t>
            </a:r>
            <a:endParaRPr lang="en-US" altLang="zh-CN" sz="2800" b="1" dirty="0">
              <a:latin typeface="Calibri" panose="020F0502020204030204" pitchFamily="34" charset="0"/>
              <a:cs typeface="Calibri" panose="020F0502020204030204" pitchFamily="34" charset="0"/>
            </a:endParaRPr>
          </a:p>
          <a:p>
            <a:pPr>
              <a:lnSpc>
                <a:spcPts val="3000"/>
              </a:lnSpc>
            </a:pPr>
            <a:r>
              <a:rPr lang="en-US" altLang="zh-CN" sz="2800" b="1" dirty="0">
                <a:latin typeface="Calibri" panose="020F0502020204030204" pitchFamily="34" charset="0"/>
                <a:cs typeface="Calibri" panose="020F0502020204030204" pitchFamily="34" charset="0"/>
              </a:rPr>
              <a:t>    Best wishes!</a:t>
            </a:r>
            <a:endParaRPr lang="en-US" altLang="zh-CN" sz="2800" b="1" dirty="0">
              <a:latin typeface="Calibri" panose="020F0502020204030204" pitchFamily="34" charset="0"/>
              <a:cs typeface="Calibri" panose="020F0502020204030204" pitchFamily="34" charset="0"/>
            </a:endParaRPr>
          </a:p>
          <a:p>
            <a:pPr>
              <a:lnSpc>
                <a:spcPts val="3000"/>
              </a:lnSpc>
            </a:pPr>
            <a:r>
              <a:rPr lang="en-US" altLang="zh-CN" sz="2800" b="1" dirty="0">
                <a:latin typeface="Calibri" panose="020F0502020204030204" pitchFamily="34" charset="0"/>
                <a:cs typeface="Calibri" panose="020F0502020204030204" pitchFamily="34" charset="0"/>
              </a:rPr>
              <a:t>                                                                               Yours,</a:t>
            </a:r>
            <a:endParaRPr lang="en-US" altLang="zh-CN" sz="2800" b="1" dirty="0">
              <a:latin typeface="Calibri" panose="020F0502020204030204" pitchFamily="34" charset="0"/>
              <a:cs typeface="Calibri" panose="020F0502020204030204" pitchFamily="34" charset="0"/>
            </a:endParaRPr>
          </a:p>
          <a:p>
            <a:pPr>
              <a:lnSpc>
                <a:spcPts val="3000"/>
              </a:lnSpc>
            </a:pPr>
            <a:r>
              <a:rPr lang="en-US" altLang="zh-CN" sz="2800" b="1" dirty="0">
                <a:latin typeface="Calibri" panose="020F0502020204030204" pitchFamily="34" charset="0"/>
                <a:cs typeface="Calibri" panose="020F0502020204030204" pitchFamily="34" charset="0"/>
              </a:rPr>
              <a:t>                                                                               Li </a:t>
            </a:r>
            <a:r>
              <a:rPr lang="en-US" altLang="zh-CN" sz="2800" b="1" dirty="0" err="1">
                <a:latin typeface="Calibri" panose="020F0502020204030204" pitchFamily="34" charset="0"/>
                <a:cs typeface="Calibri" panose="020F0502020204030204" pitchFamily="34" charset="0"/>
              </a:rPr>
              <a:t>Hua</a:t>
            </a:r>
            <a:endParaRPr lang="en-US" altLang="zh-CN" sz="2800" b="1" dirty="0">
              <a:latin typeface="Calibri" panose="020F0502020204030204" pitchFamily="34" charset="0"/>
              <a:cs typeface="Calibri" panose="020F0502020204030204" pitchFamily="34" charset="0"/>
            </a:endParaRPr>
          </a:p>
        </p:txBody>
      </p:sp>
      <p:sp>
        <p:nvSpPr>
          <p:cNvPr id="8" name="TextBox 7"/>
          <p:cNvSpPr txBox="1"/>
          <p:nvPr/>
        </p:nvSpPr>
        <p:spPr>
          <a:xfrm>
            <a:off x="8663093" y="3152744"/>
            <a:ext cx="1217000" cy="400110"/>
          </a:xfrm>
          <a:prstGeom prst="rect">
            <a:avLst/>
          </a:prstGeom>
        </p:spPr>
        <p:style>
          <a:lnRef idx="3">
            <a:schemeClr val="lt1"/>
          </a:lnRef>
          <a:fillRef idx="1">
            <a:schemeClr val="accent4"/>
          </a:fillRef>
          <a:effectRef idx="1">
            <a:schemeClr val="accent4"/>
          </a:effectRef>
          <a:fontRef idx="minor">
            <a:schemeClr val="lt1"/>
          </a:fontRef>
        </p:style>
        <p:txBody>
          <a:bodyPr wrap="none" rtlCol="0">
            <a:spAutoFit/>
          </a:bodyPr>
          <a:lstStyle/>
          <a:p>
            <a:r>
              <a:rPr lang="zh-CN" altLang="en-US" sz="2000" b="1" dirty="0">
                <a:latin typeface="新宋体" panose="02010609030101010101" pitchFamily="49" charset="-122"/>
                <a:ea typeface="新宋体" panose="02010609030101010101" pitchFamily="49" charset="-122"/>
              </a:rPr>
              <a:t>定语从句</a:t>
            </a:r>
            <a:endParaRPr lang="zh-CN" altLang="en-US" sz="2000" b="1" dirty="0">
              <a:latin typeface="新宋体" panose="02010609030101010101" pitchFamily="49" charset="-122"/>
              <a:ea typeface="新宋体" panose="02010609030101010101" pitchFamily="49" charset="-122"/>
            </a:endParaRPr>
          </a:p>
        </p:txBody>
      </p:sp>
      <p:sp>
        <p:nvSpPr>
          <p:cNvPr id="13" name="TextBox 12"/>
          <p:cNvSpPr txBox="1"/>
          <p:nvPr/>
        </p:nvSpPr>
        <p:spPr>
          <a:xfrm>
            <a:off x="5608320" y="2025223"/>
            <a:ext cx="958917" cy="400110"/>
          </a:xfrm>
          <a:prstGeom prst="rect">
            <a:avLst/>
          </a:prstGeom>
        </p:spPr>
        <p:style>
          <a:lnRef idx="3">
            <a:schemeClr val="lt1"/>
          </a:lnRef>
          <a:fillRef idx="1">
            <a:schemeClr val="accent4"/>
          </a:fillRef>
          <a:effectRef idx="1">
            <a:schemeClr val="accent4"/>
          </a:effectRef>
          <a:fontRef idx="minor">
            <a:schemeClr val="lt1"/>
          </a:fontRef>
        </p:style>
        <p:txBody>
          <a:bodyPr wrap="none" rtlCol="0">
            <a:spAutoFit/>
          </a:bodyPr>
          <a:lstStyle/>
          <a:p>
            <a:r>
              <a:rPr lang="zh-CN" altLang="en-US" sz="2000" b="1" dirty="0">
                <a:latin typeface="新宋体" panose="02010609030101010101" pitchFamily="49" charset="-122"/>
                <a:ea typeface="新宋体" panose="02010609030101010101" pitchFamily="49" charset="-122"/>
              </a:rPr>
              <a:t>同位语</a:t>
            </a:r>
            <a:endParaRPr lang="zh-CN" altLang="en-US" sz="2000" b="1" dirty="0">
              <a:latin typeface="新宋体" panose="02010609030101010101" pitchFamily="49" charset="-122"/>
              <a:ea typeface="新宋体" panose="02010609030101010101" pitchFamily="49" charset="-122"/>
            </a:endParaRPr>
          </a:p>
        </p:txBody>
      </p:sp>
      <p:pic>
        <p:nvPicPr>
          <p:cNvPr id="9" name="图片 8" descr="水印"/>
          <p:cNvPicPr>
            <a:picLocks noChangeAspect="1"/>
          </p:cNvPicPr>
          <p:nvPr/>
        </p:nvPicPr>
        <p:blipFill>
          <a:blip r:embed="rId1"/>
          <a:stretch>
            <a:fillRect/>
          </a:stretch>
        </p:blipFill>
        <p:spPr>
          <a:xfrm>
            <a:off x="6915150" y="63500"/>
            <a:ext cx="5173345" cy="1674495"/>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800" advClick="0" advTm="3000">
        <p:circle/>
      </p:transition>
    </mc:Choice>
    <mc:Fallback>
      <p:transition spd="slow" advClick="0" advTm="3000">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randombar(horizont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randombar(horizontal)">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randombar(horizontal)">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
          <p:cNvSpPr txBox="1"/>
          <p:nvPr/>
        </p:nvSpPr>
        <p:spPr>
          <a:xfrm>
            <a:off x="786064" y="2138040"/>
            <a:ext cx="7780420" cy="1754326"/>
          </a:xfrm>
          <a:prstGeom prst="rect">
            <a:avLst/>
          </a:prstGeom>
          <a:noFill/>
        </p:spPr>
        <p:txBody>
          <a:bodyPr wrap="square" rtlCol="0">
            <a:spAutoFit/>
          </a:bodyPr>
          <a:lstStyle/>
          <a:p>
            <a:pPr algn="just">
              <a:lnSpc>
                <a:spcPct val="200000"/>
              </a:lnSpc>
            </a:pPr>
            <a:r>
              <a:rPr lang="en-US" altLang="zh-CN" sz="5400" b="1" dirty="0">
                <a:solidFill>
                  <a:srgbClr val="1C1C1C"/>
                </a:solidFill>
                <a:latin typeface="微软雅黑" panose="020B0503020204020204" pitchFamily="34" charset="-122"/>
                <a:ea typeface="微软雅黑" panose="020B0503020204020204" pitchFamily="34" charset="-122"/>
              </a:rPr>
              <a:t>Recommend a Person</a:t>
            </a:r>
            <a:endParaRPr lang="zh-CN" altLang="en-US" sz="5400" b="1" dirty="0">
              <a:solidFill>
                <a:srgbClr val="1C1C1C"/>
              </a:solidFill>
              <a:latin typeface="微软雅黑" panose="020B0503020204020204" pitchFamily="34" charset="-122"/>
              <a:ea typeface="微软雅黑" panose="020B0503020204020204" pitchFamily="34" charset="-122"/>
            </a:endParaRPr>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151713" y="424388"/>
            <a:ext cx="6252033" cy="523220"/>
          </a:xfrm>
          <a:prstGeom prst="rect">
            <a:avLst/>
          </a:prstGeom>
          <a:noFill/>
        </p:spPr>
        <p:txBody>
          <a:bodyPr wrap="none" rtlCol="0">
            <a:spAutoFit/>
          </a:bodyPr>
          <a:lstStyle/>
          <a:p>
            <a:r>
              <a:rPr lang="en-US" altLang="zh-CN" sz="2800" b="1" dirty="0">
                <a:latin typeface="Berlin Sans FB Demi" panose="020E0802020502020306" pitchFamily="34" charset="0"/>
              </a:rPr>
              <a:t>Book 4 Unit 2 A Pioneer for All People</a:t>
            </a:r>
            <a:endParaRPr lang="zh-CN" altLang="en-US" sz="2800" b="1" dirty="0">
              <a:latin typeface="Berlin Sans FB Demi" panose="020E0802020502020306" pitchFamily="34" charset="0"/>
            </a:endParaRPr>
          </a:p>
        </p:txBody>
      </p:sp>
      <p:sp>
        <p:nvSpPr>
          <p:cNvPr id="2" name="矩形 1"/>
          <p:cNvSpPr/>
          <p:nvPr/>
        </p:nvSpPr>
        <p:spPr>
          <a:xfrm>
            <a:off x="2151713" y="1221939"/>
            <a:ext cx="6713502" cy="4924425"/>
          </a:xfrm>
          <a:prstGeom prst="rect">
            <a:avLst/>
          </a:prstGeom>
          <a:solidFill>
            <a:schemeClr val="accent5">
              <a:lumMod val="20000"/>
              <a:lumOff val="80000"/>
              <a:alpha val="53000"/>
            </a:schemeClr>
          </a:solidFill>
        </p:spPr>
        <p:txBody>
          <a:bodyPr wrap="square">
            <a:spAutoFit/>
          </a:bodyPr>
          <a:lstStyle/>
          <a:p>
            <a:r>
              <a:rPr lang="en-US" altLang="zh-CN" sz="2800" b="1" dirty="0">
                <a:latin typeface="Calibri" panose="020F0502020204030204" pitchFamily="34" charset="0"/>
                <a:cs typeface="Calibri" panose="020F0502020204030204" pitchFamily="34" charset="0"/>
              </a:rPr>
              <a:t>    </a:t>
            </a:r>
            <a:r>
              <a:rPr lang="en-US" altLang="zh-CN" sz="2600" b="1" dirty="0" err="1">
                <a:latin typeface="Calibri" panose="020F0502020204030204" pitchFamily="34" charset="0"/>
                <a:cs typeface="Calibri" panose="020F0502020204030204" pitchFamily="34" charset="0"/>
              </a:rPr>
              <a:t>Dr</a:t>
            </a:r>
            <a:r>
              <a:rPr lang="en-US" altLang="zh-CN" sz="2600" b="1" dirty="0">
                <a:latin typeface="Calibri" panose="020F0502020204030204" pitchFamily="34" charset="0"/>
                <a:cs typeface="Calibri" panose="020F0502020204030204" pitchFamily="34" charset="0"/>
              </a:rPr>
              <a:t> Yuan </a:t>
            </a:r>
            <a:r>
              <a:rPr lang="en-US" altLang="zh-CN" sz="2600" b="1" dirty="0" err="1">
                <a:latin typeface="Calibri" panose="020F0502020204030204" pitchFamily="34" charset="0"/>
                <a:cs typeface="Calibri" panose="020F0502020204030204" pitchFamily="34" charset="0"/>
              </a:rPr>
              <a:t>Longping</a:t>
            </a:r>
            <a:r>
              <a:rPr lang="en-US" altLang="zh-CN" sz="2600" b="1" dirty="0">
                <a:latin typeface="Calibri" panose="020F0502020204030204" pitchFamily="34" charset="0"/>
                <a:cs typeface="Calibri" panose="020F0502020204030204" pitchFamily="34" charset="0"/>
              </a:rPr>
              <a:t> grows what is called super hybrid rice. This special strain of rice makes it possible to produce one-third more of the crop in the same fields. …Born into a poor farmer's family in 1930, </a:t>
            </a:r>
            <a:r>
              <a:rPr lang="en-US" altLang="zh-CN" sz="2600" b="1" dirty="0" err="1">
                <a:latin typeface="Calibri" panose="020F0502020204030204" pitchFamily="34" charset="0"/>
                <a:cs typeface="Calibri" panose="020F0502020204030204" pitchFamily="34" charset="0"/>
              </a:rPr>
              <a:t>Dr</a:t>
            </a:r>
            <a:r>
              <a:rPr lang="en-US" altLang="zh-CN" sz="2600" b="1" dirty="0">
                <a:latin typeface="Calibri" panose="020F0502020204030204" pitchFamily="34" charset="0"/>
                <a:cs typeface="Calibri" panose="020F0502020204030204" pitchFamily="34" charset="0"/>
              </a:rPr>
              <a:t> Yuan graduated from Southwest Agricultural College in 1953. Since then, finding ways to grow more rice has been his life goal. …He doesn't care about being famous. He enjoys listening to violin music, playing </a:t>
            </a:r>
            <a:r>
              <a:rPr lang="en-US" altLang="zh-CN" sz="2600" b="1" dirty="0" err="1">
                <a:latin typeface="Calibri" panose="020F0502020204030204" pitchFamily="34" charset="0"/>
                <a:cs typeface="Calibri" panose="020F0502020204030204" pitchFamily="34" charset="0"/>
              </a:rPr>
              <a:t>mah-jong</a:t>
            </a:r>
            <a:r>
              <a:rPr lang="en-US" altLang="zh-CN" sz="2600" b="1" dirty="0">
                <a:latin typeface="Calibri" panose="020F0502020204030204" pitchFamily="34" charset="0"/>
                <a:cs typeface="Calibri" panose="020F0502020204030204" pitchFamily="34" charset="0"/>
              </a:rPr>
              <a:t>, swimming and reading. Spending money on himself or leading a comfortable life also means very little to him. </a:t>
            </a:r>
            <a:endParaRPr lang="zh-CN" altLang="en-US" sz="2600" b="1" dirty="0">
              <a:latin typeface="Calibri" panose="020F0502020204030204" pitchFamily="34" charset="0"/>
              <a:cs typeface="Calibri" panose="020F0502020204030204" pitchFamily="34" charset="0"/>
            </a:endParaRPr>
          </a:p>
        </p:txBody>
      </p:sp>
      <p:sp>
        <p:nvSpPr>
          <p:cNvPr id="4" name="椭圆 3"/>
          <p:cNvSpPr/>
          <p:nvPr/>
        </p:nvSpPr>
        <p:spPr>
          <a:xfrm>
            <a:off x="4991914" y="1273387"/>
            <a:ext cx="3765973" cy="508000"/>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椭圆 4"/>
          <p:cNvSpPr/>
          <p:nvPr/>
        </p:nvSpPr>
        <p:spPr>
          <a:xfrm>
            <a:off x="2950465" y="3684151"/>
            <a:ext cx="4290195" cy="450244"/>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椭圆 5"/>
          <p:cNvSpPr/>
          <p:nvPr/>
        </p:nvSpPr>
        <p:spPr>
          <a:xfrm>
            <a:off x="3763576" y="2038773"/>
            <a:ext cx="4946898" cy="508000"/>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椭圆 6"/>
          <p:cNvSpPr/>
          <p:nvPr/>
        </p:nvSpPr>
        <p:spPr>
          <a:xfrm>
            <a:off x="5422020" y="2905759"/>
            <a:ext cx="2279227" cy="423335"/>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椭圆 7"/>
          <p:cNvSpPr/>
          <p:nvPr/>
        </p:nvSpPr>
        <p:spPr>
          <a:xfrm>
            <a:off x="5006672" y="2489199"/>
            <a:ext cx="1441509" cy="413174"/>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椭圆 8"/>
          <p:cNvSpPr/>
          <p:nvPr/>
        </p:nvSpPr>
        <p:spPr>
          <a:xfrm>
            <a:off x="4051539" y="4107303"/>
            <a:ext cx="4352208" cy="381344"/>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椭圆 9"/>
          <p:cNvSpPr/>
          <p:nvPr/>
        </p:nvSpPr>
        <p:spPr>
          <a:xfrm>
            <a:off x="2224336" y="4495800"/>
            <a:ext cx="1026160" cy="355600"/>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TextBox 10"/>
          <p:cNvSpPr txBox="1"/>
          <p:nvPr/>
        </p:nvSpPr>
        <p:spPr>
          <a:xfrm>
            <a:off x="147291" y="2410737"/>
            <a:ext cx="1923102" cy="461665"/>
          </a:xfrm>
          <a:prstGeom prst="rect">
            <a:avLst/>
          </a:prstGeom>
        </p:spPr>
        <p:style>
          <a:lnRef idx="3">
            <a:schemeClr val="lt1"/>
          </a:lnRef>
          <a:fillRef idx="1">
            <a:schemeClr val="accent4"/>
          </a:fillRef>
          <a:effectRef idx="1">
            <a:schemeClr val="accent4"/>
          </a:effectRef>
          <a:fontRef idx="minor">
            <a:schemeClr val="lt1"/>
          </a:fontRef>
        </p:style>
        <p:txBody>
          <a:bodyPr wrap="square" rtlCol="0">
            <a:spAutoFit/>
          </a:bodyPr>
          <a:lstStyle/>
          <a:p>
            <a:r>
              <a:rPr lang="en-US" altLang="zh-CN" sz="2400" dirty="0">
                <a:latin typeface="Berlin Sans FB Demi" panose="020E0802020502020306" pitchFamily="34" charset="0"/>
                <a:ea typeface="Segoe UI Black" panose="020B0A02040204020203" pitchFamily="34" charset="0"/>
              </a:rPr>
              <a:t>achievement</a:t>
            </a:r>
            <a:endParaRPr lang="zh-CN" altLang="en-US" sz="2400" dirty="0">
              <a:latin typeface="Berlin Sans FB Demi" panose="020E0802020502020306" pitchFamily="34" charset="0"/>
            </a:endParaRPr>
          </a:p>
        </p:txBody>
      </p:sp>
      <p:sp>
        <p:nvSpPr>
          <p:cNvPr id="12" name="TextBox 11"/>
          <p:cNvSpPr txBox="1"/>
          <p:nvPr/>
        </p:nvSpPr>
        <p:spPr>
          <a:xfrm>
            <a:off x="428597" y="3267619"/>
            <a:ext cx="1641796" cy="461665"/>
          </a:xfrm>
          <a:prstGeom prst="rect">
            <a:avLst/>
          </a:prstGeom>
        </p:spPr>
        <p:style>
          <a:lnRef idx="3">
            <a:schemeClr val="lt1"/>
          </a:lnRef>
          <a:fillRef idx="1">
            <a:schemeClr val="accent4"/>
          </a:fillRef>
          <a:effectRef idx="1">
            <a:schemeClr val="accent4"/>
          </a:effectRef>
          <a:fontRef idx="minor">
            <a:schemeClr val="lt1"/>
          </a:fontRef>
        </p:style>
        <p:txBody>
          <a:bodyPr wrap="none" rtlCol="0">
            <a:spAutoFit/>
          </a:bodyPr>
          <a:lstStyle/>
          <a:p>
            <a:r>
              <a:rPr lang="en-US" altLang="zh-CN" sz="2400" dirty="0">
                <a:latin typeface="Berlin Sans FB Demi" panose="020E0802020502020306" pitchFamily="34" charset="0"/>
                <a:ea typeface="Segoe UI Black" panose="020B0A02040204020203" pitchFamily="34" charset="0"/>
              </a:rPr>
              <a:t>experience</a:t>
            </a:r>
            <a:endParaRPr lang="zh-CN" altLang="en-US" sz="2400" dirty="0">
              <a:latin typeface="Berlin Sans FB Demi" panose="020E0802020502020306" pitchFamily="34" charset="0"/>
            </a:endParaRPr>
          </a:p>
        </p:txBody>
      </p:sp>
      <p:sp>
        <p:nvSpPr>
          <p:cNvPr id="13" name="TextBox 12"/>
          <p:cNvSpPr txBox="1"/>
          <p:nvPr/>
        </p:nvSpPr>
        <p:spPr>
          <a:xfrm>
            <a:off x="351653" y="4067142"/>
            <a:ext cx="1718740" cy="461665"/>
          </a:xfrm>
          <a:prstGeom prst="rect">
            <a:avLst/>
          </a:prstGeom>
        </p:spPr>
        <p:style>
          <a:lnRef idx="3">
            <a:schemeClr val="lt1"/>
          </a:lnRef>
          <a:fillRef idx="1">
            <a:schemeClr val="accent4"/>
          </a:fillRef>
          <a:effectRef idx="1">
            <a:schemeClr val="accent4"/>
          </a:effectRef>
          <a:fontRef idx="minor">
            <a:schemeClr val="lt1"/>
          </a:fontRef>
        </p:style>
        <p:txBody>
          <a:bodyPr wrap="none" rtlCol="0">
            <a:spAutoFit/>
          </a:bodyPr>
          <a:lstStyle/>
          <a:p>
            <a:r>
              <a:rPr lang="en-US" altLang="zh-CN" sz="2400" dirty="0">
                <a:latin typeface="Berlin Sans FB Demi" panose="020E0802020502020306" pitchFamily="34" charset="0"/>
                <a:ea typeface="Segoe UI Black" panose="020B0A02040204020203" pitchFamily="34" charset="0"/>
              </a:rPr>
              <a:t>personality</a:t>
            </a:r>
            <a:endParaRPr lang="zh-CN" altLang="en-US" sz="2400" dirty="0">
              <a:latin typeface="Berlin Sans FB Demi" panose="020E0802020502020306" pitchFamily="34" charset="0"/>
            </a:endParaRPr>
          </a:p>
        </p:txBody>
      </p:sp>
      <p:cxnSp>
        <p:nvCxnSpPr>
          <p:cNvPr id="15" name="直接连接符 14"/>
          <p:cNvCxnSpPr/>
          <p:nvPr/>
        </p:nvCxnSpPr>
        <p:spPr>
          <a:xfrm>
            <a:off x="2224336" y="2489199"/>
            <a:ext cx="2713392" cy="0"/>
          </a:xfrm>
          <a:prstGeom prst="line">
            <a:avLst/>
          </a:prstGeom>
          <a:ln w="22225">
            <a:solidFill>
              <a:srgbClr val="FF0066"/>
            </a:soli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a:off x="7139571" y="4422986"/>
            <a:ext cx="1123352" cy="0"/>
          </a:xfrm>
          <a:prstGeom prst="line">
            <a:avLst/>
          </a:prstGeom>
          <a:ln w="22225">
            <a:solidFill>
              <a:srgbClr val="FF0066"/>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a:off x="2241714" y="5621866"/>
            <a:ext cx="1306314" cy="0"/>
          </a:xfrm>
          <a:prstGeom prst="line">
            <a:avLst/>
          </a:prstGeom>
          <a:ln w="22225">
            <a:solidFill>
              <a:srgbClr val="FF0066"/>
            </a:solidFill>
          </a:ln>
        </p:spPr>
        <p:style>
          <a:lnRef idx="1">
            <a:schemeClr val="accent1"/>
          </a:lnRef>
          <a:fillRef idx="0">
            <a:schemeClr val="accent1"/>
          </a:fillRef>
          <a:effectRef idx="0">
            <a:schemeClr val="accent1"/>
          </a:effectRef>
          <a:fontRef idx="minor">
            <a:schemeClr val="tx1"/>
          </a:fontRef>
        </p:style>
      </p:cxnSp>
      <p:cxnSp>
        <p:nvCxnSpPr>
          <p:cNvPr id="20" name="直接连接符 19"/>
          <p:cNvCxnSpPr/>
          <p:nvPr/>
        </p:nvCxnSpPr>
        <p:spPr>
          <a:xfrm>
            <a:off x="4991914" y="2824480"/>
            <a:ext cx="735512" cy="0"/>
          </a:xfrm>
          <a:prstGeom prst="line">
            <a:avLst/>
          </a:prstGeom>
          <a:ln w="22225">
            <a:solidFill>
              <a:srgbClr val="FF0066"/>
            </a:solidFill>
          </a:ln>
        </p:spPr>
        <p:style>
          <a:lnRef idx="1">
            <a:schemeClr val="accent1"/>
          </a:lnRef>
          <a:fillRef idx="0">
            <a:schemeClr val="accent1"/>
          </a:fillRef>
          <a:effectRef idx="0">
            <a:schemeClr val="accent1"/>
          </a:effectRef>
          <a:fontRef idx="minor">
            <a:schemeClr val="tx1"/>
          </a:fontRef>
        </p:style>
      </p:cxnSp>
      <p:cxnSp>
        <p:nvCxnSpPr>
          <p:cNvPr id="22" name="直接连接符 21"/>
          <p:cNvCxnSpPr/>
          <p:nvPr/>
        </p:nvCxnSpPr>
        <p:spPr>
          <a:xfrm>
            <a:off x="3044517" y="4007739"/>
            <a:ext cx="1007022" cy="0"/>
          </a:xfrm>
          <a:prstGeom prst="line">
            <a:avLst/>
          </a:prstGeom>
          <a:ln w="22225">
            <a:solidFill>
              <a:srgbClr val="FF0066"/>
            </a:solidFill>
          </a:ln>
        </p:spPr>
        <p:style>
          <a:lnRef idx="1">
            <a:schemeClr val="accent1"/>
          </a:lnRef>
          <a:fillRef idx="0">
            <a:schemeClr val="accent1"/>
          </a:fillRef>
          <a:effectRef idx="0">
            <a:schemeClr val="accent1"/>
          </a:effectRef>
          <a:fontRef idx="minor">
            <a:schemeClr val="tx1"/>
          </a:fontRef>
        </p:style>
      </p:cxnSp>
      <p:cxnSp>
        <p:nvCxnSpPr>
          <p:cNvPr id="25" name="直接连接符 24"/>
          <p:cNvCxnSpPr/>
          <p:nvPr/>
        </p:nvCxnSpPr>
        <p:spPr>
          <a:xfrm flipV="1">
            <a:off x="5943401" y="1645920"/>
            <a:ext cx="2631607" cy="1"/>
          </a:xfrm>
          <a:prstGeom prst="line">
            <a:avLst/>
          </a:prstGeom>
          <a:ln w="22225">
            <a:solidFill>
              <a:srgbClr val="FF0066"/>
            </a:solidFill>
          </a:ln>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a:off x="7264205" y="2038773"/>
            <a:ext cx="1256616" cy="0"/>
          </a:xfrm>
          <a:prstGeom prst="line">
            <a:avLst/>
          </a:prstGeom>
          <a:ln w="22225">
            <a:solidFill>
              <a:srgbClr val="FF0066"/>
            </a:solidFill>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8865213" y="2866995"/>
            <a:ext cx="1991251" cy="400110"/>
          </a:xfrm>
          <a:prstGeom prst="rect">
            <a:avLst/>
          </a:prstGeom>
        </p:spPr>
        <p:style>
          <a:lnRef idx="3">
            <a:schemeClr val="lt1"/>
          </a:lnRef>
          <a:fillRef idx="1">
            <a:schemeClr val="accent4"/>
          </a:fillRef>
          <a:effectRef idx="1">
            <a:schemeClr val="accent4"/>
          </a:effectRef>
          <a:fontRef idx="minor">
            <a:schemeClr val="lt1"/>
          </a:fontRef>
        </p:style>
        <p:txBody>
          <a:bodyPr wrap="none" rtlCol="0">
            <a:spAutoFit/>
          </a:bodyPr>
          <a:lstStyle/>
          <a:p>
            <a:r>
              <a:rPr lang="zh-CN" altLang="en-US" sz="2000" b="1" dirty="0">
                <a:latin typeface="新宋体" panose="02010609030101010101" pitchFamily="49" charset="-122"/>
                <a:ea typeface="新宋体" panose="02010609030101010101" pitchFamily="49" charset="-122"/>
              </a:rPr>
              <a:t>过去分词作状语</a:t>
            </a:r>
            <a:endParaRPr lang="zh-CN" altLang="en-US" sz="2000" b="1" dirty="0">
              <a:latin typeface="新宋体" panose="02010609030101010101" pitchFamily="49" charset="-122"/>
              <a:ea typeface="新宋体" panose="02010609030101010101" pitchFamily="49" charset="-122"/>
            </a:endParaRPr>
          </a:p>
        </p:txBody>
      </p:sp>
      <p:sp>
        <p:nvSpPr>
          <p:cNvPr id="36" name="TextBox 35"/>
          <p:cNvSpPr txBox="1"/>
          <p:nvPr/>
        </p:nvSpPr>
        <p:spPr>
          <a:xfrm>
            <a:off x="8865213" y="3807684"/>
            <a:ext cx="2507418" cy="400110"/>
          </a:xfrm>
          <a:prstGeom prst="rect">
            <a:avLst/>
          </a:prstGeom>
        </p:spPr>
        <p:style>
          <a:lnRef idx="3">
            <a:schemeClr val="lt1"/>
          </a:lnRef>
          <a:fillRef idx="1">
            <a:schemeClr val="accent4"/>
          </a:fillRef>
          <a:effectRef idx="1">
            <a:schemeClr val="accent4"/>
          </a:effectRef>
          <a:fontRef idx="minor">
            <a:schemeClr val="lt1"/>
          </a:fontRef>
        </p:style>
        <p:txBody>
          <a:bodyPr wrap="none" rtlCol="0">
            <a:spAutoFit/>
          </a:bodyPr>
          <a:lstStyle/>
          <a:p>
            <a:r>
              <a:rPr lang="zh-CN" altLang="en-US" sz="2000" b="1" dirty="0">
                <a:latin typeface="新宋体" panose="02010609030101010101" pitchFamily="49" charset="-122"/>
                <a:ea typeface="新宋体" panose="02010609030101010101" pitchFamily="49" charset="-122"/>
              </a:rPr>
              <a:t>动名词作主语、宾语</a:t>
            </a:r>
            <a:endParaRPr lang="zh-CN" altLang="en-US" sz="2000" b="1" dirty="0">
              <a:latin typeface="新宋体" panose="02010609030101010101" pitchFamily="49" charset="-122"/>
              <a:ea typeface="新宋体" panose="02010609030101010101" pitchFamily="49" charset="-122"/>
            </a:endParaRPr>
          </a:p>
        </p:txBody>
      </p:sp>
      <p:sp>
        <p:nvSpPr>
          <p:cNvPr id="37" name="TextBox 36"/>
          <p:cNvSpPr txBox="1"/>
          <p:nvPr/>
        </p:nvSpPr>
        <p:spPr>
          <a:xfrm>
            <a:off x="8865214" y="1445865"/>
            <a:ext cx="1475084" cy="400110"/>
          </a:xfrm>
          <a:prstGeom prst="rect">
            <a:avLst/>
          </a:prstGeom>
        </p:spPr>
        <p:style>
          <a:lnRef idx="3">
            <a:schemeClr val="lt1"/>
          </a:lnRef>
          <a:fillRef idx="1">
            <a:schemeClr val="accent4"/>
          </a:fillRef>
          <a:effectRef idx="1">
            <a:schemeClr val="accent4"/>
          </a:effectRef>
          <a:fontRef idx="minor">
            <a:schemeClr val="lt1"/>
          </a:fontRef>
        </p:style>
        <p:txBody>
          <a:bodyPr wrap="none" rtlCol="0">
            <a:spAutoFit/>
          </a:bodyPr>
          <a:lstStyle/>
          <a:p>
            <a:r>
              <a:rPr lang="zh-CN" altLang="en-US" sz="2000" b="1" dirty="0">
                <a:latin typeface="新宋体" panose="02010609030101010101" pitchFamily="49" charset="-122"/>
                <a:ea typeface="新宋体" panose="02010609030101010101" pitchFamily="49" charset="-122"/>
              </a:rPr>
              <a:t>名词性从句</a:t>
            </a:r>
            <a:endParaRPr lang="zh-CN" altLang="en-US" sz="2000" b="1" dirty="0">
              <a:latin typeface="新宋体" panose="02010609030101010101" pitchFamily="49" charset="-122"/>
              <a:ea typeface="新宋体" panose="02010609030101010101" pitchFamily="49" charset="-122"/>
            </a:endParaRPr>
          </a:p>
        </p:txBody>
      </p:sp>
      <p:sp>
        <p:nvSpPr>
          <p:cNvPr id="38" name="TextBox 37"/>
          <p:cNvSpPr txBox="1"/>
          <p:nvPr/>
        </p:nvSpPr>
        <p:spPr>
          <a:xfrm>
            <a:off x="8865215" y="2158135"/>
            <a:ext cx="1992853" cy="400110"/>
          </a:xfrm>
          <a:prstGeom prst="rect">
            <a:avLst/>
          </a:prstGeom>
        </p:spPr>
        <p:style>
          <a:lnRef idx="3">
            <a:schemeClr val="lt1"/>
          </a:lnRef>
          <a:fillRef idx="1">
            <a:schemeClr val="accent4"/>
          </a:fillRef>
          <a:effectRef idx="1">
            <a:schemeClr val="accent4"/>
          </a:effectRef>
          <a:fontRef idx="minor">
            <a:schemeClr val="lt1"/>
          </a:fontRef>
        </p:style>
        <p:txBody>
          <a:bodyPr wrap="none" rtlCol="0">
            <a:spAutoFit/>
          </a:bodyPr>
          <a:lstStyle/>
          <a:p>
            <a:r>
              <a:rPr lang="en-US" altLang="zh-CN" sz="2000" b="1" dirty="0">
                <a:latin typeface="新宋体" panose="02010609030101010101" pitchFamily="49" charset="-122"/>
                <a:ea typeface="新宋体" panose="02010609030101010101" pitchFamily="49" charset="-122"/>
              </a:rPr>
              <a:t>it</a:t>
            </a:r>
            <a:r>
              <a:rPr lang="zh-CN" altLang="en-US" sz="2000" b="1" dirty="0">
                <a:latin typeface="新宋体" panose="02010609030101010101" pitchFamily="49" charset="-122"/>
                <a:ea typeface="新宋体" panose="02010609030101010101" pitchFamily="49" charset="-122"/>
              </a:rPr>
              <a:t>形式宾语结构</a:t>
            </a:r>
            <a:endParaRPr lang="zh-CN" altLang="en-US" sz="2000" b="1" dirty="0">
              <a:latin typeface="新宋体" panose="02010609030101010101" pitchFamily="49" charset="-122"/>
              <a:ea typeface="新宋体" panose="02010609030101010101" pitchFamily="49" charset="-122"/>
            </a:endParaRPr>
          </a:p>
        </p:txBody>
      </p:sp>
      <p:sp>
        <p:nvSpPr>
          <p:cNvPr id="31" name="椭圆 30"/>
          <p:cNvSpPr/>
          <p:nvPr/>
        </p:nvSpPr>
        <p:spPr>
          <a:xfrm>
            <a:off x="3792673" y="4497493"/>
            <a:ext cx="1026160" cy="355600"/>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 name="椭圆 33"/>
          <p:cNvSpPr/>
          <p:nvPr/>
        </p:nvSpPr>
        <p:spPr>
          <a:xfrm>
            <a:off x="5063072" y="5648958"/>
            <a:ext cx="2374015" cy="453814"/>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0" name="TextBox 39"/>
          <p:cNvSpPr txBox="1"/>
          <p:nvPr/>
        </p:nvSpPr>
        <p:spPr>
          <a:xfrm>
            <a:off x="1020105" y="4859171"/>
            <a:ext cx="1050288" cy="461665"/>
          </a:xfrm>
          <a:prstGeom prst="rect">
            <a:avLst/>
          </a:prstGeom>
        </p:spPr>
        <p:style>
          <a:lnRef idx="3">
            <a:schemeClr val="lt1"/>
          </a:lnRef>
          <a:fillRef idx="1">
            <a:schemeClr val="accent4"/>
          </a:fillRef>
          <a:effectRef idx="1">
            <a:schemeClr val="accent4"/>
          </a:effectRef>
          <a:fontRef idx="minor">
            <a:schemeClr val="lt1"/>
          </a:fontRef>
        </p:style>
        <p:txBody>
          <a:bodyPr wrap="none" rtlCol="0">
            <a:spAutoFit/>
          </a:bodyPr>
          <a:lstStyle/>
          <a:p>
            <a:r>
              <a:rPr lang="en-US" altLang="zh-CN" sz="2400" dirty="0">
                <a:latin typeface="Berlin Sans FB Demi" panose="020E0802020502020306" pitchFamily="34" charset="0"/>
                <a:ea typeface="Segoe UI Black" panose="020B0A02040204020203" pitchFamily="34" charset="0"/>
              </a:rPr>
              <a:t>hobby</a:t>
            </a:r>
            <a:endParaRPr lang="zh-CN" altLang="en-US" sz="2400" dirty="0">
              <a:latin typeface="Berlin Sans FB Demi" panose="020E0802020502020306" pitchFamily="34" charset="0"/>
            </a:endParaRPr>
          </a:p>
        </p:txBody>
      </p:sp>
      <p:cxnSp>
        <p:nvCxnSpPr>
          <p:cNvPr id="41" name="直接连接符 40"/>
          <p:cNvCxnSpPr/>
          <p:nvPr/>
        </p:nvCxnSpPr>
        <p:spPr>
          <a:xfrm>
            <a:off x="4797994" y="4848013"/>
            <a:ext cx="1582486" cy="0"/>
          </a:xfrm>
          <a:prstGeom prst="line">
            <a:avLst/>
          </a:prstGeom>
          <a:ln w="22225">
            <a:solidFill>
              <a:srgbClr val="FF0066"/>
            </a:solidFill>
          </a:ln>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a:off x="2224336" y="5215466"/>
            <a:ext cx="1123352" cy="0"/>
          </a:xfrm>
          <a:prstGeom prst="line">
            <a:avLst/>
          </a:prstGeom>
          <a:ln w="22225">
            <a:solidFill>
              <a:srgbClr val="FF0066"/>
            </a:solidFill>
          </a:ln>
        </p:spPr>
        <p:style>
          <a:lnRef idx="1">
            <a:schemeClr val="accent1"/>
          </a:lnRef>
          <a:fillRef idx="0">
            <a:schemeClr val="accent1"/>
          </a:fillRef>
          <a:effectRef idx="0">
            <a:schemeClr val="accent1"/>
          </a:effectRef>
          <a:fontRef idx="minor">
            <a:schemeClr val="tx1"/>
          </a:fontRef>
        </p:style>
      </p:cxnSp>
      <p:cxnSp>
        <p:nvCxnSpPr>
          <p:cNvPr id="43" name="直接连接符 42"/>
          <p:cNvCxnSpPr/>
          <p:nvPr/>
        </p:nvCxnSpPr>
        <p:spPr>
          <a:xfrm>
            <a:off x="4797994" y="5215466"/>
            <a:ext cx="1358966" cy="0"/>
          </a:xfrm>
          <a:prstGeom prst="line">
            <a:avLst/>
          </a:prstGeom>
          <a:ln w="22225">
            <a:solidFill>
              <a:srgbClr val="FF0066"/>
            </a:solidFill>
          </a:ln>
        </p:spPr>
        <p:style>
          <a:lnRef idx="1">
            <a:schemeClr val="accent1"/>
          </a:lnRef>
          <a:fillRef idx="0">
            <a:schemeClr val="accent1"/>
          </a:fillRef>
          <a:effectRef idx="0">
            <a:schemeClr val="accent1"/>
          </a:effectRef>
          <a:fontRef idx="minor">
            <a:schemeClr val="tx1"/>
          </a:fontRef>
        </p:style>
      </p:cxnSp>
      <p:cxnSp>
        <p:nvCxnSpPr>
          <p:cNvPr id="44" name="直接连接符 43"/>
          <p:cNvCxnSpPr/>
          <p:nvPr/>
        </p:nvCxnSpPr>
        <p:spPr>
          <a:xfrm>
            <a:off x="6875411" y="5215466"/>
            <a:ext cx="1123352" cy="0"/>
          </a:xfrm>
          <a:prstGeom prst="line">
            <a:avLst/>
          </a:prstGeom>
          <a:ln w="22225">
            <a:solidFill>
              <a:srgbClr val="FF0066"/>
            </a:solidFill>
          </a:ln>
        </p:spPr>
        <p:style>
          <a:lnRef idx="1">
            <a:schemeClr val="accent1"/>
          </a:lnRef>
          <a:fillRef idx="0">
            <a:schemeClr val="accent1"/>
          </a:fillRef>
          <a:effectRef idx="0">
            <a:schemeClr val="accent1"/>
          </a:effectRef>
          <a:fontRef idx="minor">
            <a:schemeClr val="tx1"/>
          </a:fontRef>
        </p:style>
      </p:cxnSp>
      <p:pic>
        <p:nvPicPr>
          <p:cNvPr id="32" name="图片 31" descr="水印"/>
          <p:cNvPicPr>
            <a:picLocks noChangeAspect="1"/>
          </p:cNvPicPr>
          <p:nvPr/>
        </p:nvPicPr>
        <p:blipFill>
          <a:blip r:embed="rId1"/>
          <a:stretch>
            <a:fillRect/>
          </a:stretch>
        </p:blipFill>
        <p:spPr>
          <a:xfrm>
            <a:off x="6915150" y="63500"/>
            <a:ext cx="5173345" cy="1674495"/>
          </a:xfrm>
          <a:prstGeom prst="rect">
            <a:avLst/>
          </a:prstGeom>
        </p:spPr>
      </p:pic>
    </p:spTree>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randombar(horizontal)">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randombar(horizontal)">
                                      <p:cBhvr>
                                        <p:cTn id="15" dur="500"/>
                                        <p:tgtEl>
                                          <p:spTgt spid="11"/>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randombar(horizontal)">
                                      <p:cBhvr>
                                        <p:cTn id="20" dur="500"/>
                                        <p:tgtEl>
                                          <p:spTgt spid="8"/>
                                        </p:tgtEl>
                                      </p:cBhvr>
                                    </p:animEffect>
                                  </p:childTnLst>
                                </p:cTn>
                              </p:par>
                              <p:par>
                                <p:cTn id="21" presetID="14" presetClass="entr" presetSubtype="1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randombar(horizontal)">
                                      <p:cBhvr>
                                        <p:cTn id="23" dur="500"/>
                                        <p:tgtEl>
                                          <p:spTgt spid="7"/>
                                        </p:tgtEl>
                                      </p:cBhvr>
                                    </p:animEffect>
                                  </p:childTnLst>
                                </p:cTn>
                              </p:par>
                              <p:par>
                                <p:cTn id="24" presetID="14" presetClass="entr" presetSubtype="10" fill="hold" grpId="0" nodeType="with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randombar(horizontal)">
                                      <p:cBhvr>
                                        <p:cTn id="26" dur="500"/>
                                        <p:tgtEl>
                                          <p:spTgt spid="5"/>
                                        </p:tgtEl>
                                      </p:cBhvr>
                                    </p:animEffect>
                                  </p:childTnLst>
                                </p:cTn>
                              </p:par>
                            </p:childTnLst>
                          </p:cTn>
                        </p:par>
                      </p:childTnLst>
                    </p:cTn>
                  </p:par>
                  <p:par>
                    <p:cTn id="27" fill="hold">
                      <p:stCondLst>
                        <p:cond delay="indefinite"/>
                      </p:stCondLst>
                      <p:childTnLst>
                        <p:par>
                          <p:cTn id="28" fill="hold">
                            <p:stCondLst>
                              <p:cond delay="0"/>
                            </p:stCondLst>
                            <p:childTnLst>
                              <p:par>
                                <p:cTn id="29" presetID="14" presetClass="entr" presetSubtype="1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Effect transition="in" filter="randombar(horizontal)">
                                      <p:cBhvr>
                                        <p:cTn id="31" dur="500"/>
                                        <p:tgtEl>
                                          <p:spTgt spid="12"/>
                                        </p:tgtEl>
                                      </p:cBhvr>
                                    </p:animEffect>
                                  </p:childTnLst>
                                </p:cTn>
                              </p:par>
                            </p:childTnLst>
                          </p:cTn>
                        </p:par>
                      </p:childTnLst>
                    </p:cTn>
                  </p:par>
                  <p:par>
                    <p:cTn id="32" fill="hold">
                      <p:stCondLst>
                        <p:cond delay="indefinite"/>
                      </p:stCondLst>
                      <p:childTnLst>
                        <p:par>
                          <p:cTn id="33" fill="hold">
                            <p:stCondLst>
                              <p:cond delay="0"/>
                            </p:stCondLst>
                            <p:childTnLst>
                              <p:par>
                                <p:cTn id="34" presetID="14" presetClass="entr" presetSubtype="10" fill="hold" grpId="0" nodeType="clickEffect">
                                  <p:stCondLst>
                                    <p:cond delay="0"/>
                                  </p:stCondLst>
                                  <p:childTnLst>
                                    <p:set>
                                      <p:cBhvr>
                                        <p:cTn id="35" dur="1" fill="hold">
                                          <p:stCondLst>
                                            <p:cond delay="0"/>
                                          </p:stCondLst>
                                        </p:cTn>
                                        <p:tgtEl>
                                          <p:spTgt spid="9"/>
                                        </p:tgtEl>
                                        <p:attrNameLst>
                                          <p:attrName>style.visibility</p:attrName>
                                        </p:attrNameLst>
                                      </p:cBhvr>
                                      <p:to>
                                        <p:strVal val="visible"/>
                                      </p:to>
                                    </p:set>
                                    <p:animEffect transition="in" filter="randombar(horizontal)">
                                      <p:cBhvr>
                                        <p:cTn id="36" dur="500"/>
                                        <p:tgtEl>
                                          <p:spTgt spid="9"/>
                                        </p:tgtEl>
                                      </p:cBhvr>
                                    </p:animEffect>
                                  </p:childTnLst>
                                </p:cTn>
                              </p:par>
                              <p:par>
                                <p:cTn id="37" presetID="14" presetClass="entr" presetSubtype="10" fill="hold" grpId="0" nodeType="withEffect">
                                  <p:stCondLst>
                                    <p:cond delay="0"/>
                                  </p:stCondLst>
                                  <p:childTnLst>
                                    <p:set>
                                      <p:cBhvr>
                                        <p:cTn id="38" dur="1" fill="hold">
                                          <p:stCondLst>
                                            <p:cond delay="0"/>
                                          </p:stCondLst>
                                        </p:cTn>
                                        <p:tgtEl>
                                          <p:spTgt spid="10"/>
                                        </p:tgtEl>
                                        <p:attrNameLst>
                                          <p:attrName>style.visibility</p:attrName>
                                        </p:attrNameLst>
                                      </p:cBhvr>
                                      <p:to>
                                        <p:strVal val="visible"/>
                                      </p:to>
                                    </p:set>
                                    <p:animEffect transition="in" filter="randombar(horizontal)">
                                      <p:cBhvr>
                                        <p:cTn id="39" dur="500"/>
                                        <p:tgtEl>
                                          <p:spTgt spid="10"/>
                                        </p:tgtEl>
                                      </p:cBhvr>
                                    </p:animEffect>
                                  </p:childTnLst>
                                </p:cTn>
                              </p:par>
                              <p:par>
                                <p:cTn id="40" presetID="14" presetClass="entr" presetSubtype="10" fill="hold" grpId="0" nodeType="withEffect">
                                  <p:stCondLst>
                                    <p:cond delay="0"/>
                                  </p:stCondLst>
                                  <p:childTnLst>
                                    <p:set>
                                      <p:cBhvr>
                                        <p:cTn id="41" dur="1" fill="hold">
                                          <p:stCondLst>
                                            <p:cond delay="0"/>
                                          </p:stCondLst>
                                        </p:cTn>
                                        <p:tgtEl>
                                          <p:spTgt spid="34"/>
                                        </p:tgtEl>
                                        <p:attrNameLst>
                                          <p:attrName>style.visibility</p:attrName>
                                        </p:attrNameLst>
                                      </p:cBhvr>
                                      <p:to>
                                        <p:strVal val="visible"/>
                                      </p:to>
                                    </p:set>
                                    <p:animEffect transition="in" filter="randombar(horizontal)">
                                      <p:cBhvr>
                                        <p:cTn id="42" dur="500"/>
                                        <p:tgtEl>
                                          <p:spTgt spid="34"/>
                                        </p:tgtEl>
                                      </p:cBhvr>
                                    </p:animEffect>
                                  </p:childTnLst>
                                </p:cTn>
                              </p:par>
                            </p:childTnLst>
                          </p:cTn>
                        </p:par>
                      </p:childTnLst>
                    </p:cTn>
                  </p:par>
                  <p:par>
                    <p:cTn id="43" fill="hold">
                      <p:stCondLst>
                        <p:cond delay="indefinite"/>
                      </p:stCondLst>
                      <p:childTnLst>
                        <p:par>
                          <p:cTn id="44" fill="hold">
                            <p:stCondLst>
                              <p:cond delay="0"/>
                            </p:stCondLst>
                            <p:childTnLst>
                              <p:par>
                                <p:cTn id="45" presetID="14" presetClass="entr" presetSubtype="1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randombar(horizontal)">
                                      <p:cBhvr>
                                        <p:cTn id="47" dur="500"/>
                                        <p:tgtEl>
                                          <p:spTgt spid="13"/>
                                        </p:tgtEl>
                                      </p:cBhvr>
                                    </p:animEffect>
                                  </p:childTnLst>
                                </p:cTn>
                              </p:par>
                            </p:childTnLst>
                          </p:cTn>
                        </p:par>
                      </p:childTnLst>
                    </p:cTn>
                  </p:par>
                  <p:par>
                    <p:cTn id="48" fill="hold">
                      <p:stCondLst>
                        <p:cond delay="indefinite"/>
                      </p:stCondLst>
                      <p:childTnLst>
                        <p:par>
                          <p:cTn id="49" fill="hold">
                            <p:stCondLst>
                              <p:cond delay="0"/>
                            </p:stCondLst>
                            <p:childTnLst>
                              <p:par>
                                <p:cTn id="50" presetID="14" presetClass="entr" presetSubtype="10" fill="hold" grpId="0" nodeType="clickEffect">
                                  <p:stCondLst>
                                    <p:cond delay="0"/>
                                  </p:stCondLst>
                                  <p:childTnLst>
                                    <p:set>
                                      <p:cBhvr>
                                        <p:cTn id="51" dur="1" fill="hold">
                                          <p:stCondLst>
                                            <p:cond delay="0"/>
                                          </p:stCondLst>
                                        </p:cTn>
                                        <p:tgtEl>
                                          <p:spTgt spid="31"/>
                                        </p:tgtEl>
                                        <p:attrNameLst>
                                          <p:attrName>style.visibility</p:attrName>
                                        </p:attrNameLst>
                                      </p:cBhvr>
                                      <p:to>
                                        <p:strVal val="visible"/>
                                      </p:to>
                                    </p:set>
                                    <p:animEffect transition="in" filter="randombar(horizontal)">
                                      <p:cBhvr>
                                        <p:cTn id="52" dur="500"/>
                                        <p:tgtEl>
                                          <p:spTgt spid="31"/>
                                        </p:tgtEl>
                                      </p:cBhvr>
                                    </p:animEffect>
                                  </p:childTnLst>
                                </p:cTn>
                              </p:par>
                            </p:childTnLst>
                          </p:cTn>
                        </p:par>
                      </p:childTnLst>
                    </p:cTn>
                  </p:par>
                  <p:par>
                    <p:cTn id="53" fill="hold">
                      <p:stCondLst>
                        <p:cond delay="indefinite"/>
                      </p:stCondLst>
                      <p:childTnLst>
                        <p:par>
                          <p:cTn id="54" fill="hold">
                            <p:stCondLst>
                              <p:cond delay="0"/>
                            </p:stCondLst>
                            <p:childTnLst>
                              <p:par>
                                <p:cTn id="55" presetID="14" presetClass="entr" presetSubtype="10" fill="hold" grpId="0" nodeType="clickEffect">
                                  <p:stCondLst>
                                    <p:cond delay="0"/>
                                  </p:stCondLst>
                                  <p:childTnLst>
                                    <p:set>
                                      <p:cBhvr>
                                        <p:cTn id="56" dur="1" fill="hold">
                                          <p:stCondLst>
                                            <p:cond delay="0"/>
                                          </p:stCondLst>
                                        </p:cTn>
                                        <p:tgtEl>
                                          <p:spTgt spid="40"/>
                                        </p:tgtEl>
                                        <p:attrNameLst>
                                          <p:attrName>style.visibility</p:attrName>
                                        </p:attrNameLst>
                                      </p:cBhvr>
                                      <p:to>
                                        <p:strVal val="visible"/>
                                      </p:to>
                                    </p:set>
                                    <p:animEffect transition="in" filter="randombar(horizontal)">
                                      <p:cBhvr>
                                        <p:cTn id="57" dur="500"/>
                                        <p:tgtEl>
                                          <p:spTgt spid="40"/>
                                        </p:tgtEl>
                                      </p:cBhvr>
                                    </p:animEffect>
                                  </p:childTnLst>
                                </p:cTn>
                              </p:par>
                            </p:childTnLst>
                          </p:cTn>
                        </p:par>
                      </p:childTnLst>
                    </p:cTn>
                  </p:par>
                  <p:par>
                    <p:cTn id="58" fill="hold">
                      <p:stCondLst>
                        <p:cond delay="indefinite"/>
                      </p:stCondLst>
                      <p:childTnLst>
                        <p:par>
                          <p:cTn id="59" fill="hold">
                            <p:stCondLst>
                              <p:cond delay="0"/>
                            </p:stCondLst>
                            <p:childTnLst>
                              <p:par>
                                <p:cTn id="60" presetID="14" presetClass="entr" presetSubtype="10" fill="hold" nodeType="clickEffect">
                                  <p:stCondLst>
                                    <p:cond delay="0"/>
                                  </p:stCondLst>
                                  <p:childTnLst>
                                    <p:set>
                                      <p:cBhvr>
                                        <p:cTn id="61" dur="1" fill="hold">
                                          <p:stCondLst>
                                            <p:cond delay="0"/>
                                          </p:stCondLst>
                                        </p:cTn>
                                        <p:tgtEl>
                                          <p:spTgt spid="25"/>
                                        </p:tgtEl>
                                        <p:attrNameLst>
                                          <p:attrName>style.visibility</p:attrName>
                                        </p:attrNameLst>
                                      </p:cBhvr>
                                      <p:to>
                                        <p:strVal val="visible"/>
                                      </p:to>
                                    </p:set>
                                    <p:animEffect transition="in" filter="randombar(horizontal)">
                                      <p:cBhvr>
                                        <p:cTn id="62" dur="500"/>
                                        <p:tgtEl>
                                          <p:spTgt spid="25"/>
                                        </p:tgtEl>
                                      </p:cBhvr>
                                    </p:animEffect>
                                  </p:childTnLst>
                                </p:cTn>
                              </p:par>
                            </p:childTnLst>
                          </p:cTn>
                        </p:par>
                      </p:childTnLst>
                    </p:cTn>
                  </p:par>
                  <p:par>
                    <p:cTn id="63" fill="hold">
                      <p:stCondLst>
                        <p:cond delay="indefinite"/>
                      </p:stCondLst>
                      <p:childTnLst>
                        <p:par>
                          <p:cTn id="64" fill="hold">
                            <p:stCondLst>
                              <p:cond delay="0"/>
                            </p:stCondLst>
                            <p:childTnLst>
                              <p:par>
                                <p:cTn id="65" presetID="14" presetClass="entr" presetSubtype="10" fill="hold" grpId="0" nodeType="clickEffect">
                                  <p:stCondLst>
                                    <p:cond delay="0"/>
                                  </p:stCondLst>
                                  <p:childTnLst>
                                    <p:set>
                                      <p:cBhvr>
                                        <p:cTn id="66" dur="1" fill="hold">
                                          <p:stCondLst>
                                            <p:cond delay="0"/>
                                          </p:stCondLst>
                                        </p:cTn>
                                        <p:tgtEl>
                                          <p:spTgt spid="37"/>
                                        </p:tgtEl>
                                        <p:attrNameLst>
                                          <p:attrName>style.visibility</p:attrName>
                                        </p:attrNameLst>
                                      </p:cBhvr>
                                      <p:to>
                                        <p:strVal val="visible"/>
                                      </p:to>
                                    </p:set>
                                    <p:animEffect transition="in" filter="randombar(horizontal)">
                                      <p:cBhvr>
                                        <p:cTn id="67" dur="500"/>
                                        <p:tgtEl>
                                          <p:spTgt spid="37"/>
                                        </p:tgtEl>
                                      </p:cBhvr>
                                    </p:animEffect>
                                  </p:childTnLst>
                                </p:cTn>
                              </p:par>
                            </p:childTnLst>
                          </p:cTn>
                        </p:par>
                      </p:childTnLst>
                    </p:cTn>
                  </p:par>
                  <p:par>
                    <p:cTn id="68" fill="hold">
                      <p:stCondLst>
                        <p:cond delay="indefinite"/>
                      </p:stCondLst>
                      <p:childTnLst>
                        <p:par>
                          <p:cTn id="69" fill="hold">
                            <p:stCondLst>
                              <p:cond delay="0"/>
                            </p:stCondLst>
                            <p:childTnLst>
                              <p:par>
                                <p:cTn id="70" presetID="14" presetClass="entr" presetSubtype="10" fill="hold" nodeType="clickEffect">
                                  <p:stCondLst>
                                    <p:cond delay="0"/>
                                  </p:stCondLst>
                                  <p:childTnLst>
                                    <p:set>
                                      <p:cBhvr>
                                        <p:cTn id="71" dur="1" fill="hold">
                                          <p:stCondLst>
                                            <p:cond delay="0"/>
                                          </p:stCondLst>
                                        </p:cTn>
                                        <p:tgtEl>
                                          <p:spTgt spid="27"/>
                                        </p:tgtEl>
                                        <p:attrNameLst>
                                          <p:attrName>style.visibility</p:attrName>
                                        </p:attrNameLst>
                                      </p:cBhvr>
                                      <p:to>
                                        <p:strVal val="visible"/>
                                      </p:to>
                                    </p:set>
                                    <p:animEffect transition="in" filter="randombar(horizontal)">
                                      <p:cBhvr>
                                        <p:cTn id="72" dur="500"/>
                                        <p:tgtEl>
                                          <p:spTgt spid="27"/>
                                        </p:tgtEl>
                                      </p:cBhvr>
                                    </p:animEffect>
                                  </p:childTnLst>
                                </p:cTn>
                              </p:par>
                              <p:par>
                                <p:cTn id="73" presetID="14" presetClass="entr" presetSubtype="10" fill="hold" nodeType="withEffect">
                                  <p:stCondLst>
                                    <p:cond delay="0"/>
                                  </p:stCondLst>
                                  <p:childTnLst>
                                    <p:set>
                                      <p:cBhvr>
                                        <p:cTn id="74" dur="1" fill="hold">
                                          <p:stCondLst>
                                            <p:cond delay="0"/>
                                          </p:stCondLst>
                                        </p:cTn>
                                        <p:tgtEl>
                                          <p:spTgt spid="15"/>
                                        </p:tgtEl>
                                        <p:attrNameLst>
                                          <p:attrName>style.visibility</p:attrName>
                                        </p:attrNameLst>
                                      </p:cBhvr>
                                      <p:to>
                                        <p:strVal val="visible"/>
                                      </p:to>
                                    </p:set>
                                    <p:animEffect transition="in" filter="randombar(horizontal)">
                                      <p:cBhvr>
                                        <p:cTn id="75" dur="500"/>
                                        <p:tgtEl>
                                          <p:spTgt spid="15"/>
                                        </p:tgtEl>
                                      </p:cBhvr>
                                    </p:animEffect>
                                  </p:childTnLst>
                                </p:cTn>
                              </p:par>
                            </p:childTnLst>
                          </p:cTn>
                        </p:par>
                      </p:childTnLst>
                    </p:cTn>
                  </p:par>
                  <p:par>
                    <p:cTn id="76" fill="hold">
                      <p:stCondLst>
                        <p:cond delay="indefinite"/>
                      </p:stCondLst>
                      <p:childTnLst>
                        <p:par>
                          <p:cTn id="77" fill="hold">
                            <p:stCondLst>
                              <p:cond delay="0"/>
                            </p:stCondLst>
                            <p:childTnLst>
                              <p:par>
                                <p:cTn id="78" presetID="14" presetClass="entr" presetSubtype="10" fill="hold" grpId="0" nodeType="clickEffect">
                                  <p:stCondLst>
                                    <p:cond delay="0"/>
                                  </p:stCondLst>
                                  <p:childTnLst>
                                    <p:set>
                                      <p:cBhvr>
                                        <p:cTn id="79" dur="1" fill="hold">
                                          <p:stCondLst>
                                            <p:cond delay="0"/>
                                          </p:stCondLst>
                                        </p:cTn>
                                        <p:tgtEl>
                                          <p:spTgt spid="38"/>
                                        </p:tgtEl>
                                        <p:attrNameLst>
                                          <p:attrName>style.visibility</p:attrName>
                                        </p:attrNameLst>
                                      </p:cBhvr>
                                      <p:to>
                                        <p:strVal val="visible"/>
                                      </p:to>
                                    </p:set>
                                    <p:animEffect transition="in" filter="randombar(horizontal)">
                                      <p:cBhvr>
                                        <p:cTn id="80" dur="500"/>
                                        <p:tgtEl>
                                          <p:spTgt spid="38"/>
                                        </p:tgtEl>
                                      </p:cBhvr>
                                    </p:animEffect>
                                  </p:childTnLst>
                                </p:cTn>
                              </p:par>
                            </p:childTnLst>
                          </p:cTn>
                        </p:par>
                      </p:childTnLst>
                    </p:cTn>
                  </p:par>
                  <p:par>
                    <p:cTn id="81" fill="hold">
                      <p:stCondLst>
                        <p:cond delay="indefinite"/>
                      </p:stCondLst>
                      <p:childTnLst>
                        <p:par>
                          <p:cTn id="82" fill="hold">
                            <p:stCondLst>
                              <p:cond delay="0"/>
                            </p:stCondLst>
                            <p:childTnLst>
                              <p:par>
                                <p:cTn id="83" presetID="14" presetClass="entr" presetSubtype="10" fill="hold" nodeType="clickEffect">
                                  <p:stCondLst>
                                    <p:cond delay="0"/>
                                  </p:stCondLst>
                                  <p:childTnLst>
                                    <p:set>
                                      <p:cBhvr>
                                        <p:cTn id="84" dur="1" fill="hold">
                                          <p:stCondLst>
                                            <p:cond delay="0"/>
                                          </p:stCondLst>
                                        </p:cTn>
                                        <p:tgtEl>
                                          <p:spTgt spid="20"/>
                                        </p:tgtEl>
                                        <p:attrNameLst>
                                          <p:attrName>style.visibility</p:attrName>
                                        </p:attrNameLst>
                                      </p:cBhvr>
                                      <p:to>
                                        <p:strVal val="visible"/>
                                      </p:to>
                                    </p:set>
                                    <p:animEffect transition="in" filter="randombar(horizontal)">
                                      <p:cBhvr>
                                        <p:cTn id="85" dur="500"/>
                                        <p:tgtEl>
                                          <p:spTgt spid="20"/>
                                        </p:tgtEl>
                                      </p:cBhvr>
                                    </p:animEffect>
                                  </p:childTnLst>
                                </p:cTn>
                              </p:par>
                            </p:childTnLst>
                          </p:cTn>
                        </p:par>
                      </p:childTnLst>
                    </p:cTn>
                  </p:par>
                  <p:par>
                    <p:cTn id="86" fill="hold">
                      <p:stCondLst>
                        <p:cond delay="indefinite"/>
                      </p:stCondLst>
                      <p:childTnLst>
                        <p:par>
                          <p:cTn id="87" fill="hold">
                            <p:stCondLst>
                              <p:cond delay="0"/>
                            </p:stCondLst>
                            <p:childTnLst>
                              <p:par>
                                <p:cTn id="88" presetID="14" presetClass="entr" presetSubtype="10" fill="hold" grpId="0" nodeType="clickEffect">
                                  <p:stCondLst>
                                    <p:cond delay="0"/>
                                  </p:stCondLst>
                                  <p:childTnLst>
                                    <p:set>
                                      <p:cBhvr>
                                        <p:cTn id="89" dur="1" fill="hold">
                                          <p:stCondLst>
                                            <p:cond delay="0"/>
                                          </p:stCondLst>
                                        </p:cTn>
                                        <p:tgtEl>
                                          <p:spTgt spid="35"/>
                                        </p:tgtEl>
                                        <p:attrNameLst>
                                          <p:attrName>style.visibility</p:attrName>
                                        </p:attrNameLst>
                                      </p:cBhvr>
                                      <p:to>
                                        <p:strVal val="visible"/>
                                      </p:to>
                                    </p:set>
                                    <p:animEffect transition="in" filter="randombar(horizontal)">
                                      <p:cBhvr>
                                        <p:cTn id="90" dur="500"/>
                                        <p:tgtEl>
                                          <p:spTgt spid="35"/>
                                        </p:tgtEl>
                                      </p:cBhvr>
                                    </p:animEffect>
                                  </p:childTnLst>
                                </p:cTn>
                              </p:par>
                            </p:childTnLst>
                          </p:cTn>
                        </p:par>
                      </p:childTnLst>
                    </p:cTn>
                  </p:par>
                  <p:par>
                    <p:cTn id="91" fill="hold">
                      <p:stCondLst>
                        <p:cond delay="indefinite"/>
                      </p:stCondLst>
                      <p:childTnLst>
                        <p:par>
                          <p:cTn id="92" fill="hold">
                            <p:stCondLst>
                              <p:cond delay="0"/>
                            </p:stCondLst>
                            <p:childTnLst>
                              <p:par>
                                <p:cTn id="93" presetID="14" presetClass="entr" presetSubtype="10" fill="hold" nodeType="clickEffect">
                                  <p:stCondLst>
                                    <p:cond delay="0"/>
                                  </p:stCondLst>
                                  <p:childTnLst>
                                    <p:set>
                                      <p:cBhvr>
                                        <p:cTn id="94" dur="1" fill="hold">
                                          <p:stCondLst>
                                            <p:cond delay="0"/>
                                          </p:stCondLst>
                                        </p:cTn>
                                        <p:tgtEl>
                                          <p:spTgt spid="22"/>
                                        </p:tgtEl>
                                        <p:attrNameLst>
                                          <p:attrName>style.visibility</p:attrName>
                                        </p:attrNameLst>
                                      </p:cBhvr>
                                      <p:to>
                                        <p:strVal val="visible"/>
                                      </p:to>
                                    </p:set>
                                    <p:animEffect transition="in" filter="randombar(horizontal)">
                                      <p:cBhvr>
                                        <p:cTn id="95" dur="500"/>
                                        <p:tgtEl>
                                          <p:spTgt spid="22"/>
                                        </p:tgtEl>
                                      </p:cBhvr>
                                    </p:animEffect>
                                  </p:childTnLst>
                                </p:cTn>
                              </p:par>
                              <p:par>
                                <p:cTn id="96" presetID="14" presetClass="entr" presetSubtype="10" fill="hold" nodeType="withEffect">
                                  <p:stCondLst>
                                    <p:cond delay="0"/>
                                  </p:stCondLst>
                                  <p:childTnLst>
                                    <p:set>
                                      <p:cBhvr>
                                        <p:cTn id="97" dur="1" fill="hold">
                                          <p:stCondLst>
                                            <p:cond delay="0"/>
                                          </p:stCondLst>
                                        </p:cTn>
                                        <p:tgtEl>
                                          <p:spTgt spid="16"/>
                                        </p:tgtEl>
                                        <p:attrNameLst>
                                          <p:attrName>style.visibility</p:attrName>
                                        </p:attrNameLst>
                                      </p:cBhvr>
                                      <p:to>
                                        <p:strVal val="visible"/>
                                      </p:to>
                                    </p:set>
                                    <p:animEffect transition="in" filter="randombar(horizontal)">
                                      <p:cBhvr>
                                        <p:cTn id="98" dur="500"/>
                                        <p:tgtEl>
                                          <p:spTgt spid="16"/>
                                        </p:tgtEl>
                                      </p:cBhvr>
                                    </p:animEffect>
                                  </p:childTnLst>
                                </p:cTn>
                              </p:par>
                              <p:par>
                                <p:cTn id="99" presetID="14" presetClass="entr" presetSubtype="10" fill="hold" nodeType="withEffect">
                                  <p:stCondLst>
                                    <p:cond delay="0"/>
                                  </p:stCondLst>
                                  <p:childTnLst>
                                    <p:set>
                                      <p:cBhvr>
                                        <p:cTn id="100" dur="1" fill="hold">
                                          <p:stCondLst>
                                            <p:cond delay="0"/>
                                          </p:stCondLst>
                                        </p:cTn>
                                        <p:tgtEl>
                                          <p:spTgt spid="41"/>
                                        </p:tgtEl>
                                        <p:attrNameLst>
                                          <p:attrName>style.visibility</p:attrName>
                                        </p:attrNameLst>
                                      </p:cBhvr>
                                      <p:to>
                                        <p:strVal val="visible"/>
                                      </p:to>
                                    </p:set>
                                    <p:animEffect transition="in" filter="randombar(horizontal)">
                                      <p:cBhvr>
                                        <p:cTn id="101" dur="500"/>
                                        <p:tgtEl>
                                          <p:spTgt spid="41"/>
                                        </p:tgtEl>
                                      </p:cBhvr>
                                    </p:animEffect>
                                  </p:childTnLst>
                                </p:cTn>
                              </p:par>
                              <p:par>
                                <p:cTn id="102" presetID="14" presetClass="entr" presetSubtype="10" fill="hold" nodeType="withEffect">
                                  <p:stCondLst>
                                    <p:cond delay="0"/>
                                  </p:stCondLst>
                                  <p:childTnLst>
                                    <p:set>
                                      <p:cBhvr>
                                        <p:cTn id="103" dur="1" fill="hold">
                                          <p:stCondLst>
                                            <p:cond delay="0"/>
                                          </p:stCondLst>
                                        </p:cTn>
                                        <p:tgtEl>
                                          <p:spTgt spid="42"/>
                                        </p:tgtEl>
                                        <p:attrNameLst>
                                          <p:attrName>style.visibility</p:attrName>
                                        </p:attrNameLst>
                                      </p:cBhvr>
                                      <p:to>
                                        <p:strVal val="visible"/>
                                      </p:to>
                                    </p:set>
                                    <p:animEffect transition="in" filter="randombar(horizontal)">
                                      <p:cBhvr>
                                        <p:cTn id="104" dur="500"/>
                                        <p:tgtEl>
                                          <p:spTgt spid="42"/>
                                        </p:tgtEl>
                                      </p:cBhvr>
                                    </p:animEffect>
                                  </p:childTnLst>
                                </p:cTn>
                              </p:par>
                              <p:par>
                                <p:cTn id="105" presetID="14" presetClass="entr" presetSubtype="10" fill="hold" nodeType="withEffect">
                                  <p:stCondLst>
                                    <p:cond delay="0"/>
                                  </p:stCondLst>
                                  <p:childTnLst>
                                    <p:set>
                                      <p:cBhvr>
                                        <p:cTn id="106" dur="1" fill="hold">
                                          <p:stCondLst>
                                            <p:cond delay="0"/>
                                          </p:stCondLst>
                                        </p:cTn>
                                        <p:tgtEl>
                                          <p:spTgt spid="43"/>
                                        </p:tgtEl>
                                        <p:attrNameLst>
                                          <p:attrName>style.visibility</p:attrName>
                                        </p:attrNameLst>
                                      </p:cBhvr>
                                      <p:to>
                                        <p:strVal val="visible"/>
                                      </p:to>
                                    </p:set>
                                    <p:animEffect transition="in" filter="randombar(horizontal)">
                                      <p:cBhvr>
                                        <p:cTn id="107" dur="500"/>
                                        <p:tgtEl>
                                          <p:spTgt spid="43"/>
                                        </p:tgtEl>
                                      </p:cBhvr>
                                    </p:animEffect>
                                  </p:childTnLst>
                                </p:cTn>
                              </p:par>
                              <p:par>
                                <p:cTn id="108" presetID="14" presetClass="entr" presetSubtype="10" fill="hold" nodeType="withEffect">
                                  <p:stCondLst>
                                    <p:cond delay="0"/>
                                  </p:stCondLst>
                                  <p:childTnLst>
                                    <p:set>
                                      <p:cBhvr>
                                        <p:cTn id="109" dur="1" fill="hold">
                                          <p:stCondLst>
                                            <p:cond delay="0"/>
                                          </p:stCondLst>
                                        </p:cTn>
                                        <p:tgtEl>
                                          <p:spTgt spid="44"/>
                                        </p:tgtEl>
                                        <p:attrNameLst>
                                          <p:attrName>style.visibility</p:attrName>
                                        </p:attrNameLst>
                                      </p:cBhvr>
                                      <p:to>
                                        <p:strVal val="visible"/>
                                      </p:to>
                                    </p:set>
                                    <p:animEffect transition="in" filter="randombar(horizontal)">
                                      <p:cBhvr>
                                        <p:cTn id="110" dur="500"/>
                                        <p:tgtEl>
                                          <p:spTgt spid="44"/>
                                        </p:tgtEl>
                                      </p:cBhvr>
                                    </p:animEffect>
                                  </p:childTnLst>
                                </p:cTn>
                              </p:par>
                              <p:par>
                                <p:cTn id="111" presetID="14" presetClass="entr" presetSubtype="10" fill="hold" nodeType="withEffect">
                                  <p:stCondLst>
                                    <p:cond delay="0"/>
                                  </p:stCondLst>
                                  <p:childTnLst>
                                    <p:set>
                                      <p:cBhvr>
                                        <p:cTn id="112" dur="1" fill="hold">
                                          <p:stCondLst>
                                            <p:cond delay="0"/>
                                          </p:stCondLst>
                                        </p:cTn>
                                        <p:tgtEl>
                                          <p:spTgt spid="18"/>
                                        </p:tgtEl>
                                        <p:attrNameLst>
                                          <p:attrName>style.visibility</p:attrName>
                                        </p:attrNameLst>
                                      </p:cBhvr>
                                      <p:to>
                                        <p:strVal val="visible"/>
                                      </p:to>
                                    </p:set>
                                    <p:animEffect transition="in" filter="randombar(horizontal)">
                                      <p:cBhvr>
                                        <p:cTn id="113" dur="500"/>
                                        <p:tgtEl>
                                          <p:spTgt spid="18"/>
                                        </p:tgtEl>
                                      </p:cBhvr>
                                    </p:animEffect>
                                  </p:childTnLst>
                                </p:cTn>
                              </p:par>
                            </p:childTnLst>
                          </p:cTn>
                        </p:par>
                      </p:childTnLst>
                    </p:cTn>
                  </p:par>
                  <p:par>
                    <p:cTn id="114" fill="hold">
                      <p:stCondLst>
                        <p:cond delay="indefinite"/>
                      </p:stCondLst>
                      <p:childTnLst>
                        <p:par>
                          <p:cTn id="115" fill="hold">
                            <p:stCondLst>
                              <p:cond delay="0"/>
                            </p:stCondLst>
                            <p:childTnLst>
                              <p:par>
                                <p:cTn id="116" presetID="14" presetClass="entr" presetSubtype="10" fill="hold" grpId="0" nodeType="clickEffect">
                                  <p:stCondLst>
                                    <p:cond delay="0"/>
                                  </p:stCondLst>
                                  <p:childTnLst>
                                    <p:set>
                                      <p:cBhvr>
                                        <p:cTn id="117" dur="1" fill="hold">
                                          <p:stCondLst>
                                            <p:cond delay="0"/>
                                          </p:stCondLst>
                                        </p:cTn>
                                        <p:tgtEl>
                                          <p:spTgt spid="36"/>
                                        </p:tgtEl>
                                        <p:attrNameLst>
                                          <p:attrName>style.visibility</p:attrName>
                                        </p:attrNameLst>
                                      </p:cBhvr>
                                      <p:to>
                                        <p:strVal val="visible"/>
                                      </p:to>
                                    </p:set>
                                    <p:animEffect transition="in" filter="randombar(horizontal)">
                                      <p:cBhvr>
                                        <p:cTn id="118"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35" grpId="0" animBg="1"/>
      <p:bldP spid="36" grpId="0" animBg="1"/>
      <p:bldP spid="37" grpId="0" animBg="1"/>
      <p:bldP spid="38" grpId="0" animBg="1"/>
      <p:bldP spid="31" grpId="0" animBg="1"/>
      <p:bldP spid="34" grpId="0" animBg="1"/>
      <p:bldP spid="4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组合 18"/>
          <p:cNvGrpSpPr/>
          <p:nvPr/>
        </p:nvGrpSpPr>
        <p:grpSpPr>
          <a:xfrm>
            <a:off x="2369842" y="4138419"/>
            <a:ext cx="3846473" cy="2527075"/>
            <a:chOff x="4304043" y="1286668"/>
            <a:chExt cx="3837944" cy="2757793"/>
          </a:xfrm>
          <a:effectLst>
            <a:outerShdw blurRad="381000" dist="254000" dir="8100000" algn="tr" rotWithShape="0">
              <a:prstClr val="black">
                <a:alpha val="40000"/>
              </a:prstClr>
            </a:outerShdw>
          </a:effectLst>
        </p:grpSpPr>
        <p:sp>
          <p:nvSpPr>
            <p:cNvPr id="20" name="圆角矩形 19"/>
            <p:cNvSpPr/>
            <p:nvPr/>
          </p:nvSpPr>
          <p:spPr>
            <a:xfrm>
              <a:off x="4304043" y="1286668"/>
              <a:ext cx="3837944" cy="2757793"/>
            </a:xfrm>
            <a:prstGeom prst="roundRect">
              <a:avLst/>
            </a:prstGeom>
            <a:gradFill>
              <a:gsLst>
                <a:gs pos="62000">
                  <a:schemeClr val="bg1">
                    <a:lumMod val="95000"/>
                  </a:schemeClr>
                </a:gs>
                <a:gs pos="0">
                  <a:schemeClr val="bg1"/>
                </a:gs>
                <a:gs pos="100000">
                  <a:schemeClr val="bg1">
                    <a:lumMod val="85000"/>
                  </a:schemeClr>
                </a:gs>
                <a:gs pos="0">
                  <a:schemeClr val="bg1"/>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latin typeface="+mj-ea"/>
                <a:ea typeface="+mj-ea"/>
              </a:endParaRPr>
            </a:p>
          </p:txBody>
        </p:sp>
        <p:sp>
          <p:nvSpPr>
            <p:cNvPr id="21" name="圆角矩形 20"/>
            <p:cNvSpPr/>
            <p:nvPr/>
          </p:nvSpPr>
          <p:spPr>
            <a:xfrm>
              <a:off x="4351931" y="1367703"/>
              <a:ext cx="3742172" cy="2595722"/>
            </a:xfrm>
            <a:prstGeom prst="roundRect">
              <a:avLst/>
            </a:prstGeom>
            <a:gradFill>
              <a:gsLst>
                <a:gs pos="42000">
                  <a:srgbClr val="F0F0F0"/>
                </a:gs>
                <a:gs pos="0">
                  <a:schemeClr val="bg1"/>
                </a:gs>
                <a:gs pos="100000">
                  <a:schemeClr val="bg1">
                    <a:lumMod val="85000"/>
                  </a:schemeClr>
                </a:gs>
                <a:gs pos="0">
                  <a:schemeClr val="bg1"/>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latin typeface="+mj-ea"/>
                <a:ea typeface="+mj-ea"/>
              </a:endParaRPr>
            </a:p>
          </p:txBody>
        </p:sp>
      </p:grpSp>
      <p:sp>
        <p:nvSpPr>
          <p:cNvPr id="5" name="Rectangle 1"/>
          <p:cNvSpPr/>
          <p:nvPr/>
        </p:nvSpPr>
        <p:spPr>
          <a:xfrm>
            <a:off x="692108" y="704456"/>
            <a:ext cx="7513429" cy="3282355"/>
          </a:xfrm>
          <a:prstGeom prst="rect">
            <a:avLst/>
          </a:prstGeom>
          <a:gradFill flip="none" rotWithShape="1">
            <a:gsLst>
              <a:gs pos="0">
                <a:srgbClr val="7030A0">
                  <a:shade val="30000"/>
                  <a:satMod val="115000"/>
                </a:srgbClr>
              </a:gs>
              <a:gs pos="50000">
                <a:srgbClr val="7030A0">
                  <a:shade val="67500"/>
                  <a:satMod val="115000"/>
                </a:srgbClr>
              </a:gs>
              <a:gs pos="100000">
                <a:srgbClr val="7030A0">
                  <a:shade val="100000"/>
                  <a:satMod val="115000"/>
                </a:srgbClr>
              </a:gs>
            </a:gsLst>
            <a:lin ang="8100000" scaled="1"/>
            <a:tileRect/>
          </a:gradFill>
          <a:ln>
            <a:noFill/>
          </a:ln>
          <a:effectLst>
            <a:outerShdw blurRad="88900" dist="88900" dir="5400000" sx="99000" sy="99000" algn="t" rotWithShape="0">
              <a:prstClr val="black">
                <a:alpha val="3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2800" b="1" dirty="0">
                <a:solidFill>
                  <a:schemeClr val="bg1"/>
                </a:solidFill>
                <a:latin typeface="新宋体" panose="02010609030101010101" pitchFamily="49" charset="-122"/>
                <a:ea typeface="新宋体" panose="02010609030101010101" pitchFamily="49" charset="-122"/>
              </a:rPr>
              <a:t>假定你是某国际学校学生会主席李华，你听说外教</a:t>
            </a:r>
            <a:r>
              <a:rPr lang="en-US" altLang="zh-CN" sz="2800" b="1" dirty="0">
                <a:solidFill>
                  <a:schemeClr val="bg1"/>
                </a:solidFill>
                <a:latin typeface="Berlin Sans FB Demi" panose="020E0802020502020306" pitchFamily="34" charset="0"/>
                <a:ea typeface="新宋体" panose="02010609030101010101" pitchFamily="49" charset="-122"/>
              </a:rPr>
              <a:t>Peter</a:t>
            </a:r>
            <a:r>
              <a:rPr lang="zh-CN" altLang="en-US" sz="2800" b="1" dirty="0">
                <a:solidFill>
                  <a:schemeClr val="bg1"/>
                </a:solidFill>
                <a:latin typeface="新宋体" panose="02010609030101010101" pitchFamily="49" charset="-122"/>
                <a:ea typeface="新宋体" panose="02010609030101010101" pitchFamily="49" charset="-122"/>
              </a:rPr>
              <a:t>下学期要来学校任教，需要一名助理。你写信向他推荐高一学生李民作为他的助理，并陈述你的推荐理由。</a:t>
            </a:r>
            <a:endParaRPr lang="zh-CN" altLang="en-US" sz="2800" b="1" dirty="0">
              <a:solidFill>
                <a:schemeClr val="bg1"/>
              </a:solidFill>
              <a:latin typeface="新宋体" panose="02010609030101010101" pitchFamily="49" charset="-122"/>
              <a:ea typeface="新宋体" panose="02010609030101010101" pitchFamily="49" charset="-122"/>
            </a:endParaRPr>
          </a:p>
          <a:p>
            <a:r>
              <a:rPr lang="zh-CN" altLang="en-US" sz="2800" b="1" dirty="0">
                <a:solidFill>
                  <a:schemeClr val="bg1"/>
                </a:solidFill>
                <a:latin typeface="新宋体" panose="02010609030101010101" pitchFamily="49" charset="-122"/>
                <a:ea typeface="新宋体" panose="02010609030101010101" pitchFamily="49" charset="-122"/>
              </a:rPr>
              <a:t>注意：</a:t>
            </a:r>
            <a:r>
              <a:rPr lang="en-US" altLang="zh-CN" sz="2800" b="1" dirty="0">
                <a:solidFill>
                  <a:schemeClr val="bg1"/>
                </a:solidFill>
                <a:latin typeface="新宋体" panose="02010609030101010101" pitchFamily="49" charset="-122"/>
                <a:ea typeface="新宋体" panose="02010609030101010101" pitchFamily="49" charset="-122"/>
              </a:rPr>
              <a:t>1. </a:t>
            </a:r>
            <a:r>
              <a:rPr lang="zh-CN" altLang="en-US" sz="2800" b="1" dirty="0">
                <a:solidFill>
                  <a:schemeClr val="bg1"/>
                </a:solidFill>
                <a:latin typeface="新宋体" panose="02010609030101010101" pitchFamily="49" charset="-122"/>
                <a:ea typeface="新宋体" panose="02010609030101010101" pitchFamily="49" charset="-122"/>
              </a:rPr>
              <a:t>词数</a:t>
            </a:r>
            <a:r>
              <a:rPr lang="en-US" altLang="zh-CN" sz="2800" b="1" dirty="0">
                <a:solidFill>
                  <a:schemeClr val="bg1"/>
                </a:solidFill>
                <a:latin typeface="新宋体" panose="02010609030101010101" pitchFamily="49" charset="-122"/>
                <a:ea typeface="新宋体" panose="02010609030101010101" pitchFamily="49" charset="-122"/>
              </a:rPr>
              <a:t>80</a:t>
            </a:r>
            <a:r>
              <a:rPr lang="zh-CN" altLang="en-US" sz="2800" b="1" dirty="0">
                <a:solidFill>
                  <a:schemeClr val="bg1"/>
                </a:solidFill>
                <a:latin typeface="新宋体" panose="02010609030101010101" pitchFamily="49" charset="-122"/>
                <a:ea typeface="新宋体" panose="02010609030101010101" pitchFamily="49" charset="-122"/>
              </a:rPr>
              <a:t>词左右；</a:t>
            </a:r>
            <a:endParaRPr lang="en-US" altLang="zh-CN" sz="2800" b="1" dirty="0">
              <a:solidFill>
                <a:schemeClr val="bg1"/>
              </a:solidFill>
              <a:latin typeface="新宋体" panose="02010609030101010101" pitchFamily="49" charset="-122"/>
              <a:ea typeface="新宋体" panose="02010609030101010101" pitchFamily="49" charset="-122"/>
            </a:endParaRPr>
          </a:p>
          <a:p>
            <a:r>
              <a:rPr lang="en-US" altLang="zh-CN" sz="2800" b="1" dirty="0">
                <a:solidFill>
                  <a:schemeClr val="bg1"/>
                </a:solidFill>
                <a:latin typeface="新宋体" panose="02010609030101010101" pitchFamily="49" charset="-122"/>
                <a:ea typeface="新宋体" panose="02010609030101010101" pitchFamily="49" charset="-122"/>
              </a:rPr>
              <a:t>      2. </a:t>
            </a:r>
            <a:r>
              <a:rPr lang="zh-CN" altLang="en-US" sz="2800" b="1" dirty="0">
                <a:solidFill>
                  <a:schemeClr val="bg1"/>
                </a:solidFill>
                <a:latin typeface="新宋体" panose="02010609030101010101" pitchFamily="49" charset="-122"/>
                <a:ea typeface="新宋体" panose="02010609030101010101" pitchFamily="49" charset="-122"/>
              </a:rPr>
              <a:t>可适当增加细节，使行文连贯。</a:t>
            </a:r>
            <a:endParaRPr lang="zh-CN" altLang="en-US" sz="2800" b="1" dirty="0">
              <a:solidFill>
                <a:schemeClr val="bg1"/>
              </a:solidFill>
              <a:latin typeface="新宋体" panose="02010609030101010101" pitchFamily="49" charset="-122"/>
              <a:ea typeface="新宋体" panose="02010609030101010101" pitchFamily="49" charset="-122"/>
            </a:endParaRPr>
          </a:p>
        </p:txBody>
      </p:sp>
      <p:sp>
        <p:nvSpPr>
          <p:cNvPr id="11" name="TextBox 10"/>
          <p:cNvSpPr txBox="1"/>
          <p:nvPr/>
        </p:nvSpPr>
        <p:spPr>
          <a:xfrm>
            <a:off x="2528597" y="4230036"/>
            <a:ext cx="2069797" cy="2308324"/>
          </a:xfrm>
          <a:prstGeom prst="rect">
            <a:avLst/>
          </a:prstGeom>
          <a:noFill/>
        </p:spPr>
        <p:txBody>
          <a:bodyPr wrap="none" rtlCol="0">
            <a:spAutoFit/>
          </a:bodyPr>
          <a:lstStyle/>
          <a:p>
            <a:r>
              <a:rPr lang="zh-CN" altLang="en-US" sz="2400" dirty="0"/>
              <a:t>审题：</a:t>
            </a:r>
            <a:endParaRPr lang="en-US" altLang="zh-CN" sz="2400" dirty="0"/>
          </a:p>
          <a:p>
            <a:pPr marL="342900" indent="-342900">
              <a:buAutoNum type="arabicPeriod"/>
            </a:pPr>
            <a:r>
              <a:rPr lang="zh-CN" altLang="en-US" sz="2400" dirty="0"/>
              <a:t>体裁：</a:t>
            </a:r>
            <a:endParaRPr lang="en-US" altLang="zh-CN" sz="2400" dirty="0"/>
          </a:p>
          <a:p>
            <a:pPr marL="342900" indent="-342900">
              <a:buAutoNum type="arabicPeriod"/>
            </a:pPr>
            <a:r>
              <a:rPr lang="zh-CN" altLang="en-US" sz="2400" dirty="0"/>
              <a:t>写信对象：</a:t>
            </a:r>
            <a:endParaRPr lang="en-US" altLang="zh-CN" sz="2400" dirty="0"/>
          </a:p>
          <a:p>
            <a:pPr marL="342900" indent="-342900">
              <a:buAutoNum type="arabicPeriod"/>
            </a:pPr>
            <a:r>
              <a:rPr lang="zh-CN" altLang="en-US" sz="2400" dirty="0"/>
              <a:t>推荐对象：</a:t>
            </a:r>
            <a:endParaRPr lang="en-US" altLang="zh-CN" sz="2400" dirty="0"/>
          </a:p>
          <a:p>
            <a:pPr marL="342900" indent="-342900">
              <a:buAutoNum type="arabicPeriod"/>
            </a:pPr>
            <a:r>
              <a:rPr lang="zh-CN" altLang="en-US" sz="2400" dirty="0"/>
              <a:t>推荐职位：</a:t>
            </a:r>
            <a:endParaRPr lang="en-US" altLang="zh-CN" sz="2400" dirty="0"/>
          </a:p>
          <a:p>
            <a:pPr marL="342900" indent="-342900">
              <a:buAutoNum type="arabicPeriod"/>
            </a:pPr>
            <a:r>
              <a:rPr lang="zh-CN" altLang="en-US" sz="2400" dirty="0"/>
              <a:t>时态：</a:t>
            </a:r>
            <a:endParaRPr lang="zh-CN" altLang="en-US" sz="2400" dirty="0"/>
          </a:p>
        </p:txBody>
      </p:sp>
      <p:sp>
        <p:nvSpPr>
          <p:cNvPr id="13" name="TextBox 12"/>
          <p:cNvSpPr txBox="1"/>
          <p:nvPr/>
        </p:nvSpPr>
        <p:spPr>
          <a:xfrm>
            <a:off x="3837567" y="4581219"/>
            <a:ext cx="1107996" cy="461665"/>
          </a:xfrm>
          <a:prstGeom prst="rect">
            <a:avLst/>
          </a:prstGeom>
          <a:noFill/>
        </p:spPr>
        <p:txBody>
          <a:bodyPr wrap="none" rtlCol="0">
            <a:spAutoFit/>
          </a:bodyPr>
          <a:lstStyle/>
          <a:p>
            <a:pPr lvl="0"/>
            <a:r>
              <a:rPr lang="zh-CN" altLang="en-US" sz="2400" dirty="0">
                <a:solidFill>
                  <a:srgbClr val="000000"/>
                </a:solidFill>
              </a:rPr>
              <a:t>推荐信</a:t>
            </a:r>
            <a:endParaRPr lang="en-US" altLang="zh-CN" sz="2400" dirty="0">
              <a:solidFill>
                <a:srgbClr val="000000"/>
              </a:solidFill>
            </a:endParaRPr>
          </a:p>
        </p:txBody>
      </p:sp>
      <p:sp>
        <p:nvSpPr>
          <p:cNvPr id="14" name="TextBox 13"/>
          <p:cNvSpPr txBox="1"/>
          <p:nvPr/>
        </p:nvSpPr>
        <p:spPr>
          <a:xfrm>
            <a:off x="4327897" y="4981951"/>
            <a:ext cx="1535998" cy="461665"/>
          </a:xfrm>
          <a:prstGeom prst="rect">
            <a:avLst/>
          </a:prstGeom>
          <a:noFill/>
        </p:spPr>
        <p:txBody>
          <a:bodyPr wrap="none" rtlCol="0">
            <a:spAutoFit/>
          </a:bodyPr>
          <a:lstStyle/>
          <a:p>
            <a:r>
              <a:rPr lang="zh-CN" altLang="en-US" sz="2400" dirty="0">
                <a:solidFill>
                  <a:srgbClr val="000000"/>
                </a:solidFill>
              </a:rPr>
              <a:t>外教</a:t>
            </a:r>
            <a:r>
              <a:rPr lang="en-US" altLang="zh-CN" sz="2400" dirty="0">
                <a:solidFill>
                  <a:srgbClr val="000000"/>
                </a:solidFill>
              </a:rPr>
              <a:t>Peter</a:t>
            </a:r>
            <a:endParaRPr lang="zh-CN" altLang="en-US" dirty="0"/>
          </a:p>
        </p:txBody>
      </p:sp>
      <p:sp>
        <p:nvSpPr>
          <p:cNvPr id="15" name="TextBox 14"/>
          <p:cNvSpPr txBox="1"/>
          <p:nvPr/>
        </p:nvSpPr>
        <p:spPr>
          <a:xfrm>
            <a:off x="4327897" y="5316714"/>
            <a:ext cx="800219" cy="461665"/>
          </a:xfrm>
          <a:prstGeom prst="rect">
            <a:avLst/>
          </a:prstGeom>
          <a:noFill/>
        </p:spPr>
        <p:txBody>
          <a:bodyPr wrap="none" rtlCol="0">
            <a:spAutoFit/>
          </a:bodyPr>
          <a:lstStyle/>
          <a:p>
            <a:pPr lvl="0"/>
            <a:r>
              <a:rPr lang="zh-CN" altLang="en-US" sz="2400" dirty="0">
                <a:solidFill>
                  <a:srgbClr val="000000"/>
                </a:solidFill>
              </a:rPr>
              <a:t>李民</a:t>
            </a:r>
            <a:endParaRPr lang="en-US" altLang="zh-CN" sz="2400" dirty="0">
              <a:solidFill>
                <a:srgbClr val="000000"/>
              </a:solidFill>
            </a:endParaRPr>
          </a:p>
        </p:txBody>
      </p:sp>
      <p:sp>
        <p:nvSpPr>
          <p:cNvPr id="18" name="TextBox 17"/>
          <p:cNvSpPr txBox="1"/>
          <p:nvPr/>
        </p:nvSpPr>
        <p:spPr>
          <a:xfrm>
            <a:off x="3837567" y="6060287"/>
            <a:ext cx="1723549" cy="461665"/>
          </a:xfrm>
          <a:prstGeom prst="rect">
            <a:avLst/>
          </a:prstGeom>
          <a:noFill/>
        </p:spPr>
        <p:txBody>
          <a:bodyPr wrap="none" rtlCol="0">
            <a:spAutoFit/>
          </a:bodyPr>
          <a:lstStyle/>
          <a:p>
            <a:r>
              <a:rPr lang="zh-CN" altLang="en-US" sz="2400" dirty="0">
                <a:solidFill>
                  <a:srgbClr val="000000"/>
                </a:solidFill>
              </a:rPr>
              <a:t>一般现在时</a:t>
            </a:r>
            <a:endParaRPr lang="zh-CN" altLang="en-US" dirty="0"/>
          </a:p>
        </p:txBody>
      </p:sp>
      <p:sp>
        <p:nvSpPr>
          <p:cNvPr id="25" name="椭圆 24"/>
          <p:cNvSpPr/>
          <p:nvPr/>
        </p:nvSpPr>
        <p:spPr>
          <a:xfrm>
            <a:off x="1115501" y="1909011"/>
            <a:ext cx="2237303" cy="521368"/>
          </a:xfrm>
          <a:prstGeom prst="ellipse">
            <a:avLst/>
          </a:prstGeom>
          <a:noFill/>
          <a:ln w="190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椭圆 26"/>
          <p:cNvSpPr/>
          <p:nvPr/>
        </p:nvSpPr>
        <p:spPr>
          <a:xfrm>
            <a:off x="3353697" y="1909011"/>
            <a:ext cx="2148749" cy="521368"/>
          </a:xfrm>
          <a:prstGeom prst="ellipse">
            <a:avLst/>
          </a:prstGeom>
          <a:noFill/>
          <a:ln w="190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椭圆 27"/>
          <p:cNvSpPr/>
          <p:nvPr/>
        </p:nvSpPr>
        <p:spPr>
          <a:xfrm>
            <a:off x="692108" y="1484940"/>
            <a:ext cx="1724734" cy="496259"/>
          </a:xfrm>
          <a:prstGeom prst="ellipse">
            <a:avLst/>
          </a:prstGeom>
          <a:noFill/>
          <a:ln w="190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TextBox 1"/>
          <p:cNvSpPr txBox="1"/>
          <p:nvPr/>
        </p:nvSpPr>
        <p:spPr>
          <a:xfrm>
            <a:off x="4327897" y="5665228"/>
            <a:ext cx="1415772" cy="461665"/>
          </a:xfrm>
          <a:prstGeom prst="rect">
            <a:avLst/>
          </a:prstGeom>
          <a:noFill/>
        </p:spPr>
        <p:txBody>
          <a:bodyPr wrap="none" rtlCol="0">
            <a:spAutoFit/>
          </a:bodyPr>
          <a:lstStyle/>
          <a:p>
            <a:r>
              <a:rPr lang="zh-CN" altLang="en-US" sz="2400" dirty="0"/>
              <a:t>外教助理</a:t>
            </a:r>
            <a:endParaRPr lang="zh-CN" altLang="en-US" sz="2400" dirty="0"/>
          </a:p>
        </p:txBody>
      </p:sp>
      <p:sp>
        <p:nvSpPr>
          <p:cNvPr id="30" name="椭圆 29"/>
          <p:cNvSpPr/>
          <p:nvPr/>
        </p:nvSpPr>
        <p:spPr>
          <a:xfrm>
            <a:off x="7343169" y="1484940"/>
            <a:ext cx="862367" cy="496259"/>
          </a:xfrm>
          <a:prstGeom prst="ellipse">
            <a:avLst/>
          </a:prstGeom>
          <a:noFill/>
          <a:ln w="190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6" name="图片 15" descr="水印"/>
          <p:cNvPicPr>
            <a:picLocks noChangeAspect="1"/>
          </p:cNvPicPr>
          <p:nvPr/>
        </p:nvPicPr>
        <p:blipFill>
          <a:blip r:embed="rId1"/>
          <a:stretch>
            <a:fillRect/>
          </a:stretch>
        </p:blipFill>
        <p:spPr>
          <a:xfrm>
            <a:off x="6915150" y="63500"/>
            <a:ext cx="5173345" cy="1674495"/>
          </a:xfrm>
          <a:prstGeom prst="rect">
            <a:avLst/>
          </a:prstGeom>
        </p:spPr>
      </p:pic>
    </p:spTree>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randombar(horizontal)">
                                      <p:cBhvr>
                                        <p:cTn id="7" dur="25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11">
                                            <p:txEl>
                                              <p:pRg st="0" end="0"/>
                                            </p:txEl>
                                          </p:spTgt>
                                        </p:tgtEl>
                                        <p:attrNameLst>
                                          <p:attrName>style.visibility</p:attrName>
                                        </p:attrNameLst>
                                      </p:cBhvr>
                                      <p:to>
                                        <p:strVal val="visible"/>
                                      </p:to>
                                    </p:set>
                                    <p:animEffect transition="in" filter="randombar(horizontal)">
                                      <p:cBhvr>
                                        <p:cTn id="12" dur="500"/>
                                        <p:tgtEl>
                                          <p:spTgt spid="1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11">
                                            <p:txEl>
                                              <p:pRg st="1" end="1"/>
                                            </p:txEl>
                                          </p:spTgt>
                                        </p:tgtEl>
                                        <p:attrNameLst>
                                          <p:attrName>style.visibility</p:attrName>
                                        </p:attrNameLst>
                                      </p:cBhvr>
                                      <p:to>
                                        <p:strVal val="visible"/>
                                      </p:to>
                                    </p:set>
                                    <p:animEffect transition="in" filter="randombar(horizontal)">
                                      <p:cBhvr>
                                        <p:cTn id="17" dur="500"/>
                                        <p:tgtEl>
                                          <p:spTgt spid="11">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25"/>
                                        </p:tgtEl>
                                        <p:attrNameLst>
                                          <p:attrName>style.visibility</p:attrName>
                                        </p:attrNameLst>
                                      </p:cBhvr>
                                      <p:to>
                                        <p:strVal val="visible"/>
                                      </p:to>
                                    </p:set>
                                    <p:animEffect transition="in" filter="randombar(horizontal)">
                                      <p:cBhvr>
                                        <p:cTn id="22" dur="500"/>
                                        <p:tgtEl>
                                          <p:spTgt spid="25"/>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randombar(horizontal)">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nodeType="clickEffect">
                                  <p:stCondLst>
                                    <p:cond delay="0"/>
                                  </p:stCondLst>
                                  <p:childTnLst>
                                    <p:set>
                                      <p:cBhvr>
                                        <p:cTn id="31" dur="1" fill="hold">
                                          <p:stCondLst>
                                            <p:cond delay="0"/>
                                          </p:stCondLst>
                                        </p:cTn>
                                        <p:tgtEl>
                                          <p:spTgt spid="11">
                                            <p:txEl>
                                              <p:pRg st="2" end="2"/>
                                            </p:txEl>
                                          </p:spTgt>
                                        </p:tgtEl>
                                        <p:attrNameLst>
                                          <p:attrName>style.visibility</p:attrName>
                                        </p:attrNameLst>
                                      </p:cBhvr>
                                      <p:to>
                                        <p:strVal val="visible"/>
                                      </p:to>
                                    </p:set>
                                    <p:animEffect transition="in" filter="randombar(horizontal)">
                                      <p:cBhvr>
                                        <p:cTn id="32" dur="500"/>
                                        <p:tgtEl>
                                          <p:spTgt spid="11">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28"/>
                                        </p:tgtEl>
                                        <p:attrNameLst>
                                          <p:attrName>style.visibility</p:attrName>
                                        </p:attrNameLst>
                                      </p:cBhvr>
                                      <p:to>
                                        <p:strVal val="visible"/>
                                      </p:to>
                                    </p:set>
                                    <p:animEffect transition="in" filter="randombar(horizontal)">
                                      <p:cBhvr>
                                        <p:cTn id="37" dur="500"/>
                                        <p:tgtEl>
                                          <p:spTgt spid="28"/>
                                        </p:tgtEl>
                                      </p:cBhvr>
                                    </p:animEffect>
                                  </p:childTnLst>
                                </p:cTn>
                              </p:par>
                            </p:childTnLst>
                          </p:cTn>
                        </p:par>
                      </p:childTnLst>
                    </p:cTn>
                  </p:par>
                  <p:par>
                    <p:cTn id="38" fill="hold">
                      <p:stCondLst>
                        <p:cond delay="indefinite"/>
                      </p:stCondLst>
                      <p:childTnLst>
                        <p:par>
                          <p:cTn id="39" fill="hold">
                            <p:stCondLst>
                              <p:cond delay="0"/>
                            </p:stCondLst>
                            <p:childTnLst>
                              <p:par>
                                <p:cTn id="40" presetID="14" presetClass="entr" presetSubtype="10"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randombar(horizontal)">
                                      <p:cBhvr>
                                        <p:cTn id="42" dur="500"/>
                                        <p:tgtEl>
                                          <p:spTgt spid="14"/>
                                        </p:tgtEl>
                                      </p:cBhvr>
                                    </p:animEffect>
                                  </p:childTnLst>
                                </p:cTn>
                              </p:par>
                            </p:childTnLst>
                          </p:cTn>
                        </p:par>
                      </p:childTnLst>
                    </p:cTn>
                  </p:par>
                  <p:par>
                    <p:cTn id="43" fill="hold">
                      <p:stCondLst>
                        <p:cond delay="indefinite"/>
                      </p:stCondLst>
                      <p:childTnLst>
                        <p:par>
                          <p:cTn id="44" fill="hold">
                            <p:stCondLst>
                              <p:cond delay="0"/>
                            </p:stCondLst>
                            <p:childTnLst>
                              <p:par>
                                <p:cTn id="45" presetID="14" presetClass="entr" presetSubtype="10" fill="hold" nodeType="clickEffect">
                                  <p:stCondLst>
                                    <p:cond delay="0"/>
                                  </p:stCondLst>
                                  <p:childTnLst>
                                    <p:set>
                                      <p:cBhvr>
                                        <p:cTn id="46" dur="1" fill="hold">
                                          <p:stCondLst>
                                            <p:cond delay="0"/>
                                          </p:stCondLst>
                                        </p:cTn>
                                        <p:tgtEl>
                                          <p:spTgt spid="11">
                                            <p:txEl>
                                              <p:pRg st="3" end="3"/>
                                            </p:txEl>
                                          </p:spTgt>
                                        </p:tgtEl>
                                        <p:attrNameLst>
                                          <p:attrName>style.visibility</p:attrName>
                                        </p:attrNameLst>
                                      </p:cBhvr>
                                      <p:to>
                                        <p:strVal val="visible"/>
                                      </p:to>
                                    </p:set>
                                    <p:animEffect transition="in" filter="randombar(horizontal)">
                                      <p:cBhvr>
                                        <p:cTn id="47" dur="500"/>
                                        <p:tgtEl>
                                          <p:spTgt spid="11">
                                            <p:txEl>
                                              <p:pRg st="3" end="3"/>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4" presetClass="entr" presetSubtype="10" fill="hold" grpId="0" nodeType="clickEffect">
                                  <p:stCondLst>
                                    <p:cond delay="0"/>
                                  </p:stCondLst>
                                  <p:childTnLst>
                                    <p:set>
                                      <p:cBhvr>
                                        <p:cTn id="51" dur="1" fill="hold">
                                          <p:stCondLst>
                                            <p:cond delay="0"/>
                                          </p:stCondLst>
                                        </p:cTn>
                                        <p:tgtEl>
                                          <p:spTgt spid="27"/>
                                        </p:tgtEl>
                                        <p:attrNameLst>
                                          <p:attrName>style.visibility</p:attrName>
                                        </p:attrNameLst>
                                      </p:cBhvr>
                                      <p:to>
                                        <p:strVal val="visible"/>
                                      </p:to>
                                    </p:set>
                                    <p:animEffect transition="in" filter="randombar(horizontal)">
                                      <p:cBhvr>
                                        <p:cTn id="52" dur="500"/>
                                        <p:tgtEl>
                                          <p:spTgt spid="27"/>
                                        </p:tgtEl>
                                      </p:cBhvr>
                                    </p:animEffect>
                                  </p:childTnLst>
                                </p:cTn>
                              </p:par>
                            </p:childTnLst>
                          </p:cTn>
                        </p:par>
                      </p:childTnLst>
                    </p:cTn>
                  </p:par>
                  <p:par>
                    <p:cTn id="53" fill="hold">
                      <p:stCondLst>
                        <p:cond delay="indefinite"/>
                      </p:stCondLst>
                      <p:childTnLst>
                        <p:par>
                          <p:cTn id="54" fill="hold">
                            <p:stCondLst>
                              <p:cond delay="0"/>
                            </p:stCondLst>
                            <p:childTnLst>
                              <p:par>
                                <p:cTn id="55" presetID="14" presetClass="entr" presetSubtype="10" fill="hold" grpId="0" nodeType="clickEffect">
                                  <p:stCondLst>
                                    <p:cond delay="0"/>
                                  </p:stCondLst>
                                  <p:childTnLst>
                                    <p:set>
                                      <p:cBhvr>
                                        <p:cTn id="56" dur="1" fill="hold">
                                          <p:stCondLst>
                                            <p:cond delay="0"/>
                                          </p:stCondLst>
                                        </p:cTn>
                                        <p:tgtEl>
                                          <p:spTgt spid="15"/>
                                        </p:tgtEl>
                                        <p:attrNameLst>
                                          <p:attrName>style.visibility</p:attrName>
                                        </p:attrNameLst>
                                      </p:cBhvr>
                                      <p:to>
                                        <p:strVal val="visible"/>
                                      </p:to>
                                    </p:set>
                                    <p:animEffect transition="in" filter="randombar(horizontal)">
                                      <p:cBhvr>
                                        <p:cTn id="57" dur="500"/>
                                        <p:tgtEl>
                                          <p:spTgt spid="15"/>
                                        </p:tgtEl>
                                      </p:cBhvr>
                                    </p:animEffect>
                                  </p:childTnLst>
                                </p:cTn>
                              </p:par>
                            </p:childTnLst>
                          </p:cTn>
                        </p:par>
                      </p:childTnLst>
                    </p:cTn>
                  </p:par>
                  <p:par>
                    <p:cTn id="58" fill="hold">
                      <p:stCondLst>
                        <p:cond delay="indefinite"/>
                      </p:stCondLst>
                      <p:childTnLst>
                        <p:par>
                          <p:cTn id="59" fill="hold">
                            <p:stCondLst>
                              <p:cond delay="0"/>
                            </p:stCondLst>
                            <p:childTnLst>
                              <p:par>
                                <p:cTn id="60" presetID="14" presetClass="entr" presetSubtype="10" fill="hold" nodeType="clickEffect">
                                  <p:stCondLst>
                                    <p:cond delay="0"/>
                                  </p:stCondLst>
                                  <p:childTnLst>
                                    <p:set>
                                      <p:cBhvr>
                                        <p:cTn id="61" dur="1" fill="hold">
                                          <p:stCondLst>
                                            <p:cond delay="0"/>
                                          </p:stCondLst>
                                        </p:cTn>
                                        <p:tgtEl>
                                          <p:spTgt spid="11">
                                            <p:txEl>
                                              <p:pRg st="4" end="4"/>
                                            </p:txEl>
                                          </p:spTgt>
                                        </p:tgtEl>
                                        <p:attrNameLst>
                                          <p:attrName>style.visibility</p:attrName>
                                        </p:attrNameLst>
                                      </p:cBhvr>
                                      <p:to>
                                        <p:strVal val="visible"/>
                                      </p:to>
                                    </p:set>
                                    <p:animEffect transition="in" filter="randombar(horizontal)">
                                      <p:cBhvr>
                                        <p:cTn id="62" dur="500"/>
                                        <p:tgtEl>
                                          <p:spTgt spid="11">
                                            <p:txEl>
                                              <p:pRg st="4" end="4"/>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4" presetClass="entr" presetSubtype="10" fill="hold" grpId="0" nodeType="clickEffect">
                                  <p:stCondLst>
                                    <p:cond delay="0"/>
                                  </p:stCondLst>
                                  <p:childTnLst>
                                    <p:set>
                                      <p:cBhvr>
                                        <p:cTn id="66" dur="1" fill="hold">
                                          <p:stCondLst>
                                            <p:cond delay="0"/>
                                          </p:stCondLst>
                                        </p:cTn>
                                        <p:tgtEl>
                                          <p:spTgt spid="30"/>
                                        </p:tgtEl>
                                        <p:attrNameLst>
                                          <p:attrName>style.visibility</p:attrName>
                                        </p:attrNameLst>
                                      </p:cBhvr>
                                      <p:to>
                                        <p:strVal val="visible"/>
                                      </p:to>
                                    </p:set>
                                    <p:animEffect transition="in" filter="randombar(horizontal)">
                                      <p:cBhvr>
                                        <p:cTn id="67" dur="500"/>
                                        <p:tgtEl>
                                          <p:spTgt spid="30"/>
                                        </p:tgtEl>
                                      </p:cBhvr>
                                    </p:animEffect>
                                  </p:childTnLst>
                                </p:cTn>
                              </p:par>
                            </p:childTnLst>
                          </p:cTn>
                        </p:par>
                      </p:childTnLst>
                    </p:cTn>
                  </p:par>
                  <p:par>
                    <p:cTn id="68" fill="hold">
                      <p:stCondLst>
                        <p:cond delay="indefinite"/>
                      </p:stCondLst>
                      <p:childTnLst>
                        <p:par>
                          <p:cTn id="69" fill="hold">
                            <p:stCondLst>
                              <p:cond delay="0"/>
                            </p:stCondLst>
                            <p:childTnLst>
                              <p:par>
                                <p:cTn id="70" presetID="14" presetClass="entr" presetSubtype="10" fill="hold" grpId="0" nodeType="clickEffect">
                                  <p:stCondLst>
                                    <p:cond delay="0"/>
                                  </p:stCondLst>
                                  <p:childTnLst>
                                    <p:set>
                                      <p:cBhvr>
                                        <p:cTn id="71" dur="1" fill="hold">
                                          <p:stCondLst>
                                            <p:cond delay="0"/>
                                          </p:stCondLst>
                                        </p:cTn>
                                        <p:tgtEl>
                                          <p:spTgt spid="2"/>
                                        </p:tgtEl>
                                        <p:attrNameLst>
                                          <p:attrName>style.visibility</p:attrName>
                                        </p:attrNameLst>
                                      </p:cBhvr>
                                      <p:to>
                                        <p:strVal val="visible"/>
                                      </p:to>
                                    </p:set>
                                    <p:animEffect transition="in" filter="randombar(horizontal)">
                                      <p:cBhvr>
                                        <p:cTn id="72" dur="500"/>
                                        <p:tgtEl>
                                          <p:spTgt spid="2"/>
                                        </p:tgtEl>
                                      </p:cBhvr>
                                    </p:animEffect>
                                  </p:childTnLst>
                                </p:cTn>
                              </p:par>
                            </p:childTnLst>
                          </p:cTn>
                        </p:par>
                      </p:childTnLst>
                    </p:cTn>
                  </p:par>
                  <p:par>
                    <p:cTn id="73" fill="hold">
                      <p:stCondLst>
                        <p:cond delay="indefinite"/>
                      </p:stCondLst>
                      <p:childTnLst>
                        <p:par>
                          <p:cTn id="74" fill="hold">
                            <p:stCondLst>
                              <p:cond delay="0"/>
                            </p:stCondLst>
                            <p:childTnLst>
                              <p:par>
                                <p:cTn id="75" presetID="14" presetClass="entr" presetSubtype="10" fill="hold" nodeType="clickEffect">
                                  <p:stCondLst>
                                    <p:cond delay="0"/>
                                  </p:stCondLst>
                                  <p:childTnLst>
                                    <p:set>
                                      <p:cBhvr>
                                        <p:cTn id="76" dur="1" fill="hold">
                                          <p:stCondLst>
                                            <p:cond delay="0"/>
                                          </p:stCondLst>
                                        </p:cTn>
                                        <p:tgtEl>
                                          <p:spTgt spid="11">
                                            <p:txEl>
                                              <p:pRg st="5" end="5"/>
                                            </p:txEl>
                                          </p:spTgt>
                                        </p:tgtEl>
                                        <p:attrNameLst>
                                          <p:attrName>style.visibility</p:attrName>
                                        </p:attrNameLst>
                                      </p:cBhvr>
                                      <p:to>
                                        <p:strVal val="visible"/>
                                      </p:to>
                                    </p:set>
                                    <p:animEffect transition="in" filter="randombar(horizontal)">
                                      <p:cBhvr>
                                        <p:cTn id="77" dur="500"/>
                                        <p:tgtEl>
                                          <p:spTgt spid="11">
                                            <p:txEl>
                                              <p:pRg st="5" end="5"/>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4" presetClass="entr" presetSubtype="10" fill="hold" grpId="0" nodeType="clickEffect">
                                  <p:stCondLst>
                                    <p:cond delay="0"/>
                                  </p:stCondLst>
                                  <p:childTnLst>
                                    <p:set>
                                      <p:cBhvr>
                                        <p:cTn id="81" dur="1" fill="hold">
                                          <p:stCondLst>
                                            <p:cond delay="0"/>
                                          </p:stCondLst>
                                        </p:cTn>
                                        <p:tgtEl>
                                          <p:spTgt spid="18"/>
                                        </p:tgtEl>
                                        <p:attrNameLst>
                                          <p:attrName>style.visibility</p:attrName>
                                        </p:attrNameLst>
                                      </p:cBhvr>
                                      <p:to>
                                        <p:strVal val="visible"/>
                                      </p:to>
                                    </p:set>
                                    <p:animEffect transition="in" filter="randombar(horizontal)">
                                      <p:cBhvr>
                                        <p:cTn id="8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p:bldP spid="18" grpId="0"/>
      <p:bldP spid="25" grpId="0" animBg="1"/>
      <p:bldP spid="27" grpId="0" animBg="1"/>
      <p:bldP spid="28" grpId="0" animBg="1"/>
      <p:bldP spid="2" grpId="0"/>
      <p:bldP spid="3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文本框 14337"/>
          <p:cNvSpPr txBox="1"/>
          <p:nvPr/>
        </p:nvSpPr>
        <p:spPr>
          <a:xfrm>
            <a:off x="283635" y="76200"/>
            <a:ext cx="11058134" cy="5521512"/>
          </a:xfrm>
          <a:prstGeom prst="rect">
            <a:avLst/>
          </a:prstGeom>
          <a:noFill/>
          <a:ln w="28575">
            <a:noFill/>
          </a:ln>
        </p:spPr>
        <p:txBody>
          <a:bodyPr wrap="square">
            <a:spAutoFit/>
          </a:bodyPr>
          <a:lstStyle/>
          <a:p>
            <a:pPr>
              <a:lnSpc>
                <a:spcPct val="90000"/>
              </a:lnSpc>
            </a:pPr>
            <a:r>
              <a:rPr lang="en-US" altLang="zh-CN" sz="2800" b="1" dirty="0">
                <a:latin typeface="Calibri" panose="020F0502020204030204" pitchFamily="34" charset="0"/>
                <a:cs typeface="Calibri" panose="020F0502020204030204" pitchFamily="34" charset="0"/>
              </a:rPr>
              <a:t>Dear Peter,</a:t>
            </a:r>
            <a:endParaRPr lang="en-US" altLang="zh-CN" sz="2800" b="1" dirty="0">
              <a:latin typeface="Calibri" panose="020F0502020204030204" pitchFamily="34" charset="0"/>
              <a:cs typeface="Calibri" panose="020F0502020204030204" pitchFamily="34" charset="0"/>
            </a:endParaRPr>
          </a:p>
          <a:p>
            <a:pPr>
              <a:lnSpc>
                <a:spcPct val="90000"/>
              </a:lnSpc>
            </a:pPr>
            <a:r>
              <a:rPr lang="en-US" altLang="zh-CN" sz="2800" b="1" dirty="0">
                <a:latin typeface="Calibri" panose="020F0502020204030204" pitchFamily="34" charset="0"/>
                <a:cs typeface="Calibri" panose="020F0502020204030204" pitchFamily="34" charset="0"/>
              </a:rPr>
              <a:t>   I’m Li Hua, Chairman of the Student Union. </a:t>
            </a:r>
            <a:r>
              <a:rPr lang="en-US" altLang="zh-CN" sz="2800" b="1" dirty="0">
                <a:solidFill>
                  <a:schemeClr val="accent1"/>
                </a:solidFill>
                <a:latin typeface="Calibri" panose="020F0502020204030204" pitchFamily="34" charset="0"/>
                <a:cs typeface="Calibri" panose="020F0502020204030204" pitchFamily="34" charset="0"/>
              </a:rPr>
              <a:t>It’s great to hear that you are coming to teach in our school next semester. </a:t>
            </a:r>
            <a:r>
              <a:rPr lang="en-US" altLang="zh-CN" sz="2800" b="1" dirty="0">
                <a:solidFill>
                  <a:srgbClr val="FF0066"/>
                </a:solidFill>
                <a:latin typeface="Calibri" panose="020F0502020204030204" pitchFamily="34" charset="0"/>
                <a:cs typeface="Calibri" panose="020F0502020204030204" pitchFamily="34" charset="0"/>
              </a:rPr>
              <a:t>I’m writing to you to recommend Li Min, a Senior 3 student, to be your assistant.</a:t>
            </a:r>
            <a:endParaRPr lang="en-US" altLang="zh-CN" sz="2800" b="1" dirty="0">
              <a:solidFill>
                <a:srgbClr val="FF0066"/>
              </a:solidFill>
              <a:latin typeface="Calibri" panose="020F0502020204030204" pitchFamily="34" charset="0"/>
              <a:cs typeface="Calibri" panose="020F0502020204030204" pitchFamily="34" charset="0"/>
            </a:endParaRPr>
          </a:p>
          <a:p>
            <a:pPr>
              <a:lnSpc>
                <a:spcPct val="90000"/>
              </a:lnSpc>
            </a:pPr>
            <a:r>
              <a:rPr lang="en-US" altLang="zh-CN" sz="2800" b="1" dirty="0">
                <a:latin typeface="Calibri" panose="020F0502020204030204" pitchFamily="34" charset="0"/>
                <a:cs typeface="Calibri" panose="020F0502020204030204" pitchFamily="34" charset="0"/>
              </a:rPr>
              <a:t>    As a talented and deligent boy, he has outstanding performance in the school. Besides, he is skillful in using the computer and extremely fluent in English, which makes it easy for him to help you with your work. What matters most is that he is a warm-hearted and easygoing boy. And you will find he has a gift for communicating with others. So I’m sure he can be helpful in your work and life in China.</a:t>
            </a:r>
            <a:endParaRPr lang="en-US" altLang="zh-CN" sz="2800" b="1" dirty="0">
              <a:latin typeface="Calibri" panose="020F0502020204030204" pitchFamily="34" charset="0"/>
              <a:cs typeface="Calibri" panose="020F0502020204030204" pitchFamily="34" charset="0"/>
            </a:endParaRPr>
          </a:p>
          <a:p>
            <a:pPr>
              <a:lnSpc>
                <a:spcPct val="90000"/>
              </a:lnSpc>
            </a:pPr>
            <a:r>
              <a:rPr lang="en-US" altLang="zh-CN" sz="2800" b="1" dirty="0">
                <a:latin typeface="Calibri" panose="020F0502020204030204" pitchFamily="34" charset="0"/>
                <a:cs typeface="Calibri" panose="020F0502020204030204" pitchFamily="34" charset="0"/>
              </a:rPr>
              <a:t>    If you have any question about it, please contact me. Looking forward to your coming.</a:t>
            </a:r>
            <a:endParaRPr lang="en-US" altLang="zh-CN" sz="2800" b="1" dirty="0">
              <a:latin typeface="Calibri" panose="020F0502020204030204" pitchFamily="34" charset="0"/>
              <a:cs typeface="Calibri" panose="020F0502020204030204" pitchFamily="34" charset="0"/>
            </a:endParaRPr>
          </a:p>
          <a:p>
            <a:pPr>
              <a:lnSpc>
                <a:spcPct val="90000"/>
              </a:lnSpc>
            </a:pPr>
            <a:r>
              <a:rPr lang="en-US" altLang="zh-CN" sz="2800" b="1" dirty="0">
                <a:latin typeface="Calibri" panose="020F0502020204030204" pitchFamily="34" charset="0"/>
                <a:cs typeface="Calibri" panose="020F0502020204030204" pitchFamily="34" charset="0"/>
              </a:rPr>
              <a:t>                                                                           Yours sincerely</a:t>
            </a:r>
            <a:endParaRPr lang="en-US" altLang="zh-CN" sz="2800" b="1" dirty="0">
              <a:latin typeface="Calibri" panose="020F0502020204030204" pitchFamily="34" charset="0"/>
              <a:cs typeface="Calibri" panose="020F0502020204030204" pitchFamily="34" charset="0"/>
            </a:endParaRPr>
          </a:p>
          <a:p>
            <a:pPr>
              <a:lnSpc>
                <a:spcPct val="90000"/>
              </a:lnSpc>
            </a:pPr>
            <a:r>
              <a:rPr lang="en-US" altLang="zh-CN" sz="2800" b="1" dirty="0">
                <a:latin typeface="Calibri" panose="020F0502020204030204" pitchFamily="34" charset="0"/>
                <a:cs typeface="Calibri" panose="020F0502020204030204" pitchFamily="34" charset="0"/>
              </a:rPr>
              <a:t>                                                                                                                          Li Hua</a:t>
            </a:r>
            <a:endParaRPr lang="en-US" altLang="zh-CN" sz="2800" b="1" dirty="0">
              <a:latin typeface="Calibri" panose="020F0502020204030204" pitchFamily="34" charset="0"/>
              <a:cs typeface="Calibri" panose="020F0502020204030204" pitchFamily="34" charset="0"/>
            </a:endParaRPr>
          </a:p>
        </p:txBody>
      </p:sp>
      <p:sp>
        <p:nvSpPr>
          <p:cNvPr id="11" name="文本框 14338"/>
          <p:cNvSpPr txBox="1"/>
          <p:nvPr/>
        </p:nvSpPr>
        <p:spPr>
          <a:xfrm>
            <a:off x="7923953" y="68369"/>
            <a:ext cx="1620957" cy="523220"/>
          </a:xfrm>
          <a:prstGeom prst="rect">
            <a:avLst/>
          </a:prstGeom>
          <a:noFill/>
          <a:ln w="28575">
            <a:noFill/>
          </a:ln>
        </p:spPr>
        <p:txBody>
          <a:bodyPr wrap="none" anchor="t">
            <a:spAutoFit/>
          </a:bodyPr>
          <a:lstStyle/>
          <a:p>
            <a:r>
              <a:rPr lang="zh-CN" altLang="en-US" sz="2800" b="1" dirty="0">
                <a:latin typeface="Calibri" panose="020F0502020204030204" pitchFamily="34" charset="0"/>
                <a:cs typeface="Calibri" panose="020F0502020204030204" pitchFamily="34" charset="0"/>
              </a:rPr>
              <a:t>写作背景</a:t>
            </a:r>
            <a:endParaRPr lang="zh-CN" altLang="en-US" sz="2800" b="1" dirty="0">
              <a:latin typeface="Calibri" panose="020F0502020204030204" pitchFamily="34" charset="0"/>
              <a:cs typeface="Calibri" panose="020F0502020204030204" pitchFamily="34" charset="0"/>
            </a:endParaRPr>
          </a:p>
        </p:txBody>
      </p:sp>
      <p:sp>
        <p:nvSpPr>
          <p:cNvPr id="13" name="文本框 14340"/>
          <p:cNvSpPr txBox="1"/>
          <p:nvPr/>
        </p:nvSpPr>
        <p:spPr>
          <a:xfrm>
            <a:off x="9179204" y="1149434"/>
            <a:ext cx="1620957" cy="523220"/>
          </a:xfrm>
          <a:prstGeom prst="rect">
            <a:avLst/>
          </a:prstGeom>
          <a:noFill/>
          <a:ln w="28575">
            <a:noFill/>
          </a:ln>
        </p:spPr>
        <p:txBody>
          <a:bodyPr wrap="none" anchor="t">
            <a:spAutoFit/>
          </a:bodyPr>
          <a:lstStyle/>
          <a:p>
            <a:r>
              <a:rPr lang="zh-CN" altLang="en-US" sz="2800" b="1" dirty="0">
                <a:latin typeface="Calibri" panose="020F0502020204030204" pitchFamily="34" charset="0"/>
                <a:cs typeface="Calibri" panose="020F0502020204030204" pitchFamily="34" charset="0"/>
              </a:rPr>
              <a:t>写作目的</a:t>
            </a:r>
            <a:endParaRPr lang="zh-CN" altLang="en-US" sz="2800" b="1" dirty="0">
              <a:latin typeface="Calibri" panose="020F0502020204030204" pitchFamily="34" charset="0"/>
              <a:cs typeface="Calibri" panose="020F0502020204030204" pitchFamily="34" charset="0"/>
            </a:endParaRPr>
          </a:p>
        </p:txBody>
      </p:sp>
      <p:sp>
        <p:nvSpPr>
          <p:cNvPr id="14" name="文本框 14341"/>
          <p:cNvSpPr txBox="1"/>
          <p:nvPr/>
        </p:nvSpPr>
        <p:spPr>
          <a:xfrm>
            <a:off x="3839633" y="4668838"/>
            <a:ext cx="1620957" cy="523220"/>
          </a:xfrm>
          <a:prstGeom prst="rect">
            <a:avLst/>
          </a:prstGeom>
          <a:noFill/>
          <a:ln w="28575">
            <a:noFill/>
          </a:ln>
        </p:spPr>
        <p:txBody>
          <a:bodyPr wrap="none" anchor="t">
            <a:spAutoFit/>
          </a:bodyPr>
          <a:lstStyle/>
          <a:p>
            <a:r>
              <a:rPr lang="zh-CN" altLang="en-US" sz="2800" b="1" dirty="0">
                <a:latin typeface="Calibri" panose="020F0502020204030204" pitchFamily="34" charset="0"/>
                <a:cs typeface="Calibri" panose="020F0502020204030204" pitchFamily="34" charset="0"/>
              </a:rPr>
              <a:t>推荐理由</a:t>
            </a:r>
            <a:endParaRPr lang="zh-CN" altLang="en-US" sz="2800" b="1" dirty="0">
              <a:latin typeface="Calibri" panose="020F0502020204030204" pitchFamily="34" charset="0"/>
              <a:cs typeface="Calibri" panose="020F0502020204030204" pitchFamily="34" charset="0"/>
            </a:endParaRPr>
          </a:p>
        </p:txBody>
      </p:sp>
      <p:sp>
        <p:nvSpPr>
          <p:cNvPr id="15" name="矩形 14"/>
          <p:cNvSpPr/>
          <p:nvPr/>
        </p:nvSpPr>
        <p:spPr>
          <a:xfrm>
            <a:off x="283635" y="1672654"/>
            <a:ext cx="10929798" cy="3432746"/>
          </a:xfrm>
          <a:prstGeom prst="rect">
            <a:avLst/>
          </a:prstGeom>
          <a:solidFill>
            <a:schemeClr val="bg1"/>
          </a:solidFill>
          <a:ln w="28575" cap="flat" cmpd="sng">
            <a:solidFill>
              <a:srgbClr val="FF0066"/>
            </a:solidFill>
            <a:prstDash val="solid"/>
            <a:miter/>
            <a:headEnd type="none" w="med" len="med"/>
            <a:tailEnd type="none" w="med" len="med"/>
          </a:ln>
        </p:spPr>
        <p:txBody>
          <a:bodyPr/>
          <a:lstStyle/>
          <a:p>
            <a:endParaRPr lang="zh-CN" altLang="en-US" sz="2800" b="1">
              <a:latin typeface="Calibri" panose="020F0502020204030204" pitchFamily="34" charset="0"/>
              <a:cs typeface="Calibri" panose="020F0502020204030204" pitchFamily="34" charset="0"/>
            </a:endParaRPr>
          </a:p>
        </p:txBody>
      </p:sp>
      <p:sp>
        <p:nvSpPr>
          <p:cNvPr id="16" name="文本框 14343"/>
          <p:cNvSpPr txBox="1"/>
          <p:nvPr/>
        </p:nvSpPr>
        <p:spPr>
          <a:xfrm>
            <a:off x="406400" y="2466976"/>
            <a:ext cx="1980029" cy="523220"/>
          </a:xfrm>
          <a:prstGeom prst="rect">
            <a:avLst/>
          </a:prstGeom>
          <a:noFill/>
          <a:ln w="28575">
            <a:noFill/>
          </a:ln>
        </p:spPr>
        <p:txBody>
          <a:bodyPr wrap="none" anchor="t">
            <a:spAutoFit/>
          </a:bodyPr>
          <a:lstStyle/>
          <a:p>
            <a:r>
              <a:rPr lang="zh-CN" altLang="en-US" sz="2800" b="1" dirty="0">
                <a:latin typeface="Calibri" panose="020F0502020204030204" pitchFamily="34" charset="0"/>
                <a:cs typeface="Calibri" panose="020F0502020204030204" pitchFamily="34" charset="0"/>
              </a:rPr>
              <a:t>推荐理由：</a:t>
            </a:r>
            <a:endParaRPr lang="zh-CN" altLang="en-US" sz="2800" b="1" dirty="0">
              <a:latin typeface="Calibri" panose="020F0502020204030204" pitchFamily="34" charset="0"/>
              <a:cs typeface="Calibri" panose="020F0502020204030204" pitchFamily="34" charset="0"/>
            </a:endParaRPr>
          </a:p>
        </p:txBody>
      </p:sp>
      <p:sp>
        <p:nvSpPr>
          <p:cNvPr id="17" name="文本框 14344"/>
          <p:cNvSpPr txBox="1"/>
          <p:nvPr/>
        </p:nvSpPr>
        <p:spPr>
          <a:xfrm>
            <a:off x="347803" y="1875984"/>
            <a:ext cx="10697186" cy="3022366"/>
          </a:xfrm>
          <a:prstGeom prst="rect">
            <a:avLst/>
          </a:prstGeom>
          <a:noFill/>
          <a:ln w="28575">
            <a:noFill/>
          </a:ln>
        </p:spPr>
        <p:txBody>
          <a:bodyPr wrap="square">
            <a:spAutoFit/>
          </a:bodyPr>
          <a:lstStyle/>
          <a:p>
            <a:pPr>
              <a:lnSpc>
                <a:spcPct val="85000"/>
              </a:lnSpc>
            </a:pPr>
            <a:r>
              <a:rPr lang="zh-CN" altLang="en-US" sz="3200" b="1" dirty="0">
                <a:latin typeface="Calibri" panose="020F0502020204030204" pitchFamily="34" charset="0"/>
                <a:cs typeface="Calibri" panose="020F0502020204030204" pitchFamily="34" charset="0"/>
              </a:rPr>
              <a:t>写作背景</a:t>
            </a:r>
            <a:endParaRPr lang="en-US" altLang="zh-CN" sz="3200" b="1" dirty="0">
              <a:latin typeface="Calibri" panose="020F0502020204030204" pitchFamily="34" charset="0"/>
              <a:cs typeface="Calibri" panose="020F0502020204030204" pitchFamily="34" charset="0"/>
            </a:endParaRPr>
          </a:p>
          <a:p>
            <a:pPr>
              <a:lnSpc>
                <a:spcPct val="85000"/>
              </a:lnSpc>
            </a:pPr>
            <a:r>
              <a:rPr lang="en-US" altLang="zh-CN" sz="3200" b="1" dirty="0">
                <a:latin typeface="Calibri" panose="020F0502020204030204" pitchFamily="34" charset="0"/>
                <a:cs typeface="Calibri" panose="020F0502020204030204" pitchFamily="34" charset="0"/>
              </a:rPr>
              <a:t>1. </a:t>
            </a:r>
            <a:r>
              <a:rPr lang="en-US" altLang="zh-CN" sz="3200" b="1" dirty="0">
                <a:solidFill>
                  <a:srgbClr val="FF0066"/>
                </a:solidFill>
                <a:latin typeface="Calibri" panose="020F0502020204030204" pitchFamily="34" charset="0"/>
                <a:cs typeface="Calibri" panose="020F0502020204030204" pitchFamily="34" charset="0"/>
              </a:rPr>
              <a:t>I’m more than glad to hear that</a:t>
            </a:r>
            <a:r>
              <a:rPr lang="en-US" altLang="zh-CN" sz="3200" b="1" dirty="0">
                <a:latin typeface="Calibri" panose="020F0502020204030204" pitchFamily="34" charset="0"/>
                <a:cs typeface="Calibri" panose="020F0502020204030204" pitchFamily="34" charset="0"/>
              </a:rPr>
              <a:t> you will come to our school as an English teacher.</a:t>
            </a:r>
            <a:endParaRPr lang="en-US" altLang="zh-CN" sz="3200" b="1" dirty="0">
              <a:latin typeface="Calibri" panose="020F0502020204030204" pitchFamily="34" charset="0"/>
              <a:cs typeface="Calibri" panose="020F0502020204030204" pitchFamily="34" charset="0"/>
            </a:endParaRPr>
          </a:p>
          <a:p>
            <a:pPr>
              <a:lnSpc>
                <a:spcPct val="85000"/>
              </a:lnSpc>
            </a:pPr>
            <a:r>
              <a:rPr lang="en-US" altLang="zh-CN" sz="3200" b="1" dirty="0">
                <a:latin typeface="Calibri" panose="020F0502020204030204" pitchFamily="34" charset="0"/>
                <a:cs typeface="Calibri" panose="020F0502020204030204" pitchFamily="34" charset="0"/>
              </a:rPr>
              <a:t>2. </a:t>
            </a:r>
            <a:r>
              <a:rPr lang="en-US" altLang="zh-CN" sz="3200" b="1" dirty="0">
                <a:solidFill>
                  <a:srgbClr val="FF0066"/>
                </a:solidFill>
                <a:latin typeface="Calibri" panose="020F0502020204030204" pitchFamily="34" charset="0"/>
                <a:cs typeface="Calibri" panose="020F0502020204030204" pitchFamily="34" charset="0"/>
              </a:rPr>
              <a:t>We are thrilled about the fact that</a:t>
            </a:r>
            <a:r>
              <a:rPr lang="en-US" altLang="zh-CN" sz="3200" b="1" dirty="0">
                <a:latin typeface="Calibri" panose="020F0502020204030204" pitchFamily="34" charset="0"/>
                <a:cs typeface="Calibri" panose="020F0502020204030204" pitchFamily="34" charset="0"/>
              </a:rPr>
              <a:t> you are coming to teach in our school.</a:t>
            </a:r>
            <a:endParaRPr lang="en-US" altLang="zh-CN" sz="3200" b="1" dirty="0">
              <a:latin typeface="Calibri" panose="020F0502020204030204" pitchFamily="34" charset="0"/>
              <a:cs typeface="Calibri" panose="020F0502020204030204" pitchFamily="34" charset="0"/>
            </a:endParaRPr>
          </a:p>
          <a:p>
            <a:pPr>
              <a:lnSpc>
                <a:spcPct val="85000"/>
              </a:lnSpc>
            </a:pPr>
            <a:r>
              <a:rPr lang="en-US" altLang="zh-CN" sz="3200" b="1" dirty="0">
                <a:latin typeface="Calibri" panose="020F0502020204030204" pitchFamily="34" charset="0"/>
                <a:cs typeface="Calibri" panose="020F0502020204030204" pitchFamily="34" charset="0"/>
              </a:rPr>
              <a:t>3. </a:t>
            </a:r>
            <a:r>
              <a:rPr lang="en-US" altLang="zh-CN" sz="3200" b="1" dirty="0">
                <a:solidFill>
                  <a:srgbClr val="FF0066"/>
                </a:solidFill>
                <a:latin typeface="Calibri" panose="020F0502020204030204" pitchFamily="34" charset="0"/>
                <a:cs typeface="Calibri" panose="020F0502020204030204" pitchFamily="34" charset="0"/>
              </a:rPr>
              <a:t>On behalf of</a:t>
            </a:r>
            <a:r>
              <a:rPr lang="en-US" altLang="zh-CN" sz="3200" b="1" dirty="0">
                <a:latin typeface="Calibri" panose="020F0502020204030204" pitchFamily="34" charset="0"/>
                <a:cs typeface="Calibri" panose="020F0502020204030204" pitchFamily="34" charset="0"/>
              </a:rPr>
              <a:t> our school/</a:t>
            </a:r>
            <a:r>
              <a:rPr lang="en-US" altLang="zh-CN" sz="3200" b="1" dirty="0">
                <a:solidFill>
                  <a:srgbClr val="FF0066"/>
                </a:solidFill>
                <a:latin typeface="Calibri" panose="020F0502020204030204" pitchFamily="34" charset="0"/>
                <a:cs typeface="Calibri" panose="020F0502020204030204" pitchFamily="34" charset="0"/>
              </a:rPr>
              <a:t>Representing</a:t>
            </a:r>
            <a:r>
              <a:rPr lang="en-US" altLang="zh-CN" sz="3200" b="1" dirty="0">
                <a:latin typeface="Calibri" panose="020F0502020204030204" pitchFamily="34" charset="0"/>
                <a:cs typeface="Calibri" panose="020F0502020204030204" pitchFamily="34" charset="0"/>
              </a:rPr>
              <a:t> our school, I would like to </a:t>
            </a:r>
            <a:r>
              <a:rPr lang="en-US" altLang="zh-CN" sz="3200" b="1" dirty="0">
                <a:solidFill>
                  <a:srgbClr val="FF0066"/>
                </a:solidFill>
                <a:latin typeface="Calibri" panose="020F0502020204030204" pitchFamily="34" charset="0"/>
                <a:cs typeface="Calibri" panose="020F0502020204030204" pitchFamily="34" charset="0"/>
              </a:rPr>
              <a:t>extend my sincere/heart-felt/warm welcome to your</a:t>
            </a:r>
            <a:r>
              <a:rPr lang="en-US" altLang="zh-CN" sz="3200" b="1" dirty="0">
                <a:latin typeface="Calibri" panose="020F0502020204030204" pitchFamily="34" charset="0"/>
                <a:cs typeface="Calibri" panose="020F0502020204030204" pitchFamily="34" charset="0"/>
              </a:rPr>
              <a:t>.</a:t>
            </a:r>
            <a:endParaRPr lang="en-US" altLang="zh-CN" sz="3200" b="1" dirty="0">
              <a:latin typeface="Calibri" panose="020F0502020204030204" pitchFamily="34" charset="0"/>
              <a:cs typeface="Calibri" panose="020F0502020204030204" pitchFamily="34" charset="0"/>
            </a:endParaRPr>
          </a:p>
        </p:txBody>
      </p:sp>
      <p:pic>
        <p:nvPicPr>
          <p:cNvPr id="9" name="图片 8" descr="水印"/>
          <p:cNvPicPr>
            <a:picLocks noChangeAspect="1"/>
          </p:cNvPicPr>
          <p:nvPr/>
        </p:nvPicPr>
        <p:blipFill>
          <a:blip r:embed="rId1"/>
          <a:stretch>
            <a:fillRect/>
          </a:stretch>
        </p:blipFill>
        <p:spPr>
          <a:xfrm>
            <a:off x="6915150" y="63500"/>
            <a:ext cx="5173345" cy="1674495"/>
          </a:xfrm>
          <a:prstGeom prst="rect">
            <a:avLst/>
          </a:prstGeom>
        </p:spPr>
      </p:pic>
    </p:spTree>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randombar(horizont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randombar(horizontal)">
                                      <p:cBhvr>
                                        <p:cTn id="12" dur="5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37" presetClass="exit" presetSubtype="0" fill="hold" grpId="1" nodeType="clickEffect">
                                  <p:stCondLst>
                                    <p:cond delay="0"/>
                                  </p:stCondLst>
                                  <p:childTnLst>
                                    <p:animEffect transition="out" filter="fade">
                                      <p:cBhvr>
                                        <p:cTn id="16" dur="1000"/>
                                        <p:tgtEl>
                                          <p:spTgt spid="17"/>
                                        </p:tgtEl>
                                      </p:cBhvr>
                                    </p:animEffect>
                                    <p:anim calcmode="lin" valueType="num">
                                      <p:cBhvr>
                                        <p:cTn id="17" dur="1000"/>
                                        <p:tgtEl>
                                          <p:spTgt spid="17"/>
                                        </p:tgtEl>
                                        <p:attrNameLst>
                                          <p:attrName>ppt_x</p:attrName>
                                        </p:attrNameLst>
                                      </p:cBhvr>
                                      <p:tavLst>
                                        <p:tav tm="0">
                                          <p:val>
                                            <p:strVal val="ppt_x"/>
                                          </p:val>
                                        </p:tav>
                                        <p:tav tm="100000">
                                          <p:val>
                                            <p:strVal val="ppt_x"/>
                                          </p:val>
                                        </p:tav>
                                      </p:tavLst>
                                    </p:anim>
                                    <p:anim calcmode="lin" valueType="num">
                                      <p:cBhvr>
                                        <p:cTn id="18" dur="100" decel="100000"/>
                                        <p:tgtEl>
                                          <p:spTgt spid="17"/>
                                        </p:tgtEl>
                                        <p:attrNameLst>
                                          <p:attrName>ppt_y</p:attrName>
                                        </p:attrNameLst>
                                      </p:cBhvr>
                                      <p:tavLst>
                                        <p:tav tm="0">
                                          <p:val>
                                            <p:strVal val="ppt_y"/>
                                          </p:val>
                                        </p:tav>
                                        <p:tav tm="100000">
                                          <p:val>
                                            <p:strVal val="ppt_y-.03"/>
                                          </p:val>
                                        </p:tav>
                                      </p:tavLst>
                                    </p:anim>
                                    <p:anim calcmode="lin" valueType="num">
                                      <p:cBhvr>
                                        <p:cTn id="19" dur="900" accel="100000">
                                          <p:stCondLst>
                                            <p:cond delay="100"/>
                                          </p:stCondLst>
                                        </p:cTn>
                                        <p:tgtEl>
                                          <p:spTgt spid="17"/>
                                        </p:tgtEl>
                                        <p:attrNameLst>
                                          <p:attrName>ppt_y</p:attrName>
                                        </p:attrNameLst>
                                      </p:cBhvr>
                                      <p:tavLst>
                                        <p:tav tm="0">
                                          <p:val>
                                            <p:strVal val="ppt_y"/>
                                          </p:val>
                                        </p:tav>
                                        <p:tav tm="100000">
                                          <p:val>
                                            <p:strVal val="ppt_y+1"/>
                                          </p:val>
                                        </p:tav>
                                      </p:tavLst>
                                    </p:anim>
                                    <p:set>
                                      <p:cBhvr>
                                        <p:cTn id="20" dur="1" fill="hold">
                                          <p:stCondLst>
                                            <p:cond delay="999"/>
                                          </p:stCondLst>
                                        </p:cTn>
                                        <p:tgtEl>
                                          <p:spTgt spid="17"/>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randombar(horizontal)">
                                      <p:cBhvr>
                                        <p:cTn id="25" dur="500"/>
                                        <p:tgtEl>
                                          <p:spTgt spid="13"/>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grpId="0" nodeType="clickEffect">
                                  <p:stCondLst>
                                    <p:cond delay="0"/>
                                  </p:stCondLst>
                                  <p:childTnLst>
                                    <p:set>
                                      <p:cBhvr>
                                        <p:cTn id="29" dur="1" fill="hold">
                                          <p:stCondLst>
                                            <p:cond delay="0"/>
                                          </p:stCondLst>
                                        </p:cTn>
                                        <p:tgtEl>
                                          <p:spTgt spid="16"/>
                                        </p:tgtEl>
                                        <p:attrNameLst>
                                          <p:attrName>style.visibility</p:attrName>
                                        </p:attrNameLst>
                                      </p:cBhvr>
                                      <p:to>
                                        <p:strVal val="visible"/>
                                      </p:to>
                                    </p:set>
                                    <p:animEffect transition="in" filter="randombar(horizontal)">
                                      <p:cBhvr>
                                        <p:cTn id="30"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P spid="16" grpId="0"/>
      <p:bldP spid="17" grpId="0"/>
      <p:bldP spid="17" grpId="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文本框 12289"/>
          <p:cNvSpPr txBox="1"/>
          <p:nvPr/>
        </p:nvSpPr>
        <p:spPr>
          <a:xfrm>
            <a:off x="283635" y="370480"/>
            <a:ext cx="10400408" cy="5521512"/>
          </a:xfrm>
          <a:prstGeom prst="rect">
            <a:avLst/>
          </a:prstGeom>
          <a:noFill/>
          <a:ln w="28575">
            <a:noFill/>
          </a:ln>
        </p:spPr>
        <p:txBody>
          <a:bodyPr wrap="square">
            <a:spAutoFit/>
          </a:bodyPr>
          <a:lstStyle/>
          <a:p>
            <a:pPr>
              <a:lnSpc>
                <a:spcPct val="90000"/>
              </a:lnSpc>
            </a:pPr>
            <a:r>
              <a:rPr lang="en-US" altLang="zh-CN" sz="2800" b="1" dirty="0">
                <a:latin typeface="Calibri" panose="020F0502020204030204" pitchFamily="34" charset="0"/>
                <a:cs typeface="Calibri" panose="020F0502020204030204" pitchFamily="34" charset="0"/>
              </a:rPr>
              <a:t>Dear Peter,</a:t>
            </a:r>
            <a:endParaRPr lang="en-US" altLang="zh-CN" sz="2800" b="1" dirty="0">
              <a:latin typeface="Calibri" panose="020F0502020204030204" pitchFamily="34" charset="0"/>
              <a:cs typeface="Calibri" panose="020F0502020204030204" pitchFamily="34" charset="0"/>
            </a:endParaRPr>
          </a:p>
          <a:p>
            <a:pPr>
              <a:lnSpc>
                <a:spcPct val="90000"/>
              </a:lnSpc>
            </a:pPr>
            <a:r>
              <a:rPr lang="en-US" altLang="zh-CN" sz="2800" b="1" dirty="0">
                <a:latin typeface="Calibri" panose="020F0502020204030204" pitchFamily="34" charset="0"/>
                <a:cs typeface="Calibri" panose="020F0502020204030204" pitchFamily="34" charset="0"/>
              </a:rPr>
              <a:t>    Li Hua, Chairman of the Student Union. </a:t>
            </a:r>
            <a:r>
              <a:rPr lang="en-US" altLang="zh-CN" sz="2800" b="1" dirty="0">
                <a:solidFill>
                  <a:schemeClr val="accent1"/>
                </a:solidFill>
                <a:latin typeface="Calibri" panose="020F0502020204030204" pitchFamily="34" charset="0"/>
                <a:cs typeface="Calibri" panose="020F0502020204030204" pitchFamily="34" charset="0"/>
              </a:rPr>
              <a:t>It’s great to hear that you are coming to teach in our school next semester. </a:t>
            </a:r>
            <a:r>
              <a:rPr lang="en-US" altLang="zh-CN" sz="2800" b="1" dirty="0">
                <a:solidFill>
                  <a:srgbClr val="FF0066"/>
                </a:solidFill>
                <a:latin typeface="Calibri" panose="020F0502020204030204" pitchFamily="34" charset="0"/>
                <a:cs typeface="Calibri" panose="020F0502020204030204" pitchFamily="34" charset="0"/>
              </a:rPr>
              <a:t>I’m writing to you to recommend Li Min, a Senior 3 student, to be your assistant.</a:t>
            </a:r>
            <a:endParaRPr lang="en-US" altLang="zh-CN" sz="2800" b="1" dirty="0">
              <a:solidFill>
                <a:srgbClr val="FF0066"/>
              </a:solidFill>
              <a:latin typeface="Calibri" panose="020F0502020204030204" pitchFamily="34" charset="0"/>
              <a:cs typeface="Calibri" panose="020F0502020204030204" pitchFamily="34" charset="0"/>
            </a:endParaRPr>
          </a:p>
          <a:p>
            <a:pPr>
              <a:lnSpc>
                <a:spcPct val="90000"/>
              </a:lnSpc>
            </a:pPr>
            <a:r>
              <a:rPr lang="en-US" altLang="zh-CN" sz="2800" b="1" dirty="0">
                <a:latin typeface="Calibri" panose="020F0502020204030204" pitchFamily="34" charset="0"/>
                <a:cs typeface="Calibri" panose="020F0502020204030204" pitchFamily="34" charset="0"/>
              </a:rPr>
              <a:t>    As a talented and deligent boy, he has outstanding performance in the school. Besides, he is skillful in using the computer and extremely fluent in English, which makes it easy for him to help you with your work. What matters most is that he is a warm-hearted and easygoing boy. And you will find he has a gift for communicating with others. So I’m sure he can be helpful in your work and life in China.</a:t>
            </a:r>
            <a:endParaRPr lang="en-US" altLang="zh-CN" sz="2800" b="1" dirty="0">
              <a:latin typeface="Calibri" panose="020F0502020204030204" pitchFamily="34" charset="0"/>
              <a:cs typeface="Calibri" panose="020F0502020204030204" pitchFamily="34" charset="0"/>
            </a:endParaRPr>
          </a:p>
          <a:p>
            <a:pPr>
              <a:lnSpc>
                <a:spcPct val="90000"/>
              </a:lnSpc>
            </a:pPr>
            <a:r>
              <a:rPr lang="en-US" altLang="zh-CN" sz="2800" b="1" dirty="0">
                <a:latin typeface="Calibri" panose="020F0502020204030204" pitchFamily="34" charset="0"/>
                <a:cs typeface="Calibri" panose="020F0502020204030204" pitchFamily="34" charset="0"/>
              </a:rPr>
              <a:t>    If you have any question about it, please contact me. Looking forward to your coming.</a:t>
            </a:r>
            <a:endParaRPr lang="en-US" altLang="zh-CN" sz="2800" b="1" dirty="0">
              <a:latin typeface="Calibri" panose="020F0502020204030204" pitchFamily="34" charset="0"/>
              <a:cs typeface="Calibri" panose="020F0502020204030204" pitchFamily="34" charset="0"/>
            </a:endParaRPr>
          </a:p>
          <a:p>
            <a:pPr>
              <a:lnSpc>
                <a:spcPct val="90000"/>
              </a:lnSpc>
            </a:pPr>
            <a:r>
              <a:rPr lang="en-US" altLang="zh-CN" sz="2800" b="1" dirty="0">
                <a:latin typeface="Calibri" panose="020F0502020204030204" pitchFamily="34" charset="0"/>
                <a:cs typeface="Calibri" panose="020F0502020204030204" pitchFamily="34" charset="0"/>
              </a:rPr>
              <a:t>                                                                           Yours sincerely</a:t>
            </a:r>
            <a:endParaRPr lang="en-US" altLang="zh-CN" sz="2800" b="1" dirty="0">
              <a:latin typeface="Calibri" panose="020F0502020204030204" pitchFamily="34" charset="0"/>
              <a:cs typeface="Calibri" panose="020F0502020204030204" pitchFamily="34" charset="0"/>
            </a:endParaRPr>
          </a:p>
          <a:p>
            <a:pPr>
              <a:lnSpc>
                <a:spcPct val="90000"/>
              </a:lnSpc>
            </a:pPr>
            <a:r>
              <a:rPr lang="en-US" altLang="zh-CN" sz="2800" b="1" dirty="0">
                <a:latin typeface="Calibri" panose="020F0502020204030204" pitchFamily="34" charset="0"/>
                <a:cs typeface="Calibri" panose="020F0502020204030204" pitchFamily="34" charset="0"/>
              </a:rPr>
              <a:t>                                                                               Li Hua</a:t>
            </a:r>
            <a:endParaRPr lang="en-US" altLang="zh-CN" sz="2800" b="1" dirty="0">
              <a:latin typeface="Calibri" panose="020F0502020204030204" pitchFamily="34" charset="0"/>
              <a:cs typeface="Calibri" panose="020F0502020204030204" pitchFamily="34" charset="0"/>
            </a:endParaRPr>
          </a:p>
        </p:txBody>
      </p:sp>
      <p:sp>
        <p:nvSpPr>
          <p:cNvPr id="12" name="文本框 12291"/>
          <p:cNvSpPr txBox="1"/>
          <p:nvPr/>
        </p:nvSpPr>
        <p:spPr>
          <a:xfrm>
            <a:off x="8523928" y="358448"/>
            <a:ext cx="1620957" cy="523220"/>
          </a:xfrm>
          <a:prstGeom prst="rect">
            <a:avLst/>
          </a:prstGeom>
          <a:noFill/>
          <a:ln w="28575">
            <a:noFill/>
          </a:ln>
        </p:spPr>
        <p:txBody>
          <a:bodyPr wrap="none" anchor="t">
            <a:spAutoFit/>
          </a:bodyPr>
          <a:lstStyle/>
          <a:p>
            <a:r>
              <a:rPr lang="zh-CN" altLang="en-US" sz="2800" b="1" dirty="0">
                <a:latin typeface="Calibri" panose="020F0502020204030204" pitchFamily="34" charset="0"/>
                <a:cs typeface="Calibri" panose="020F0502020204030204" pitchFamily="34" charset="0"/>
              </a:rPr>
              <a:t>写作背景</a:t>
            </a:r>
            <a:endParaRPr lang="zh-CN" altLang="en-US" sz="2800" b="1" dirty="0">
              <a:latin typeface="Calibri" panose="020F0502020204030204" pitchFamily="34" charset="0"/>
              <a:cs typeface="Calibri" panose="020F0502020204030204" pitchFamily="34" charset="0"/>
            </a:endParaRPr>
          </a:p>
        </p:txBody>
      </p:sp>
      <p:sp>
        <p:nvSpPr>
          <p:cNvPr id="14" name="文本框 12293"/>
          <p:cNvSpPr txBox="1"/>
          <p:nvPr/>
        </p:nvSpPr>
        <p:spPr>
          <a:xfrm>
            <a:off x="10248454" y="3794543"/>
            <a:ext cx="1620957" cy="523220"/>
          </a:xfrm>
          <a:prstGeom prst="rect">
            <a:avLst/>
          </a:prstGeom>
          <a:noFill/>
          <a:ln w="28575">
            <a:noFill/>
          </a:ln>
        </p:spPr>
        <p:txBody>
          <a:bodyPr wrap="none" anchor="t">
            <a:spAutoFit/>
          </a:bodyPr>
          <a:lstStyle/>
          <a:p>
            <a:r>
              <a:rPr lang="zh-CN" altLang="en-US" sz="2800" b="1" dirty="0">
                <a:latin typeface="Calibri" panose="020F0502020204030204" pitchFamily="34" charset="0"/>
                <a:cs typeface="Calibri" panose="020F0502020204030204" pitchFamily="34" charset="0"/>
              </a:rPr>
              <a:t>推荐理由</a:t>
            </a:r>
            <a:endParaRPr lang="zh-CN" altLang="en-US" sz="2800" b="1" dirty="0">
              <a:latin typeface="Calibri" panose="020F0502020204030204" pitchFamily="34" charset="0"/>
              <a:cs typeface="Calibri" panose="020F0502020204030204" pitchFamily="34" charset="0"/>
            </a:endParaRPr>
          </a:p>
        </p:txBody>
      </p:sp>
      <p:sp>
        <p:nvSpPr>
          <p:cNvPr id="15" name="矩形 14"/>
          <p:cNvSpPr/>
          <p:nvPr/>
        </p:nvSpPr>
        <p:spPr>
          <a:xfrm>
            <a:off x="341006" y="1997242"/>
            <a:ext cx="11441920" cy="3048000"/>
          </a:xfrm>
          <a:prstGeom prst="rect">
            <a:avLst/>
          </a:prstGeom>
          <a:solidFill>
            <a:schemeClr val="bg1"/>
          </a:solidFill>
          <a:ln w="28575" cap="flat" cmpd="sng">
            <a:solidFill>
              <a:srgbClr val="FF0066"/>
            </a:solidFill>
            <a:prstDash val="solid"/>
            <a:miter/>
            <a:headEnd type="none" w="med" len="med"/>
            <a:tailEnd type="none" w="med" len="med"/>
          </a:ln>
        </p:spPr>
        <p:txBody>
          <a:bodyPr/>
          <a:lstStyle/>
          <a:p>
            <a:endParaRPr lang="zh-CN" altLang="en-US" sz="2800" b="1">
              <a:latin typeface="Calibri" panose="020F0502020204030204" pitchFamily="34" charset="0"/>
              <a:cs typeface="Calibri" panose="020F0502020204030204" pitchFamily="34" charset="0"/>
            </a:endParaRPr>
          </a:p>
        </p:txBody>
      </p:sp>
      <p:sp>
        <p:nvSpPr>
          <p:cNvPr id="16" name="文本框 12296"/>
          <p:cNvSpPr txBox="1"/>
          <p:nvPr/>
        </p:nvSpPr>
        <p:spPr>
          <a:xfrm>
            <a:off x="1128296" y="2466976"/>
            <a:ext cx="8548249" cy="1815882"/>
          </a:xfrm>
          <a:prstGeom prst="rect">
            <a:avLst/>
          </a:prstGeom>
          <a:noFill/>
          <a:ln w="28575">
            <a:noFill/>
          </a:ln>
        </p:spPr>
        <p:txBody>
          <a:bodyPr wrap="square" anchor="t">
            <a:spAutoFit/>
          </a:bodyPr>
          <a:lstStyle/>
          <a:p>
            <a:r>
              <a:rPr lang="zh-CN" altLang="en-US" sz="2800" b="1" dirty="0">
                <a:latin typeface="Calibri" panose="020F0502020204030204" pitchFamily="34" charset="0"/>
                <a:cs typeface="Calibri" panose="020F0502020204030204" pitchFamily="34" charset="0"/>
              </a:rPr>
              <a:t>推荐理由：</a:t>
            </a:r>
            <a:endParaRPr lang="zh-CN" altLang="en-US" sz="2800" b="1" dirty="0">
              <a:latin typeface="Calibri" panose="020F0502020204030204" pitchFamily="34" charset="0"/>
              <a:cs typeface="Calibri" panose="020F0502020204030204" pitchFamily="34" charset="0"/>
            </a:endParaRPr>
          </a:p>
          <a:p>
            <a:r>
              <a:rPr lang="en-US" altLang="zh-CN" sz="2800" b="1" dirty="0">
                <a:latin typeface="Calibri" panose="020F0502020204030204" pitchFamily="34" charset="0"/>
                <a:cs typeface="Calibri" panose="020F0502020204030204" pitchFamily="34" charset="0"/>
              </a:rPr>
              <a:t>1. </a:t>
            </a:r>
            <a:r>
              <a:rPr lang="zh-CN" altLang="en-US" sz="2800" b="1" dirty="0">
                <a:latin typeface="Calibri" panose="020F0502020204030204" pitchFamily="34" charset="0"/>
                <a:cs typeface="Calibri" panose="020F0502020204030204" pitchFamily="34" charset="0"/>
              </a:rPr>
              <a:t>在校表现突出</a:t>
            </a:r>
            <a:endParaRPr lang="zh-CN" altLang="en-US" sz="2800" b="1" dirty="0">
              <a:latin typeface="Calibri" panose="020F0502020204030204" pitchFamily="34" charset="0"/>
              <a:cs typeface="Calibri" panose="020F0502020204030204" pitchFamily="34" charset="0"/>
            </a:endParaRPr>
          </a:p>
          <a:p>
            <a:r>
              <a:rPr lang="en-US" altLang="zh-CN" sz="2800" b="1" dirty="0">
                <a:latin typeface="Calibri" panose="020F0502020204030204" pitchFamily="34" charset="0"/>
                <a:cs typeface="Calibri" panose="020F0502020204030204" pitchFamily="34" charset="0"/>
              </a:rPr>
              <a:t>2. </a:t>
            </a:r>
            <a:r>
              <a:rPr lang="zh-CN" altLang="en-US" sz="2800" b="1" dirty="0">
                <a:latin typeface="Calibri" panose="020F0502020204030204" pitchFamily="34" charset="0"/>
                <a:cs typeface="Calibri" panose="020F0502020204030204" pitchFamily="34" charset="0"/>
              </a:rPr>
              <a:t>才能（英语口语好，能熟练使用电脑等）</a:t>
            </a:r>
            <a:endParaRPr lang="zh-CN" altLang="en-US" sz="2800" b="1" dirty="0">
              <a:latin typeface="Calibri" panose="020F0502020204030204" pitchFamily="34" charset="0"/>
              <a:cs typeface="Calibri" panose="020F0502020204030204" pitchFamily="34" charset="0"/>
            </a:endParaRPr>
          </a:p>
          <a:p>
            <a:r>
              <a:rPr lang="en-US" altLang="zh-CN" sz="2800" b="1" dirty="0">
                <a:latin typeface="Calibri" panose="020F0502020204030204" pitchFamily="34" charset="0"/>
                <a:cs typeface="Calibri" panose="020F0502020204030204" pitchFamily="34" charset="0"/>
              </a:rPr>
              <a:t>3. </a:t>
            </a:r>
            <a:r>
              <a:rPr lang="zh-CN" altLang="en-US" sz="2800" b="1" dirty="0">
                <a:latin typeface="Calibri" panose="020F0502020204030204" pitchFamily="34" charset="0"/>
                <a:cs typeface="Calibri" panose="020F0502020204030204" pitchFamily="34" charset="0"/>
              </a:rPr>
              <a:t>性格特征（勤奋好学，热心随和，善于与人沟通）</a:t>
            </a:r>
            <a:endParaRPr lang="zh-CN" altLang="en-US" sz="2800" b="1" dirty="0">
              <a:latin typeface="Calibri" panose="020F0502020204030204" pitchFamily="34" charset="0"/>
              <a:cs typeface="Calibri" panose="020F0502020204030204" pitchFamily="34" charset="0"/>
            </a:endParaRPr>
          </a:p>
        </p:txBody>
      </p:sp>
      <p:sp>
        <p:nvSpPr>
          <p:cNvPr id="13" name="文本框 12292"/>
          <p:cNvSpPr txBox="1"/>
          <p:nvPr/>
        </p:nvSpPr>
        <p:spPr>
          <a:xfrm>
            <a:off x="9873564" y="1412002"/>
            <a:ext cx="1620957" cy="523220"/>
          </a:xfrm>
          <a:prstGeom prst="rect">
            <a:avLst/>
          </a:prstGeom>
          <a:noFill/>
          <a:ln w="28575">
            <a:noFill/>
          </a:ln>
        </p:spPr>
        <p:txBody>
          <a:bodyPr wrap="none" anchor="t">
            <a:spAutoFit/>
          </a:bodyPr>
          <a:lstStyle/>
          <a:p>
            <a:r>
              <a:rPr lang="zh-CN" altLang="en-US" sz="2800" b="1" dirty="0">
                <a:latin typeface="Calibri" panose="020F0502020204030204" pitchFamily="34" charset="0"/>
                <a:cs typeface="Calibri" panose="020F0502020204030204" pitchFamily="34" charset="0"/>
              </a:rPr>
              <a:t>写作目的</a:t>
            </a:r>
            <a:endParaRPr lang="zh-CN" altLang="en-US" sz="2800" b="1" dirty="0">
              <a:latin typeface="Calibri" panose="020F0502020204030204" pitchFamily="34" charset="0"/>
              <a:cs typeface="Calibri" panose="020F0502020204030204" pitchFamily="34" charset="0"/>
            </a:endParaRPr>
          </a:p>
        </p:txBody>
      </p:sp>
      <p:pic>
        <p:nvPicPr>
          <p:cNvPr id="8" name="图片 7" descr="水印"/>
          <p:cNvPicPr>
            <a:picLocks noChangeAspect="1"/>
          </p:cNvPicPr>
          <p:nvPr/>
        </p:nvPicPr>
        <p:blipFill>
          <a:blip r:embed="rId1"/>
          <a:stretch>
            <a:fillRect/>
          </a:stretch>
        </p:blipFill>
        <p:spPr>
          <a:xfrm>
            <a:off x="6915150" y="63500"/>
            <a:ext cx="5173345" cy="1674495"/>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xit" presetSubtype="0" fill="hold" grpId="0" nodeType="clickEffect">
                                  <p:stCondLst>
                                    <p:cond delay="0"/>
                                  </p:stCondLst>
                                  <p:childTnLst>
                                    <p:animEffect transition="out" filter="fade">
                                      <p:cBhvr>
                                        <p:cTn id="6" dur="1000"/>
                                        <p:tgtEl>
                                          <p:spTgt spid="16"/>
                                        </p:tgtEl>
                                      </p:cBhvr>
                                    </p:animEffect>
                                    <p:anim calcmode="lin" valueType="num">
                                      <p:cBhvr>
                                        <p:cTn id="7" dur="1000"/>
                                        <p:tgtEl>
                                          <p:spTgt spid="16"/>
                                        </p:tgtEl>
                                        <p:attrNameLst>
                                          <p:attrName>ppt_x</p:attrName>
                                        </p:attrNameLst>
                                      </p:cBhvr>
                                      <p:tavLst>
                                        <p:tav tm="0">
                                          <p:val>
                                            <p:strVal val="ppt_x"/>
                                          </p:val>
                                        </p:tav>
                                        <p:tav tm="100000">
                                          <p:val>
                                            <p:strVal val="ppt_x"/>
                                          </p:val>
                                        </p:tav>
                                      </p:tavLst>
                                    </p:anim>
                                    <p:anim calcmode="lin" valueType="num">
                                      <p:cBhvr>
                                        <p:cTn id="8" dur="100" decel="100000"/>
                                        <p:tgtEl>
                                          <p:spTgt spid="16"/>
                                        </p:tgtEl>
                                        <p:attrNameLst>
                                          <p:attrName>ppt_y</p:attrName>
                                        </p:attrNameLst>
                                      </p:cBhvr>
                                      <p:tavLst>
                                        <p:tav tm="0">
                                          <p:val>
                                            <p:strVal val="ppt_y"/>
                                          </p:val>
                                        </p:tav>
                                        <p:tav tm="100000">
                                          <p:val>
                                            <p:strVal val="ppt_y-.03"/>
                                          </p:val>
                                        </p:tav>
                                      </p:tavLst>
                                    </p:anim>
                                    <p:anim calcmode="lin" valueType="num">
                                      <p:cBhvr>
                                        <p:cTn id="9" dur="900" accel="100000">
                                          <p:stCondLst>
                                            <p:cond delay="100"/>
                                          </p:stCondLst>
                                        </p:cTn>
                                        <p:tgtEl>
                                          <p:spTgt spid="16"/>
                                        </p:tgtEl>
                                        <p:attrNameLst>
                                          <p:attrName>ppt_y</p:attrName>
                                        </p:attrNameLst>
                                      </p:cBhvr>
                                      <p:tavLst>
                                        <p:tav tm="0">
                                          <p:val>
                                            <p:strVal val="ppt_y"/>
                                          </p:val>
                                        </p:tav>
                                        <p:tav tm="100000">
                                          <p:val>
                                            <p:strVal val="ppt_y+1"/>
                                          </p:val>
                                        </p:tav>
                                      </p:tavLst>
                                    </p:anim>
                                    <p:set>
                                      <p:cBhvr>
                                        <p:cTn id="10" dur="1" fill="hold">
                                          <p:stCondLst>
                                            <p:cond delay="999"/>
                                          </p:stCondLst>
                                        </p:cTn>
                                        <p:tgtEl>
                                          <p:spTgt spid="16"/>
                                        </p:tgtEl>
                                        <p:attrNameLst>
                                          <p:attrName>style.visibility</p:attrName>
                                        </p:attrNameLst>
                                      </p:cBhvr>
                                      <p:to>
                                        <p:strVal val="hidden"/>
                                      </p:to>
                                    </p:set>
                                  </p:childTnLst>
                                </p:cTn>
                              </p:par>
                              <p:par>
                                <p:cTn id="11" presetID="37" presetClass="exit" presetSubtype="0" fill="hold" nodeType="withEffect">
                                  <p:stCondLst>
                                    <p:cond delay="0"/>
                                  </p:stCondLst>
                                  <p:childTnLst>
                                    <p:animEffect transition="out" filter="fade">
                                      <p:cBhvr>
                                        <p:cTn id="12" dur="1000"/>
                                        <p:tgtEl>
                                          <p:spTgt spid="15"/>
                                        </p:tgtEl>
                                      </p:cBhvr>
                                    </p:animEffect>
                                    <p:anim calcmode="lin" valueType="num">
                                      <p:cBhvr>
                                        <p:cTn id="13" dur="1000"/>
                                        <p:tgtEl>
                                          <p:spTgt spid="15"/>
                                        </p:tgtEl>
                                        <p:attrNameLst>
                                          <p:attrName>ppt_x</p:attrName>
                                        </p:attrNameLst>
                                      </p:cBhvr>
                                      <p:tavLst>
                                        <p:tav tm="0">
                                          <p:val>
                                            <p:strVal val="ppt_x"/>
                                          </p:val>
                                        </p:tav>
                                        <p:tav tm="100000">
                                          <p:val>
                                            <p:strVal val="ppt_x"/>
                                          </p:val>
                                        </p:tav>
                                      </p:tavLst>
                                    </p:anim>
                                    <p:anim calcmode="lin" valueType="num">
                                      <p:cBhvr>
                                        <p:cTn id="14" dur="100" decel="100000"/>
                                        <p:tgtEl>
                                          <p:spTgt spid="15"/>
                                        </p:tgtEl>
                                        <p:attrNameLst>
                                          <p:attrName>ppt_y</p:attrName>
                                        </p:attrNameLst>
                                      </p:cBhvr>
                                      <p:tavLst>
                                        <p:tav tm="0">
                                          <p:val>
                                            <p:strVal val="ppt_y"/>
                                          </p:val>
                                        </p:tav>
                                        <p:tav tm="100000">
                                          <p:val>
                                            <p:strVal val="ppt_y-.03"/>
                                          </p:val>
                                        </p:tav>
                                      </p:tavLst>
                                    </p:anim>
                                    <p:anim calcmode="lin" valueType="num">
                                      <p:cBhvr>
                                        <p:cTn id="15" dur="900" accel="100000">
                                          <p:stCondLst>
                                            <p:cond delay="100"/>
                                          </p:stCondLst>
                                        </p:cTn>
                                        <p:tgtEl>
                                          <p:spTgt spid="15"/>
                                        </p:tgtEl>
                                        <p:attrNameLst>
                                          <p:attrName>ppt_y</p:attrName>
                                        </p:attrNameLst>
                                      </p:cBhvr>
                                      <p:tavLst>
                                        <p:tav tm="0">
                                          <p:val>
                                            <p:strVal val="ppt_y"/>
                                          </p:val>
                                        </p:tav>
                                        <p:tav tm="100000">
                                          <p:val>
                                            <p:strVal val="ppt_y+1"/>
                                          </p:val>
                                        </p:tav>
                                      </p:tavLst>
                                    </p:anim>
                                    <p:set>
                                      <p:cBhvr>
                                        <p:cTn id="16" dur="1" fill="hold">
                                          <p:stCondLst>
                                            <p:cond delay="999"/>
                                          </p:stCondLst>
                                        </p:cTn>
                                        <p:tgtEl>
                                          <p:spTgt spid="1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椭圆 54"/>
          <p:cNvSpPr/>
          <p:nvPr/>
        </p:nvSpPr>
        <p:spPr>
          <a:xfrm>
            <a:off x="3781396" y="1968949"/>
            <a:ext cx="4636869" cy="2402897"/>
          </a:xfrm>
          <a:custGeom>
            <a:avLst/>
            <a:gdLst>
              <a:gd name="connsiteX0" fmla="*/ 0 w 3439659"/>
              <a:gd name="connsiteY0" fmla="*/ 1719830 h 3439659"/>
              <a:gd name="connsiteX1" fmla="*/ 1719830 w 3439659"/>
              <a:gd name="connsiteY1" fmla="*/ 0 h 3439659"/>
              <a:gd name="connsiteX2" fmla="*/ 3439660 w 3439659"/>
              <a:gd name="connsiteY2" fmla="*/ 1719830 h 3439659"/>
              <a:gd name="connsiteX3" fmla="*/ 1719830 w 3439659"/>
              <a:gd name="connsiteY3" fmla="*/ 3439660 h 3439659"/>
              <a:gd name="connsiteX4" fmla="*/ 0 w 3439659"/>
              <a:gd name="connsiteY4" fmla="*/ 1719830 h 3439659"/>
              <a:gd name="connsiteX0-1" fmla="*/ 0 w 3487467"/>
              <a:gd name="connsiteY0-2" fmla="*/ 0 h 1719830"/>
              <a:gd name="connsiteX1-3" fmla="*/ 3439660 w 3487467"/>
              <a:gd name="connsiteY1-4" fmla="*/ 0 h 1719830"/>
              <a:gd name="connsiteX2-5" fmla="*/ 1719830 w 3487467"/>
              <a:gd name="connsiteY2-6" fmla="*/ 1719830 h 1719830"/>
              <a:gd name="connsiteX3-7" fmla="*/ 0 w 3487467"/>
              <a:gd name="connsiteY3-8" fmla="*/ 0 h 1719830"/>
              <a:gd name="connsiteX0-9" fmla="*/ 6132 w 3493599"/>
              <a:gd name="connsiteY0-10" fmla="*/ 130018 h 1849848"/>
              <a:gd name="connsiteX1-11" fmla="*/ 3445792 w 3493599"/>
              <a:gd name="connsiteY1-12" fmla="*/ 130018 h 1849848"/>
              <a:gd name="connsiteX2-13" fmla="*/ 1725962 w 3493599"/>
              <a:gd name="connsiteY2-14" fmla="*/ 1849848 h 1849848"/>
              <a:gd name="connsiteX3-15" fmla="*/ 6132 w 3493599"/>
              <a:gd name="connsiteY3-16" fmla="*/ 130018 h 1849848"/>
              <a:gd name="connsiteX0-17" fmla="*/ 6132 w 3493599"/>
              <a:gd name="connsiteY0-18" fmla="*/ 35412 h 1755242"/>
              <a:gd name="connsiteX1-19" fmla="*/ 3445792 w 3493599"/>
              <a:gd name="connsiteY1-20" fmla="*/ 35412 h 1755242"/>
              <a:gd name="connsiteX2-21" fmla="*/ 1725962 w 3493599"/>
              <a:gd name="connsiteY2-22" fmla="*/ 1755242 h 1755242"/>
              <a:gd name="connsiteX3-23" fmla="*/ 6132 w 3493599"/>
              <a:gd name="connsiteY3-24" fmla="*/ 35412 h 1755242"/>
              <a:gd name="connsiteX0-25" fmla="*/ 4377 w 3488420"/>
              <a:gd name="connsiteY0-26" fmla="*/ 11795 h 1772900"/>
              <a:gd name="connsiteX1-27" fmla="*/ 3450912 w 3488420"/>
              <a:gd name="connsiteY1-28" fmla="*/ 53046 h 1772900"/>
              <a:gd name="connsiteX2-29" fmla="*/ 1731082 w 3488420"/>
              <a:gd name="connsiteY2-30" fmla="*/ 1772876 h 1772900"/>
              <a:gd name="connsiteX3-31" fmla="*/ 4377 w 3488420"/>
              <a:gd name="connsiteY3-32" fmla="*/ 11795 h 1772900"/>
              <a:gd name="connsiteX0-33" fmla="*/ 39013 w 3522446"/>
              <a:gd name="connsiteY0-34" fmla="*/ 134148 h 1909003"/>
              <a:gd name="connsiteX1-35" fmla="*/ 3485548 w 3522446"/>
              <a:gd name="connsiteY1-36" fmla="*/ 175399 h 1909003"/>
              <a:gd name="connsiteX2-37" fmla="*/ 1738217 w 3522446"/>
              <a:gd name="connsiteY2-38" fmla="*/ 1908979 h 1909003"/>
              <a:gd name="connsiteX3-39" fmla="*/ 39013 w 3522446"/>
              <a:gd name="connsiteY3-40" fmla="*/ 134148 h 1909003"/>
              <a:gd name="connsiteX0-41" fmla="*/ 55067 w 3553265"/>
              <a:gd name="connsiteY0-42" fmla="*/ 134148 h 1909002"/>
              <a:gd name="connsiteX1-43" fmla="*/ 3501602 w 3553265"/>
              <a:gd name="connsiteY1-44" fmla="*/ 175399 h 1909002"/>
              <a:gd name="connsiteX2-45" fmla="*/ 1754271 w 3553265"/>
              <a:gd name="connsiteY2-46" fmla="*/ 1908979 h 1909002"/>
              <a:gd name="connsiteX3-47" fmla="*/ 55067 w 3553265"/>
              <a:gd name="connsiteY3-48" fmla="*/ 134148 h 1909002"/>
              <a:gd name="connsiteX0-49" fmla="*/ 39426 w 3502160"/>
              <a:gd name="connsiteY0-50" fmla="*/ 134148 h 1909003"/>
              <a:gd name="connsiteX1-51" fmla="*/ 3465335 w 3502160"/>
              <a:gd name="connsiteY1-52" fmla="*/ 175399 h 1909003"/>
              <a:gd name="connsiteX2-53" fmla="*/ 1718004 w 3502160"/>
              <a:gd name="connsiteY2-54" fmla="*/ 1908979 h 1909003"/>
              <a:gd name="connsiteX3-55" fmla="*/ 39426 w 3502160"/>
              <a:gd name="connsiteY3-56" fmla="*/ 134148 h 1909003"/>
              <a:gd name="connsiteX0-57" fmla="*/ 8999 w 3471733"/>
              <a:gd name="connsiteY0-58" fmla="*/ 21578 h 1796433"/>
              <a:gd name="connsiteX1-59" fmla="*/ 3434908 w 3471733"/>
              <a:gd name="connsiteY1-60" fmla="*/ 62829 h 1796433"/>
              <a:gd name="connsiteX2-61" fmla="*/ 1687577 w 3471733"/>
              <a:gd name="connsiteY2-62" fmla="*/ 1796409 h 1796433"/>
              <a:gd name="connsiteX3-63" fmla="*/ 8999 w 3471733"/>
              <a:gd name="connsiteY3-64" fmla="*/ 21578 h 1796433"/>
              <a:gd name="connsiteX0-65" fmla="*/ 39425 w 3502159"/>
              <a:gd name="connsiteY0-66" fmla="*/ 135675 h 1931154"/>
              <a:gd name="connsiteX1-67" fmla="*/ 3465334 w 3502159"/>
              <a:gd name="connsiteY1-68" fmla="*/ 176926 h 1931154"/>
              <a:gd name="connsiteX2-69" fmla="*/ 1718003 w 3502159"/>
              <a:gd name="connsiteY2-70" fmla="*/ 1931131 h 1931154"/>
              <a:gd name="connsiteX3-71" fmla="*/ 39425 w 3502159"/>
              <a:gd name="connsiteY3-72" fmla="*/ 135675 h 1931154"/>
              <a:gd name="connsiteX0-73" fmla="*/ 7276 w 3470010"/>
              <a:gd name="connsiteY0-74" fmla="*/ 26065 h 1821544"/>
              <a:gd name="connsiteX1-75" fmla="*/ 3433185 w 3470010"/>
              <a:gd name="connsiteY1-76" fmla="*/ 67316 h 1821544"/>
              <a:gd name="connsiteX2-77" fmla="*/ 1685854 w 3470010"/>
              <a:gd name="connsiteY2-78" fmla="*/ 1821521 h 1821544"/>
              <a:gd name="connsiteX3-79" fmla="*/ 7276 w 3470010"/>
              <a:gd name="connsiteY3-80" fmla="*/ 26065 h 1821544"/>
              <a:gd name="connsiteX0-81" fmla="*/ 12669 w 3492943"/>
              <a:gd name="connsiteY0-82" fmla="*/ 26065 h 1822469"/>
              <a:gd name="connsiteX1-83" fmla="*/ 3438578 w 3492943"/>
              <a:gd name="connsiteY1-84" fmla="*/ 67316 h 1822469"/>
              <a:gd name="connsiteX2-85" fmla="*/ 1691247 w 3492943"/>
              <a:gd name="connsiteY2-86" fmla="*/ 1821521 h 1822469"/>
              <a:gd name="connsiteX3-87" fmla="*/ 12669 w 3492943"/>
              <a:gd name="connsiteY3-88" fmla="*/ 26065 h 1822469"/>
              <a:gd name="connsiteX0-89" fmla="*/ 48756 w 3529030"/>
              <a:gd name="connsiteY0-90" fmla="*/ 3139 h 1799516"/>
              <a:gd name="connsiteX1-91" fmla="*/ 3474665 w 3529030"/>
              <a:gd name="connsiteY1-92" fmla="*/ 44390 h 1799516"/>
              <a:gd name="connsiteX2-93" fmla="*/ 1727334 w 3529030"/>
              <a:gd name="connsiteY2-94" fmla="*/ 1798595 h 1799516"/>
              <a:gd name="connsiteX3-95" fmla="*/ 48756 w 3529030"/>
              <a:gd name="connsiteY3-96" fmla="*/ 3139 h 1799516"/>
              <a:gd name="connsiteX0-97" fmla="*/ 48756 w 3529030"/>
              <a:gd name="connsiteY0-98" fmla="*/ 5796 h 1802173"/>
              <a:gd name="connsiteX1-99" fmla="*/ 3474665 w 3529030"/>
              <a:gd name="connsiteY1-100" fmla="*/ 47047 h 1802173"/>
              <a:gd name="connsiteX2-101" fmla="*/ 1727334 w 3529030"/>
              <a:gd name="connsiteY2-102" fmla="*/ 1801252 h 1802173"/>
              <a:gd name="connsiteX3-103" fmla="*/ 48756 w 3529030"/>
              <a:gd name="connsiteY3-104" fmla="*/ 5796 h 1802173"/>
              <a:gd name="connsiteX0-105" fmla="*/ 48756 w 3477652"/>
              <a:gd name="connsiteY0-106" fmla="*/ 5796 h 1802173"/>
              <a:gd name="connsiteX1-107" fmla="*/ 3474665 w 3477652"/>
              <a:gd name="connsiteY1-108" fmla="*/ 47047 h 1802173"/>
              <a:gd name="connsiteX2-109" fmla="*/ 1727334 w 3477652"/>
              <a:gd name="connsiteY2-110" fmla="*/ 1801252 h 1802173"/>
              <a:gd name="connsiteX3-111" fmla="*/ 48756 w 3477652"/>
              <a:gd name="connsiteY3-112" fmla="*/ 5796 h 1802173"/>
            </a:gdLst>
            <a:ahLst/>
            <a:cxnLst>
              <a:cxn ang="0">
                <a:pos x="connsiteX0-105" y="connsiteY0-106"/>
              </a:cxn>
              <a:cxn ang="0">
                <a:pos x="connsiteX1-107" y="connsiteY1-108"/>
              </a:cxn>
              <a:cxn ang="0">
                <a:pos x="connsiteX2-109" y="connsiteY2-110"/>
              </a:cxn>
              <a:cxn ang="0">
                <a:pos x="connsiteX3-111" y="connsiteY3-112"/>
              </a:cxn>
            </a:cxnLst>
            <a:rect l="l" t="t" r="r" b="b"/>
            <a:pathLst>
              <a:path w="3477652" h="1802173">
                <a:moveTo>
                  <a:pt x="48756" y="5796"/>
                </a:moveTo>
                <a:cubicBezTo>
                  <a:pt x="305602" y="15937"/>
                  <a:pt x="3181151" y="-33335"/>
                  <a:pt x="3474665" y="47047"/>
                </a:cubicBezTo>
                <a:cubicBezTo>
                  <a:pt x="3527547" y="271809"/>
                  <a:pt x="2875835" y="1753126"/>
                  <a:pt x="1727334" y="1801252"/>
                </a:cubicBezTo>
                <a:cubicBezTo>
                  <a:pt x="578833" y="1849378"/>
                  <a:pt x="-208090" y="-4345"/>
                  <a:pt x="48756" y="5796"/>
                </a:cubicBezTo>
                <a:close/>
              </a:path>
            </a:pathLst>
          </a:custGeom>
          <a:no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latin typeface="+mj-ea"/>
              <a:ea typeface="+mj-ea"/>
            </a:endParaRPr>
          </a:p>
        </p:txBody>
      </p:sp>
      <p:sp>
        <p:nvSpPr>
          <p:cNvPr id="3" name="TextBox 3"/>
          <p:cNvSpPr txBox="1"/>
          <p:nvPr/>
        </p:nvSpPr>
        <p:spPr>
          <a:xfrm>
            <a:off x="556743" y="1889011"/>
            <a:ext cx="2810385" cy="646331"/>
          </a:xfrm>
          <a:prstGeom prst="rect">
            <a:avLst/>
          </a:prstGeom>
          <a:noFill/>
        </p:spPr>
        <p:txBody>
          <a:bodyPr wrap="none" rtlCol="0">
            <a:spAutoFit/>
          </a:bodyPr>
          <a:lstStyle/>
          <a:p>
            <a:pPr algn="ctr"/>
            <a:r>
              <a:rPr lang="en-US" altLang="zh-CN" sz="3600" b="1" dirty="0">
                <a:latin typeface="Berlin Sans FB Demi" panose="020E0802020502020306" pitchFamily="34" charset="0"/>
                <a:ea typeface="+mj-ea"/>
              </a:rPr>
              <a:t>performance</a:t>
            </a:r>
            <a:endParaRPr lang="zh-CN" altLang="en-US" sz="3600" b="1" dirty="0">
              <a:latin typeface="Berlin Sans FB Demi" panose="020E0802020502020306" pitchFamily="34" charset="0"/>
              <a:ea typeface="+mj-ea"/>
            </a:endParaRPr>
          </a:p>
        </p:txBody>
      </p:sp>
      <p:cxnSp>
        <p:nvCxnSpPr>
          <p:cNvPr id="4" name="直接连接符 3"/>
          <p:cNvCxnSpPr/>
          <p:nvPr/>
        </p:nvCxnSpPr>
        <p:spPr>
          <a:xfrm flipV="1">
            <a:off x="3518698" y="1963640"/>
            <a:ext cx="2551903" cy="28307"/>
          </a:xfrm>
          <a:prstGeom prst="line">
            <a:avLst/>
          </a:prstGeom>
          <a:ln w="762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 name="直接连接符 4"/>
          <p:cNvCxnSpPr/>
          <p:nvPr/>
        </p:nvCxnSpPr>
        <p:spPr>
          <a:xfrm flipV="1">
            <a:off x="4071736" y="1963640"/>
            <a:ext cx="1998864" cy="1405789"/>
          </a:xfrm>
          <a:prstGeom prst="line">
            <a:avLst/>
          </a:prstGeom>
          <a:ln w="762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 name="直接连接符 5"/>
          <p:cNvCxnSpPr/>
          <p:nvPr/>
        </p:nvCxnSpPr>
        <p:spPr>
          <a:xfrm flipV="1">
            <a:off x="5235517" y="1963641"/>
            <a:ext cx="835083" cy="2372619"/>
          </a:xfrm>
          <a:prstGeom prst="line">
            <a:avLst/>
          </a:prstGeom>
          <a:ln w="762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 name="直接连接符 6"/>
          <p:cNvCxnSpPr/>
          <p:nvPr/>
        </p:nvCxnSpPr>
        <p:spPr>
          <a:xfrm flipH="1" flipV="1">
            <a:off x="6070602" y="1963642"/>
            <a:ext cx="894095" cy="2289535"/>
          </a:xfrm>
          <a:prstGeom prst="line">
            <a:avLst/>
          </a:prstGeom>
          <a:ln w="762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 name="直接连接符 7"/>
          <p:cNvCxnSpPr/>
          <p:nvPr/>
        </p:nvCxnSpPr>
        <p:spPr>
          <a:xfrm flipH="1" flipV="1">
            <a:off x="6070600" y="1963640"/>
            <a:ext cx="1953653" cy="1405789"/>
          </a:xfrm>
          <a:prstGeom prst="line">
            <a:avLst/>
          </a:prstGeom>
          <a:ln w="762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9" name="直接连接符 8"/>
          <p:cNvCxnSpPr/>
          <p:nvPr/>
        </p:nvCxnSpPr>
        <p:spPr>
          <a:xfrm>
            <a:off x="6070600" y="1963639"/>
            <a:ext cx="2481712" cy="18408"/>
          </a:xfrm>
          <a:prstGeom prst="line">
            <a:avLst/>
          </a:prstGeom>
          <a:ln w="762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0" name="椭圆 9"/>
          <p:cNvSpPr/>
          <p:nvPr/>
        </p:nvSpPr>
        <p:spPr>
          <a:xfrm>
            <a:off x="3805876" y="2839008"/>
            <a:ext cx="880176" cy="880176"/>
          </a:xfrm>
          <a:prstGeom prst="ellipse">
            <a:avLst/>
          </a:prstGeom>
          <a:solidFill>
            <a:schemeClr val="accent2"/>
          </a:solidFill>
          <a:ln>
            <a:noFill/>
          </a:ln>
          <a:effectLst>
            <a:outerShdw blurRad="444500" dist="254000" dir="8100000" algn="tr"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latin typeface="+mj-ea"/>
              <a:ea typeface="+mj-ea"/>
            </a:endParaRPr>
          </a:p>
        </p:txBody>
      </p:sp>
      <p:sp>
        <p:nvSpPr>
          <p:cNvPr id="11" name="椭圆 10"/>
          <p:cNvSpPr/>
          <p:nvPr/>
        </p:nvSpPr>
        <p:spPr>
          <a:xfrm>
            <a:off x="4847861" y="3813088"/>
            <a:ext cx="880176" cy="880176"/>
          </a:xfrm>
          <a:prstGeom prst="ellipse">
            <a:avLst/>
          </a:prstGeom>
          <a:solidFill>
            <a:schemeClr val="accent1"/>
          </a:solidFill>
          <a:ln>
            <a:noFill/>
          </a:ln>
          <a:effectLst>
            <a:outerShdw blurRad="444500" dist="254000" dir="8100000" algn="tr"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latin typeface="+mj-ea"/>
              <a:ea typeface="+mj-ea"/>
            </a:endParaRPr>
          </a:p>
        </p:txBody>
      </p:sp>
      <p:sp>
        <p:nvSpPr>
          <p:cNvPr id="12" name="椭圆 11"/>
          <p:cNvSpPr/>
          <p:nvPr/>
        </p:nvSpPr>
        <p:spPr>
          <a:xfrm>
            <a:off x="6517648" y="3768103"/>
            <a:ext cx="880176" cy="880176"/>
          </a:xfrm>
          <a:prstGeom prst="ellipse">
            <a:avLst/>
          </a:prstGeom>
          <a:solidFill>
            <a:schemeClr val="accent2"/>
          </a:solidFill>
          <a:ln>
            <a:noFill/>
          </a:ln>
          <a:effectLst>
            <a:outerShdw blurRad="444500" dist="254000" dir="8100000" algn="tr"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latin typeface="+mj-ea"/>
              <a:ea typeface="+mj-ea"/>
            </a:endParaRPr>
          </a:p>
        </p:txBody>
      </p:sp>
      <p:sp>
        <p:nvSpPr>
          <p:cNvPr id="13" name="椭圆 12"/>
          <p:cNvSpPr/>
          <p:nvPr/>
        </p:nvSpPr>
        <p:spPr>
          <a:xfrm>
            <a:off x="7522237" y="2709863"/>
            <a:ext cx="880176" cy="880176"/>
          </a:xfrm>
          <a:prstGeom prst="ellipse">
            <a:avLst/>
          </a:prstGeom>
          <a:solidFill>
            <a:schemeClr val="accent1"/>
          </a:solidFill>
          <a:ln>
            <a:noFill/>
          </a:ln>
          <a:effectLst>
            <a:outerShdw blurRad="444500" dist="254000" dir="8100000" algn="tr"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latin typeface="+mj-ea"/>
              <a:ea typeface="+mj-ea"/>
            </a:endParaRPr>
          </a:p>
        </p:txBody>
      </p:sp>
      <p:sp>
        <p:nvSpPr>
          <p:cNvPr id="14" name="椭圆 13"/>
          <p:cNvSpPr/>
          <p:nvPr/>
        </p:nvSpPr>
        <p:spPr>
          <a:xfrm>
            <a:off x="7920203" y="1552909"/>
            <a:ext cx="880176" cy="880176"/>
          </a:xfrm>
          <a:prstGeom prst="ellipse">
            <a:avLst/>
          </a:prstGeom>
          <a:solidFill>
            <a:schemeClr val="accent2"/>
          </a:solidFill>
          <a:ln>
            <a:noFill/>
          </a:ln>
          <a:effectLst>
            <a:outerShdw blurRad="444500" dist="254000" dir="8100000" algn="tr"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latin typeface="+mj-ea"/>
              <a:ea typeface="+mj-ea"/>
            </a:endParaRPr>
          </a:p>
        </p:txBody>
      </p:sp>
      <p:sp>
        <p:nvSpPr>
          <p:cNvPr id="15" name="椭圆 14"/>
          <p:cNvSpPr/>
          <p:nvPr/>
        </p:nvSpPr>
        <p:spPr>
          <a:xfrm>
            <a:off x="3431587" y="1537705"/>
            <a:ext cx="880176" cy="880176"/>
          </a:xfrm>
          <a:prstGeom prst="ellipse">
            <a:avLst/>
          </a:prstGeom>
          <a:solidFill>
            <a:schemeClr val="accent1"/>
          </a:solidFill>
          <a:ln>
            <a:noFill/>
          </a:ln>
          <a:effectLst>
            <a:outerShdw blurRad="444500" dist="254000" dir="8100000" algn="tr"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latin typeface="+mj-ea"/>
              <a:ea typeface="+mj-ea"/>
            </a:endParaRPr>
          </a:p>
        </p:txBody>
      </p:sp>
      <p:sp>
        <p:nvSpPr>
          <p:cNvPr id="17" name="TextBox 17"/>
          <p:cNvSpPr txBox="1"/>
          <p:nvPr/>
        </p:nvSpPr>
        <p:spPr>
          <a:xfrm>
            <a:off x="1783736" y="3279096"/>
            <a:ext cx="1527982" cy="646331"/>
          </a:xfrm>
          <a:prstGeom prst="rect">
            <a:avLst/>
          </a:prstGeom>
          <a:noFill/>
        </p:spPr>
        <p:txBody>
          <a:bodyPr wrap="none" rtlCol="0">
            <a:spAutoFit/>
          </a:bodyPr>
          <a:lstStyle/>
          <a:p>
            <a:pPr algn="ctr"/>
            <a:r>
              <a:rPr lang="en-US" altLang="zh-CN" sz="3600" b="1" dirty="0">
                <a:latin typeface="Berlin Sans FB Demi" panose="020E0802020502020306" pitchFamily="34" charset="0"/>
                <a:ea typeface="+mj-ea"/>
              </a:rPr>
              <a:t>ability</a:t>
            </a:r>
            <a:endParaRPr lang="zh-CN" altLang="en-US" sz="3600" b="1" dirty="0">
              <a:latin typeface="Berlin Sans FB Demi" panose="020E0802020502020306" pitchFamily="34" charset="0"/>
              <a:ea typeface="+mj-ea"/>
            </a:endParaRPr>
          </a:p>
        </p:txBody>
      </p:sp>
      <p:sp>
        <p:nvSpPr>
          <p:cNvPr id="19" name="TextBox 19"/>
          <p:cNvSpPr txBox="1"/>
          <p:nvPr/>
        </p:nvSpPr>
        <p:spPr>
          <a:xfrm>
            <a:off x="3204743" y="4645326"/>
            <a:ext cx="2483373" cy="646331"/>
          </a:xfrm>
          <a:prstGeom prst="rect">
            <a:avLst/>
          </a:prstGeom>
          <a:noFill/>
        </p:spPr>
        <p:txBody>
          <a:bodyPr wrap="none" rtlCol="0">
            <a:spAutoFit/>
          </a:bodyPr>
          <a:lstStyle/>
          <a:p>
            <a:pPr algn="ctr"/>
            <a:r>
              <a:rPr lang="en-US" altLang="zh-CN" sz="3600" b="1" dirty="0">
                <a:latin typeface="Berlin Sans FB Demi" panose="020E0802020502020306" pitchFamily="34" charset="0"/>
                <a:ea typeface="+mj-ea"/>
              </a:rPr>
              <a:t>personality</a:t>
            </a:r>
            <a:endParaRPr lang="zh-CN" altLang="en-US" sz="3600" b="1" dirty="0">
              <a:latin typeface="Berlin Sans FB Demi" panose="020E0802020502020306" pitchFamily="34" charset="0"/>
              <a:ea typeface="+mj-ea"/>
            </a:endParaRPr>
          </a:p>
        </p:txBody>
      </p:sp>
      <p:sp>
        <p:nvSpPr>
          <p:cNvPr id="21" name="TextBox 21"/>
          <p:cNvSpPr txBox="1"/>
          <p:nvPr/>
        </p:nvSpPr>
        <p:spPr>
          <a:xfrm>
            <a:off x="6603957" y="4636494"/>
            <a:ext cx="2367957" cy="646331"/>
          </a:xfrm>
          <a:prstGeom prst="rect">
            <a:avLst/>
          </a:prstGeom>
          <a:noFill/>
        </p:spPr>
        <p:txBody>
          <a:bodyPr wrap="none" rtlCol="0">
            <a:spAutoFit/>
          </a:bodyPr>
          <a:lstStyle/>
          <a:p>
            <a:pPr algn="ctr"/>
            <a:r>
              <a:rPr lang="en-US" altLang="zh-CN" sz="3600" b="1" dirty="0">
                <a:latin typeface="Berlin Sans FB Demi" panose="020E0802020502020306" pitchFamily="34" charset="0"/>
                <a:ea typeface="+mj-ea"/>
              </a:rPr>
              <a:t>experience</a:t>
            </a:r>
            <a:endParaRPr lang="zh-CN" altLang="en-US" sz="3600" b="1" dirty="0">
              <a:latin typeface="Berlin Sans FB Demi" panose="020E0802020502020306" pitchFamily="34" charset="0"/>
              <a:ea typeface="+mj-ea"/>
            </a:endParaRPr>
          </a:p>
        </p:txBody>
      </p:sp>
      <p:sp>
        <p:nvSpPr>
          <p:cNvPr id="23" name="TextBox 23"/>
          <p:cNvSpPr txBox="1"/>
          <p:nvPr/>
        </p:nvSpPr>
        <p:spPr>
          <a:xfrm>
            <a:off x="8449990" y="3292483"/>
            <a:ext cx="2436886" cy="646331"/>
          </a:xfrm>
          <a:prstGeom prst="rect">
            <a:avLst/>
          </a:prstGeom>
          <a:noFill/>
        </p:spPr>
        <p:txBody>
          <a:bodyPr wrap="none" rtlCol="0">
            <a:spAutoFit/>
          </a:bodyPr>
          <a:lstStyle/>
          <a:p>
            <a:pPr algn="ctr"/>
            <a:r>
              <a:rPr lang="en-US" altLang="zh-CN" sz="3600" b="1" dirty="0">
                <a:latin typeface="Berlin Sans FB Demi" panose="020E0802020502020306" pitchFamily="34" charset="0"/>
                <a:ea typeface="+mj-ea"/>
              </a:rPr>
              <a:t>knowledge</a:t>
            </a:r>
            <a:endParaRPr lang="zh-CN" altLang="en-US" sz="3600" b="1" dirty="0">
              <a:latin typeface="Berlin Sans FB Demi" panose="020E0802020502020306" pitchFamily="34" charset="0"/>
              <a:ea typeface="+mj-ea"/>
            </a:endParaRPr>
          </a:p>
        </p:txBody>
      </p:sp>
      <p:sp>
        <p:nvSpPr>
          <p:cNvPr id="25" name="TextBox 25"/>
          <p:cNvSpPr txBox="1"/>
          <p:nvPr/>
        </p:nvSpPr>
        <p:spPr>
          <a:xfrm>
            <a:off x="8875743" y="1889010"/>
            <a:ext cx="2813591" cy="646331"/>
          </a:xfrm>
          <a:prstGeom prst="rect">
            <a:avLst/>
          </a:prstGeom>
          <a:noFill/>
        </p:spPr>
        <p:txBody>
          <a:bodyPr wrap="none" rtlCol="0">
            <a:spAutoFit/>
          </a:bodyPr>
          <a:lstStyle/>
          <a:p>
            <a:pPr algn="ctr"/>
            <a:r>
              <a:rPr lang="en-US" altLang="zh-CN" sz="3600" b="1" dirty="0">
                <a:latin typeface="Berlin Sans FB Demi" panose="020E0802020502020306" pitchFamily="34" charset="0"/>
                <a:ea typeface="+mj-ea"/>
              </a:rPr>
              <a:t>achievement</a:t>
            </a:r>
            <a:endParaRPr lang="zh-CN" altLang="en-US" sz="3600" b="1" dirty="0">
              <a:latin typeface="Berlin Sans FB Demi" panose="020E0802020502020306" pitchFamily="34" charset="0"/>
              <a:ea typeface="+mj-ea"/>
            </a:endParaRPr>
          </a:p>
        </p:txBody>
      </p:sp>
      <p:grpSp>
        <p:nvGrpSpPr>
          <p:cNvPr id="28" name="组合 27"/>
          <p:cNvGrpSpPr/>
          <p:nvPr/>
        </p:nvGrpSpPr>
        <p:grpSpPr>
          <a:xfrm>
            <a:off x="5135695" y="1028733"/>
            <a:ext cx="1869811" cy="1869811"/>
            <a:chOff x="304800" y="673100"/>
            <a:chExt cx="4000500" cy="4000500"/>
          </a:xfrm>
          <a:effectLst>
            <a:outerShdw blurRad="444500" dist="254000" dir="8100000" algn="tr" rotWithShape="0">
              <a:prstClr val="black">
                <a:alpha val="50000"/>
              </a:prstClr>
            </a:outerShdw>
          </a:effectLst>
        </p:grpSpPr>
        <p:sp>
          <p:nvSpPr>
            <p:cNvPr id="30" name="同心圆 29"/>
            <p:cNvSpPr/>
            <p:nvPr/>
          </p:nvSpPr>
          <p:spPr>
            <a:xfrm>
              <a:off x="304800" y="673100"/>
              <a:ext cx="4000500" cy="4000500"/>
            </a:xfrm>
            <a:prstGeom prst="donut">
              <a:avLst>
                <a:gd name="adj" fmla="val 4879"/>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solidFill>
                  <a:schemeClr val="tx1"/>
                </a:solidFill>
                <a:latin typeface="+mj-ea"/>
                <a:ea typeface="+mj-ea"/>
              </a:endParaRPr>
            </a:p>
          </p:txBody>
        </p:sp>
        <p:sp>
          <p:nvSpPr>
            <p:cNvPr id="31" name="椭圆 30"/>
            <p:cNvSpPr/>
            <p:nvPr/>
          </p:nvSpPr>
          <p:spPr>
            <a:xfrm>
              <a:off x="392112" y="760412"/>
              <a:ext cx="3825874" cy="3825874"/>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latin typeface="+mj-ea"/>
                <a:ea typeface="+mj-ea"/>
              </a:endParaRPr>
            </a:p>
          </p:txBody>
        </p:sp>
      </p:grpSp>
      <p:grpSp>
        <p:nvGrpSpPr>
          <p:cNvPr id="38" name="组合 37"/>
          <p:cNvGrpSpPr/>
          <p:nvPr/>
        </p:nvGrpSpPr>
        <p:grpSpPr>
          <a:xfrm>
            <a:off x="395576" y="248444"/>
            <a:ext cx="11602460" cy="405620"/>
            <a:chOff x="395576" y="248444"/>
            <a:chExt cx="11602460" cy="405620"/>
          </a:xfrm>
        </p:grpSpPr>
        <p:sp>
          <p:nvSpPr>
            <p:cNvPr id="39" name="标题 1"/>
            <p:cNvSpPr txBox="1"/>
            <p:nvPr/>
          </p:nvSpPr>
          <p:spPr>
            <a:xfrm>
              <a:off x="906975" y="267494"/>
              <a:ext cx="8497487" cy="330507"/>
            </a:xfrm>
            <a:prstGeom prst="rect">
              <a:avLst/>
            </a:prstGeom>
          </p:spPr>
          <p:txBody>
            <a:bodyPr vert="horz" lIns="68580" tIns="34290" rIns="68580" bIns="34290" rtlCol="0" anchor="ctr">
              <a:noAutofit/>
            </a:bodyPr>
            <a:lstStyle>
              <a:lvl1pPr algn="l" defTabSz="914400" rtl="0" eaLnBrk="1" latinLnBrk="0" hangingPunct="1">
                <a:lnSpc>
                  <a:spcPct val="90000"/>
                </a:lnSpc>
                <a:spcBef>
                  <a:spcPct val="0"/>
                </a:spcBef>
                <a:buNone/>
                <a:defRPr lang="zh-CN" altLang="en-US" sz="2200" b="0" i="0" kern="1200" baseline="0" dirty="0">
                  <a:solidFill>
                    <a:schemeClr val="tx1">
                      <a:lumMod val="65000"/>
                      <a:lumOff val="35000"/>
                    </a:schemeClr>
                  </a:solidFill>
                  <a:effectLst/>
                  <a:latin typeface="微软雅黑" panose="020B0503020204020204" pitchFamily="34" charset="-122"/>
                  <a:ea typeface="微软雅黑" panose="020B0503020204020204" pitchFamily="34" charset="-122"/>
                  <a:cs typeface="+mj-cs"/>
                </a:defRPr>
              </a:lvl1pPr>
            </a:lstStyle>
            <a:p>
              <a:pPr defTabSz="514350"/>
              <a:r>
                <a:rPr lang="en-US" altLang="zh-CN" sz="2800" b="1" dirty="0"/>
                <a:t>Recommend a person from different aspects</a:t>
              </a:r>
              <a:endParaRPr lang="zh-CN" altLang="en-US" sz="2800" b="1" dirty="0"/>
            </a:p>
          </p:txBody>
        </p:sp>
        <p:cxnSp>
          <p:nvCxnSpPr>
            <p:cNvPr id="40" name="直接连接符 39"/>
            <p:cNvCxnSpPr/>
            <p:nvPr/>
          </p:nvCxnSpPr>
          <p:spPr>
            <a:xfrm flipV="1">
              <a:off x="953128" y="654063"/>
              <a:ext cx="11044908" cy="1"/>
            </a:xfrm>
            <a:prstGeom prst="line">
              <a:avLst/>
            </a:prstGeom>
            <a:ln w="15875" cmpd="sng">
              <a:solidFill>
                <a:schemeClr val="accent1"/>
              </a:solidFill>
            </a:ln>
            <a:effectLst/>
          </p:spPr>
          <p:style>
            <a:lnRef idx="2">
              <a:schemeClr val="accent1"/>
            </a:lnRef>
            <a:fillRef idx="0">
              <a:schemeClr val="accent1"/>
            </a:fillRef>
            <a:effectRef idx="1">
              <a:schemeClr val="accent1"/>
            </a:effectRef>
            <a:fontRef idx="minor">
              <a:schemeClr val="tx1"/>
            </a:fontRef>
          </p:style>
        </p:cxnSp>
        <p:grpSp>
          <p:nvGrpSpPr>
            <p:cNvPr id="41" name="组合 40"/>
            <p:cNvGrpSpPr/>
            <p:nvPr/>
          </p:nvGrpSpPr>
          <p:grpSpPr>
            <a:xfrm>
              <a:off x="395576" y="248444"/>
              <a:ext cx="396000" cy="396000"/>
              <a:chOff x="406574" y="236732"/>
              <a:chExt cx="612048" cy="593261"/>
            </a:xfrm>
          </p:grpSpPr>
          <p:sp>
            <p:nvSpPr>
              <p:cNvPr id="42" name="矩形 41"/>
              <p:cNvSpPr/>
              <p:nvPr userDrawn="1"/>
            </p:nvSpPr>
            <p:spPr>
              <a:xfrm>
                <a:off x="406574" y="236732"/>
                <a:ext cx="504000" cy="504000"/>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3" name="矩形 42"/>
              <p:cNvSpPr/>
              <p:nvPr userDrawn="1"/>
            </p:nvSpPr>
            <p:spPr>
              <a:xfrm>
                <a:off x="694606" y="512239"/>
                <a:ext cx="324016" cy="31775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pic>
        <p:nvPicPr>
          <p:cNvPr id="32" name="图片 31" descr="水印"/>
          <p:cNvPicPr>
            <a:picLocks noChangeAspect="1"/>
          </p:cNvPicPr>
          <p:nvPr/>
        </p:nvPicPr>
        <p:blipFill>
          <a:blip r:embed="rId1"/>
          <a:stretch>
            <a:fillRect/>
          </a:stretch>
        </p:blipFill>
        <p:spPr>
          <a:xfrm>
            <a:off x="6915150" y="63500"/>
            <a:ext cx="5173345" cy="1674495"/>
          </a:xfrm>
          <a:prstGeom prst="rect">
            <a:avLst/>
          </a:prstGeom>
        </p:spPr>
      </p:pic>
    </p:spTree>
  </p:cSld>
  <p:clrMapOvr>
    <a:masterClrMapping/>
  </p:clrMapOvr>
  <p:transition spd="slow">
    <p:cover/>
  </p:transition>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downLeft)">
                                          <p:cBhvr>
                                            <p:cTn id="7" dur="500"/>
                                            <p:tgtEl>
                                              <p:spTgt spid="4"/>
                                            </p:tgtEl>
                                          </p:cBhvr>
                                        </p:animEffect>
                                      </p:childTnLst>
                                    </p:cTn>
                                  </p:par>
                                  <p:par>
                                    <p:cTn id="8" presetID="18" presetClass="entr" presetSubtype="12"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strips(downLeft)">
                                          <p:cBhvr>
                                            <p:cTn id="10" dur="500"/>
                                            <p:tgtEl>
                                              <p:spTgt spid="5"/>
                                            </p:tgtEl>
                                          </p:cBhvr>
                                        </p:animEffect>
                                      </p:childTnLst>
                                    </p:cTn>
                                  </p:par>
                                  <p:par>
                                    <p:cTn id="11" presetID="18" presetClass="entr" presetSubtype="12"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strips(downLeft)">
                                          <p:cBhvr>
                                            <p:cTn id="13" dur="500"/>
                                            <p:tgtEl>
                                              <p:spTgt spid="6"/>
                                            </p:tgtEl>
                                          </p:cBhvr>
                                        </p:animEffect>
                                      </p:childTnLst>
                                    </p:cTn>
                                  </p:par>
                                  <p:par>
                                    <p:cTn id="14" presetID="18" presetClass="entr" presetSubtype="6" fill="hold"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strips(downRight)">
                                          <p:cBhvr>
                                            <p:cTn id="16" dur="500"/>
                                            <p:tgtEl>
                                              <p:spTgt spid="7"/>
                                            </p:tgtEl>
                                          </p:cBhvr>
                                        </p:animEffect>
                                      </p:childTnLst>
                                    </p:cTn>
                                  </p:par>
                                  <p:par>
                                    <p:cTn id="17" presetID="18" presetClass="entr" presetSubtype="6" fill="hold"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strips(downRight)">
                                          <p:cBhvr>
                                            <p:cTn id="19" dur="500"/>
                                            <p:tgtEl>
                                              <p:spTgt spid="8"/>
                                            </p:tgtEl>
                                          </p:cBhvr>
                                        </p:animEffect>
                                      </p:childTnLst>
                                    </p:cTn>
                                  </p:par>
                                  <p:par>
                                    <p:cTn id="20" presetID="18" presetClass="entr" presetSubtype="6" fill="hold" nodeType="with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strips(downRight)">
                                          <p:cBhvr>
                                            <p:cTn id="22" dur="500"/>
                                            <p:tgtEl>
                                              <p:spTgt spid="9"/>
                                            </p:tgtEl>
                                          </p:cBhvr>
                                        </p:animEffect>
                                      </p:childTnLst>
                                    </p:cTn>
                                  </p:par>
                                </p:childTnLst>
                              </p:cTn>
                            </p:par>
                            <p:par>
                              <p:cTn id="23" fill="hold">
                                <p:stCondLst>
                                  <p:cond delay="500"/>
                                </p:stCondLst>
                                <p:childTnLst>
                                  <p:par>
                                    <p:cTn id="24" presetID="2" presetClass="entr" presetSubtype="4" accel="55000" fill="hold" grpId="0" nodeType="afterEffect" p14:presetBounceEnd="58000">
                                      <p:stCondLst>
                                        <p:cond delay="0"/>
                                      </p:stCondLst>
                                      <p:childTnLst>
                                        <p:set>
                                          <p:cBhvr>
                                            <p:cTn id="25" dur="1" fill="hold">
                                              <p:stCondLst>
                                                <p:cond delay="0"/>
                                              </p:stCondLst>
                                            </p:cTn>
                                            <p:tgtEl>
                                              <p:spTgt spid="15"/>
                                            </p:tgtEl>
                                            <p:attrNameLst>
                                              <p:attrName>style.visibility</p:attrName>
                                            </p:attrNameLst>
                                          </p:cBhvr>
                                          <p:to>
                                            <p:strVal val="visible"/>
                                          </p:to>
                                        </p:set>
                                        <p:anim calcmode="lin" valueType="num" p14:bounceEnd="58000">
                                          <p:cBhvr additive="base">
                                            <p:cTn id="26" dur="1500" fill="hold"/>
                                            <p:tgtEl>
                                              <p:spTgt spid="15"/>
                                            </p:tgtEl>
                                            <p:attrNameLst>
                                              <p:attrName>ppt_x</p:attrName>
                                            </p:attrNameLst>
                                          </p:cBhvr>
                                          <p:tavLst>
                                            <p:tav tm="0">
                                              <p:val>
                                                <p:strVal val="#ppt_x"/>
                                              </p:val>
                                            </p:tav>
                                            <p:tav tm="100000">
                                              <p:val>
                                                <p:strVal val="#ppt_x"/>
                                              </p:val>
                                            </p:tav>
                                          </p:tavLst>
                                        </p:anim>
                                        <p:anim calcmode="lin" valueType="num" p14:bounceEnd="58000">
                                          <p:cBhvr additive="base">
                                            <p:cTn id="27" dur="1500" fill="hold"/>
                                            <p:tgtEl>
                                              <p:spTgt spid="15"/>
                                            </p:tgtEl>
                                            <p:attrNameLst>
                                              <p:attrName>ppt_y</p:attrName>
                                            </p:attrNameLst>
                                          </p:cBhvr>
                                          <p:tavLst>
                                            <p:tav tm="0">
                                              <p:val>
                                                <p:strVal val="1+#ppt_h/2"/>
                                              </p:val>
                                            </p:tav>
                                            <p:tav tm="100000">
                                              <p:val>
                                                <p:strVal val="#ppt_y"/>
                                              </p:val>
                                            </p:tav>
                                          </p:tavLst>
                                        </p:anim>
                                      </p:childTnLst>
                                    </p:cTn>
                                  </p:par>
                                  <p:par>
                                    <p:cTn id="28" presetID="2" presetClass="entr" presetSubtype="4" accel="55000" fill="hold" grpId="0" nodeType="withEffect" p14:presetBounceEnd="58000">
                                      <p:stCondLst>
                                        <p:cond delay="0"/>
                                      </p:stCondLst>
                                      <p:childTnLst>
                                        <p:set>
                                          <p:cBhvr>
                                            <p:cTn id="29" dur="1" fill="hold">
                                              <p:stCondLst>
                                                <p:cond delay="0"/>
                                              </p:stCondLst>
                                            </p:cTn>
                                            <p:tgtEl>
                                              <p:spTgt spid="10"/>
                                            </p:tgtEl>
                                            <p:attrNameLst>
                                              <p:attrName>style.visibility</p:attrName>
                                            </p:attrNameLst>
                                          </p:cBhvr>
                                          <p:to>
                                            <p:strVal val="visible"/>
                                          </p:to>
                                        </p:set>
                                        <p:anim calcmode="lin" valueType="num" p14:bounceEnd="58000">
                                          <p:cBhvr additive="base">
                                            <p:cTn id="30" dur="1500" fill="hold"/>
                                            <p:tgtEl>
                                              <p:spTgt spid="10"/>
                                            </p:tgtEl>
                                            <p:attrNameLst>
                                              <p:attrName>ppt_x</p:attrName>
                                            </p:attrNameLst>
                                          </p:cBhvr>
                                          <p:tavLst>
                                            <p:tav tm="0">
                                              <p:val>
                                                <p:strVal val="#ppt_x"/>
                                              </p:val>
                                            </p:tav>
                                            <p:tav tm="100000">
                                              <p:val>
                                                <p:strVal val="#ppt_x"/>
                                              </p:val>
                                            </p:tav>
                                          </p:tavLst>
                                        </p:anim>
                                        <p:anim calcmode="lin" valueType="num" p14:bounceEnd="58000">
                                          <p:cBhvr additive="base">
                                            <p:cTn id="31" dur="1500" fill="hold"/>
                                            <p:tgtEl>
                                              <p:spTgt spid="10"/>
                                            </p:tgtEl>
                                            <p:attrNameLst>
                                              <p:attrName>ppt_y</p:attrName>
                                            </p:attrNameLst>
                                          </p:cBhvr>
                                          <p:tavLst>
                                            <p:tav tm="0">
                                              <p:val>
                                                <p:strVal val="1+#ppt_h/2"/>
                                              </p:val>
                                            </p:tav>
                                            <p:tav tm="100000">
                                              <p:val>
                                                <p:strVal val="#ppt_y"/>
                                              </p:val>
                                            </p:tav>
                                          </p:tavLst>
                                        </p:anim>
                                      </p:childTnLst>
                                    </p:cTn>
                                  </p:par>
                                  <p:par>
                                    <p:cTn id="32" presetID="2" presetClass="entr" presetSubtype="4" accel="55000" fill="hold" grpId="0" nodeType="withEffect" p14:presetBounceEnd="58000">
                                      <p:stCondLst>
                                        <p:cond delay="0"/>
                                      </p:stCondLst>
                                      <p:childTnLst>
                                        <p:set>
                                          <p:cBhvr>
                                            <p:cTn id="33" dur="1" fill="hold">
                                              <p:stCondLst>
                                                <p:cond delay="0"/>
                                              </p:stCondLst>
                                            </p:cTn>
                                            <p:tgtEl>
                                              <p:spTgt spid="11"/>
                                            </p:tgtEl>
                                            <p:attrNameLst>
                                              <p:attrName>style.visibility</p:attrName>
                                            </p:attrNameLst>
                                          </p:cBhvr>
                                          <p:to>
                                            <p:strVal val="visible"/>
                                          </p:to>
                                        </p:set>
                                        <p:anim calcmode="lin" valueType="num" p14:bounceEnd="58000">
                                          <p:cBhvr additive="base">
                                            <p:cTn id="34" dur="1500" fill="hold"/>
                                            <p:tgtEl>
                                              <p:spTgt spid="11"/>
                                            </p:tgtEl>
                                            <p:attrNameLst>
                                              <p:attrName>ppt_x</p:attrName>
                                            </p:attrNameLst>
                                          </p:cBhvr>
                                          <p:tavLst>
                                            <p:tav tm="0">
                                              <p:val>
                                                <p:strVal val="#ppt_x"/>
                                              </p:val>
                                            </p:tav>
                                            <p:tav tm="100000">
                                              <p:val>
                                                <p:strVal val="#ppt_x"/>
                                              </p:val>
                                            </p:tav>
                                          </p:tavLst>
                                        </p:anim>
                                        <p:anim calcmode="lin" valueType="num" p14:bounceEnd="58000">
                                          <p:cBhvr additive="base">
                                            <p:cTn id="35" dur="1500" fill="hold"/>
                                            <p:tgtEl>
                                              <p:spTgt spid="11"/>
                                            </p:tgtEl>
                                            <p:attrNameLst>
                                              <p:attrName>ppt_y</p:attrName>
                                            </p:attrNameLst>
                                          </p:cBhvr>
                                          <p:tavLst>
                                            <p:tav tm="0">
                                              <p:val>
                                                <p:strVal val="1+#ppt_h/2"/>
                                              </p:val>
                                            </p:tav>
                                            <p:tav tm="100000">
                                              <p:val>
                                                <p:strVal val="#ppt_y"/>
                                              </p:val>
                                            </p:tav>
                                          </p:tavLst>
                                        </p:anim>
                                      </p:childTnLst>
                                    </p:cTn>
                                  </p:par>
                                  <p:par>
                                    <p:cTn id="36" presetID="2" presetClass="entr" presetSubtype="4" accel="55000" fill="hold" grpId="0" nodeType="withEffect" p14:presetBounceEnd="58000">
                                      <p:stCondLst>
                                        <p:cond delay="0"/>
                                      </p:stCondLst>
                                      <p:childTnLst>
                                        <p:set>
                                          <p:cBhvr>
                                            <p:cTn id="37" dur="1" fill="hold">
                                              <p:stCondLst>
                                                <p:cond delay="0"/>
                                              </p:stCondLst>
                                            </p:cTn>
                                            <p:tgtEl>
                                              <p:spTgt spid="12"/>
                                            </p:tgtEl>
                                            <p:attrNameLst>
                                              <p:attrName>style.visibility</p:attrName>
                                            </p:attrNameLst>
                                          </p:cBhvr>
                                          <p:to>
                                            <p:strVal val="visible"/>
                                          </p:to>
                                        </p:set>
                                        <p:anim calcmode="lin" valueType="num" p14:bounceEnd="58000">
                                          <p:cBhvr additive="base">
                                            <p:cTn id="38" dur="1500" fill="hold"/>
                                            <p:tgtEl>
                                              <p:spTgt spid="12"/>
                                            </p:tgtEl>
                                            <p:attrNameLst>
                                              <p:attrName>ppt_x</p:attrName>
                                            </p:attrNameLst>
                                          </p:cBhvr>
                                          <p:tavLst>
                                            <p:tav tm="0">
                                              <p:val>
                                                <p:strVal val="#ppt_x"/>
                                              </p:val>
                                            </p:tav>
                                            <p:tav tm="100000">
                                              <p:val>
                                                <p:strVal val="#ppt_x"/>
                                              </p:val>
                                            </p:tav>
                                          </p:tavLst>
                                        </p:anim>
                                        <p:anim calcmode="lin" valueType="num" p14:bounceEnd="58000">
                                          <p:cBhvr additive="base">
                                            <p:cTn id="39" dur="1500" fill="hold"/>
                                            <p:tgtEl>
                                              <p:spTgt spid="12"/>
                                            </p:tgtEl>
                                            <p:attrNameLst>
                                              <p:attrName>ppt_y</p:attrName>
                                            </p:attrNameLst>
                                          </p:cBhvr>
                                          <p:tavLst>
                                            <p:tav tm="0">
                                              <p:val>
                                                <p:strVal val="1+#ppt_h/2"/>
                                              </p:val>
                                            </p:tav>
                                            <p:tav tm="100000">
                                              <p:val>
                                                <p:strVal val="#ppt_y"/>
                                              </p:val>
                                            </p:tav>
                                          </p:tavLst>
                                        </p:anim>
                                      </p:childTnLst>
                                    </p:cTn>
                                  </p:par>
                                  <p:par>
                                    <p:cTn id="40" presetID="2" presetClass="entr" presetSubtype="4" accel="55000" fill="hold" grpId="0" nodeType="withEffect" p14:presetBounceEnd="58000">
                                      <p:stCondLst>
                                        <p:cond delay="0"/>
                                      </p:stCondLst>
                                      <p:childTnLst>
                                        <p:set>
                                          <p:cBhvr>
                                            <p:cTn id="41" dur="1" fill="hold">
                                              <p:stCondLst>
                                                <p:cond delay="0"/>
                                              </p:stCondLst>
                                            </p:cTn>
                                            <p:tgtEl>
                                              <p:spTgt spid="13"/>
                                            </p:tgtEl>
                                            <p:attrNameLst>
                                              <p:attrName>style.visibility</p:attrName>
                                            </p:attrNameLst>
                                          </p:cBhvr>
                                          <p:to>
                                            <p:strVal val="visible"/>
                                          </p:to>
                                        </p:set>
                                        <p:anim calcmode="lin" valueType="num" p14:bounceEnd="58000">
                                          <p:cBhvr additive="base">
                                            <p:cTn id="42" dur="1500" fill="hold"/>
                                            <p:tgtEl>
                                              <p:spTgt spid="13"/>
                                            </p:tgtEl>
                                            <p:attrNameLst>
                                              <p:attrName>ppt_x</p:attrName>
                                            </p:attrNameLst>
                                          </p:cBhvr>
                                          <p:tavLst>
                                            <p:tav tm="0">
                                              <p:val>
                                                <p:strVal val="#ppt_x"/>
                                              </p:val>
                                            </p:tav>
                                            <p:tav tm="100000">
                                              <p:val>
                                                <p:strVal val="#ppt_x"/>
                                              </p:val>
                                            </p:tav>
                                          </p:tavLst>
                                        </p:anim>
                                        <p:anim calcmode="lin" valueType="num" p14:bounceEnd="58000">
                                          <p:cBhvr additive="base">
                                            <p:cTn id="43" dur="1500" fill="hold"/>
                                            <p:tgtEl>
                                              <p:spTgt spid="13"/>
                                            </p:tgtEl>
                                            <p:attrNameLst>
                                              <p:attrName>ppt_y</p:attrName>
                                            </p:attrNameLst>
                                          </p:cBhvr>
                                          <p:tavLst>
                                            <p:tav tm="0">
                                              <p:val>
                                                <p:strVal val="1+#ppt_h/2"/>
                                              </p:val>
                                            </p:tav>
                                            <p:tav tm="100000">
                                              <p:val>
                                                <p:strVal val="#ppt_y"/>
                                              </p:val>
                                            </p:tav>
                                          </p:tavLst>
                                        </p:anim>
                                      </p:childTnLst>
                                    </p:cTn>
                                  </p:par>
                                  <p:par>
                                    <p:cTn id="44" presetID="2" presetClass="entr" presetSubtype="4" accel="55000" fill="hold" grpId="0" nodeType="withEffect" p14:presetBounceEnd="58000">
                                      <p:stCondLst>
                                        <p:cond delay="0"/>
                                      </p:stCondLst>
                                      <p:childTnLst>
                                        <p:set>
                                          <p:cBhvr>
                                            <p:cTn id="45" dur="1" fill="hold">
                                              <p:stCondLst>
                                                <p:cond delay="0"/>
                                              </p:stCondLst>
                                            </p:cTn>
                                            <p:tgtEl>
                                              <p:spTgt spid="14"/>
                                            </p:tgtEl>
                                            <p:attrNameLst>
                                              <p:attrName>style.visibility</p:attrName>
                                            </p:attrNameLst>
                                          </p:cBhvr>
                                          <p:to>
                                            <p:strVal val="visible"/>
                                          </p:to>
                                        </p:set>
                                        <p:anim calcmode="lin" valueType="num" p14:bounceEnd="58000">
                                          <p:cBhvr additive="base">
                                            <p:cTn id="46" dur="1500" fill="hold"/>
                                            <p:tgtEl>
                                              <p:spTgt spid="14"/>
                                            </p:tgtEl>
                                            <p:attrNameLst>
                                              <p:attrName>ppt_x</p:attrName>
                                            </p:attrNameLst>
                                          </p:cBhvr>
                                          <p:tavLst>
                                            <p:tav tm="0">
                                              <p:val>
                                                <p:strVal val="#ppt_x"/>
                                              </p:val>
                                            </p:tav>
                                            <p:tav tm="100000">
                                              <p:val>
                                                <p:strVal val="#ppt_x"/>
                                              </p:val>
                                            </p:tav>
                                          </p:tavLst>
                                        </p:anim>
                                        <p:anim calcmode="lin" valueType="num" p14:bounceEnd="58000">
                                          <p:cBhvr additive="base">
                                            <p:cTn id="47" dur="1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12" presetClass="entr" presetSubtype="2" fill="hold" grpId="0" nodeType="clickEffect">
                                      <p:stCondLst>
                                        <p:cond delay="0"/>
                                      </p:stCondLst>
                                      <p:childTnLst>
                                        <p:set>
                                          <p:cBhvr>
                                            <p:cTn id="51" dur="1" fill="hold">
                                              <p:stCondLst>
                                                <p:cond delay="0"/>
                                              </p:stCondLst>
                                            </p:cTn>
                                            <p:tgtEl>
                                              <p:spTgt spid="3"/>
                                            </p:tgtEl>
                                            <p:attrNameLst>
                                              <p:attrName>style.visibility</p:attrName>
                                            </p:attrNameLst>
                                          </p:cBhvr>
                                          <p:to>
                                            <p:strVal val="visible"/>
                                          </p:to>
                                        </p:set>
                                        <p:anim calcmode="lin" valueType="num">
                                          <p:cBhvr additive="base">
                                            <p:cTn id="52" dur="500"/>
                                            <p:tgtEl>
                                              <p:spTgt spid="3"/>
                                            </p:tgtEl>
                                            <p:attrNameLst>
                                              <p:attrName>ppt_x</p:attrName>
                                            </p:attrNameLst>
                                          </p:cBhvr>
                                          <p:tavLst>
                                            <p:tav tm="0">
                                              <p:val>
                                                <p:strVal val="#ppt_x+#ppt_w*1.125000"/>
                                              </p:val>
                                            </p:tav>
                                            <p:tav tm="100000">
                                              <p:val>
                                                <p:strVal val="#ppt_x"/>
                                              </p:val>
                                            </p:tav>
                                          </p:tavLst>
                                        </p:anim>
                                        <p:animEffect transition="in" filter="wipe(left)">
                                          <p:cBhvr>
                                            <p:cTn id="53" dur="500"/>
                                            <p:tgtEl>
                                              <p:spTgt spid="3"/>
                                            </p:tgtEl>
                                          </p:cBhvr>
                                        </p:animEffect>
                                      </p:childTnLst>
                                    </p:cTn>
                                  </p:par>
                                </p:childTnLst>
                              </p:cTn>
                            </p:par>
                          </p:childTnLst>
                        </p:cTn>
                      </p:par>
                      <p:par>
                        <p:cTn id="54" fill="hold">
                          <p:stCondLst>
                            <p:cond delay="indefinite"/>
                          </p:stCondLst>
                          <p:childTnLst>
                            <p:par>
                              <p:cTn id="55" fill="hold">
                                <p:stCondLst>
                                  <p:cond delay="0"/>
                                </p:stCondLst>
                                <p:childTnLst>
                                  <p:par>
                                    <p:cTn id="56" presetID="12" presetClass="entr" presetSubtype="2" fill="hold" grpId="0" nodeType="clickEffect">
                                      <p:stCondLst>
                                        <p:cond delay="0"/>
                                      </p:stCondLst>
                                      <p:childTnLst>
                                        <p:set>
                                          <p:cBhvr>
                                            <p:cTn id="57" dur="1" fill="hold">
                                              <p:stCondLst>
                                                <p:cond delay="0"/>
                                              </p:stCondLst>
                                            </p:cTn>
                                            <p:tgtEl>
                                              <p:spTgt spid="17"/>
                                            </p:tgtEl>
                                            <p:attrNameLst>
                                              <p:attrName>style.visibility</p:attrName>
                                            </p:attrNameLst>
                                          </p:cBhvr>
                                          <p:to>
                                            <p:strVal val="visible"/>
                                          </p:to>
                                        </p:set>
                                        <p:anim calcmode="lin" valueType="num">
                                          <p:cBhvr additive="base">
                                            <p:cTn id="58" dur="500"/>
                                            <p:tgtEl>
                                              <p:spTgt spid="17"/>
                                            </p:tgtEl>
                                            <p:attrNameLst>
                                              <p:attrName>ppt_x</p:attrName>
                                            </p:attrNameLst>
                                          </p:cBhvr>
                                          <p:tavLst>
                                            <p:tav tm="0">
                                              <p:val>
                                                <p:strVal val="#ppt_x+#ppt_w*1.125000"/>
                                              </p:val>
                                            </p:tav>
                                            <p:tav tm="100000">
                                              <p:val>
                                                <p:strVal val="#ppt_x"/>
                                              </p:val>
                                            </p:tav>
                                          </p:tavLst>
                                        </p:anim>
                                        <p:animEffect transition="in" filter="wipe(left)">
                                          <p:cBhvr>
                                            <p:cTn id="59" dur="500"/>
                                            <p:tgtEl>
                                              <p:spTgt spid="17"/>
                                            </p:tgtEl>
                                          </p:cBhvr>
                                        </p:animEffect>
                                      </p:childTnLst>
                                    </p:cTn>
                                  </p:par>
                                </p:childTnLst>
                              </p:cTn>
                            </p:par>
                          </p:childTnLst>
                        </p:cTn>
                      </p:par>
                      <p:par>
                        <p:cTn id="60" fill="hold">
                          <p:stCondLst>
                            <p:cond delay="indefinite"/>
                          </p:stCondLst>
                          <p:childTnLst>
                            <p:par>
                              <p:cTn id="61" fill="hold">
                                <p:stCondLst>
                                  <p:cond delay="0"/>
                                </p:stCondLst>
                                <p:childTnLst>
                                  <p:par>
                                    <p:cTn id="62" presetID="12" presetClass="entr" presetSubtype="2" fill="hold" grpId="0" nodeType="clickEffect">
                                      <p:stCondLst>
                                        <p:cond delay="0"/>
                                      </p:stCondLst>
                                      <p:childTnLst>
                                        <p:set>
                                          <p:cBhvr>
                                            <p:cTn id="63" dur="1" fill="hold">
                                              <p:stCondLst>
                                                <p:cond delay="0"/>
                                              </p:stCondLst>
                                            </p:cTn>
                                            <p:tgtEl>
                                              <p:spTgt spid="19"/>
                                            </p:tgtEl>
                                            <p:attrNameLst>
                                              <p:attrName>style.visibility</p:attrName>
                                            </p:attrNameLst>
                                          </p:cBhvr>
                                          <p:to>
                                            <p:strVal val="visible"/>
                                          </p:to>
                                        </p:set>
                                        <p:anim calcmode="lin" valueType="num">
                                          <p:cBhvr additive="base">
                                            <p:cTn id="64" dur="500"/>
                                            <p:tgtEl>
                                              <p:spTgt spid="19"/>
                                            </p:tgtEl>
                                            <p:attrNameLst>
                                              <p:attrName>ppt_x</p:attrName>
                                            </p:attrNameLst>
                                          </p:cBhvr>
                                          <p:tavLst>
                                            <p:tav tm="0">
                                              <p:val>
                                                <p:strVal val="#ppt_x+#ppt_w*1.125000"/>
                                              </p:val>
                                            </p:tav>
                                            <p:tav tm="100000">
                                              <p:val>
                                                <p:strVal val="#ppt_x"/>
                                              </p:val>
                                            </p:tav>
                                          </p:tavLst>
                                        </p:anim>
                                        <p:animEffect transition="in" filter="wipe(left)">
                                          <p:cBhvr>
                                            <p:cTn id="65" dur="500"/>
                                            <p:tgtEl>
                                              <p:spTgt spid="19"/>
                                            </p:tgtEl>
                                          </p:cBhvr>
                                        </p:animEffect>
                                      </p:childTnLst>
                                    </p:cTn>
                                  </p:par>
                                </p:childTnLst>
                              </p:cTn>
                            </p:par>
                          </p:childTnLst>
                        </p:cTn>
                      </p:par>
                      <p:par>
                        <p:cTn id="66" fill="hold">
                          <p:stCondLst>
                            <p:cond delay="indefinite"/>
                          </p:stCondLst>
                          <p:childTnLst>
                            <p:par>
                              <p:cTn id="67" fill="hold">
                                <p:stCondLst>
                                  <p:cond delay="0"/>
                                </p:stCondLst>
                                <p:childTnLst>
                                  <p:par>
                                    <p:cTn id="68" presetID="12" presetClass="entr" presetSubtype="2" fill="hold" grpId="0" nodeType="clickEffect">
                                      <p:stCondLst>
                                        <p:cond delay="0"/>
                                      </p:stCondLst>
                                      <p:childTnLst>
                                        <p:set>
                                          <p:cBhvr>
                                            <p:cTn id="69" dur="1" fill="hold">
                                              <p:stCondLst>
                                                <p:cond delay="0"/>
                                              </p:stCondLst>
                                            </p:cTn>
                                            <p:tgtEl>
                                              <p:spTgt spid="21"/>
                                            </p:tgtEl>
                                            <p:attrNameLst>
                                              <p:attrName>style.visibility</p:attrName>
                                            </p:attrNameLst>
                                          </p:cBhvr>
                                          <p:to>
                                            <p:strVal val="visible"/>
                                          </p:to>
                                        </p:set>
                                        <p:anim calcmode="lin" valueType="num">
                                          <p:cBhvr additive="base">
                                            <p:cTn id="70" dur="500"/>
                                            <p:tgtEl>
                                              <p:spTgt spid="21"/>
                                            </p:tgtEl>
                                            <p:attrNameLst>
                                              <p:attrName>ppt_x</p:attrName>
                                            </p:attrNameLst>
                                          </p:cBhvr>
                                          <p:tavLst>
                                            <p:tav tm="0">
                                              <p:val>
                                                <p:strVal val="#ppt_x+#ppt_w*1.125000"/>
                                              </p:val>
                                            </p:tav>
                                            <p:tav tm="100000">
                                              <p:val>
                                                <p:strVal val="#ppt_x"/>
                                              </p:val>
                                            </p:tav>
                                          </p:tavLst>
                                        </p:anim>
                                        <p:animEffect transition="in" filter="wipe(left)">
                                          <p:cBhvr>
                                            <p:cTn id="71" dur="500"/>
                                            <p:tgtEl>
                                              <p:spTgt spid="21"/>
                                            </p:tgtEl>
                                          </p:cBhvr>
                                        </p:animEffect>
                                      </p:childTnLst>
                                    </p:cTn>
                                  </p:par>
                                </p:childTnLst>
                              </p:cTn>
                            </p:par>
                          </p:childTnLst>
                        </p:cTn>
                      </p:par>
                      <p:par>
                        <p:cTn id="72" fill="hold">
                          <p:stCondLst>
                            <p:cond delay="indefinite"/>
                          </p:stCondLst>
                          <p:childTnLst>
                            <p:par>
                              <p:cTn id="73" fill="hold">
                                <p:stCondLst>
                                  <p:cond delay="0"/>
                                </p:stCondLst>
                                <p:childTnLst>
                                  <p:par>
                                    <p:cTn id="74" presetID="12" presetClass="entr" presetSubtype="2" fill="hold" grpId="0" nodeType="clickEffect">
                                      <p:stCondLst>
                                        <p:cond delay="0"/>
                                      </p:stCondLst>
                                      <p:childTnLst>
                                        <p:set>
                                          <p:cBhvr>
                                            <p:cTn id="75" dur="1" fill="hold">
                                              <p:stCondLst>
                                                <p:cond delay="0"/>
                                              </p:stCondLst>
                                            </p:cTn>
                                            <p:tgtEl>
                                              <p:spTgt spid="23"/>
                                            </p:tgtEl>
                                            <p:attrNameLst>
                                              <p:attrName>style.visibility</p:attrName>
                                            </p:attrNameLst>
                                          </p:cBhvr>
                                          <p:to>
                                            <p:strVal val="visible"/>
                                          </p:to>
                                        </p:set>
                                        <p:anim calcmode="lin" valueType="num">
                                          <p:cBhvr additive="base">
                                            <p:cTn id="76" dur="500"/>
                                            <p:tgtEl>
                                              <p:spTgt spid="23"/>
                                            </p:tgtEl>
                                            <p:attrNameLst>
                                              <p:attrName>ppt_x</p:attrName>
                                            </p:attrNameLst>
                                          </p:cBhvr>
                                          <p:tavLst>
                                            <p:tav tm="0">
                                              <p:val>
                                                <p:strVal val="#ppt_x+#ppt_w*1.125000"/>
                                              </p:val>
                                            </p:tav>
                                            <p:tav tm="100000">
                                              <p:val>
                                                <p:strVal val="#ppt_x"/>
                                              </p:val>
                                            </p:tav>
                                          </p:tavLst>
                                        </p:anim>
                                        <p:animEffect transition="in" filter="wipe(left)">
                                          <p:cBhvr>
                                            <p:cTn id="77" dur="500"/>
                                            <p:tgtEl>
                                              <p:spTgt spid="23"/>
                                            </p:tgtEl>
                                          </p:cBhvr>
                                        </p:animEffect>
                                      </p:childTnLst>
                                    </p:cTn>
                                  </p:par>
                                </p:childTnLst>
                              </p:cTn>
                            </p:par>
                          </p:childTnLst>
                        </p:cTn>
                      </p:par>
                      <p:par>
                        <p:cTn id="78" fill="hold">
                          <p:stCondLst>
                            <p:cond delay="indefinite"/>
                          </p:stCondLst>
                          <p:childTnLst>
                            <p:par>
                              <p:cTn id="79" fill="hold">
                                <p:stCondLst>
                                  <p:cond delay="0"/>
                                </p:stCondLst>
                                <p:childTnLst>
                                  <p:par>
                                    <p:cTn id="80" presetID="12" presetClass="entr" presetSubtype="2" fill="hold" grpId="0" nodeType="clickEffect">
                                      <p:stCondLst>
                                        <p:cond delay="0"/>
                                      </p:stCondLst>
                                      <p:childTnLst>
                                        <p:set>
                                          <p:cBhvr>
                                            <p:cTn id="81" dur="1" fill="hold">
                                              <p:stCondLst>
                                                <p:cond delay="0"/>
                                              </p:stCondLst>
                                            </p:cTn>
                                            <p:tgtEl>
                                              <p:spTgt spid="25"/>
                                            </p:tgtEl>
                                            <p:attrNameLst>
                                              <p:attrName>style.visibility</p:attrName>
                                            </p:attrNameLst>
                                          </p:cBhvr>
                                          <p:to>
                                            <p:strVal val="visible"/>
                                          </p:to>
                                        </p:set>
                                        <p:anim calcmode="lin" valueType="num">
                                          <p:cBhvr additive="base">
                                            <p:cTn id="82" dur="500"/>
                                            <p:tgtEl>
                                              <p:spTgt spid="25"/>
                                            </p:tgtEl>
                                            <p:attrNameLst>
                                              <p:attrName>ppt_x</p:attrName>
                                            </p:attrNameLst>
                                          </p:cBhvr>
                                          <p:tavLst>
                                            <p:tav tm="0">
                                              <p:val>
                                                <p:strVal val="#ppt_x+#ppt_w*1.125000"/>
                                              </p:val>
                                            </p:tav>
                                            <p:tav tm="100000">
                                              <p:val>
                                                <p:strVal val="#ppt_x"/>
                                              </p:val>
                                            </p:tav>
                                          </p:tavLst>
                                        </p:anim>
                                        <p:animEffect transition="in" filter="wipe(left)">
                                          <p:cBhvr>
                                            <p:cTn id="83" dur="500"/>
                                            <p:tgtEl>
                                              <p:spTgt spid="25"/>
                                            </p:tgtEl>
                                          </p:cBhvr>
                                        </p:animEffect>
                                      </p:childTnLst>
                                    </p:cTn>
                                  </p:par>
                                </p:childTnLst>
                              </p:cTn>
                            </p:par>
                            <p:par>
                              <p:cTn id="84" fill="hold">
                                <p:stCondLst>
                                  <p:cond delay="500"/>
                                </p:stCondLst>
                                <p:childTnLst>
                                  <p:par>
                                    <p:cTn id="85" presetID="21" presetClass="entr" presetSubtype="1" fill="hold" grpId="0" nodeType="afterEffect">
                                      <p:stCondLst>
                                        <p:cond delay="0"/>
                                      </p:stCondLst>
                                      <p:childTnLst>
                                        <p:set>
                                          <p:cBhvr>
                                            <p:cTn id="86" dur="1" fill="hold">
                                              <p:stCondLst>
                                                <p:cond delay="0"/>
                                              </p:stCondLst>
                                            </p:cTn>
                                            <p:tgtEl>
                                              <p:spTgt spid="2"/>
                                            </p:tgtEl>
                                            <p:attrNameLst>
                                              <p:attrName>style.visibility</p:attrName>
                                            </p:attrNameLst>
                                          </p:cBhvr>
                                          <p:to>
                                            <p:strVal val="visible"/>
                                          </p:to>
                                        </p:set>
                                        <p:animEffect transition="in" filter="wheel(1)">
                                          <p:cBhvr>
                                            <p:cTn id="8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10" grpId="0" animBg="1"/>
          <p:bldP spid="11" grpId="0" animBg="1"/>
          <p:bldP spid="12" grpId="0" animBg="1"/>
          <p:bldP spid="13" grpId="0" animBg="1"/>
          <p:bldP spid="14" grpId="0" animBg="1"/>
          <p:bldP spid="15" grpId="0" animBg="1"/>
          <p:bldP spid="17" grpId="0"/>
          <p:bldP spid="19" grpId="0"/>
          <p:bldP spid="21" grpId="0"/>
          <p:bldP spid="23" grpId="0"/>
          <p:bldP spid="25" grpId="0"/>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downLeft)">
                                          <p:cBhvr>
                                            <p:cTn id="7" dur="500"/>
                                            <p:tgtEl>
                                              <p:spTgt spid="4"/>
                                            </p:tgtEl>
                                          </p:cBhvr>
                                        </p:animEffect>
                                      </p:childTnLst>
                                    </p:cTn>
                                  </p:par>
                                  <p:par>
                                    <p:cTn id="8" presetID="18" presetClass="entr" presetSubtype="12"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strips(downLeft)">
                                          <p:cBhvr>
                                            <p:cTn id="10" dur="500"/>
                                            <p:tgtEl>
                                              <p:spTgt spid="5"/>
                                            </p:tgtEl>
                                          </p:cBhvr>
                                        </p:animEffect>
                                      </p:childTnLst>
                                    </p:cTn>
                                  </p:par>
                                  <p:par>
                                    <p:cTn id="11" presetID="18" presetClass="entr" presetSubtype="12"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strips(downLeft)">
                                          <p:cBhvr>
                                            <p:cTn id="13" dur="500"/>
                                            <p:tgtEl>
                                              <p:spTgt spid="6"/>
                                            </p:tgtEl>
                                          </p:cBhvr>
                                        </p:animEffect>
                                      </p:childTnLst>
                                    </p:cTn>
                                  </p:par>
                                  <p:par>
                                    <p:cTn id="14" presetID="18" presetClass="entr" presetSubtype="6" fill="hold"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strips(downRight)">
                                          <p:cBhvr>
                                            <p:cTn id="16" dur="500"/>
                                            <p:tgtEl>
                                              <p:spTgt spid="7"/>
                                            </p:tgtEl>
                                          </p:cBhvr>
                                        </p:animEffect>
                                      </p:childTnLst>
                                    </p:cTn>
                                  </p:par>
                                  <p:par>
                                    <p:cTn id="17" presetID="18" presetClass="entr" presetSubtype="6" fill="hold"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strips(downRight)">
                                          <p:cBhvr>
                                            <p:cTn id="19" dur="500"/>
                                            <p:tgtEl>
                                              <p:spTgt spid="8"/>
                                            </p:tgtEl>
                                          </p:cBhvr>
                                        </p:animEffect>
                                      </p:childTnLst>
                                    </p:cTn>
                                  </p:par>
                                  <p:par>
                                    <p:cTn id="20" presetID="18" presetClass="entr" presetSubtype="6" fill="hold" nodeType="with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strips(downRight)">
                                          <p:cBhvr>
                                            <p:cTn id="22" dur="500"/>
                                            <p:tgtEl>
                                              <p:spTgt spid="9"/>
                                            </p:tgtEl>
                                          </p:cBhvr>
                                        </p:animEffect>
                                      </p:childTnLst>
                                    </p:cTn>
                                  </p:par>
                                </p:childTnLst>
                              </p:cTn>
                            </p:par>
                            <p:par>
                              <p:cTn id="23" fill="hold">
                                <p:stCondLst>
                                  <p:cond delay="500"/>
                                </p:stCondLst>
                                <p:childTnLst>
                                  <p:par>
                                    <p:cTn id="24" presetID="2" presetClass="entr" presetSubtype="4" accel="55000" fill="hold" grpId="0" nodeType="afterEffect">
                                      <p:stCondLst>
                                        <p:cond delay="0"/>
                                      </p:stCondLst>
                                      <p:childTnLst>
                                        <p:set>
                                          <p:cBhvr>
                                            <p:cTn id="25" dur="1" fill="hold">
                                              <p:stCondLst>
                                                <p:cond delay="0"/>
                                              </p:stCondLst>
                                            </p:cTn>
                                            <p:tgtEl>
                                              <p:spTgt spid="15"/>
                                            </p:tgtEl>
                                            <p:attrNameLst>
                                              <p:attrName>style.visibility</p:attrName>
                                            </p:attrNameLst>
                                          </p:cBhvr>
                                          <p:to>
                                            <p:strVal val="visible"/>
                                          </p:to>
                                        </p:set>
                                        <p:anim calcmode="lin" valueType="num">
                                          <p:cBhvr additive="base">
                                            <p:cTn id="26" dur="1500" fill="hold"/>
                                            <p:tgtEl>
                                              <p:spTgt spid="15"/>
                                            </p:tgtEl>
                                            <p:attrNameLst>
                                              <p:attrName>ppt_x</p:attrName>
                                            </p:attrNameLst>
                                          </p:cBhvr>
                                          <p:tavLst>
                                            <p:tav tm="0">
                                              <p:val>
                                                <p:strVal val="#ppt_x"/>
                                              </p:val>
                                            </p:tav>
                                            <p:tav tm="100000">
                                              <p:val>
                                                <p:strVal val="#ppt_x"/>
                                              </p:val>
                                            </p:tav>
                                          </p:tavLst>
                                        </p:anim>
                                        <p:anim calcmode="lin" valueType="num">
                                          <p:cBhvr additive="base">
                                            <p:cTn id="27" dur="1500" fill="hold"/>
                                            <p:tgtEl>
                                              <p:spTgt spid="15"/>
                                            </p:tgtEl>
                                            <p:attrNameLst>
                                              <p:attrName>ppt_y</p:attrName>
                                            </p:attrNameLst>
                                          </p:cBhvr>
                                          <p:tavLst>
                                            <p:tav tm="0">
                                              <p:val>
                                                <p:strVal val="1+#ppt_h/2"/>
                                              </p:val>
                                            </p:tav>
                                            <p:tav tm="100000">
                                              <p:val>
                                                <p:strVal val="#ppt_y"/>
                                              </p:val>
                                            </p:tav>
                                          </p:tavLst>
                                        </p:anim>
                                      </p:childTnLst>
                                    </p:cTn>
                                  </p:par>
                                  <p:par>
                                    <p:cTn id="28" presetID="2" presetClass="entr" presetSubtype="4" accel="55000" fill="hold" grpId="0" nodeType="withEffect">
                                      <p:stCondLst>
                                        <p:cond delay="0"/>
                                      </p:stCondLst>
                                      <p:childTnLst>
                                        <p:set>
                                          <p:cBhvr>
                                            <p:cTn id="29" dur="1" fill="hold">
                                              <p:stCondLst>
                                                <p:cond delay="0"/>
                                              </p:stCondLst>
                                            </p:cTn>
                                            <p:tgtEl>
                                              <p:spTgt spid="10"/>
                                            </p:tgtEl>
                                            <p:attrNameLst>
                                              <p:attrName>style.visibility</p:attrName>
                                            </p:attrNameLst>
                                          </p:cBhvr>
                                          <p:to>
                                            <p:strVal val="visible"/>
                                          </p:to>
                                        </p:set>
                                        <p:anim calcmode="lin" valueType="num">
                                          <p:cBhvr additive="base">
                                            <p:cTn id="30" dur="1500" fill="hold"/>
                                            <p:tgtEl>
                                              <p:spTgt spid="10"/>
                                            </p:tgtEl>
                                            <p:attrNameLst>
                                              <p:attrName>ppt_x</p:attrName>
                                            </p:attrNameLst>
                                          </p:cBhvr>
                                          <p:tavLst>
                                            <p:tav tm="0">
                                              <p:val>
                                                <p:strVal val="#ppt_x"/>
                                              </p:val>
                                            </p:tav>
                                            <p:tav tm="100000">
                                              <p:val>
                                                <p:strVal val="#ppt_x"/>
                                              </p:val>
                                            </p:tav>
                                          </p:tavLst>
                                        </p:anim>
                                        <p:anim calcmode="lin" valueType="num">
                                          <p:cBhvr additive="base">
                                            <p:cTn id="31" dur="1500" fill="hold"/>
                                            <p:tgtEl>
                                              <p:spTgt spid="10"/>
                                            </p:tgtEl>
                                            <p:attrNameLst>
                                              <p:attrName>ppt_y</p:attrName>
                                            </p:attrNameLst>
                                          </p:cBhvr>
                                          <p:tavLst>
                                            <p:tav tm="0">
                                              <p:val>
                                                <p:strVal val="1+#ppt_h/2"/>
                                              </p:val>
                                            </p:tav>
                                            <p:tav tm="100000">
                                              <p:val>
                                                <p:strVal val="#ppt_y"/>
                                              </p:val>
                                            </p:tav>
                                          </p:tavLst>
                                        </p:anim>
                                      </p:childTnLst>
                                    </p:cTn>
                                  </p:par>
                                  <p:par>
                                    <p:cTn id="32" presetID="2" presetClass="entr" presetSubtype="4" accel="55000" fill="hold" grpId="0" nodeType="withEffect">
                                      <p:stCondLst>
                                        <p:cond delay="0"/>
                                      </p:stCondLst>
                                      <p:childTnLst>
                                        <p:set>
                                          <p:cBhvr>
                                            <p:cTn id="33" dur="1" fill="hold">
                                              <p:stCondLst>
                                                <p:cond delay="0"/>
                                              </p:stCondLst>
                                            </p:cTn>
                                            <p:tgtEl>
                                              <p:spTgt spid="11"/>
                                            </p:tgtEl>
                                            <p:attrNameLst>
                                              <p:attrName>style.visibility</p:attrName>
                                            </p:attrNameLst>
                                          </p:cBhvr>
                                          <p:to>
                                            <p:strVal val="visible"/>
                                          </p:to>
                                        </p:set>
                                        <p:anim calcmode="lin" valueType="num">
                                          <p:cBhvr additive="base">
                                            <p:cTn id="34" dur="1500" fill="hold"/>
                                            <p:tgtEl>
                                              <p:spTgt spid="11"/>
                                            </p:tgtEl>
                                            <p:attrNameLst>
                                              <p:attrName>ppt_x</p:attrName>
                                            </p:attrNameLst>
                                          </p:cBhvr>
                                          <p:tavLst>
                                            <p:tav tm="0">
                                              <p:val>
                                                <p:strVal val="#ppt_x"/>
                                              </p:val>
                                            </p:tav>
                                            <p:tav tm="100000">
                                              <p:val>
                                                <p:strVal val="#ppt_x"/>
                                              </p:val>
                                            </p:tav>
                                          </p:tavLst>
                                        </p:anim>
                                        <p:anim calcmode="lin" valueType="num">
                                          <p:cBhvr additive="base">
                                            <p:cTn id="35" dur="1500" fill="hold"/>
                                            <p:tgtEl>
                                              <p:spTgt spid="11"/>
                                            </p:tgtEl>
                                            <p:attrNameLst>
                                              <p:attrName>ppt_y</p:attrName>
                                            </p:attrNameLst>
                                          </p:cBhvr>
                                          <p:tavLst>
                                            <p:tav tm="0">
                                              <p:val>
                                                <p:strVal val="1+#ppt_h/2"/>
                                              </p:val>
                                            </p:tav>
                                            <p:tav tm="100000">
                                              <p:val>
                                                <p:strVal val="#ppt_y"/>
                                              </p:val>
                                            </p:tav>
                                          </p:tavLst>
                                        </p:anim>
                                      </p:childTnLst>
                                    </p:cTn>
                                  </p:par>
                                  <p:par>
                                    <p:cTn id="36" presetID="2" presetClass="entr" presetSubtype="4" accel="55000" fill="hold" grpId="0" nodeType="withEffect">
                                      <p:stCondLst>
                                        <p:cond delay="0"/>
                                      </p:stCondLst>
                                      <p:childTnLst>
                                        <p:set>
                                          <p:cBhvr>
                                            <p:cTn id="37" dur="1" fill="hold">
                                              <p:stCondLst>
                                                <p:cond delay="0"/>
                                              </p:stCondLst>
                                            </p:cTn>
                                            <p:tgtEl>
                                              <p:spTgt spid="12"/>
                                            </p:tgtEl>
                                            <p:attrNameLst>
                                              <p:attrName>style.visibility</p:attrName>
                                            </p:attrNameLst>
                                          </p:cBhvr>
                                          <p:to>
                                            <p:strVal val="visible"/>
                                          </p:to>
                                        </p:set>
                                        <p:anim calcmode="lin" valueType="num">
                                          <p:cBhvr additive="base">
                                            <p:cTn id="38" dur="1500" fill="hold"/>
                                            <p:tgtEl>
                                              <p:spTgt spid="12"/>
                                            </p:tgtEl>
                                            <p:attrNameLst>
                                              <p:attrName>ppt_x</p:attrName>
                                            </p:attrNameLst>
                                          </p:cBhvr>
                                          <p:tavLst>
                                            <p:tav tm="0">
                                              <p:val>
                                                <p:strVal val="#ppt_x"/>
                                              </p:val>
                                            </p:tav>
                                            <p:tav tm="100000">
                                              <p:val>
                                                <p:strVal val="#ppt_x"/>
                                              </p:val>
                                            </p:tav>
                                          </p:tavLst>
                                        </p:anim>
                                        <p:anim calcmode="lin" valueType="num">
                                          <p:cBhvr additive="base">
                                            <p:cTn id="39" dur="1500" fill="hold"/>
                                            <p:tgtEl>
                                              <p:spTgt spid="12"/>
                                            </p:tgtEl>
                                            <p:attrNameLst>
                                              <p:attrName>ppt_y</p:attrName>
                                            </p:attrNameLst>
                                          </p:cBhvr>
                                          <p:tavLst>
                                            <p:tav tm="0">
                                              <p:val>
                                                <p:strVal val="1+#ppt_h/2"/>
                                              </p:val>
                                            </p:tav>
                                            <p:tav tm="100000">
                                              <p:val>
                                                <p:strVal val="#ppt_y"/>
                                              </p:val>
                                            </p:tav>
                                          </p:tavLst>
                                        </p:anim>
                                      </p:childTnLst>
                                    </p:cTn>
                                  </p:par>
                                  <p:par>
                                    <p:cTn id="40" presetID="2" presetClass="entr" presetSubtype="4" accel="55000" fill="hold" grpId="0" nodeType="withEffect">
                                      <p:stCondLst>
                                        <p:cond delay="0"/>
                                      </p:stCondLst>
                                      <p:childTnLst>
                                        <p:set>
                                          <p:cBhvr>
                                            <p:cTn id="41" dur="1" fill="hold">
                                              <p:stCondLst>
                                                <p:cond delay="0"/>
                                              </p:stCondLst>
                                            </p:cTn>
                                            <p:tgtEl>
                                              <p:spTgt spid="13"/>
                                            </p:tgtEl>
                                            <p:attrNameLst>
                                              <p:attrName>style.visibility</p:attrName>
                                            </p:attrNameLst>
                                          </p:cBhvr>
                                          <p:to>
                                            <p:strVal val="visible"/>
                                          </p:to>
                                        </p:set>
                                        <p:anim calcmode="lin" valueType="num">
                                          <p:cBhvr additive="base">
                                            <p:cTn id="42" dur="1500" fill="hold"/>
                                            <p:tgtEl>
                                              <p:spTgt spid="13"/>
                                            </p:tgtEl>
                                            <p:attrNameLst>
                                              <p:attrName>ppt_x</p:attrName>
                                            </p:attrNameLst>
                                          </p:cBhvr>
                                          <p:tavLst>
                                            <p:tav tm="0">
                                              <p:val>
                                                <p:strVal val="#ppt_x"/>
                                              </p:val>
                                            </p:tav>
                                            <p:tav tm="100000">
                                              <p:val>
                                                <p:strVal val="#ppt_x"/>
                                              </p:val>
                                            </p:tav>
                                          </p:tavLst>
                                        </p:anim>
                                        <p:anim calcmode="lin" valueType="num">
                                          <p:cBhvr additive="base">
                                            <p:cTn id="43" dur="1500" fill="hold"/>
                                            <p:tgtEl>
                                              <p:spTgt spid="13"/>
                                            </p:tgtEl>
                                            <p:attrNameLst>
                                              <p:attrName>ppt_y</p:attrName>
                                            </p:attrNameLst>
                                          </p:cBhvr>
                                          <p:tavLst>
                                            <p:tav tm="0">
                                              <p:val>
                                                <p:strVal val="1+#ppt_h/2"/>
                                              </p:val>
                                            </p:tav>
                                            <p:tav tm="100000">
                                              <p:val>
                                                <p:strVal val="#ppt_y"/>
                                              </p:val>
                                            </p:tav>
                                          </p:tavLst>
                                        </p:anim>
                                      </p:childTnLst>
                                    </p:cTn>
                                  </p:par>
                                  <p:par>
                                    <p:cTn id="44" presetID="2" presetClass="entr" presetSubtype="4" accel="55000" fill="hold" grpId="0" nodeType="withEffect">
                                      <p:stCondLst>
                                        <p:cond delay="0"/>
                                      </p:stCondLst>
                                      <p:childTnLst>
                                        <p:set>
                                          <p:cBhvr>
                                            <p:cTn id="45" dur="1" fill="hold">
                                              <p:stCondLst>
                                                <p:cond delay="0"/>
                                              </p:stCondLst>
                                            </p:cTn>
                                            <p:tgtEl>
                                              <p:spTgt spid="14"/>
                                            </p:tgtEl>
                                            <p:attrNameLst>
                                              <p:attrName>style.visibility</p:attrName>
                                            </p:attrNameLst>
                                          </p:cBhvr>
                                          <p:to>
                                            <p:strVal val="visible"/>
                                          </p:to>
                                        </p:set>
                                        <p:anim calcmode="lin" valueType="num">
                                          <p:cBhvr additive="base">
                                            <p:cTn id="46" dur="1500" fill="hold"/>
                                            <p:tgtEl>
                                              <p:spTgt spid="14"/>
                                            </p:tgtEl>
                                            <p:attrNameLst>
                                              <p:attrName>ppt_x</p:attrName>
                                            </p:attrNameLst>
                                          </p:cBhvr>
                                          <p:tavLst>
                                            <p:tav tm="0">
                                              <p:val>
                                                <p:strVal val="#ppt_x"/>
                                              </p:val>
                                            </p:tav>
                                            <p:tav tm="100000">
                                              <p:val>
                                                <p:strVal val="#ppt_x"/>
                                              </p:val>
                                            </p:tav>
                                          </p:tavLst>
                                        </p:anim>
                                        <p:anim calcmode="lin" valueType="num">
                                          <p:cBhvr additive="base">
                                            <p:cTn id="47" dur="1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12" presetClass="entr" presetSubtype="2" fill="hold" grpId="0" nodeType="clickEffect">
                                      <p:stCondLst>
                                        <p:cond delay="0"/>
                                      </p:stCondLst>
                                      <p:childTnLst>
                                        <p:set>
                                          <p:cBhvr>
                                            <p:cTn id="51" dur="1" fill="hold">
                                              <p:stCondLst>
                                                <p:cond delay="0"/>
                                              </p:stCondLst>
                                            </p:cTn>
                                            <p:tgtEl>
                                              <p:spTgt spid="3"/>
                                            </p:tgtEl>
                                            <p:attrNameLst>
                                              <p:attrName>style.visibility</p:attrName>
                                            </p:attrNameLst>
                                          </p:cBhvr>
                                          <p:to>
                                            <p:strVal val="visible"/>
                                          </p:to>
                                        </p:set>
                                        <p:anim calcmode="lin" valueType="num">
                                          <p:cBhvr additive="base">
                                            <p:cTn id="52" dur="500"/>
                                            <p:tgtEl>
                                              <p:spTgt spid="3"/>
                                            </p:tgtEl>
                                            <p:attrNameLst>
                                              <p:attrName>ppt_x</p:attrName>
                                            </p:attrNameLst>
                                          </p:cBhvr>
                                          <p:tavLst>
                                            <p:tav tm="0">
                                              <p:val>
                                                <p:strVal val="#ppt_x+#ppt_w*1.125000"/>
                                              </p:val>
                                            </p:tav>
                                            <p:tav tm="100000">
                                              <p:val>
                                                <p:strVal val="#ppt_x"/>
                                              </p:val>
                                            </p:tav>
                                          </p:tavLst>
                                        </p:anim>
                                        <p:animEffect transition="in" filter="wipe(left)">
                                          <p:cBhvr>
                                            <p:cTn id="53" dur="500"/>
                                            <p:tgtEl>
                                              <p:spTgt spid="3"/>
                                            </p:tgtEl>
                                          </p:cBhvr>
                                        </p:animEffect>
                                      </p:childTnLst>
                                    </p:cTn>
                                  </p:par>
                                </p:childTnLst>
                              </p:cTn>
                            </p:par>
                          </p:childTnLst>
                        </p:cTn>
                      </p:par>
                      <p:par>
                        <p:cTn id="54" fill="hold">
                          <p:stCondLst>
                            <p:cond delay="indefinite"/>
                          </p:stCondLst>
                          <p:childTnLst>
                            <p:par>
                              <p:cTn id="55" fill="hold">
                                <p:stCondLst>
                                  <p:cond delay="0"/>
                                </p:stCondLst>
                                <p:childTnLst>
                                  <p:par>
                                    <p:cTn id="56" presetID="12" presetClass="entr" presetSubtype="2" fill="hold" grpId="0" nodeType="clickEffect">
                                      <p:stCondLst>
                                        <p:cond delay="0"/>
                                      </p:stCondLst>
                                      <p:childTnLst>
                                        <p:set>
                                          <p:cBhvr>
                                            <p:cTn id="57" dur="1" fill="hold">
                                              <p:stCondLst>
                                                <p:cond delay="0"/>
                                              </p:stCondLst>
                                            </p:cTn>
                                            <p:tgtEl>
                                              <p:spTgt spid="17"/>
                                            </p:tgtEl>
                                            <p:attrNameLst>
                                              <p:attrName>style.visibility</p:attrName>
                                            </p:attrNameLst>
                                          </p:cBhvr>
                                          <p:to>
                                            <p:strVal val="visible"/>
                                          </p:to>
                                        </p:set>
                                        <p:anim calcmode="lin" valueType="num">
                                          <p:cBhvr additive="base">
                                            <p:cTn id="58" dur="500"/>
                                            <p:tgtEl>
                                              <p:spTgt spid="17"/>
                                            </p:tgtEl>
                                            <p:attrNameLst>
                                              <p:attrName>ppt_x</p:attrName>
                                            </p:attrNameLst>
                                          </p:cBhvr>
                                          <p:tavLst>
                                            <p:tav tm="0">
                                              <p:val>
                                                <p:strVal val="#ppt_x+#ppt_w*1.125000"/>
                                              </p:val>
                                            </p:tav>
                                            <p:tav tm="100000">
                                              <p:val>
                                                <p:strVal val="#ppt_x"/>
                                              </p:val>
                                            </p:tav>
                                          </p:tavLst>
                                        </p:anim>
                                        <p:animEffect transition="in" filter="wipe(left)">
                                          <p:cBhvr>
                                            <p:cTn id="59" dur="500"/>
                                            <p:tgtEl>
                                              <p:spTgt spid="17"/>
                                            </p:tgtEl>
                                          </p:cBhvr>
                                        </p:animEffect>
                                      </p:childTnLst>
                                    </p:cTn>
                                  </p:par>
                                </p:childTnLst>
                              </p:cTn>
                            </p:par>
                          </p:childTnLst>
                        </p:cTn>
                      </p:par>
                      <p:par>
                        <p:cTn id="60" fill="hold">
                          <p:stCondLst>
                            <p:cond delay="indefinite"/>
                          </p:stCondLst>
                          <p:childTnLst>
                            <p:par>
                              <p:cTn id="61" fill="hold">
                                <p:stCondLst>
                                  <p:cond delay="0"/>
                                </p:stCondLst>
                                <p:childTnLst>
                                  <p:par>
                                    <p:cTn id="62" presetID="12" presetClass="entr" presetSubtype="2" fill="hold" grpId="0" nodeType="clickEffect">
                                      <p:stCondLst>
                                        <p:cond delay="0"/>
                                      </p:stCondLst>
                                      <p:childTnLst>
                                        <p:set>
                                          <p:cBhvr>
                                            <p:cTn id="63" dur="1" fill="hold">
                                              <p:stCondLst>
                                                <p:cond delay="0"/>
                                              </p:stCondLst>
                                            </p:cTn>
                                            <p:tgtEl>
                                              <p:spTgt spid="19"/>
                                            </p:tgtEl>
                                            <p:attrNameLst>
                                              <p:attrName>style.visibility</p:attrName>
                                            </p:attrNameLst>
                                          </p:cBhvr>
                                          <p:to>
                                            <p:strVal val="visible"/>
                                          </p:to>
                                        </p:set>
                                        <p:anim calcmode="lin" valueType="num">
                                          <p:cBhvr additive="base">
                                            <p:cTn id="64" dur="500"/>
                                            <p:tgtEl>
                                              <p:spTgt spid="19"/>
                                            </p:tgtEl>
                                            <p:attrNameLst>
                                              <p:attrName>ppt_x</p:attrName>
                                            </p:attrNameLst>
                                          </p:cBhvr>
                                          <p:tavLst>
                                            <p:tav tm="0">
                                              <p:val>
                                                <p:strVal val="#ppt_x+#ppt_w*1.125000"/>
                                              </p:val>
                                            </p:tav>
                                            <p:tav tm="100000">
                                              <p:val>
                                                <p:strVal val="#ppt_x"/>
                                              </p:val>
                                            </p:tav>
                                          </p:tavLst>
                                        </p:anim>
                                        <p:animEffect transition="in" filter="wipe(left)">
                                          <p:cBhvr>
                                            <p:cTn id="65" dur="500"/>
                                            <p:tgtEl>
                                              <p:spTgt spid="19"/>
                                            </p:tgtEl>
                                          </p:cBhvr>
                                        </p:animEffect>
                                      </p:childTnLst>
                                    </p:cTn>
                                  </p:par>
                                </p:childTnLst>
                              </p:cTn>
                            </p:par>
                          </p:childTnLst>
                        </p:cTn>
                      </p:par>
                      <p:par>
                        <p:cTn id="66" fill="hold">
                          <p:stCondLst>
                            <p:cond delay="indefinite"/>
                          </p:stCondLst>
                          <p:childTnLst>
                            <p:par>
                              <p:cTn id="67" fill="hold">
                                <p:stCondLst>
                                  <p:cond delay="0"/>
                                </p:stCondLst>
                                <p:childTnLst>
                                  <p:par>
                                    <p:cTn id="68" presetID="12" presetClass="entr" presetSubtype="2" fill="hold" grpId="0" nodeType="clickEffect">
                                      <p:stCondLst>
                                        <p:cond delay="0"/>
                                      </p:stCondLst>
                                      <p:childTnLst>
                                        <p:set>
                                          <p:cBhvr>
                                            <p:cTn id="69" dur="1" fill="hold">
                                              <p:stCondLst>
                                                <p:cond delay="0"/>
                                              </p:stCondLst>
                                            </p:cTn>
                                            <p:tgtEl>
                                              <p:spTgt spid="21"/>
                                            </p:tgtEl>
                                            <p:attrNameLst>
                                              <p:attrName>style.visibility</p:attrName>
                                            </p:attrNameLst>
                                          </p:cBhvr>
                                          <p:to>
                                            <p:strVal val="visible"/>
                                          </p:to>
                                        </p:set>
                                        <p:anim calcmode="lin" valueType="num">
                                          <p:cBhvr additive="base">
                                            <p:cTn id="70" dur="500"/>
                                            <p:tgtEl>
                                              <p:spTgt spid="21"/>
                                            </p:tgtEl>
                                            <p:attrNameLst>
                                              <p:attrName>ppt_x</p:attrName>
                                            </p:attrNameLst>
                                          </p:cBhvr>
                                          <p:tavLst>
                                            <p:tav tm="0">
                                              <p:val>
                                                <p:strVal val="#ppt_x+#ppt_w*1.125000"/>
                                              </p:val>
                                            </p:tav>
                                            <p:tav tm="100000">
                                              <p:val>
                                                <p:strVal val="#ppt_x"/>
                                              </p:val>
                                            </p:tav>
                                          </p:tavLst>
                                        </p:anim>
                                        <p:animEffect transition="in" filter="wipe(left)">
                                          <p:cBhvr>
                                            <p:cTn id="71" dur="500"/>
                                            <p:tgtEl>
                                              <p:spTgt spid="21"/>
                                            </p:tgtEl>
                                          </p:cBhvr>
                                        </p:animEffect>
                                      </p:childTnLst>
                                    </p:cTn>
                                  </p:par>
                                </p:childTnLst>
                              </p:cTn>
                            </p:par>
                          </p:childTnLst>
                        </p:cTn>
                      </p:par>
                      <p:par>
                        <p:cTn id="72" fill="hold">
                          <p:stCondLst>
                            <p:cond delay="indefinite"/>
                          </p:stCondLst>
                          <p:childTnLst>
                            <p:par>
                              <p:cTn id="73" fill="hold">
                                <p:stCondLst>
                                  <p:cond delay="0"/>
                                </p:stCondLst>
                                <p:childTnLst>
                                  <p:par>
                                    <p:cTn id="74" presetID="12" presetClass="entr" presetSubtype="2" fill="hold" grpId="0" nodeType="clickEffect">
                                      <p:stCondLst>
                                        <p:cond delay="0"/>
                                      </p:stCondLst>
                                      <p:childTnLst>
                                        <p:set>
                                          <p:cBhvr>
                                            <p:cTn id="75" dur="1" fill="hold">
                                              <p:stCondLst>
                                                <p:cond delay="0"/>
                                              </p:stCondLst>
                                            </p:cTn>
                                            <p:tgtEl>
                                              <p:spTgt spid="23"/>
                                            </p:tgtEl>
                                            <p:attrNameLst>
                                              <p:attrName>style.visibility</p:attrName>
                                            </p:attrNameLst>
                                          </p:cBhvr>
                                          <p:to>
                                            <p:strVal val="visible"/>
                                          </p:to>
                                        </p:set>
                                        <p:anim calcmode="lin" valueType="num">
                                          <p:cBhvr additive="base">
                                            <p:cTn id="76" dur="500"/>
                                            <p:tgtEl>
                                              <p:spTgt spid="23"/>
                                            </p:tgtEl>
                                            <p:attrNameLst>
                                              <p:attrName>ppt_x</p:attrName>
                                            </p:attrNameLst>
                                          </p:cBhvr>
                                          <p:tavLst>
                                            <p:tav tm="0">
                                              <p:val>
                                                <p:strVal val="#ppt_x+#ppt_w*1.125000"/>
                                              </p:val>
                                            </p:tav>
                                            <p:tav tm="100000">
                                              <p:val>
                                                <p:strVal val="#ppt_x"/>
                                              </p:val>
                                            </p:tav>
                                          </p:tavLst>
                                        </p:anim>
                                        <p:animEffect transition="in" filter="wipe(left)">
                                          <p:cBhvr>
                                            <p:cTn id="77" dur="500"/>
                                            <p:tgtEl>
                                              <p:spTgt spid="23"/>
                                            </p:tgtEl>
                                          </p:cBhvr>
                                        </p:animEffect>
                                      </p:childTnLst>
                                    </p:cTn>
                                  </p:par>
                                </p:childTnLst>
                              </p:cTn>
                            </p:par>
                          </p:childTnLst>
                        </p:cTn>
                      </p:par>
                      <p:par>
                        <p:cTn id="78" fill="hold">
                          <p:stCondLst>
                            <p:cond delay="indefinite"/>
                          </p:stCondLst>
                          <p:childTnLst>
                            <p:par>
                              <p:cTn id="79" fill="hold">
                                <p:stCondLst>
                                  <p:cond delay="0"/>
                                </p:stCondLst>
                                <p:childTnLst>
                                  <p:par>
                                    <p:cTn id="80" presetID="12" presetClass="entr" presetSubtype="2" fill="hold" grpId="0" nodeType="clickEffect">
                                      <p:stCondLst>
                                        <p:cond delay="0"/>
                                      </p:stCondLst>
                                      <p:childTnLst>
                                        <p:set>
                                          <p:cBhvr>
                                            <p:cTn id="81" dur="1" fill="hold">
                                              <p:stCondLst>
                                                <p:cond delay="0"/>
                                              </p:stCondLst>
                                            </p:cTn>
                                            <p:tgtEl>
                                              <p:spTgt spid="25"/>
                                            </p:tgtEl>
                                            <p:attrNameLst>
                                              <p:attrName>style.visibility</p:attrName>
                                            </p:attrNameLst>
                                          </p:cBhvr>
                                          <p:to>
                                            <p:strVal val="visible"/>
                                          </p:to>
                                        </p:set>
                                        <p:anim calcmode="lin" valueType="num">
                                          <p:cBhvr additive="base">
                                            <p:cTn id="82" dur="500"/>
                                            <p:tgtEl>
                                              <p:spTgt spid="25"/>
                                            </p:tgtEl>
                                            <p:attrNameLst>
                                              <p:attrName>ppt_x</p:attrName>
                                            </p:attrNameLst>
                                          </p:cBhvr>
                                          <p:tavLst>
                                            <p:tav tm="0">
                                              <p:val>
                                                <p:strVal val="#ppt_x+#ppt_w*1.125000"/>
                                              </p:val>
                                            </p:tav>
                                            <p:tav tm="100000">
                                              <p:val>
                                                <p:strVal val="#ppt_x"/>
                                              </p:val>
                                            </p:tav>
                                          </p:tavLst>
                                        </p:anim>
                                        <p:animEffect transition="in" filter="wipe(left)">
                                          <p:cBhvr>
                                            <p:cTn id="83" dur="500"/>
                                            <p:tgtEl>
                                              <p:spTgt spid="25"/>
                                            </p:tgtEl>
                                          </p:cBhvr>
                                        </p:animEffect>
                                      </p:childTnLst>
                                    </p:cTn>
                                  </p:par>
                                </p:childTnLst>
                              </p:cTn>
                            </p:par>
                            <p:par>
                              <p:cTn id="84" fill="hold">
                                <p:stCondLst>
                                  <p:cond delay="500"/>
                                </p:stCondLst>
                                <p:childTnLst>
                                  <p:par>
                                    <p:cTn id="85" presetID="21" presetClass="entr" presetSubtype="1" fill="hold" grpId="0" nodeType="afterEffect">
                                      <p:stCondLst>
                                        <p:cond delay="0"/>
                                      </p:stCondLst>
                                      <p:childTnLst>
                                        <p:set>
                                          <p:cBhvr>
                                            <p:cTn id="86" dur="1" fill="hold">
                                              <p:stCondLst>
                                                <p:cond delay="0"/>
                                              </p:stCondLst>
                                            </p:cTn>
                                            <p:tgtEl>
                                              <p:spTgt spid="2"/>
                                            </p:tgtEl>
                                            <p:attrNameLst>
                                              <p:attrName>style.visibility</p:attrName>
                                            </p:attrNameLst>
                                          </p:cBhvr>
                                          <p:to>
                                            <p:strVal val="visible"/>
                                          </p:to>
                                        </p:set>
                                        <p:animEffect transition="in" filter="wheel(1)">
                                          <p:cBhvr>
                                            <p:cTn id="8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10" grpId="0" animBg="1"/>
          <p:bldP spid="11" grpId="0" animBg="1"/>
          <p:bldP spid="12" grpId="0" animBg="1"/>
          <p:bldP spid="13" grpId="0" animBg="1"/>
          <p:bldP spid="14" grpId="0" animBg="1"/>
          <p:bldP spid="15" grpId="0" animBg="1"/>
          <p:bldP spid="17" grpId="0"/>
          <p:bldP spid="19" grpId="0"/>
          <p:bldP spid="21" grpId="0"/>
          <p:bldP spid="23" grpId="0"/>
          <p:bldP spid="25" grpId="0"/>
        </p:bldLst>
      </p:timing>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893473" y="1933331"/>
            <a:ext cx="7248074" cy="1938992"/>
          </a:xfrm>
          <a:prstGeom prst="rect">
            <a:avLst/>
          </a:prstGeom>
          <a:noFill/>
        </p:spPr>
        <p:txBody>
          <a:bodyPr wrap="square" rtlCol="0">
            <a:spAutoFit/>
          </a:bodyPr>
          <a:lstStyle/>
          <a:p>
            <a:r>
              <a:rPr lang="en-US" altLang="zh-CN" sz="4000" dirty="0">
                <a:solidFill>
                  <a:schemeClr val="accent1"/>
                </a:solidFill>
                <a:latin typeface="Berlin Sans FB Demi" panose="020E0802020502020306" pitchFamily="34" charset="0"/>
              </a:rPr>
              <a:t>I’ll call for pen and ink, and write my mind</a:t>
            </a:r>
            <a:endParaRPr lang="zh-CN" altLang="zh-CN" sz="4000" dirty="0">
              <a:solidFill>
                <a:schemeClr val="accent1"/>
              </a:solidFill>
              <a:latin typeface="Berlin Sans FB Demi" panose="020E0802020502020306" pitchFamily="34" charset="0"/>
            </a:endParaRPr>
          </a:p>
          <a:p>
            <a:r>
              <a:rPr lang="en-US" altLang="zh-CN" sz="4000" dirty="0">
                <a:solidFill>
                  <a:schemeClr val="accent1"/>
                </a:solidFill>
                <a:latin typeface="Berlin Sans FB Demi" panose="020E0802020502020306" pitchFamily="34" charset="0"/>
              </a:rPr>
              <a:t>        </a:t>
            </a:r>
            <a:r>
              <a:rPr lang="zh-CN" altLang="zh-CN" sz="4000" dirty="0">
                <a:solidFill>
                  <a:schemeClr val="accent1"/>
                </a:solidFill>
                <a:latin typeface="Berlin Sans FB Demi" panose="020E0802020502020306" pitchFamily="34" charset="0"/>
              </a:rPr>
              <a:t>——</a:t>
            </a:r>
            <a:r>
              <a:rPr lang="en-US" altLang="zh-CN" sz="4000" dirty="0">
                <a:solidFill>
                  <a:schemeClr val="accent1"/>
                </a:solidFill>
                <a:latin typeface="Berlin Sans FB Demi" panose="020E0802020502020306" pitchFamily="34" charset="0"/>
              </a:rPr>
              <a:t>William Shakespeare</a:t>
            </a:r>
            <a:endParaRPr lang="zh-CN" altLang="zh-CN" sz="4000" dirty="0">
              <a:solidFill>
                <a:schemeClr val="accent1"/>
              </a:solidFill>
              <a:latin typeface="Berlin Sans FB Demi" panose="020E0802020502020306"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800" advClick="0" advTm="3000">
        <p:circle/>
      </p:transition>
    </mc:Choice>
    <mc:Fallback>
      <p:transition spd="slow" advClick="0" advTm="3000">
        <p:circl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19726" y="1957138"/>
            <a:ext cx="5860900" cy="1446550"/>
          </a:xfrm>
          <a:prstGeom prst="rect">
            <a:avLst/>
          </a:prstGeom>
          <a:noFill/>
        </p:spPr>
        <p:txBody>
          <a:bodyPr wrap="none" rtlCol="0">
            <a:spAutoFit/>
          </a:bodyPr>
          <a:lstStyle/>
          <a:p>
            <a:r>
              <a:rPr lang="en-US" altLang="zh-CN" sz="8800" dirty="0">
                <a:solidFill>
                  <a:schemeClr val="accent1"/>
                </a:solidFill>
                <a:latin typeface="Berlin Sans FB Demi" panose="020E0802020502020306" pitchFamily="34" charset="0"/>
              </a:rPr>
              <a:t>Thank you!</a:t>
            </a:r>
            <a:endParaRPr lang="zh-CN" altLang="en-US" sz="8800" dirty="0">
              <a:solidFill>
                <a:schemeClr val="accent1"/>
              </a:solidFill>
              <a:latin typeface="Berlin Sans FB Demi" panose="020E0802020502020306"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800" advClick="0" advTm="3000">
        <p:circle/>
      </p:transition>
    </mc:Choice>
    <mc:Fallback>
      <p:transition spd="slow" advClick="0" advTm="3000">
        <p:circl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空心弧 1"/>
          <p:cNvSpPr/>
          <p:nvPr/>
        </p:nvSpPr>
        <p:spPr>
          <a:xfrm rot="5400000">
            <a:off x="514702" y="1875805"/>
            <a:ext cx="4190637" cy="3899619"/>
          </a:xfrm>
          <a:prstGeom prst="blockArc">
            <a:avLst>
              <a:gd name="adj1" fmla="val 10897210"/>
              <a:gd name="adj2" fmla="val 6953"/>
              <a:gd name="adj3" fmla="val 1246"/>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908" tIns="60955" rIns="121908" bIns="60955" anchor="ctr"/>
          <a:lstStyle/>
          <a:p>
            <a:pPr algn="ctr" defTabSz="1218565">
              <a:defRPr/>
            </a:pPr>
            <a:endParaRPr lang="zh-CN" altLang="en-US" sz="3320">
              <a:solidFill>
                <a:prstClr val="black"/>
              </a:solidFill>
              <a:latin typeface="+mj-ea"/>
              <a:ea typeface="+mj-ea"/>
              <a:cs typeface="Arial" panose="020B0604020202020204" pitchFamily="34" charset="0"/>
            </a:endParaRPr>
          </a:p>
        </p:txBody>
      </p:sp>
      <p:cxnSp>
        <p:nvCxnSpPr>
          <p:cNvPr id="5" name="直接连接符 4"/>
          <p:cNvCxnSpPr/>
          <p:nvPr/>
        </p:nvCxnSpPr>
        <p:spPr bwMode="auto">
          <a:xfrm>
            <a:off x="4320034" y="2565509"/>
            <a:ext cx="1778844" cy="0"/>
          </a:xfrm>
          <a:prstGeom prst="line">
            <a:avLst/>
          </a:prstGeom>
          <a:ln w="12700">
            <a:solidFill>
              <a:srgbClr val="9DA8B1"/>
            </a:solidFill>
          </a:ln>
        </p:spPr>
        <p:style>
          <a:lnRef idx="1">
            <a:schemeClr val="accent1"/>
          </a:lnRef>
          <a:fillRef idx="0">
            <a:schemeClr val="accent1"/>
          </a:fillRef>
          <a:effectRef idx="0">
            <a:schemeClr val="accent1"/>
          </a:effectRef>
          <a:fontRef idx="minor">
            <a:schemeClr val="tx1"/>
          </a:fontRef>
        </p:style>
      </p:cxnSp>
      <p:cxnSp>
        <p:nvCxnSpPr>
          <p:cNvPr id="6" name="直接连接符 5"/>
          <p:cNvCxnSpPr/>
          <p:nvPr/>
        </p:nvCxnSpPr>
        <p:spPr bwMode="auto">
          <a:xfrm>
            <a:off x="4367088" y="5047984"/>
            <a:ext cx="1920933" cy="0"/>
          </a:xfrm>
          <a:prstGeom prst="line">
            <a:avLst/>
          </a:prstGeom>
          <a:ln w="12700">
            <a:solidFill>
              <a:srgbClr val="9DA8B1"/>
            </a:solidFill>
          </a:ln>
        </p:spPr>
        <p:style>
          <a:lnRef idx="1">
            <a:schemeClr val="accent1"/>
          </a:lnRef>
          <a:fillRef idx="0">
            <a:schemeClr val="accent1"/>
          </a:fillRef>
          <a:effectRef idx="0">
            <a:schemeClr val="accent1"/>
          </a:effectRef>
          <a:fontRef idx="minor">
            <a:schemeClr val="tx1"/>
          </a:fontRef>
        </p:style>
      </p:cxnSp>
      <p:sp>
        <p:nvSpPr>
          <p:cNvPr id="10" name="椭圆 9"/>
          <p:cNvSpPr/>
          <p:nvPr/>
        </p:nvSpPr>
        <p:spPr bwMode="auto">
          <a:xfrm>
            <a:off x="800432" y="2316636"/>
            <a:ext cx="3012857" cy="3012857"/>
          </a:xfrm>
          <a:prstGeom prst="ellipse">
            <a:avLst/>
          </a:prstGeom>
          <a:solidFill>
            <a:srgbClr val="CCD0D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514350"/>
            <a:endParaRPr lang="zh-CN" altLang="en-US" sz="2800" b="1" dirty="0">
              <a:solidFill>
                <a:schemeClr val="accent1"/>
              </a:solidFill>
              <a:latin typeface="Calibri" panose="020F0502020204030204" pitchFamily="34" charset="0"/>
              <a:cs typeface="Calibri" panose="020F0502020204030204" pitchFamily="34" charset="0"/>
            </a:endParaRPr>
          </a:p>
        </p:txBody>
      </p:sp>
      <p:sp>
        <p:nvSpPr>
          <p:cNvPr id="13" name="椭圆 12"/>
          <p:cNvSpPr/>
          <p:nvPr/>
        </p:nvSpPr>
        <p:spPr>
          <a:xfrm>
            <a:off x="3883548" y="2316636"/>
            <a:ext cx="497747" cy="497747"/>
          </a:xfrm>
          <a:prstGeom prst="ellipse">
            <a:avLst/>
          </a:prstGeom>
          <a:solidFill>
            <a:schemeClr val="accent2"/>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dirty="0">
                <a:solidFill>
                  <a:prstClr val="white"/>
                </a:solidFill>
                <a:latin typeface="+mj-ea"/>
                <a:ea typeface="+mj-ea"/>
              </a:rPr>
              <a:t>1</a:t>
            </a:r>
            <a:endParaRPr lang="zh-CN" altLang="en-US" sz="2400" dirty="0">
              <a:solidFill>
                <a:prstClr val="white"/>
              </a:solidFill>
              <a:latin typeface="+mj-ea"/>
              <a:ea typeface="+mj-ea"/>
            </a:endParaRPr>
          </a:p>
        </p:txBody>
      </p:sp>
      <p:sp>
        <p:nvSpPr>
          <p:cNvPr id="14" name="椭圆 13"/>
          <p:cNvSpPr/>
          <p:nvPr/>
        </p:nvSpPr>
        <p:spPr>
          <a:xfrm>
            <a:off x="3918907" y="4782473"/>
            <a:ext cx="497747" cy="497747"/>
          </a:xfrm>
          <a:prstGeom prst="ellipse">
            <a:avLst/>
          </a:prstGeom>
          <a:solidFill>
            <a:schemeClr val="accent3"/>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dirty="0">
                <a:solidFill>
                  <a:prstClr val="white"/>
                </a:solidFill>
                <a:latin typeface="+mj-ea"/>
                <a:ea typeface="+mj-ea"/>
              </a:rPr>
              <a:t>2</a:t>
            </a:r>
            <a:endParaRPr lang="zh-CN" altLang="en-US" sz="2400" dirty="0">
              <a:solidFill>
                <a:prstClr val="white"/>
              </a:solidFill>
              <a:latin typeface="+mj-ea"/>
              <a:ea typeface="+mj-ea"/>
            </a:endParaRPr>
          </a:p>
        </p:txBody>
      </p:sp>
      <p:grpSp>
        <p:nvGrpSpPr>
          <p:cNvPr id="24" name="组合 23"/>
          <p:cNvGrpSpPr/>
          <p:nvPr/>
        </p:nvGrpSpPr>
        <p:grpSpPr>
          <a:xfrm>
            <a:off x="5467308" y="1942274"/>
            <a:ext cx="1854636" cy="1290210"/>
            <a:chOff x="304800" y="673100"/>
            <a:chExt cx="4000500" cy="4000500"/>
          </a:xfrm>
          <a:effectLst>
            <a:outerShdw blurRad="444500" dist="254000" dir="8100000" algn="tr" rotWithShape="0">
              <a:prstClr val="black">
                <a:alpha val="50000"/>
              </a:prstClr>
            </a:outerShdw>
          </a:effectLst>
        </p:grpSpPr>
        <p:sp>
          <p:nvSpPr>
            <p:cNvPr id="26" name="同心圆 25"/>
            <p:cNvSpPr/>
            <p:nvPr/>
          </p:nvSpPr>
          <p:spPr>
            <a:xfrm>
              <a:off x="304800" y="673100"/>
              <a:ext cx="4000500" cy="4000500"/>
            </a:xfrm>
            <a:prstGeom prst="donut">
              <a:avLst>
                <a:gd name="adj" fmla="val 4879"/>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solidFill>
                  <a:schemeClr val="accent1"/>
                </a:solidFill>
                <a:latin typeface="+mj-ea"/>
                <a:ea typeface="+mj-ea"/>
              </a:endParaRPr>
            </a:p>
          </p:txBody>
        </p:sp>
        <p:sp>
          <p:nvSpPr>
            <p:cNvPr id="27" name="椭圆 26"/>
            <p:cNvSpPr/>
            <p:nvPr/>
          </p:nvSpPr>
          <p:spPr>
            <a:xfrm>
              <a:off x="392112" y="760412"/>
              <a:ext cx="3825874" cy="3825874"/>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a:solidFill>
                    <a:schemeClr val="accent1"/>
                  </a:solidFill>
                  <a:latin typeface="+mj-ea"/>
                  <a:ea typeface="+mj-ea"/>
                </a:rPr>
                <a:t>things</a:t>
              </a:r>
              <a:endParaRPr lang="zh-CN" altLang="en-US" sz="2400" b="1" dirty="0">
                <a:solidFill>
                  <a:schemeClr val="accent1"/>
                </a:solidFill>
                <a:latin typeface="+mj-ea"/>
                <a:ea typeface="+mj-ea"/>
              </a:endParaRPr>
            </a:p>
          </p:txBody>
        </p:sp>
      </p:grpSp>
      <p:grpSp>
        <p:nvGrpSpPr>
          <p:cNvPr id="29" name="组合 28"/>
          <p:cNvGrpSpPr/>
          <p:nvPr/>
        </p:nvGrpSpPr>
        <p:grpSpPr>
          <a:xfrm>
            <a:off x="5467308" y="4420412"/>
            <a:ext cx="1896018" cy="1330683"/>
            <a:chOff x="304800" y="673100"/>
            <a:chExt cx="4000500" cy="4000500"/>
          </a:xfrm>
          <a:effectLst>
            <a:outerShdw blurRad="444500" dist="254000" dir="8100000" algn="tr" rotWithShape="0">
              <a:prstClr val="black">
                <a:alpha val="50000"/>
              </a:prstClr>
            </a:outerShdw>
          </a:effectLst>
        </p:grpSpPr>
        <p:sp>
          <p:nvSpPr>
            <p:cNvPr id="31" name="同心圆 30"/>
            <p:cNvSpPr/>
            <p:nvPr/>
          </p:nvSpPr>
          <p:spPr>
            <a:xfrm>
              <a:off x="304800" y="673100"/>
              <a:ext cx="4000500" cy="4000500"/>
            </a:xfrm>
            <a:prstGeom prst="donut">
              <a:avLst>
                <a:gd name="adj" fmla="val 4879"/>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solidFill>
                  <a:prstClr val="black"/>
                </a:solidFill>
                <a:latin typeface="+mj-ea"/>
                <a:ea typeface="+mj-ea"/>
              </a:endParaRPr>
            </a:p>
          </p:txBody>
        </p:sp>
        <p:sp>
          <p:nvSpPr>
            <p:cNvPr id="32" name="椭圆 31"/>
            <p:cNvSpPr/>
            <p:nvPr/>
          </p:nvSpPr>
          <p:spPr>
            <a:xfrm>
              <a:off x="392112" y="760412"/>
              <a:ext cx="3825874" cy="3825874"/>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a:solidFill>
                    <a:schemeClr val="accent1"/>
                  </a:solidFill>
                  <a:latin typeface="+mj-ea"/>
                  <a:ea typeface="+mj-ea"/>
                </a:rPr>
                <a:t>people</a:t>
              </a:r>
              <a:endParaRPr lang="zh-CN" altLang="en-US" sz="2400" b="1" dirty="0">
                <a:solidFill>
                  <a:schemeClr val="accent1"/>
                </a:solidFill>
                <a:latin typeface="+mj-ea"/>
                <a:ea typeface="+mj-ea"/>
              </a:endParaRPr>
            </a:p>
          </p:txBody>
        </p:sp>
      </p:grpSp>
      <p:grpSp>
        <p:nvGrpSpPr>
          <p:cNvPr id="50" name="组合 49"/>
          <p:cNvGrpSpPr/>
          <p:nvPr/>
        </p:nvGrpSpPr>
        <p:grpSpPr>
          <a:xfrm>
            <a:off x="395576" y="248444"/>
            <a:ext cx="11602460" cy="405620"/>
            <a:chOff x="395576" y="248444"/>
            <a:chExt cx="11602460" cy="405620"/>
          </a:xfrm>
        </p:grpSpPr>
        <p:sp>
          <p:nvSpPr>
            <p:cNvPr id="51" name="标题 1"/>
            <p:cNvSpPr txBox="1"/>
            <p:nvPr/>
          </p:nvSpPr>
          <p:spPr>
            <a:xfrm>
              <a:off x="906977" y="267494"/>
              <a:ext cx="5897272" cy="330507"/>
            </a:xfrm>
            <a:prstGeom prst="rect">
              <a:avLst/>
            </a:prstGeom>
          </p:spPr>
          <p:txBody>
            <a:bodyPr vert="horz" lIns="68580" tIns="34290" rIns="68580" bIns="34290" rtlCol="0" anchor="ctr">
              <a:noAutofit/>
            </a:bodyPr>
            <a:lstStyle>
              <a:lvl1pPr algn="l" defTabSz="914400" rtl="0" eaLnBrk="1" latinLnBrk="0" hangingPunct="1">
                <a:lnSpc>
                  <a:spcPct val="90000"/>
                </a:lnSpc>
                <a:spcBef>
                  <a:spcPct val="0"/>
                </a:spcBef>
                <a:buNone/>
                <a:defRPr lang="zh-CN" altLang="en-US" sz="2200" b="0" i="0" kern="1200" baseline="0" dirty="0">
                  <a:solidFill>
                    <a:schemeClr val="tx1">
                      <a:lumMod val="65000"/>
                      <a:lumOff val="35000"/>
                    </a:schemeClr>
                  </a:solidFill>
                  <a:effectLst/>
                  <a:latin typeface="微软雅黑" panose="020B0503020204020204" pitchFamily="34" charset="-122"/>
                  <a:ea typeface="微软雅黑" panose="020B0503020204020204" pitchFamily="34" charset="-122"/>
                  <a:cs typeface="+mj-cs"/>
                </a:defRPr>
              </a:lvl1pPr>
            </a:lstStyle>
            <a:p>
              <a:pPr defTabSz="514350"/>
              <a:r>
                <a:rPr lang="en-US" altLang="zh-CN" sz="2800" b="1" dirty="0"/>
                <a:t>Recommending objects</a:t>
              </a:r>
              <a:endParaRPr lang="zh-CN" altLang="en-US" sz="2800" b="1" dirty="0"/>
            </a:p>
          </p:txBody>
        </p:sp>
        <p:cxnSp>
          <p:nvCxnSpPr>
            <p:cNvPr id="52" name="直接连接符 51"/>
            <p:cNvCxnSpPr/>
            <p:nvPr/>
          </p:nvCxnSpPr>
          <p:spPr>
            <a:xfrm flipV="1">
              <a:off x="953128" y="654063"/>
              <a:ext cx="11044908" cy="1"/>
            </a:xfrm>
            <a:prstGeom prst="line">
              <a:avLst/>
            </a:prstGeom>
            <a:ln w="15875" cmpd="sng">
              <a:solidFill>
                <a:schemeClr val="accent1"/>
              </a:solidFill>
            </a:ln>
            <a:effectLst/>
          </p:spPr>
          <p:style>
            <a:lnRef idx="2">
              <a:schemeClr val="accent1"/>
            </a:lnRef>
            <a:fillRef idx="0">
              <a:schemeClr val="accent1"/>
            </a:fillRef>
            <a:effectRef idx="1">
              <a:schemeClr val="accent1"/>
            </a:effectRef>
            <a:fontRef idx="minor">
              <a:schemeClr val="tx1"/>
            </a:fontRef>
          </p:style>
        </p:cxnSp>
        <p:grpSp>
          <p:nvGrpSpPr>
            <p:cNvPr id="53" name="组合 52"/>
            <p:cNvGrpSpPr/>
            <p:nvPr/>
          </p:nvGrpSpPr>
          <p:grpSpPr>
            <a:xfrm>
              <a:off x="395576" y="248444"/>
              <a:ext cx="396000" cy="396000"/>
              <a:chOff x="406574" y="236732"/>
              <a:chExt cx="612048" cy="593261"/>
            </a:xfrm>
          </p:grpSpPr>
          <p:sp>
            <p:nvSpPr>
              <p:cNvPr id="54" name="矩形 53"/>
              <p:cNvSpPr/>
              <p:nvPr userDrawn="1"/>
            </p:nvSpPr>
            <p:spPr>
              <a:xfrm>
                <a:off x="406574" y="236732"/>
                <a:ext cx="504000" cy="504000"/>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5" name="矩形 54"/>
              <p:cNvSpPr/>
              <p:nvPr userDrawn="1"/>
            </p:nvSpPr>
            <p:spPr>
              <a:xfrm>
                <a:off x="694606" y="512239"/>
                <a:ext cx="324016" cy="31775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sp>
        <p:nvSpPr>
          <p:cNvPr id="44" name="TextBox 43"/>
          <p:cNvSpPr txBox="1"/>
          <p:nvPr/>
        </p:nvSpPr>
        <p:spPr>
          <a:xfrm>
            <a:off x="7892714" y="773131"/>
            <a:ext cx="2881784" cy="3901068"/>
          </a:xfrm>
          <a:prstGeom prst="rect">
            <a:avLst/>
          </a:prstGeom>
          <a:noFill/>
          <a:ln w="22225">
            <a:solidFill>
              <a:schemeClr val="accent2"/>
            </a:solidFill>
            <a:prstDash val="dashDot"/>
          </a:ln>
        </p:spPr>
        <p:txBody>
          <a:bodyPr wrap="square" rtlCol="0">
            <a:spAutoFit/>
          </a:bodyPr>
          <a:lstStyle/>
          <a:p>
            <a:pPr>
              <a:lnSpc>
                <a:spcPts val="2700"/>
              </a:lnSpc>
            </a:pPr>
            <a:r>
              <a:rPr lang="en-US" altLang="zh-CN" sz="2800" b="1" dirty="0">
                <a:latin typeface="Calibri" panose="020F0502020204030204" pitchFamily="34" charset="0"/>
                <a:cs typeface="Calibri" panose="020F0502020204030204" pitchFamily="34" charset="0"/>
              </a:rPr>
              <a:t> a city</a:t>
            </a:r>
            <a:endParaRPr lang="en-US" altLang="zh-CN" sz="2800" b="1" dirty="0">
              <a:latin typeface="Calibri" panose="020F0502020204030204" pitchFamily="34" charset="0"/>
              <a:cs typeface="Calibri" panose="020F0502020204030204" pitchFamily="34" charset="0"/>
            </a:endParaRPr>
          </a:p>
          <a:p>
            <a:pPr>
              <a:lnSpc>
                <a:spcPts val="2700"/>
              </a:lnSpc>
            </a:pPr>
            <a:r>
              <a:rPr lang="en-US" altLang="zh-CN" sz="2800" b="1" dirty="0">
                <a:latin typeface="Calibri" panose="020F0502020204030204" pitchFamily="34" charset="0"/>
                <a:cs typeface="Calibri" panose="020F0502020204030204" pitchFamily="34" charset="0"/>
              </a:rPr>
              <a:t> a course</a:t>
            </a:r>
            <a:endParaRPr lang="en-US" altLang="zh-CN" sz="2800" b="1" dirty="0">
              <a:latin typeface="Calibri" panose="020F0502020204030204" pitchFamily="34" charset="0"/>
              <a:cs typeface="Calibri" panose="020F0502020204030204" pitchFamily="34" charset="0"/>
            </a:endParaRPr>
          </a:p>
          <a:p>
            <a:pPr>
              <a:lnSpc>
                <a:spcPts val="2700"/>
              </a:lnSpc>
            </a:pPr>
            <a:r>
              <a:rPr lang="en-US" altLang="zh-CN" sz="2800" b="1" dirty="0">
                <a:latin typeface="Calibri" panose="020F0502020204030204" pitchFamily="34" charset="0"/>
                <a:cs typeface="Calibri" panose="020F0502020204030204" pitchFamily="34" charset="0"/>
              </a:rPr>
              <a:t> a restaurant</a:t>
            </a:r>
            <a:endParaRPr lang="en-US" altLang="zh-CN" sz="2800" b="1" dirty="0">
              <a:latin typeface="Calibri" panose="020F0502020204030204" pitchFamily="34" charset="0"/>
              <a:cs typeface="Calibri" panose="020F0502020204030204" pitchFamily="34" charset="0"/>
            </a:endParaRPr>
          </a:p>
          <a:p>
            <a:pPr>
              <a:lnSpc>
                <a:spcPts val="2700"/>
              </a:lnSpc>
            </a:pPr>
            <a:r>
              <a:rPr lang="en-US" altLang="zh-CN" sz="2800" b="1" dirty="0">
                <a:latin typeface="Calibri" panose="020F0502020204030204" pitchFamily="34" charset="0"/>
                <a:cs typeface="Calibri" panose="020F0502020204030204" pitchFamily="34" charset="0"/>
              </a:rPr>
              <a:t> a film</a:t>
            </a:r>
            <a:endParaRPr lang="en-US" altLang="zh-CN" sz="2800" b="1" dirty="0">
              <a:latin typeface="Calibri" panose="020F0502020204030204" pitchFamily="34" charset="0"/>
              <a:cs typeface="Calibri" panose="020F0502020204030204" pitchFamily="34" charset="0"/>
            </a:endParaRPr>
          </a:p>
          <a:p>
            <a:pPr>
              <a:lnSpc>
                <a:spcPts val="2700"/>
              </a:lnSpc>
            </a:pPr>
            <a:r>
              <a:rPr lang="en-US" altLang="zh-CN" sz="2800" b="1" dirty="0">
                <a:latin typeface="Calibri" panose="020F0502020204030204" pitchFamily="34" charset="0"/>
                <a:cs typeface="Calibri" panose="020F0502020204030204" pitchFamily="34" charset="0"/>
              </a:rPr>
              <a:t> a book</a:t>
            </a:r>
            <a:endParaRPr lang="en-US" altLang="zh-CN" sz="2800" b="1" dirty="0">
              <a:latin typeface="Calibri" panose="020F0502020204030204" pitchFamily="34" charset="0"/>
              <a:cs typeface="Calibri" panose="020F0502020204030204" pitchFamily="34" charset="0"/>
            </a:endParaRPr>
          </a:p>
          <a:p>
            <a:pPr>
              <a:lnSpc>
                <a:spcPts val="2700"/>
              </a:lnSpc>
            </a:pPr>
            <a:r>
              <a:rPr lang="en-US" altLang="zh-CN" sz="2800" b="1" dirty="0">
                <a:latin typeface="Calibri" panose="020F0502020204030204" pitchFamily="34" charset="0"/>
                <a:cs typeface="Calibri" panose="020F0502020204030204" pitchFamily="34" charset="0"/>
              </a:rPr>
              <a:t> a festival</a:t>
            </a:r>
            <a:endParaRPr lang="en-US" altLang="zh-CN" sz="2800" b="1" dirty="0">
              <a:latin typeface="Calibri" panose="020F0502020204030204" pitchFamily="34" charset="0"/>
              <a:cs typeface="Calibri" panose="020F0502020204030204" pitchFamily="34" charset="0"/>
            </a:endParaRPr>
          </a:p>
          <a:p>
            <a:pPr>
              <a:lnSpc>
                <a:spcPts val="2700"/>
              </a:lnSpc>
            </a:pPr>
            <a:r>
              <a:rPr lang="en-US" altLang="zh-CN" sz="2800" b="1" dirty="0">
                <a:latin typeface="Calibri" panose="020F0502020204030204" pitchFamily="34" charset="0"/>
                <a:cs typeface="Calibri" panose="020F0502020204030204" pitchFamily="34" charset="0"/>
              </a:rPr>
              <a:t> an activity</a:t>
            </a:r>
            <a:endParaRPr lang="en-US" altLang="zh-CN" sz="2800" b="1" dirty="0">
              <a:latin typeface="Calibri" panose="020F0502020204030204" pitchFamily="34" charset="0"/>
              <a:cs typeface="Calibri" panose="020F0502020204030204" pitchFamily="34" charset="0"/>
            </a:endParaRPr>
          </a:p>
          <a:p>
            <a:pPr>
              <a:lnSpc>
                <a:spcPts val="2700"/>
              </a:lnSpc>
            </a:pPr>
            <a:r>
              <a:rPr lang="en-US" altLang="zh-CN" sz="2800" b="1" dirty="0">
                <a:latin typeface="Calibri" panose="020F0502020204030204" pitchFamily="34" charset="0"/>
                <a:cs typeface="Calibri" panose="020F0502020204030204" pitchFamily="34" charset="0"/>
              </a:rPr>
              <a:t> a website</a:t>
            </a:r>
            <a:endParaRPr lang="en-US" altLang="zh-CN" sz="2800" b="1" dirty="0">
              <a:latin typeface="Calibri" panose="020F0502020204030204" pitchFamily="34" charset="0"/>
              <a:cs typeface="Calibri" panose="020F0502020204030204" pitchFamily="34" charset="0"/>
            </a:endParaRPr>
          </a:p>
          <a:p>
            <a:pPr>
              <a:lnSpc>
                <a:spcPts val="2700"/>
              </a:lnSpc>
            </a:pPr>
            <a:r>
              <a:rPr lang="en-US" altLang="zh-CN" sz="2800" b="1" dirty="0">
                <a:latin typeface="Calibri" panose="020F0502020204030204" pitchFamily="34" charset="0"/>
                <a:cs typeface="Calibri" panose="020F0502020204030204" pitchFamily="34" charset="0"/>
              </a:rPr>
              <a:t> a discussing topic</a:t>
            </a:r>
            <a:endParaRPr lang="en-US" altLang="zh-CN" sz="2800" b="1" dirty="0">
              <a:latin typeface="Calibri" panose="020F0502020204030204" pitchFamily="34" charset="0"/>
              <a:cs typeface="Calibri" panose="020F0502020204030204" pitchFamily="34" charset="0"/>
            </a:endParaRPr>
          </a:p>
          <a:p>
            <a:pPr>
              <a:lnSpc>
                <a:spcPts val="2700"/>
              </a:lnSpc>
            </a:pPr>
            <a:r>
              <a:rPr lang="en-US" altLang="zh-CN" sz="2800" b="1" dirty="0">
                <a:latin typeface="Calibri" panose="020F0502020204030204" pitchFamily="34" charset="0"/>
                <a:cs typeface="Calibri" panose="020F0502020204030204" pitchFamily="34" charset="0"/>
              </a:rPr>
              <a:t> a school club</a:t>
            </a:r>
            <a:endParaRPr lang="en-US" altLang="zh-CN" sz="2800" b="1" dirty="0">
              <a:latin typeface="Calibri" panose="020F0502020204030204" pitchFamily="34" charset="0"/>
              <a:cs typeface="Calibri" panose="020F0502020204030204" pitchFamily="34" charset="0"/>
            </a:endParaRPr>
          </a:p>
          <a:p>
            <a:pPr>
              <a:lnSpc>
                <a:spcPts val="2700"/>
              </a:lnSpc>
            </a:pPr>
            <a:r>
              <a:rPr lang="en-US" altLang="zh-CN" sz="2800" b="1" dirty="0">
                <a:latin typeface="Calibri" panose="020F0502020204030204" pitchFamily="34" charset="0"/>
                <a:cs typeface="Calibri" panose="020F0502020204030204" pitchFamily="34" charset="0"/>
              </a:rPr>
              <a:t> …</a:t>
            </a:r>
            <a:endParaRPr lang="zh-CN" altLang="en-US" sz="2800" b="1" dirty="0">
              <a:latin typeface="Calibri" panose="020F0502020204030204" pitchFamily="34" charset="0"/>
              <a:cs typeface="Calibri" panose="020F0502020204030204" pitchFamily="34" charset="0"/>
            </a:endParaRPr>
          </a:p>
        </p:txBody>
      </p:sp>
      <p:sp>
        <p:nvSpPr>
          <p:cNvPr id="46" name="TextBox 45"/>
          <p:cNvSpPr txBox="1"/>
          <p:nvPr/>
        </p:nvSpPr>
        <p:spPr>
          <a:xfrm>
            <a:off x="7865881" y="4852736"/>
            <a:ext cx="2908617" cy="1477328"/>
          </a:xfrm>
          <a:prstGeom prst="rect">
            <a:avLst/>
          </a:prstGeom>
          <a:noFill/>
          <a:ln w="22225">
            <a:solidFill>
              <a:schemeClr val="accent2"/>
            </a:solidFill>
            <a:prstDash val="dashDot"/>
          </a:ln>
        </p:spPr>
        <p:txBody>
          <a:bodyPr wrap="none" rtlCol="0">
            <a:spAutoFit/>
          </a:bodyPr>
          <a:lstStyle/>
          <a:p>
            <a:pPr>
              <a:lnSpc>
                <a:spcPts val="2700"/>
              </a:lnSpc>
            </a:pPr>
            <a:r>
              <a:rPr lang="en-US" altLang="zh-CN" sz="2800" b="1" dirty="0">
                <a:latin typeface="Calibri" panose="020F0502020204030204" pitchFamily="34" charset="0"/>
                <a:cs typeface="Calibri" panose="020F0502020204030204" pitchFamily="34" charset="0"/>
              </a:rPr>
              <a:t> a Chinese teacher</a:t>
            </a:r>
            <a:endParaRPr lang="en-US" altLang="zh-CN" sz="2800" b="1" dirty="0">
              <a:latin typeface="Calibri" panose="020F0502020204030204" pitchFamily="34" charset="0"/>
              <a:cs typeface="Calibri" panose="020F0502020204030204" pitchFamily="34" charset="0"/>
            </a:endParaRPr>
          </a:p>
          <a:p>
            <a:pPr>
              <a:lnSpc>
                <a:spcPts val="2700"/>
              </a:lnSpc>
            </a:pPr>
            <a:r>
              <a:rPr lang="en-US" altLang="zh-CN" sz="2800" b="1" dirty="0">
                <a:latin typeface="Calibri" panose="020F0502020204030204" pitchFamily="34" charset="0"/>
                <a:cs typeface="Calibri" panose="020F0502020204030204" pitchFamily="34" charset="0"/>
              </a:rPr>
              <a:t> an assistant</a:t>
            </a:r>
            <a:endParaRPr lang="en-US" altLang="zh-CN" sz="2800" b="1" dirty="0">
              <a:latin typeface="Calibri" panose="020F0502020204030204" pitchFamily="34" charset="0"/>
              <a:cs typeface="Calibri" panose="020F0502020204030204" pitchFamily="34" charset="0"/>
            </a:endParaRPr>
          </a:p>
          <a:p>
            <a:pPr>
              <a:lnSpc>
                <a:spcPts val="2700"/>
              </a:lnSpc>
            </a:pPr>
            <a:r>
              <a:rPr lang="en-US" altLang="zh-CN" sz="2800" b="1" dirty="0">
                <a:latin typeface="Calibri" panose="020F0502020204030204" pitchFamily="34" charset="0"/>
                <a:cs typeface="Calibri" panose="020F0502020204030204" pitchFamily="34" charset="0"/>
              </a:rPr>
              <a:t> a volunteer</a:t>
            </a:r>
            <a:endParaRPr lang="en-US" altLang="zh-CN" sz="2800" b="1" dirty="0">
              <a:latin typeface="Calibri" panose="020F0502020204030204" pitchFamily="34" charset="0"/>
              <a:cs typeface="Calibri" panose="020F0502020204030204" pitchFamily="34" charset="0"/>
            </a:endParaRPr>
          </a:p>
          <a:p>
            <a:pPr>
              <a:lnSpc>
                <a:spcPts val="2700"/>
              </a:lnSpc>
            </a:pPr>
            <a:r>
              <a:rPr lang="en-US" altLang="zh-CN" sz="2800" b="1" dirty="0">
                <a:latin typeface="Calibri" panose="020F0502020204030204" pitchFamily="34" charset="0"/>
                <a:cs typeface="Calibri" panose="020F0502020204030204" pitchFamily="34" charset="0"/>
              </a:rPr>
              <a:t> …</a:t>
            </a:r>
            <a:endParaRPr lang="zh-CN" altLang="en-US" sz="2800" b="1" dirty="0">
              <a:latin typeface="Calibri" panose="020F0502020204030204" pitchFamily="34" charset="0"/>
              <a:cs typeface="Calibri" panose="020F0502020204030204" pitchFamily="34" charset="0"/>
            </a:endParaRPr>
          </a:p>
        </p:txBody>
      </p:sp>
      <p:sp>
        <p:nvSpPr>
          <p:cNvPr id="47" name="下箭头 46"/>
          <p:cNvSpPr/>
          <p:nvPr/>
        </p:nvSpPr>
        <p:spPr>
          <a:xfrm rot="16200000">
            <a:off x="7348437" y="2310652"/>
            <a:ext cx="462343" cy="55345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6" name="下箭头 55"/>
          <p:cNvSpPr/>
          <p:nvPr/>
        </p:nvSpPr>
        <p:spPr>
          <a:xfrm rot="16200000">
            <a:off x="7367499" y="4858278"/>
            <a:ext cx="462343" cy="55345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9" name="TextBox 48"/>
          <p:cNvSpPr txBox="1"/>
          <p:nvPr/>
        </p:nvSpPr>
        <p:spPr>
          <a:xfrm>
            <a:off x="1088417" y="3376178"/>
            <a:ext cx="2436886" cy="1077218"/>
          </a:xfrm>
          <a:prstGeom prst="rect">
            <a:avLst/>
          </a:prstGeom>
          <a:noFill/>
        </p:spPr>
        <p:txBody>
          <a:bodyPr wrap="none" rtlCol="0">
            <a:spAutoFit/>
          </a:bodyPr>
          <a:lstStyle/>
          <a:p>
            <a:pPr algn="ctr"/>
            <a:r>
              <a:rPr lang="en-US" altLang="zh-CN" sz="3200" b="1" dirty="0">
                <a:solidFill>
                  <a:schemeClr val="accent1"/>
                </a:solidFill>
                <a:latin typeface="Berlin Sans FB Demi" panose="020E0802020502020306" pitchFamily="34" charset="0"/>
              </a:rPr>
              <a:t>Recommend</a:t>
            </a:r>
            <a:endParaRPr lang="en-US" altLang="zh-CN" sz="3200" b="1" dirty="0">
              <a:solidFill>
                <a:schemeClr val="accent1"/>
              </a:solidFill>
              <a:latin typeface="Berlin Sans FB Demi" panose="020E0802020502020306" pitchFamily="34" charset="0"/>
            </a:endParaRPr>
          </a:p>
          <a:p>
            <a:pPr algn="ctr"/>
            <a:endParaRPr lang="en-US" altLang="zh-CN" sz="3200" b="1" dirty="0">
              <a:solidFill>
                <a:schemeClr val="accent1"/>
              </a:solidFill>
              <a:latin typeface="Berlin Sans FB Demi" panose="020E0802020502020306" pitchFamily="34" charset="0"/>
            </a:endParaRPr>
          </a:p>
        </p:txBody>
      </p:sp>
      <p:pic>
        <p:nvPicPr>
          <p:cNvPr id="25" name="图片 24" descr="水印"/>
          <p:cNvPicPr>
            <a:picLocks noChangeAspect="1"/>
          </p:cNvPicPr>
          <p:nvPr/>
        </p:nvPicPr>
        <p:blipFill>
          <a:blip r:embed="rId1"/>
          <a:stretch>
            <a:fillRect/>
          </a:stretch>
        </p:blipFill>
        <p:spPr>
          <a:xfrm>
            <a:off x="6915150" y="63500"/>
            <a:ext cx="5173345" cy="1674495"/>
          </a:xfrm>
          <a:prstGeom prst="rect">
            <a:avLst/>
          </a:prstGeom>
        </p:spPr>
      </p:pic>
    </p:spTree>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350"/>
                                        <p:tgtEl>
                                          <p:spTgt spid="2"/>
                                        </p:tgtEl>
                                      </p:cBhvr>
                                    </p:animEffect>
                                  </p:childTnLst>
                                </p:cTn>
                              </p:par>
                              <p:par>
                                <p:cTn id="8" presetID="53" presetClass="entr" presetSubtype="16" fill="hold" grpId="0" nodeType="withEffect">
                                  <p:stCondLst>
                                    <p:cond delay="750"/>
                                  </p:stCondLst>
                                  <p:childTnLst>
                                    <p:set>
                                      <p:cBhvr>
                                        <p:cTn id="9" dur="1" fill="hold">
                                          <p:stCondLst>
                                            <p:cond delay="0"/>
                                          </p:stCondLst>
                                        </p:cTn>
                                        <p:tgtEl>
                                          <p:spTgt spid="13"/>
                                        </p:tgtEl>
                                        <p:attrNameLst>
                                          <p:attrName>style.visibility</p:attrName>
                                        </p:attrNameLst>
                                      </p:cBhvr>
                                      <p:to>
                                        <p:strVal val="visible"/>
                                      </p:to>
                                    </p:set>
                                    <p:anim calcmode="lin" valueType="num">
                                      <p:cBhvr>
                                        <p:cTn id="10" dur="500" fill="hold"/>
                                        <p:tgtEl>
                                          <p:spTgt spid="13"/>
                                        </p:tgtEl>
                                        <p:attrNameLst>
                                          <p:attrName>ppt_w</p:attrName>
                                        </p:attrNameLst>
                                      </p:cBhvr>
                                      <p:tavLst>
                                        <p:tav tm="0">
                                          <p:val>
                                            <p:fltVal val="0"/>
                                          </p:val>
                                        </p:tav>
                                        <p:tav tm="100000">
                                          <p:val>
                                            <p:strVal val="#ppt_w"/>
                                          </p:val>
                                        </p:tav>
                                      </p:tavLst>
                                    </p:anim>
                                    <p:anim calcmode="lin" valueType="num">
                                      <p:cBhvr>
                                        <p:cTn id="11" dur="500" fill="hold"/>
                                        <p:tgtEl>
                                          <p:spTgt spid="13"/>
                                        </p:tgtEl>
                                        <p:attrNameLst>
                                          <p:attrName>ppt_h</p:attrName>
                                        </p:attrNameLst>
                                      </p:cBhvr>
                                      <p:tavLst>
                                        <p:tav tm="0">
                                          <p:val>
                                            <p:fltVal val="0"/>
                                          </p:val>
                                        </p:tav>
                                        <p:tav tm="100000">
                                          <p:val>
                                            <p:strVal val="#ppt_h"/>
                                          </p:val>
                                        </p:tav>
                                      </p:tavLst>
                                    </p:anim>
                                    <p:animEffect transition="in" filter="fade">
                                      <p:cBhvr>
                                        <p:cTn id="12" dur="500"/>
                                        <p:tgtEl>
                                          <p:spTgt spid="13"/>
                                        </p:tgtEl>
                                      </p:cBhvr>
                                    </p:animEffect>
                                  </p:childTnLst>
                                </p:cTn>
                              </p:par>
                            </p:childTnLst>
                          </p:cTn>
                        </p:par>
                        <p:par>
                          <p:cTn id="13" fill="hold">
                            <p:stCondLst>
                              <p:cond delay="500"/>
                            </p:stCondLst>
                            <p:childTnLst>
                              <p:par>
                                <p:cTn id="14" presetID="22" presetClass="entr" presetSubtype="8" fill="hold" nodeType="after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wipe(left)">
                                      <p:cBhvr>
                                        <p:cTn id="16" dur="5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14" presetClass="entr" presetSubtype="10" fill="hold" nodeType="clickEffect">
                                  <p:stCondLst>
                                    <p:cond delay="0"/>
                                  </p:stCondLst>
                                  <p:childTnLst>
                                    <p:set>
                                      <p:cBhvr>
                                        <p:cTn id="20" dur="1" fill="hold">
                                          <p:stCondLst>
                                            <p:cond delay="0"/>
                                          </p:stCondLst>
                                        </p:cTn>
                                        <p:tgtEl>
                                          <p:spTgt spid="24"/>
                                        </p:tgtEl>
                                        <p:attrNameLst>
                                          <p:attrName>style.visibility</p:attrName>
                                        </p:attrNameLst>
                                      </p:cBhvr>
                                      <p:to>
                                        <p:strVal val="visible"/>
                                      </p:to>
                                    </p:set>
                                    <p:animEffect transition="in" filter="randombar(horizontal)">
                                      <p:cBhvr>
                                        <p:cTn id="21" dur="500"/>
                                        <p:tgtEl>
                                          <p:spTgt spid="24"/>
                                        </p:tgtEl>
                                      </p:cBhvr>
                                    </p:animEffect>
                                  </p:childTnLst>
                                </p:cTn>
                              </p:par>
                            </p:childTnLst>
                          </p:cTn>
                        </p:par>
                      </p:childTnLst>
                    </p:cTn>
                  </p:par>
                  <p:par>
                    <p:cTn id="22" fill="hold">
                      <p:stCondLst>
                        <p:cond delay="indefinite"/>
                      </p:stCondLst>
                      <p:childTnLst>
                        <p:par>
                          <p:cTn id="23" fill="hold">
                            <p:stCondLst>
                              <p:cond delay="0"/>
                            </p:stCondLst>
                            <p:childTnLst>
                              <p:par>
                                <p:cTn id="24" presetID="14" presetClass="entr" presetSubtype="10" fill="hold" grpId="0" nodeType="clickEffect">
                                  <p:stCondLst>
                                    <p:cond delay="0"/>
                                  </p:stCondLst>
                                  <p:childTnLst>
                                    <p:set>
                                      <p:cBhvr>
                                        <p:cTn id="25" dur="1" fill="hold">
                                          <p:stCondLst>
                                            <p:cond delay="0"/>
                                          </p:stCondLst>
                                        </p:cTn>
                                        <p:tgtEl>
                                          <p:spTgt spid="47"/>
                                        </p:tgtEl>
                                        <p:attrNameLst>
                                          <p:attrName>style.visibility</p:attrName>
                                        </p:attrNameLst>
                                      </p:cBhvr>
                                      <p:to>
                                        <p:strVal val="visible"/>
                                      </p:to>
                                    </p:set>
                                    <p:animEffect transition="in" filter="randombar(horizontal)">
                                      <p:cBhvr>
                                        <p:cTn id="26" dur="500"/>
                                        <p:tgtEl>
                                          <p:spTgt spid="47"/>
                                        </p:tgtEl>
                                      </p:cBhvr>
                                    </p:animEffect>
                                  </p:childTnLst>
                                </p:cTn>
                              </p:par>
                            </p:childTnLst>
                          </p:cTn>
                        </p:par>
                      </p:childTnLst>
                    </p:cTn>
                  </p:par>
                  <p:par>
                    <p:cTn id="27" fill="hold">
                      <p:stCondLst>
                        <p:cond delay="indefinite"/>
                      </p:stCondLst>
                      <p:childTnLst>
                        <p:par>
                          <p:cTn id="28" fill="hold">
                            <p:stCondLst>
                              <p:cond delay="0"/>
                            </p:stCondLst>
                            <p:childTnLst>
                              <p:par>
                                <p:cTn id="29" presetID="14" presetClass="entr" presetSubtype="10" fill="hold" grpId="0" nodeType="clickEffect">
                                  <p:stCondLst>
                                    <p:cond delay="0"/>
                                  </p:stCondLst>
                                  <p:childTnLst>
                                    <p:set>
                                      <p:cBhvr>
                                        <p:cTn id="30" dur="1" fill="hold">
                                          <p:stCondLst>
                                            <p:cond delay="0"/>
                                          </p:stCondLst>
                                        </p:cTn>
                                        <p:tgtEl>
                                          <p:spTgt spid="44"/>
                                        </p:tgtEl>
                                        <p:attrNameLst>
                                          <p:attrName>style.visibility</p:attrName>
                                        </p:attrNameLst>
                                      </p:cBhvr>
                                      <p:to>
                                        <p:strVal val="visible"/>
                                      </p:to>
                                    </p:set>
                                    <p:animEffect transition="in" filter="randombar(horizontal)">
                                      <p:cBhvr>
                                        <p:cTn id="31" dur="500"/>
                                        <p:tgtEl>
                                          <p:spTgt spid="44"/>
                                        </p:tgtEl>
                                      </p:cBhvr>
                                    </p:animEffect>
                                  </p:childTnLst>
                                </p:cTn>
                              </p:par>
                            </p:childTnLst>
                          </p:cTn>
                        </p:par>
                        <p:par>
                          <p:cTn id="32" fill="hold">
                            <p:stCondLst>
                              <p:cond delay="500"/>
                            </p:stCondLst>
                            <p:childTnLst>
                              <p:par>
                                <p:cTn id="33" presetID="22" presetClass="entr" presetSubtype="8" fill="hold" nodeType="after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wipe(left)">
                                      <p:cBhvr>
                                        <p:cTn id="35" dur="500"/>
                                        <p:tgtEl>
                                          <p:spTgt spid="6"/>
                                        </p:tgtEl>
                                      </p:cBhvr>
                                    </p:animEffect>
                                  </p:childTnLst>
                                </p:cTn>
                              </p:par>
                              <p:par>
                                <p:cTn id="36" presetID="53" presetClass="entr" presetSubtype="16" fill="hold" grpId="0" nodeType="withEffect">
                                  <p:stCondLst>
                                    <p:cond delay="0"/>
                                  </p:stCondLst>
                                  <p:childTnLst>
                                    <p:set>
                                      <p:cBhvr>
                                        <p:cTn id="37" dur="1" fill="hold">
                                          <p:stCondLst>
                                            <p:cond delay="0"/>
                                          </p:stCondLst>
                                        </p:cTn>
                                        <p:tgtEl>
                                          <p:spTgt spid="14"/>
                                        </p:tgtEl>
                                        <p:attrNameLst>
                                          <p:attrName>style.visibility</p:attrName>
                                        </p:attrNameLst>
                                      </p:cBhvr>
                                      <p:to>
                                        <p:strVal val="visible"/>
                                      </p:to>
                                    </p:set>
                                    <p:anim calcmode="lin" valueType="num">
                                      <p:cBhvr>
                                        <p:cTn id="38" dur="500" fill="hold"/>
                                        <p:tgtEl>
                                          <p:spTgt spid="14"/>
                                        </p:tgtEl>
                                        <p:attrNameLst>
                                          <p:attrName>ppt_w</p:attrName>
                                        </p:attrNameLst>
                                      </p:cBhvr>
                                      <p:tavLst>
                                        <p:tav tm="0">
                                          <p:val>
                                            <p:fltVal val="0"/>
                                          </p:val>
                                        </p:tav>
                                        <p:tav tm="100000">
                                          <p:val>
                                            <p:strVal val="#ppt_w"/>
                                          </p:val>
                                        </p:tav>
                                      </p:tavLst>
                                    </p:anim>
                                    <p:anim calcmode="lin" valueType="num">
                                      <p:cBhvr>
                                        <p:cTn id="39" dur="500" fill="hold"/>
                                        <p:tgtEl>
                                          <p:spTgt spid="14"/>
                                        </p:tgtEl>
                                        <p:attrNameLst>
                                          <p:attrName>ppt_h</p:attrName>
                                        </p:attrNameLst>
                                      </p:cBhvr>
                                      <p:tavLst>
                                        <p:tav tm="0">
                                          <p:val>
                                            <p:fltVal val="0"/>
                                          </p:val>
                                        </p:tav>
                                        <p:tav tm="100000">
                                          <p:val>
                                            <p:strVal val="#ppt_h"/>
                                          </p:val>
                                        </p:tav>
                                      </p:tavLst>
                                    </p:anim>
                                    <p:animEffect transition="in" filter="fade">
                                      <p:cBhvr>
                                        <p:cTn id="40" dur="500"/>
                                        <p:tgtEl>
                                          <p:spTgt spid="14"/>
                                        </p:tgtEl>
                                      </p:cBhvr>
                                    </p:animEffect>
                                  </p:childTnLst>
                                </p:cTn>
                              </p:par>
                            </p:childTnLst>
                          </p:cTn>
                        </p:par>
                      </p:childTnLst>
                    </p:cTn>
                  </p:par>
                  <p:par>
                    <p:cTn id="41" fill="hold">
                      <p:stCondLst>
                        <p:cond delay="indefinite"/>
                      </p:stCondLst>
                      <p:childTnLst>
                        <p:par>
                          <p:cTn id="42" fill="hold">
                            <p:stCondLst>
                              <p:cond delay="0"/>
                            </p:stCondLst>
                            <p:childTnLst>
                              <p:par>
                                <p:cTn id="43" presetID="14" presetClass="entr" presetSubtype="10" fill="hold" nodeType="clickEffect">
                                  <p:stCondLst>
                                    <p:cond delay="0"/>
                                  </p:stCondLst>
                                  <p:childTnLst>
                                    <p:set>
                                      <p:cBhvr>
                                        <p:cTn id="44" dur="1" fill="hold">
                                          <p:stCondLst>
                                            <p:cond delay="0"/>
                                          </p:stCondLst>
                                        </p:cTn>
                                        <p:tgtEl>
                                          <p:spTgt spid="29"/>
                                        </p:tgtEl>
                                        <p:attrNameLst>
                                          <p:attrName>style.visibility</p:attrName>
                                        </p:attrNameLst>
                                      </p:cBhvr>
                                      <p:to>
                                        <p:strVal val="visible"/>
                                      </p:to>
                                    </p:set>
                                    <p:animEffect transition="in" filter="randombar(horizontal)">
                                      <p:cBhvr>
                                        <p:cTn id="45" dur="500"/>
                                        <p:tgtEl>
                                          <p:spTgt spid="29"/>
                                        </p:tgtEl>
                                      </p:cBhvr>
                                    </p:animEffect>
                                  </p:childTnLst>
                                </p:cTn>
                              </p:par>
                            </p:childTnLst>
                          </p:cTn>
                        </p:par>
                      </p:childTnLst>
                    </p:cTn>
                  </p:par>
                  <p:par>
                    <p:cTn id="46" fill="hold">
                      <p:stCondLst>
                        <p:cond delay="indefinite"/>
                      </p:stCondLst>
                      <p:childTnLst>
                        <p:par>
                          <p:cTn id="47" fill="hold">
                            <p:stCondLst>
                              <p:cond delay="0"/>
                            </p:stCondLst>
                            <p:childTnLst>
                              <p:par>
                                <p:cTn id="48" presetID="14" presetClass="entr" presetSubtype="10" fill="hold" grpId="0" nodeType="clickEffect">
                                  <p:stCondLst>
                                    <p:cond delay="0"/>
                                  </p:stCondLst>
                                  <p:childTnLst>
                                    <p:set>
                                      <p:cBhvr>
                                        <p:cTn id="49" dur="1" fill="hold">
                                          <p:stCondLst>
                                            <p:cond delay="0"/>
                                          </p:stCondLst>
                                        </p:cTn>
                                        <p:tgtEl>
                                          <p:spTgt spid="56"/>
                                        </p:tgtEl>
                                        <p:attrNameLst>
                                          <p:attrName>style.visibility</p:attrName>
                                        </p:attrNameLst>
                                      </p:cBhvr>
                                      <p:to>
                                        <p:strVal val="visible"/>
                                      </p:to>
                                    </p:set>
                                    <p:animEffect transition="in" filter="randombar(horizontal)">
                                      <p:cBhvr>
                                        <p:cTn id="50" dur="500"/>
                                        <p:tgtEl>
                                          <p:spTgt spid="56"/>
                                        </p:tgtEl>
                                      </p:cBhvr>
                                    </p:animEffect>
                                  </p:childTnLst>
                                </p:cTn>
                              </p:par>
                            </p:childTnLst>
                          </p:cTn>
                        </p:par>
                      </p:childTnLst>
                    </p:cTn>
                  </p:par>
                  <p:par>
                    <p:cTn id="51" fill="hold">
                      <p:stCondLst>
                        <p:cond delay="indefinite"/>
                      </p:stCondLst>
                      <p:childTnLst>
                        <p:par>
                          <p:cTn id="52" fill="hold">
                            <p:stCondLst>
                              <p:cond delay="0"/>
                            </p:stCondLst>
                            <p:childTnLst>
                              <p:par>
                                <p:cTn id="53" presetID="14" presetClass="entr" presetSubtype="10" fill="hold" grpId="0" nodeType="clickEffect">
                                  <p:stCondLst>
                                    <p:cond delay="0"/>
                                  </p:stCondLst>
                                  <p:childTnLst>
                                    <p:set>
                                      <p:cBhvr>
                                        <p:cTn id="54" dur="1" fill="hold">
                                          <p:stCondLst>
                                            <p:cond delay="0"/>
                                          </p:stCondLst>
                                        </p:cTn>
                                        <p:tgtEl>
                                          <p:spTgt spid="46"/>
                                        </p:tgtEl>
                                        <p:attrNameLst>
                                          <p:attrName>style.visibility</p:attrName>
                                        </p:attrNameLst>
                                      </p:cBhvr>
                                      <p:to>
                                        <p:strVal val="visible"/>
                                      </p:to>
                                    </p:set>
                                    <p:animEffect transition="in" filter="randombar(horizontal)">
                                      <p:cBhvr>
                                        <p:cTn id="55" dur="5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44" grpId="0" animBg="1"/>
      <p:bldP spid="46" grpId="0" animBg="1"/>
      <p:bldP spid="47" grpId="0" animBg="1"/>
      <p:bldP spid="5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494732" y="424388"/>
            <a:ext cx="5529078" cy="523220"/>
          </a:xfrm>
          <a:prstGeom prst="rect">
            <a:avLst/>
          </a:prstGeom>
          <a:noFill/>
        </p:spPr>
        <p:txBody>
          <a:bodyPr wrap="none" rtlCol="0">
            <a:spAutoFit/>
          </a:bodyPr>
          <a:lstStyle/>
          <a:p>
            <a:r>
              <a:rPr lang="en-US" altLang="zh-CN" sz="2800" b="1" dirty="0">
                <a:latin typeface="Berlin Sans FB Demi" panose="020E0802020502020306" pitchFamily="34" charset="0"/>
              </a:rPr>
              <a:t>Book 3 Unit 2 Come and Eat Here</a:t>
            </a:r>
            <a:endParaRPr lang="zh-CN" altLang="en-US" sz="2800" b="1" dirty="0">
              <a:latin typeface="Berlin Sans FB Demi" panose="020E0802020502020306" pitchFamily="34" charset="0"/>
            </a:endParaRPr>
          </a:p>
        </p:txBody>
      </p:sp>
      <p:sp>
        <p:nvSpPr>
          <p:cNvPr id="2" name="矩形 1"/>
          <p:cNvSpPr/>
          <p:nvPr/>
        </p:nvSpPr>
        <p:spPr>
          <a:xfrm>
            <a:off x="1494732" y="1221939"/>
            <a:ext cx="3693641" cy="2893100"/>
          </a:xfrm>
          <a:prstGeom prst="rect">
            <a:avLst/>
          </a:prstGeom>
          <a:solidFill>
            <a:schemeClr val="accent5">
              <a:lumMod val="20000"/>
              <a:lumOff val="80000"/>
              <a:alpha val="53000"/>
            </a:schemeClr>
          </a:solidFill>
        </p:spPr>
        <p:txBody>
          <a:bodyPr wrap="square">
            <a:spAutoFit/>
          </a:bodyPr>
          <a:lstStyle/>
          <a:p>
            <a:r>
              <a:rPr lang="en-US" altLang="zh-CN" sz="2600" b="1" dirty="0">
                <a:latin typeface="Calibri" panose="020F0502020204030204" pitchFamily="34" charset="0"/>
                <a:cs typeface="Calibri" panose="020F0502020204030204" pitchFamily="34" charset="0"/>
              </a:rPr>
              <a:t>Tired of all that fat? </a:t>
            </a:r>
            <a:endParaRPr lang="en-US" altLang="zh-CN" sz="2600" b="1" dirty="0">
              <a:latin typeface="Calibri" panose="020F0502020204030204" pitchFamily="34" charset="0"/>
              <a:cs typeface="Calibri" panose="020F0502020204030204" pitchFamily="34" charset="0"/>
            </a:endParaRPr>
          </a:p>
          <a:p>
            <a:r>
              <a:rPr lang="en-US" altLang="zh-CN" sz="2600" b="1" dirty="0">
                <a:latin typeface="Calibri" panose="020F0502020204030204" pitchFamily="34" charset="0"/>
                <a:cs typeface="Calibri" panose="020F0502020204030204" pitchFamily="34" charset="0"/>
              </a:rPr>
              <a:t>Want to lose weight?</a:t>
            </a:r>
            <a:endParaRPr lang="en-US" altLang="zh-CN" sz="2600" b="1" dirty="0">
              <a:latin typeface="Calibri" panose="020F0502020204030204" pitchFamily="34" charset="0"/>
              <a:cs typeface="Calibri" panose="020F0502020204030204" pitchFamily="34" charset="0"/>
            </a:endParaRPr>
          </a:p>
          <a:p>
            <a:r>
              <a:rPr lang="en-US" altLang="zh-CN" sz="2600" b="1" dirty="0">
                <a:latin typeface="Calibri" panose="020F0502020204030204" pitchFamily="34" charset="0"/>
                <a:cs typeface="Calibri" panose="020F0502020204030204" pitchFamily="34" charset="0"/>
              </a:rPr>
              <a:t>Come inside Yong </a:t>
            </a:r>
            <a:r>
              <a:rPr lang="en-US" altLang="zh-CN" sz="2600" b="1" dirty="0" err="1">
                <a:latin typeface="Calibri" panose="020F0502020204030204" pitchFamily="34" charset="0"/>
                <a:cs typeface="Calibri" panose="020F0502020204030204" pitchFamily="34" charset="0"/>
              </a:rPr>
              <a:t>Hui’s</a:t>
            </a:r>
            <a:r>
              <a:rPr lang="en-US" altLang="zh-CN" sz="2600" b="1" dirty="0">
                <a:latin typeface="Calibri" panose="020F0502020204030204" pitchFamily="34" charset="0"/>
                <a:cs typeface="Calibri" panose="020F0502020204030204" pitchFamily="34" charset="0"/>
              </a:rPr>
              <a:t> slimming restaurant.</a:t>
            </a:r>
            <a:endParaRPr lang="en-US" altLang="zh-CN" sz="2600" b="1" dirty="0">
              <a:latin typeface="Calibri" panose="020F0502020204030204" pitchFamily="34" charset="0"/>
              <a:cs typeface="Calibri" panose="020F0502020204030204" pitchFamily="34" charset="0"/>
            </a:endParaRPr>
          </a:p>
          <a:p>
            <a:r>
              <a:rPr lang="en-US" altLang="zh-CN" sz="2600" b="1" dirty="0">
                <a:latin typeface="Calibri" panose="020F0502020204030204" pitchFamily="34" charset="0"/>
                <a:cs typeface="Calibri" panose="020F0502020204030204" pitchFamily="34" charset="0"/>
              </a:rPr>
              <a:t>Only slimming foods served here.</a:t>
            </a:r>
            <a:endParaRPr lang="en-US" altLang="zh-CN" sz="2600" b="1" dirty="0">
              <a:latin typeface="Calibri" panose="020F0502020204030204" pitchFamily="34" charset="0"/>
              <a:cs typeface="Calibri" panose="020F0502020204030204" pitchFamily="34" charset="0"/>
            </a:endParaRPr>
          </a:p>
          <a:p>
            <a:r>
              <a:rPr lang="en-US" altLang="zh-CN" sz="2600" b="1" dirty="0">
                <a:latin typeface="Calibri" panose="020F0502020204030204" pitchFamily="34" charset="0"/>
                <a:cs typeface="Calibri" panose="020F0502020204030204" pitchFamily="34" charset="0"/>
              </a:rPr>
              <a:t>Make yourself thin again!</a:t>
            </a:r>
            <a:endParaRPr lang="zh-CN" altLang="en-US" sz="2600" b="1" dirty="0">
              <a:latin typeface="Calibri" panose="020F0502020204030204" pitchFamily="34" charset="0"/>
              <a:cs typeface="Calibri" panose="020F0502020204030204" pitchFamily="34" charset="0"/>
            </a:endParaRPr>
          </a:p>
        </p:txBody>
      </p:sp>
      <p:sp>
        <p:nvSpPr>
          <p:cNvPr id="11" name="TextBox 10"/>
          <p:cNvSpPr txBox="1"/>
          <p:nvPr/>
        </p:nvSpPr>
        <p:spPr>
          <a:xfrm>
            <a:off x="5486924" y="1797644"/>
            <a:ext cx="2539478" cy="523220"/>
          </a:xfrm>
          <a:prstGeom prst="rect">
            <a:avLst/>
          </a:prstGeom>
        </p:spPr>
        <p:style>
          <a:lnRef idx="3">
            <a:schemeClr val="lt1"/>
          </a:lnRef>
          <a:fillRef idx="1">
            <a:schemeClr val="accent4"/>
          </a:fillRef>
          <a:effectRef idx="1">
            <a:schemeClr val="accent4"/>
          </a:effectRef>
          <a:fontRef idx="minor">
            <a:schemeClr val="lt1"/>
          </a:fontRef>
        </p:style>
        <p:txBody>
          <a:bodyPr wrap="none" rtlCol="0">
            <a:spAutoFit/>
          </a:bodyPr>
          <a:lstStyle/>
          <a:p>
            <a:r>
              <a:rPr lang="en-US" altLang="zh-CN" sz="2800" dirty="0">
                <a:latin typeface="Berlin Sans FB Demi" panose="020E0802020502020306" pitchFamily="34" charset="0"/>
                <a:ea typeface="Segoe UI Black" panose="020B0A02040204020203" pitchFamily="34" charset="0"/>
              </a:rPr>
              <a:t>food &amp; specials</a:t>
            </a:r>
            <a:endParaRPr lang="zh-CN" altLang="en-US" sz="2800" dirty="0">
              <a:latin typeface="Berlin Sans FB Demi" panose="020E0802020502020306" pitchFamily="34" charset="0"/>
            </a:endParaRPr>
          </a:p>
        </p:txBody>
      </p:sp>
      <p:sp>
        <p:nvSpPr>
          <p:cNvPr id="12" name="TextBox 11"/>
          <p:cNvSpPr txBox="1"/>
          <p:nvPr/>
        </p:nvSpPr>
        <p:spPr>
          <a:xfrm>
            <a:off x="6169089" y="2555555"/>
            <a:ext cx="965329" cy="523220"/>
          </a:xfrm>
          <a:prstGeom prst="rect">
            <a:avLst/>
          </a:prstGeom>
        </p:spPr>
        <p:style>
          <a:lnRef idx="3">
            <a:schemeClr val="lt1"/>
          </a:lnRef>
          <a:fillRef idx="1">
            <a:schemeClr val="accent4"/>
          </a:fillRef>
          <a:effectRef idx="1">
            <a:schemeClr val="accent4"/>
          </a:effectRef>
          <a:fontRef idx="minor">
            <a:schemeClr val="lt1"/>
          </a:fontRef>
        </p:style>
        <p:txBody>
          <a:bodyPr wrap="none" rtlCol="0">
            <a:spAutoFit/>
          </a:bodyPr>
          <a:lstStyle/>
          <a:p>
            <a:r>
              <a:rPr lang="en-US" altLang="zh-CN" sz="2800" dirty="0">
                <a:latin typeface="Berlin Sans FB Demi" panose="020E0802020502020306" pitchFamily="34" charset="0"/>
                <a:ea typeface="Segoe UI Black" panose="020B0A02040204020203" pitchFamily="34" charset="0"/>
              </a:rPr>
              <a:t>price</a:t>
            </a:r>
            <a:endParaRPr lang="zh-CN" altLang="en-US" sz="2800" dirty="0">
              <a:latin typeface="Berlin Sans FB Demi" panose="020E0802020502020306" pitchFamily="34" charset="0"/>
            </a:endParaRPr>
          </a:p>
        </p:txBody>
      </p:sp>
      <p:sp>
        <p:nvSpPr>
          <p:cNvPr id="13" name="TextBox 12"/>
          <p:cNvSpPr txBox="1"/>
          <p:nvPr/>
        </p:nvSpPr>
        <p:spPr>
          <a:xfrm>
            <a:off x="2534279" y="4442227"/>
            <a:ext cx="1459054" cy="523220"/>
          </a:xfrm>
          <a:prstGeom prst="rect">
            <a:avLst/>
          </a:prstGeom>
        </p:spPr>
        <p:style>
          <a:lnRef idx="3">
            <a:schemeClr val="lt1"/>
          </a:lnRef>
          <a:fillRef idx="1">
            <a:schemeClr val="accent4"/>
          </a:fillRef>
          <a:effectRef idx="1">
            <a:schemeClr val="accent4"/>
          </a:effectRef>
          <a:fontRef idx="minor">
            <a:schemeClr val="lt1"/>
          </a:fontRef>
        </p:style>
        <p:txBody>
          <a:bodyPr wrap="none" rtlCol="0">
            <a:spAutoFit/>
          </a:bodyPr>
          <a:lstStyle/>
          <a:p>
            <a:r>
              <a:rPr lang="en-US" altLang="zh-CN" sz="2800" dirty="0">
                <a:latin typeface="Berlin Sans FB Demi" panose="020E0802020502020306" pitchFamily="34" charset="0"/>
                <a:ea typeface="Segoe UI Black" panose="020B0A02040204020203" pitchFamily="34" charset="0"/>
              </a:rPr>
              <a:t>location</a:t>
            </a:r>
            <a:endParaRPr lang="zh-CN" altLang="en-US" sz="2800" dirty="0">
              <a:latin typeface="Berlin Sans FB Demi" panose="020E0802020502020306" pitchFamily="34" charset="0"/>
            </a:endParaRPr>
          </a:p>
        </p:txBody>
      </p:sp>
      <p:sp>
        <p:nvSpPr>
          <p:cNvPr id="35" name="TextBox 34"/>
          <p:cNvSpPr txBox="1"/>
          <p:nvPr/>
        </p:nvSpPr>
        <p:spPr>
          <a:xfrm>
            <a:off x="1494732" y="5147285"/>
            <a:ext cx="3538148" cy="523220"/>
          </a:xfrm>
          <a:prstGeom prst="rect">
            <a:avLst/>
          </a:prstGeom>
        </p:spPr>
        <p:style>
          <a:lnRef idx="3">
            <a:schemeClr val="lt1"/>
          </a:lnRef>
          <a:fillRef idx="1">
            <a:schemeClr val="accent4"/>
          </a:fillRef>
          <a:effectRef idx="1">
            <a:schemeClr val="accent4"/>
          </a:effectRef>
          <a:fontRef idx="minor">
            <a:schemeClr val="lt1"/>
          </a:fontRef>
        </p:style>
        <p:txBody>
          <a:bodyPr wrap="none" rtlCol="0">
            <a:spAutoFit/>
          </a:bodyPr>
          <a:lstStyle/>
          <a:p>
            <a:r>
              <a:rPr lang="en-US" altLang="zh-CN" sz="2800" b="1" dirty="0">
                <a:latin typeface="Berlin Sans FB Demi" panose="020E0802020502020306" pitchFamily="34" charset="0"/>
                <a:ea typeface="新宋体" panose="02010609030101010101" pitchFamily="49" charset="-122"/>
              </a:rPr>
              <a:t>dinning environment</a:t>
            </a:r>
            <a:endParaRPr lang="zh-CN" altLang="en-US" sz="2800" b="1" dirty="0">
              <a:latin typeface="Berlin Sans FB Demi" panose="020E0802020502020306" pitchFamily="34" charset="0"/>
              <a:ea typeface="新宋体" panose="02010609030101010101" pitchFamily="49" charset="-122"/>
            </a:endParaRPr>
          </a:p>
        </p:txBody>
      </p:sp>
      <p:sp>
        <p:nvSpPr>
          <p:cNvPr id="37" name="TextBox 36"/>
          <p:cNvSpPr txBox="1"/>
          <p:nvPr/>
        </p:nvSpPr>
        <p:spPr>
          <a:xfrm>
            <a:off x="2639276" y="5846136"/>
            <a:ext cx="1249060" cy="523220"/>
          </a:xfrm>
          <a:prstGeom prst="rect">
            <a:avLst/>
          </a:prstGeom>
        </p:spPr>
        <p:style>
          <a:lnRef idx="3">
            <a:schemeClr val="lt1"/>
          </a:lnRef>
          <a:fillRef idx="1">
            <a:schemeClr val="accent4"/>
          </a:fillRef>
          <a:effectRef idx="1">
            <a:schemeClr val="accent4"/>
          </a:effectRef>
          <a:fontRef idx="minor">
            <a:schemeClr val="lt1"/>
          </a:fontRef>
        </p:style>
        <p:txBody>
          <a:bodyPr wrap="none" rtlCol="0">
            <a:spAutoFit/>
          </a:bodyPr>
          <a:lstStyle/>
          <a:p>
            <a:r>
              <a:rPr lang="en-US" altLang="zh-CN" sz="2800" b="1" dirty="0">
                <a:latin typeface="Berlin Sans FB Demi" panose="020E0802020502020306" pitchFamily="34" charset="0"/>
                <a:ea typeface="新宋体" panose="02010609030101010101" pitchFamily="49" charset="-122"/>
              </a:rPr>
              <a:t>service</a:t>
            </a:r>
            <a:endParaRPr lang="zh-CN" altLang="en-US" sz="2800" b="1" dirty="0">
              <a:latin typeface="Berlin Sans FB Demi" panose="020E0802020502020306" pitchFamily="34" charset="0"/>
              <a:ea typeface="新宋体" panose="02010609030101010101" pitchFamily="49" charset="-122"/>
            </a:endParaRPr>
          </a:p>
        </p:txBody>
      </p:sp>
      <p:sp>
        <p:nvSpPr>
          <p:cNvPr id="30" name="矩形 29"/>
          <p:cNvSpPr/>
          <p:nvPr/>
        </p:nvSpPr>
        <p:spPr>
          <a:xfrm>
            <a:off x="5188373" y="4100845"/>
            <a:ext cx="2976769" cy="2492990"/>
          </a:xfrm>
          <a:prstGeom prst="rect">
            <a:avLst/>
          </a:prstGeom>
          <a:solidFill>
            <a:schemeClr val="accent5">
              <a:lumMod val="20000"/>
              <a:lumOff val="80000"/>
              <a:alpha val="53000"/>
            </a:schemeClr>
          </a:solidFill>
        </p:spPr>
        <p:txBody>
          <a:bodyPr wrap="square">
            <a:spAutoFit/>
          </a:bodyPr>
          <a:lstStyle/>
          <a:p>
            <a:r>
              <a:rPr lang="en-US" altLang="zh-CN" sz="2600" b="1" dirty="0">
                <a:latin typeface="Calibri" panose="020F0502020204030204" pitchFamily="34" charset="0"/>
                <a:cs typeface="Calibri" panose="020F0502020204030204" pitchFamily="34" charset="0"/>
              </a:rPr>
              <a:t>Want to feel fit and energetic?</a:t>
            </a:r>
            <a:endParaRPr lang="en-US" altLang="zh-CN" sz="2600" b="1" dirty="0">
              <a:latin typeface="Calibri" panose="020F0502020204030204" pitchFamily="34" charset="0"/>
              <a:cs typeface="Calibri" panose="020F0502020204030204" pitchFamily="34" charset="0"/>
            </a:endParaRPr>
          </a:p>
          <a:p>
            <a:r>
              <a:rPr lang="en-US" altLang="zh-CN" sz="2600" b="1" dirty="0">
                <a:latin typeface="Calibri" panose="020F0502020204030204" pitchFamily="34" charset="0"/>
                <a:cs typeface="Calibri" panose="020F0502020204030204" pitchFamily="34" charset="0"/>
              </a:rPr>
              <a:t>Come and eat here! Discounts today!</a:t>
            </a:r>
            <a:endParaRPr lang="en-US" altLang="zh-CN" sz="2600" b="1" dirty="0">
              <a:latin typeface="Calibri" panose="020F0502020204030204" pitchFamily="34" charset="0"/>
              <a:cs typeface="Calibri" panose="020F0502020204030204" pitchFamily="34" charset="0"/>
            </a:endParaRPr>
          </a:p>
          <a:p>
            <a:r>
              <a:rPr lang="en-US" altLang="zh-CN" sz="2600" b="1" dirty="0">
                <a:latin typeface="Calibri" panose="020F0502020204030204" pitchFamily="34" charset="0"/>
                <a:cs typeface="Calibri" panose="020F0502020204030204" pitchFamily="34" charset="0"/>
              </a:rPr>
              <a:t>Our food gives you energy all day!</a:t>
            </a:r>
            <a:endParaRPr lang="zh-CN" altLang="en-US" sz="2600" b="1" dirty="0">
              <a:latin typeface="Calibri" panose="020F0502020204030204" pitchFamily="34" charset="0"/>
              <a:cs typeface="Calibri" panose="020F0502020204030204" pitchFamily="34" charset="0"/>
            </a:endParaRPr>
          </a:p>
        </p:txBody>
      </p:sp>
      <p:sp>
        <p:nvSpPr>
          <p:cNvPr id="31" name="椭圆 30"/>
          <p:cNvSpPr/>
          <p:nvPr/>
        </p:nvSpPr>
        <p:spPr>
          <a:xfrm>
            <a:off x="2237645" y="2851030"/>
            <a:ext cx="2185341" cy="447582"/>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 name="椭圆 33"/>
          <p:cNvSpPr/>
          <p:nvPr/>
        </p:nvSpPr>
        <p:spPr>
          <a:xfrm>
            <a:off x="5188373" y="5347339"/>
            <a:ext cx="1488384" cy="426927"/>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0" name="椭圆 39"/>
          <p:cNvSpPr/>
          <p:nvPr/>
        </p:nvSpPr>
        <p:spPr>
          <a:xfrm>
            <a:off x="5836248" y="5774266"/>
            <a:ext cx="2052320" cy="397464"/>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1" name="椭圆 40"/>
          <p:cNvSpPr/>
          <p:nvPr/>
        </p:nvSpPr>
        <p:spPr>
          <a:xfrm>
            <a:off x="5188373" y="6171729"/>
            <a:ext cx="1104054" cy="371311"/>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0"/>
                                        </p:tgtEl>
                                        <p:attrNameLst>
                                          <p:attrName>style.visibility</p:attrName>
                                        </p:attrNameLst>
                                      </p:cBhvr>
                                      <p:to>
                                        <p:strVal val="visible"/>
                                      </p:to>
                                    </p:set>
                                    <p:animEffect transition="in" filter="barn(inVertical)">
                                      <p:cBhvr>
                                        <p:cTn id="10" dur="500"/>
                                        <p:tgtEl>
                                          <p:spTgt spid="30"/>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31"/>
                                        </p:tgtEl>
                                        <p:attrNameLst>
                                          <p:attrName>style.visibility</p:attrName>
                                        </p:attrNameLst>
                                      </p:cBhvr>
                                      <p:to>
                                        <p:strVal val="visible"/>
                                      </p:to>
                                    </p:set>
                                    <p:animEffect transition="in" filter="randombar(horizontal)">
                                      <p:cBhvr>
                                        <p:cTn id="15" dur="500"/>
                                        <p:tgtEl>
                                          <p:spTgt spid="31"/>
                                        </p:tgtEl>
                                      </p:cBhvr>
                                    </p:animEffect>
                                  </p:childTnLst>
                                </p:cTn>
                              </p:par>
                              <p:par>
                                <p:cTn id="16" presetID="14" presetClass="entr" presetSubtype="10" fill="hold" grpId="0" nodeType="withEffect">
                                  <p:stCondLst>
                                    <p:cond delay="0"/>
                                  </p:stCondLst>
                                  <p:childTnLst>
                                    <p:set>
                                      <p:cBhvr>
                                        <p:cTn id="17" dur="1" fill="hold">
                                          <p:stCondLst>
                                            <p:cond delay="0"/>
                                          </p:stCondLst>
                                        </p:cTn>
                                        <p:tgtEl>
                                          <p:spTgt spid="40"/>
                                        </p:tgtEl>
                                        <p:attrNameLst>
                                          <p:attrName>style.visibility</p:attrName>
                                        </p:attrNameLst>
                                      </p:cBhvr>
                                      <p:to>
                                        <p:strVal val="visible"/>
                                      </p:to>
                                    </p:set>
                                    <p:animEffect transition="in" filter="randombar(horizontal)">
                                      <p:cBhvr>
                                        <p:cTn id="18" dur="500"/>
                                        <p:tgtEl>
                                          <p:spTgt spid="40"/>
                                        </p:tgtEl>
                                      </p:cBhvr>
                                    </p:animEffect>
                                  </p:childTnLst>
                                </p:cTn>
                              </p:par>
                              <p:par>
                                <p:cTn id="19" presetID="14" presetClass="entr" presetSubtype="10" fill="hold" grpId="0" nodeType="withEffect">
                                  <p:stCondLst>
                                    <p:cond delay="0"/>
                                  </p:stCondLst>
                                  <p:childTnLst>
                                    <p:set>
                                      <p:cBhvr>
                                        <p:cTn id="20" dur="1" fill="hold">
                                          <p:stCondLst>
                                            <p:cond delay="0"/>
                                          </p:stCondLst>
                                        </p:cTn>
                                        <p:tgtEl>
                                          <p:spTgt spid="41"/>
                                        </p:tgtEl>
                                        <p:attrNameLst>
                                          <p:attrName>style.visibility</p:attrName>
                                        </p:attrNameLst>
                                      </p:cBhvr>
                                      <p:to>
                                        <p:strVal val="visible"/>
                                      </p:to>
                                    </p:set>
                                    <p:animEffect transition="in" filter="randombar(horizontal)">
                                      <p:cBhvr>
                                        <p:cTn id="21" dur="500"/>
                                        <p:tgtEl>
                                          <p:spTgt spid="41"/>
                                        </p:tgtEl>
                                      </p:cBhvr>
                                    </p:animEffect>
                                  </p:childTnLst>
                                </p:cTn>
                              </p:par>
                            </p:childTnLst>
                          </p:cTn>
                        </p:par>
                      </p:childTnLst>
                    </p:cTn>
                  </p:par>
                  <p:par>
                    <p:cTn id="22" fill="hold">
                      <p:stCondLst>
                        <p:cond delay="indefinite"/>
                      </p:stCondLst>
                      <p:childTnLst>
                        <p:par>
                          <p:cTn id="23" fill="hold">
                            <p:stCondLst>
                              <p:cond delay="0"/>
                            </p:stCondLst>
                            <p:childTnLst>
                              <p:par>
                                <p:cTn id="24" presetID="14" presetClass="entr" presetSubtype="10" fill="hold" grpId="0" nodeType="click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randombar(horizontal)">
                                      <p:cBhvr>
                                        <p:cTn id="26" dur="500"/>
                                        <p:tgtEl>
                                          <p:spTgt spid="11"/>
                                        </p:tgtEl>
                                      </p:cBhvr>
                                    </p:animEffect>
                                  </p:childTnLst>
                                </p:cTn>
                              </p:par>
                            </p:childTnLst>
                          </p:cTn>
                        </p:par>
                      </p:childTnLst>
                    </p:cTn>
                  </p:par>
                  <p:par>
                    <p:cTn id="27" fill="hold">
                      <p:stCondLst>
                        <p:cond delay="indefinite"/>
                      </p:stCondLst>
                      <p:childTnLst>
                        <p:par>
                          <p:cTn id="28" fill="hold">
                            <p:stCondLst>
                              <p:cond delay="0"/>
                            </p:stCondLst>
                            <p:childTnLst>
                              <p:par>
                                <p:cTn id="29" presetID="14" presetClass="entr" presetSubtype="10" fill="hold" grpId="0" nodeType="clickEffect">
                                  <p:stCondLst>
                                    <p:cond delay="0"/>
                                  </p:stCondLst>
                                  <p:childTnLst>
                                    <p:set>
                                      <p:cBhvr>
                                        <p:cTn id="30" dur="1" fill="hold">
                                          <p:stCondLst>
                                            <p:cond delay="0"/>
                                          </p:stCondLst>
                                        </p:cTn>
                                        <p:tgtEl>
                                          <p:spTgt spid="34"/>
                                        </p:tgtEl>
                                        <p:attrNameLst>
                                          <p:attrName>style.visibility</p:attrName>
                                        </p:attrNameLst>
                                      </p:cBhvr>
                                      <p:to>
                                        <p:strVal val="visible"/>
                                      </p:to>
                                    </p:set>
                                    <p:animEffect transition="in" filter="randombar(horizontal)">
                                      <p:cBhvr>
                                        <p:cTn id="31" dur="500"/>
                                        <p:tgtEl>
                                          <p:spTgt spid="34"/>
                                        </p:tgtEl>
                                      </p:cBhvr>
                                    </p:animEffect>
                                  </p:childTnLst>
                                </p:cTn>
                              </p:par>
                            </p:childTnLst>
                          </p:cTn>
                        </p:par>
                      </p:childTnLst>
                    </p:cTn>
                  </p:par>
                  <p:par>
                    <p:cTn id="32" fill="hold">
                      <p:stCondLst>
                        <p:cond delay="indefinite"/>
                      </p:stCondLst>
                      <p:childTnLst>
                        <p:par>
                          <p:cTn id="33" fill="hold">
                            <p:stCondLst>
                              <p:cond delay="0"/>
                            </p:stCondLst>
                            <p:childTnLst>
                              <p:par>
                                <p:cTn id="34" presetID="14" presetClass="entr" presetSubtype="10" fill="hold" grpId="0" nodeType="clickEffect">
                                  <p:stCondLst>
                                    <p:cond delay="0"/>
                                  </p:stCondLst>
                                  <p:childTnLst>
                                    <p:set>
                                      <p:cBhvr>
                                        <p:cTn id="35" dur="1" fill="hold">
                                          <p:stCondLst>
                                            <p:cond delay="0"/>
                                          </p:stCondLst>
                                        </p:cTn>
                                        <p:tgtEl>
                                          <p:spTgt spid="12"/>
                                        </p:tgtEl>
                                        <p:attrNameLst>
                                          <p:attrName>style.visibility</p:attrName>
                                        </p:attrNameLst>
                                      </p:cBhvr>
                                      <p:to>
                                        <p:strVal val="visible"/>
                                      </p:to>
                                    </p:set>
                                    <p:animEffect transition="in" filter="randombar(horizontal)">
                                      <p:cBhvr>
                                        <p:cTn id="36" dur="500"/>
                                        <p:tgtEl>
                                          <p:spTgt spid="12"/>
                                        </p:tgtEl>
                                      </p:cBhvr>
                                    </p:animEffect>
                                  </p:childTnLst>
                                </p:cTn>
                              </p:par>
                            </p:childTnLst>
                          </p:cTn>
                        </p:par>
                      </p:childTnLst>
                    </p:cTn>
                  </p:par>
                  <p:par>
                    <p:cTn id="37" fill="hold">
                      <p:stCondLst>
                        <p:cond delay="indefinite"/>
                      </p:stCondLst>
                      <p:childTnLst>
                        <p:par>
                          <p:cTn id="38" fill="hold">
                            <p:stCondLst>
                              <p:cond delay="0"/>
                            </p:stCondLst>
                            <p:childTnLst>
                              <p:par>
                                <p:cTn id="39" presetID="14" presetClass="entr" presetSubtype="10" fill="hold" grpId="0" nodeType="clickEffect">
                                  <p:stCondLst>
                                    <p:cond delay="0"/>
                                  </p:stCondLst>
                                  <p:childTnLst>
                                    <p:set>
                                      <p:cBhvr>
                                        <p:cTn id="40" dur="1" fill="hold">
                                          <p:stCondLst>
                                            <p:cond delay="0"/>
                                          </p:stCondLst>
                                        </p:cTn>
                                        <p:tgtEl>
                                          <p:spTgt spid="13"/>
                                        </p:tgtEl>
                                        <p:attrNameLst>
                                          <p:attrName>style.visibility</p:attrName>
                                        </p:attrNameLst>
                                      </p:cBhvr>
                                      <p:to>
                                        <p:strVal val="visible"/>
                                      </p:to>
                                    </p:set>
                                    <p:animEffect transition="in" filter="randombar(horizontal)">
                                      <p:cBhvr>
                                        <p:cTn id="41" dur="500"/>
                                        <p:tgtEl>
                                          <p:spTgt spid="13"/>
                                        </p:tgtEl>
                                      </p:cBhvr>
                                    </p:animEffect>
                                  </p:childTnLst>
                                </p:cTn>
                              </p:par>
                            </p:childTnLst>
                          </p:cTn>
                        </p:par>
                      </p:childTnLst>
                    </p:cTn>
                  </p:par>
                  <p:par>
                    <p:cTn id="42" fill="hold">
                      <p:stCondLst>
                        <p:cond delay="indefinite"/>
                      </p:stCondLst>
                      <p:childTnLst>
                        <p:par>
                          <p:cTn id="43" fill="hold">
                            <p:stCondLst>
                              <p:cond delay="0"/>
                            </p:stCondLst>
                            <p:childTnLst>
                              <p:par>
                                <p:cTn id="44" presetID="14" presetClass="entr" presetSubtype="10" fill="hold" grpId="0" nodeType="clickEffect">
                                  <p:stCondLst>
                                    <p:cond delay="0"/>
                                  </p:stCondLst>
                                  <p:childTnLst>
                                    <p:set>
                                      <p:cBhvr>
                                        <p:cTn id="45" dur="1" fill="hold">
                                          <p:stCondLst>
                                            <p:cond delay="0"/>
                                          </p:stCondLst>
                                        </p:cTn>
                                        <p:tgtEl>
                                          <p:spTgt spid="35"/>
                                        </p:tgtEl>
                                        <p:attrNameLst>
                                          <p:attrName>style.visibility</p:attrName>
                                        </p:attrNameLst>
                                      </p:cBhvr>
                                      <p:to>
                                        <p:strVal val="visible"/>
                                      </p:to>
                                    </p:set>
                                    <p:animEffect transition="in" filter="randombar(horizontal)">
                                      <p:cBhvr>
                                        <p:cTn id="46" dur="500"/>
                                        <p:tgtEl>
                                          <p:spTgt spid="35"/>
                                        </p:tgtEl>
                                      </p:cBhvr>
                                    </p:animEffect>
                                  </p:childTnLst>
                                </p:cTn>
                              </p:par>
                            </p:childTnLst>
                          </p:cTn>
                        </p:par>
                      </p:childTnLst>
                    </p:cTn>
                  </p:par>
                  <p:par>
                    <p:cTn id="47" fill="hold">
                      <p:stCondLst>
                        <p:cond delay="indefinite"/>
                      </p:stCondLst>
                      <p:childTnLst>
                        <p:par>
                          <p:cTn id="48" fill="hold">
                            <p:stCondLst>
                              <p:cond delay="0"/>
                            </p:stCondLst>
                            <p:childTnLst>
                              <p:par>
                                <p:cTn id="49" presetID="14" presetClass="entr" presetSubtype="10" fill="hold" grpId="0" nodeType="clickEffect">
                                  <p:stCondLst>
                                    <p:cond delay="0"/>
                                  </p:stCondLst>
                                  <p:childTnLst>
                                    <p:set>
                                      <p:cBhvr>
                                        <p:cTn id="50" dur="1" fill="hold">
                                          <p:stCondLst>
                                            <p:cond delay="0"/>
                                          </p:stCondLst>
                                        </p:cTn>
                                        <p:tgtEl>
                                          <p:spTgt spid="37"/>
                                        </p:tgtEl>
                                        <p:attrNameLst>
                                          <p:attrName>style.visibility</p:attrName>
                                        </p:attrNameLst>
                                      </p:cBhvr>
                                      <p:to>
                                        <p:strVal val="visible"/>
                                      </p:to>
                                    </p:set>
                                    <p:animEffect transition="in" filter="randombar(horizontal)">
                                      <p:cBhvr>
                                        <p:cTn id="51"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1" grpId="0" animBg="1"/>
      <p:bldP spid="12" grpId="0" animBg="1"/>
      <p:bldP spid="13" grpId="0" animBg="1"/>
      <p:bldP spid="35" grpId="0" animBg="1"/>
      <p:bldP spid="37" grpId="0" animBg="1"/>
      <p:bldP spid="30" grpId="0" animBg="1"/>
      <p:bldP spid="31" grpId="0" animBg="1"/>
      <p:bldP spid="34" grpId="0" animBg="1"/>
      <p:bldP spid="40" grpId="0" animBg="1"/>
      <p:bldP spid="4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66273" y="376989"/>
            <a:ext cx="4815742" cy="584775"/>
          </a:xfrm>
          <a:prstGeom prst="rect">
            <a:avLst/>
          </a:prstGeom>
        </p:spPr>
        <p:style>
          <a:lnRef idx="3">
            <a:schemeClr val="lt1"/>
          </a:lnRef>
          <a:fillRef idx="1">
            <a:schemeClr val="accent1"/>
          </a:fillRef>
          <a:effectRef idx="1">
            <a:schemeClr val="accent1"/>
          </a:effectRef>
          <a:fontRef idx="minor">
            <a:schemeClr val="lt1"/>
          </a:fontRef>
        </p:style>
        <p:txBody>
          <a:bodyPr wrap="none" rtlCol="0">
            <a:spAutoFit/>
          </a:bodyPr>
          <a:lstStyle/>
          <a:p>
            <a:r>
              <a:rPr lang="en-US" altLang="zh-CN" sz="3200" dirty="0">
                <a:latin typeface="Berlin Sans FB Demi" panose="020E0802020502020306" pitchFamily="34" charset="0"/>
              </a:rPr>
              <a:t>Recommend a restaurant</a:t>
            </a:r>
            <a:endParaRPr lang="zh-CN" altLang="en-US" sz="3200" dirty="0">
              <a:latin typeface="Berlin Sans FB Demi" panose="020E0802020502020306" pitchFamily="34" charset="0"/>
            </a:endParaRPr>
          </a:p>
        </p:txBody>
      </p:sp>
      <p:sp>
        <p:nvSpPr>
          <p:cNvPr id="3" name="矩形 2"/>
          <p:cNvSpPr/>
          <p:nvPr/>
        </p:nvSpPr>
        <p:spPr>
          <a:xfrm>
            <a:off x="778043" y="1274349"/>
            <a:ext cx="7210925" cy="3539430"/>
          </a:xfrm>
          <a:prstGeom prst="rect">
            <a:avLst/>
          </a:prstGeom>
          <a:ln w="19050">
            <a:solidFill>
              <a:schemeClr val="accent1"/>
            </a:solidFill>
            <a:prstDash val="dashDot"/>
          </a:ln>
        </p:spPr>
        <p:txBody>
          <a:bodyPr wrap="square">
            <a:spAutoFit/>
          </a:bodyPr>
          <a:lstStyle/>
          <a:p>
            <a:r>
              <a:rPr lang="zh-CN" altLang="en-US" sz="2800" b="1" dirty="0">
                <a:latin typeface="新宋体" panose="02010609030101010101" pitchFamily="49" charset="-122"/>
                <a:ea typeface="新宋体" panose="02010609030101010101" pitchFamily="49" charset="-122"/>
              </a:rPr>
              <a:t>    假定你是李华，留学生</a:t>
            </a:r>
            <a:r>
              <a:rPr lang="en-US" altLang="zh-CN" sz="2800" b="1" dirty="0">
                <a:latin typeface="Berlin Sans FB Demi" panose="020E0802020502020306" pitchFamily="34" charset="0"/>
                <a:ea typeface="新宋体" panose="02010609030101010101" pitchFamily="49" charset="-122"/>
              </a:rPr>
              <a:t>Simon</a:t>
            </a:r>
            <a:r>
              <a:rPr lang="zh-CN" altLang="en-US" sz="2800" b="1" dirty="0">
                <a:latin typeface="新宋体" panose="02010609030101010101" pitchFamily="49" charset="-122"/>
                <a:ea typeface="新宋体" panose="02010609030101010101" pitchFamily="49" charset="-122"/>
              </a:rPr>
              <a:t>发来邮件说他打算周末和朋友外出聚餐，想请你给他推荐一家中餐馆。请你用英语给他回封邮件，内容包括：</a:t>
            </a:r>
            <a:endParaRPr lang="en-US" altLang="zh-CN" sz="2800" b="1" dirty="0">
              <a:latin typeface="新宋体" panose="02010609030101010101" pitchFamily="49" charset="-122"/>
              <a:ea typeface="新宋体" panose="02010609030101010101" pitchFamily="49" charset="-122"/>
            </a:endParaRPr>
          </a:p>
          <a:p>
            <a:r>
              <a:rPr lang="en-US" altLang="zh-CN" sz="2800" b="1" dirty="0">
                <a:latin typeface="新宋体" panose="02010609030101010101" pitchFamily="49" charset="-122"/>
                <a:ea typeface="新宋体" panose="02010609030101010101" pitchFamily="49" charset="-122"/>
              </a:rPr>
              <a:t>1.</a:t>
            </a:r>
            <a:r>
              <a:rPr lang="zh-CN" altLang="en-US" sz="2800" b="1" dirty="0">
                <a:latin typeface="新宋体" panose="02010609030101010101" pitchFamily="49" charset="-122"/>
                <a:ea typeface="新宋体" panose="02010609030101010101" pitchFamily="49" charset="-122"/>
              </a:rPr>
              <a:t>餐馆名称；</a:t>
            </a:r>
            <a:endParaRPr lang="en-US" altLang="zh-CN" sz="2800" b="1" dirty="0">
              <a:latin typeface="新宋体" panose="02010609030101010101" pitchFamily="49" charset="-122"/>
              <a:ea typeface="新宋体" panose="02010609030101010101" pitchFamily="49" charset="-122"/>
            </a:endParaRPr>
          </a:p>
          <a:p>
            <a:r>
              <a:rPr lang="en-US" altLang="zh-CN" sz="2800" b="1" dirty="0">
                <a:latin typeface="新宋体" panose="02010609030101010101" pitchFamily="49" charset="-122"/>
                <a:ea typeface="新宋体" panose="02010609030101010101" pitchFamily="49" charset="-122"/>
              </a:rPr>
              <a:t>2.</a:t>
            </a:r>
            <a:r>
              <a:rPr lang="zh-CN" altLang="en-US" sz="2800" b="1" dirty="0">
                <a:latin typeface="新宋体" panose="02010609030101010101" pitchFamily="49" charset="-122"/>
                <a:ea typeface="新宋体" panose="02010609030101010101" pitchFamily="49" charset="-122"/>
              </a:rPr>
              <a:t>推荐理由。</a:t>
            </a:r>
            <a:endParaRPr lang="zh-CN" altLang="en-US" sz="2800" b="1" dirty="0">
              <a:latin typeface="新宋体" panose="02010609030101010101" pitchFamily="49" charset="-122"/>
              <a:ea typeface="新宋体" panose="02010609030101010101" pitchFamily="49" charset="-122"/>
            </a:endParaRPr>
          </a:p>
          <a:p>
            <a:r>
              <a:rPr lang="zh-CN" altLang="en-US" sz="2800" b="1" dirty="0">
                <a:latin typeface="新宋体" panose="02010609030101010101" pitchFamily="49" charset="-122"/>
                <a:ea typeface="新宋体" panose="02010609030101010101" pitchFamily="49" charset="-122"/>
              </a:rPr>
              <a:t>注意：</a:t>
            </a:r>
            <a:r>
              <a:rPr lang="en-US" altLang="zh-CN" sz="2800" b="1" dirty="0">
                <a:latin typeface="新宋体" panose="02010609030101010101" pitchFamily="49" charset="-122"/>
                <a:ea typeface="新宋体" panose="02010609030101010101" pitchFamily="49" charset="-122"/>
              </a:rPr>
              <a:t>1. </a:t>
            </a:r>
            <a:r>
              <a:rPr lang="zh-CN" altLang="en-US" sz="2800" b="1" dirty="0">
                <a:latin typeface="新宋体" panose="02010609030101010101" pitchFamily="49" charset="-122"/>
                <a:ea typeface="新宋体" panose="02010609030101010101" pitchFamily="49" charset="-122"/>
              </a:rPr>
              <a:t>词数</a:t>
            </a:r>
            <a:r>
              <a:rPr lang="en-US" altLang="zh-CN" sz="2800" b="1" dirty="0">
                <a:latin typeface="新宋体" panose="02010609030101010101" pitchFamily="49" charset="-122"/>
                <a:ea typeface="新宋体" panose="02010609030101010101" pitchFamily="49" charset="-122"/>
              </a:rPr>
              <a:t>80</a:t>
            </a:r>
            <a:r>
              <a:rPr lang="zh-CN" altLang="en-US" sz="2800" b="1" dirty="0">
                <a:latin typeface="新宋体" panose="02010609030101010101" pitchFamily="49" charset="-122"/>
                <a:ea typeface="新宋体" panose="02010609030101010101" pitchFamily="49" charset="-122"/>
              </a:rPr>
              <a:t>左右；</a:t>
            </a:r>
            <a:r>
              <a:rPr lang="en-US" altLang="zh-CN" sz="2800" b="1" dirty="0">
                <a:latin typeface="新宋体" panose="02010609030101010101" pitchFamily="49" charset="-122"/>
                <a:ea typeface="新宋体" panose="02010609030101010101" pitchFamily="49" charset="-122"/>
              </a:rPr>
              <a:t>2. </a:t>
            </a:r>
            <a:r>
              <a:rPr lang="zh-CN" altLang="en-US" sz="2800" b="1" dirty="0">
                <a:latin typeface="新宋体" panose="02010609030101010101" pitchFamily="49" charset="-122"/>
                <a:ea typeface="新宋体" panose="02010609030101010101" pitchFamily="49" charset="-122"/>
              </a:rPr>
              <a:t>可以适当增加细节，以使行文连贯。</a:t>
            </a:r>
            <a:endParaRPr lang="zh-CN" altLang="en-US" sz="2800" b="1" dirty="0">
              <a:latin typeface="新宋体" panose="02010609030101010101" pitchFamily="49" charset="-122"/>
              <a:ea typeface="新宋体" panose="02010609030101010101" pitchFamily="49" charset="-122"/>
            </a:endParaRPr>
          </a:p>
        </p:txBody>
      </p:sp>
    </p:spTree>
  </p:cSld>
  <p:clrMapOvr>
    <a:masterClrMapping/>
  </p:clrMapOvr>
  <mc:AlternateContent xmlns:mc="http://schemas.openxmlformats.org/markup-compatibility/2006">
    <mc:Choice xmlns:p14="http://schemas.microsoft.com/office/powerpoint/2010/main" Requires="p14">
      <p:transition spd="slow" p14:dur="800" advClick="0" advTm="3000">
        <p:circle/>
      </p:transition>
    </mc:Choice>
    <mc:Fallback>
      <p:transition spd="slow" advClick="0" advTm="3000">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649480" y="200526"/>
            <a:ext cx="10458039" cy="5967663"/>
            <a:chOff x="4304043" y="1286668"/>
            <a:chExt cx="3837944" cy="2757793"/>
          </a:xfrm>
          <a:effectLst>
            <a:outerShdw blurRad="381000" dist="254000" dir="8100000" algn="tr" rotWithShape="0">
              <a:prstClr val="black">
                <a:alpha val="40000"/>
              </a:prstClr>
            </a:outerShdw>
          </a:effectLst>
        </p:grpSpPr>
        <p:sp>
          <p:nvSpPr>
            <p:cNvPr id="3" name="圆角矩形 2"/>
            <p:cNvSpPr/>
            <p:nvPr/>
          </p:nvSpPr>
          <p:spPr>
            <a:xfrm>
              <a:off x="4304043" y="1286668"/>
              <a:ext cx="3837944" cy="2757793"/>
            </a:xfrm>
            <a:prstGeom prst="roundRect">
              <a:avLst/>
            </a:prstGeom>
            <a:gradFill>
              <a:gsLst>
                <a:gs pos="62000">
                  <a:schemeClr val="bg1">
                    <a:lumMod val="95000"/>
                  </a:schemeClr>
                </a:gs>
                <a:gs pos="0">
                  <a:schemeClr val="bg1"/>
                </a:gs>
                <a:gs pos="100000">
                  <a:schemeClr val="bg1">
                    <a:lumMod val="85000"/>
                  </a:schemeClr>
                </a:gs>
                <a:gs pos="0">
                  <a:schemeClr val="bg1"/>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latin typeface="+mj-ea"/>
                <a:ea typeface="+mj-ea"/>
              </a:endParaRPr>
            </a:p>
          </p:txBody>
        </p:sp>
        <p:sp>
          <p:nvSpPr>
            <p:cNvPr id="4" name="圆角矩形 3"/>
            <p:cNvSpPr/>
            <p:nvPr/>
          </p:nvSpPr>
          <p:spPr>
            <a:xfrm>
              <a:off x="4351931" y="1367703"/>
              <a:ext cx="3742172" cy="2595722"/>
            </a:xfrm>
            <a:prstGeom prst="roundRect">
              <a:avLst/>
            </a:prstGeom>
            <a:gradFill>
              <a:gsLst>
                <a:gs pos="42000">
                  <a:srgbClr val="F0F0F0"/>
                </a:gs>
                <a:gs pos="0">
                  <a:schemeClr val="bg1"/>
                </a:gs>
                <a:gs pos="100000">
                  <a:schemeClr val="bg1">
                    <a:lumMod val="85000"/>
                  </a:schemeClr>
                </a:gs>
                <a:gs pos="0">
                  <a:schemeClr val="bg1"/>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dirty="0">
                <a:latin typeface="+mj-ea"/>
                <a:ea typeface="+mj-ea"/>
              </a:endParaRPr>
            </a:p>
          </p:txBody>
        </p:sp>
      </p:grpSp>
      <p:sp>
        <p:nvSpPr>
          <p:cNvPr id="5" name="矩形 4"/>
          <p:cNvSpPr/>
          <p:nvPr/>
        </p:nvSpPr>
        <p:spPr>
          <a:xfrm>
            <a:off x="946484" y="629629"/>
            <a:ext cx="9922042" cy="5478423"/>
          </a:xfrm>
          <a:prstGeom prst="rect">
            <a:avLst/>
          </a:prstGeom>
        </p:spPr>
        <p:txBody>
          <a:bodyPr wrap="square">
            <a:spAutoFit/>
          </a:bodyPr>
          <a:lstStyle/>
          <a:p>
            <a:pPr>
              <a:lnSpc>
                <a:spcPts val="3000"/>
              </a:lnSpc>
            </a:pPr>
            <a:r>
              <a:rPr lang="en-US" altLang="zh-CN" sz="2400" b="1" dirty="0">
                <a:latin typeface="Calibri" panose="020F0502020204030204" pitchFamily="34" charset="0"/>
                <a:cs typeface="Calibri" panose="020F0502020204030204" pitchFamily="34" charset="0"/>
              </a:rPr>
              <a:t>Dear Simon,</a:t>
            </a:r>
            <a:endParaRPr lang="en-US" altLang="zh-CN" sz="2400" b="1" dirty="0">
              <a:latin typeface="Calibri" panose="020F0502020204030204" pitchFamily="34" charset="0"/>
              <a:cs typeface="Calibri" panose="020F0502020204030204" pitchFamily="34" charset="0"/>
            </a:endParaRPr>
          </a:p>
          <a:p>
            <a:pPr>
              <a:lnSpc>
                <a:spcPts val="3000"/>
              </a:lnSpc>
            </a:pPr>
            <a:r>
              <a:rPr lang="en-US" altLang="zh-CN" sz="2400" b="1" dirty="0">
                <a:latin typeface="Calibri" panose="020F0502020204030204" pitchFamily="34" charset="0"/>
                <a:cs typeface="Calibri" panose="020F0502020204030204" pitchFamily="34" charset="0"/>
              </a:rPr>
              <a:t>    </a:t>
            </a:r>
            <a:r>
              <a:rPr lang="en-US" altLang="zh-CN" sz="2400" b="1" dirty="0">
                <a:solidFill>
                  <a:schemeClr val="accent1"/>
                </a:solidFill>
                <a:latin typeface="Calibri" panose="020F0502020204030204" pitchFamily="34" charset="0"/>
                <a:cs typeface="Calibri" panose="020F0502020204030204" pitchFamily="34" charset="0"/>
              </a:rPr>
              <a:t>Learning that </a:t>
            </a:r>
            <a:r>
              <a:rPr lang="en-US" altLang="zh-CN" sz="2400" b="1" dirty="0">
                <a:latin typeface="Calibri" panose="020F0502020204030204" pitchFamily="34" charset="0"/>
                <a:cs typeface="Calibri" panose="020F0502020204030204" pitchFamily="34" charset="0"/>
              </a:rPr>
              <a:t>you would like to eat out with your friends this weekend and is </a:t>
            </a:r>
            <a:r>
              <a:rPr lang="en-US" altLang="zh-CN" sz="2400" b="1" dirty="0">
                <a:solidFill>
                  <a:srgbClr val="FF0066"/>
                </a:solidFill>
                <a:latin typeface="Calibri" panose="020F0502020204030204" pitchFamily="34" charset="0"/>
                <a:cs typeface="Calibri" panose="020F0502020204030204" pitchFamily="34" charset="0"/>
              </a:rPr>
              <a:t>at a loss </a:t>
            </a:r>
            <a:r>
              <a:rPr lang="en-US" altLang="zh-CN" sz="2400" b="1" dirty="0">
                <a:latin typeface="Calibri" panose="020F0502020204030204" pitchFamily="34" charset="0"/>
                <a:cs typeface="Calibri" panose="020F0502020204030204" pitchFamily="34" charset="0"/>
              </a:rPr>
              <a:t>which restaurant to choose, I’m writing to recommend a Chinese restaurant called Judie’s Kitchen. </a:t>
            </a:r>
            <a:endParaRPr lang="en-US" altLang="zh-CN" sz="2400" b="1" dirty="0">
              <a:latin typeface="Calibri" panose="020F0502020204030204" pitchFamily="34" charset="0"/>
              <a:cs typeface="Calibri" panose="020F0502020204030204" pitchFamily="34" charset="0"/>
            </a:endParaRPr>
          </a:p>
          <a:p>
            <a:pPr>
              <a:lnSpc>
                <a:spcPts val="3000"/>
              </a:lnSpc>
            </a:pPr>
            <a:r>
              <a:rPr lang="en-US" altLang="zh-CN" sz="2400" b="1" dirty="0">
                <a:latin typeface="Calibri" panose="020F0502020204030204" pitchFamily="34" charset="0"/>
                <a:cs typeface="Calibri" panose="020F0502020204030204" pitchFamily="34" charset="0"/>
              </a:rPr>
              <a:t>    Judie’s Kitchen sits in the center of the town </a:t>
            </a:r>
            <a:r>
              <a:rPr lang="en-US" altLang="zh-CN" sz="2400" b="1" dirty="0">
                <a:solidFill>
                  <a:schemeClr val="accent1"/>
                </a:solidFill>
                <a:latin typeface="Calibri" panose="020F0502020204030204" pitchFamily="34" charset="0"/>
                <a:cs typeface="Calibri" panose="020F0502020204030204" pitchFamily="34" charset="0"/>
              </a:rPr>
              <a:t>with easy access to public transportation</a:t>
            </a:r>
            <a:r>
              <a:rPr lang="en-US" altLang="zh-CN" sz="2400" b="1" dirty="0">
                <a:latin typeface="Calibri" panose="020F0502020204030204" pitchFamily="34" charset="0"/>
                <a:cs typeface="Calibri" panose="020F0502020204030204" pitchFamily="34" charset="0"/>
              </a:rPr>
              <a:t>, </a:t>
            </a:r>
            <a:r>
              <a:rPr lang="en-US" altLang="zh-CN" sz="2400" b="1" dirty="0">
                <a:solidFill>
                  <a:schemeClr val="accent1"/>
                </a:solidFill>
                <a:latin typeface="Calibri" panose="020F0502020204030204" pitchFamily="34" charset="0"/>
                <a:cs typeface="Calibri" panose="020F0502020204030204" pitchFamily="34" charset="0"/>
              </a:rPr>
              <a:t>which makes it convenient for you to get there</a:t>
            </a:r>
            <a:r>
              <a:rPr lang="en-US" altLang="zh-CN" sz="2400" b="1" dirty="0">
                <a:latin typeface="Calibri" panose="020F0502020204030204" pitchFamily="34" charset="0"/>
                <a:cs typeface="Calibri" panose="020F0502020204030204" pitchFamily="34" charset="0"/>
              </a:rPr>
              <a:t>. Besides, the restaurant </a:t>
            </a:r>
            <a:r>
              <a:rPr lang="en-US" altLang="zh-CN" sz="2400" b="1" dirty="0">
                <a:solidFill>
                  <a:srgbClr val="FF0066"/>
                </a:solidFill>
                <a:latin typeface="Calibri" panose="020F0502020204030204" pitchFamily="34" charset="0"/>
                <a:cs typeface="Calibri" panose="020F0502020204030204" pitchFamily="34" charset="0"/>
              </a:rPr>
              <a:t>is decorated with </a:t>
            </a:r>
            <a:r>
              <a:rPr lang="en-US" altLang="zh-CN" sz="2400" b="1" dirty="0">
                <a:latin typeface="Calibri" panose="020F0502020204030204" pitchFamily="34" charset="0"/>
                <a:cs typeface="Calibri" panose="020F0502020204030204" pitchFamily="34" charset="0"/>
              </a:rPr>
              <a:t>green plants and colorful flowers, </a:t>
            </a:r>
            <a:r>
              <a:rPr lang="en-US" altLang="zh-CN" sz="2400" b="1" dirty="0">
                <a:solidFill>
                  <a:schemeClr val="accent1"/>
                </a:solidFill>
                <a:latin typeface="Calibri" panose="020F0502020204030204" pitchFamily="34" charset="0"/>
                <a:cs typeface="Calibri" panose="020F0502020204030204" pitchFamily="34" charset="0"/>
              </a:rPr>
              <a:t>creating</a:t>
            </a:r>
            <a:r>
              <a:rPr lang="en-US" altLang="zh-CN" sz="2400" b="1" dirty="0">
                <a:latin typeface="Calibri" panose="020F0502020204030204" pitchFamily="34" charset="0"/>
                <a:cs typeface="Calibri" panose="020F0502020204030204" pitchFamily="34" charset="0"/>
              </a:rPr>
              <a:t> a scene of a beautiful garden. When you eat inside, you </a:t>
            </a:r>
            <a:r>
              <a:rPr lang="en-US" altLang="zh-CN" sz="2400" b="1" dirty="0">
                <a:solidFill>
                  <a:srgbClr val="FF0066"/>
                </a:solidFill>
                <a:latin typeface="Calibri" panose="020F0502020204030204" pitchFamily="34" charset="0"/>
                <a:cs typeface="Calibri" panose="020F0502020204030204" pitchFamily="34" charset="0"/>
              </a:rPr>
              <a:t>are </a:t>
            </a:r>
            <a:r>
              <a:rPr lang="en-US" altLang="zh-CN" sz="2400" b="1" dirty="0">
                <a:solidFill>
                  <a:schemeClr val="accent1"/>
                </a:solidFill>
                <a:latin typeface="Calibri" panose="020F0502020204030204" pitchFamily="34" charset="0"/>
                <a:cs typeface="Calibri" panose="020F0502020204030204" pitchFamily="34" charset="0"/>
              </a:rPr>
              <a:t>not only </a:t>
            </a:r>
            <a:r>
              <a:rPr lang="en-US" altLang="zh-CN" sz="2400" b="1" dirty="0">
                <a:solidFill>
                  <a:srgbClr val="FF0066"/>
                </a:solidFill>
                <a:latin typeface="Calibri" panose="020F0502020204030204" pitchFamily="34" charset="0"/>
                <a:cs typeface="Calibri" panose="020F0502020204030204" pitchFamily="34" charset="0"/>
              </a:rPr>
              <a:t>awarded with</a:t>
            </a:r>
            <a:r>
              <a:rPr lang="en-US" altLang="zh-CN" sz="2400" b="1" dirty="0">
                <a:latin typeface="Calibri" panose="020F0502020204030204" pitchFamily="34" charset="0"/>
                <a:cs typeface="Calibri" panose="020F0502020204030204" pitchFamily="34" charset="0"/>
              </a:rPr>
              <a:t> delicious food </a:t>
            </a:r>
            <a:r>
              <a:rPr lang="en-US" altLang="zh-CN" sz="2400" b="1" dirty="0">
                <a:solidFill>
                  <a:schemeClr val="accent1"/>
                </a:solidFill>
                <a:latin typeface="Calibri" panose="020F0502020204030204" pitchFamily="34" charset="0"/>
                <a:cs typeface="Calibri" panose="020F0502020204030204" pitchFamily="34" charset="0"/>
              </a:rPr>
              <a:t>but also </a:t>
            </a:r>
            <a:r>
              <a:rPr lang="en-US" altLang="zh-CN" sz="2400" b="1" dirty="0">
                <a:latin typeface="Calibri" panose="020F0502020204030204" pitchFamily="34" charset="0"/>
                <a:cs typeface="Calibri" panose="020F0502020204030204" pitchFamily="34" charset="0"/>
              </a:rPr>
              <a:t>a good view. The specials are duck soup and roast chicken, </a:t>
            </a:r>
            <a:r>
              <a:rPr lang="en-US" altLang="zh-CN" sz="2400" b="1" dirty="0">
                <a:solidFill>
                  <a:schemeClr val="accent1"/>
                </a:solidFill>
                <a:latin typeface="Calibri" panose="020F0502020204030204" pitchFamily="34" charset="0"/>
                <a:cs typeface="Calibri" panose="020F0502020204030204" pitchFamily="34" charset="0"/>
              </a:rPr>
              <a:t>with which </a:t>
            </a:r>
            <a:r>
              <a:rPr lang="en-US" altLang="zh-CN" sz="2400" b="1" dirty="0">
                <a:latin typeface="Calibri" panose="020F0502020204030204" pitchFamily="34" charset="0"/>
                <a:cs typeface="Calibri" panose="020F0502020204030204" pitchFamily="34" charset="0"/>
              </a:rPr>
              <a:t>I’m sure you will be satisfied.</a:t>
            </a:r>
            <a:endParaRPr lang="en-US" altLang="zh-CN" sz="2400" b="1" dirty="0">
              <a:latin typeface="Calibri" panose="020F0502020204030204" pitchFamily="34" charset="0"/>
              <a:cs typeface="Calibri" panose="020F0502020204030204" pitchFamily="34" charset="0"/>
            </a:endParaRPr>
          </a:p>
          <a:p>
            <a:pPr>
              <a:lnSpc>
                <a:spcPts val="3000"/>
              </a:lnSpc>
            </a:pPr>
            <a:r>
              <a:rPr lang="en-US" altLang="zh-CN" sz="2400" b="1" dirty="0">
                <a:latin typeface="Calibri" panose="020F0502020204030204" pitchFamily="34" charset="0"/>
                <a:cs typeface="Calibri" panose="020F0502020204030204" pitchFamily="34" charset="0"/>
              </a:rPr>
              <a:t>    In a word, Judie’s Kitchen is a good choice. I hope you will have a good time with your friends. </a:t>
            </a:r>
            <a:endParaRPr lang="en-US" altLang="zh-CN" sz="2400" b="1" dirty="0">
              <a:latin typeface="Calibri" panose="020F0502020204030204" pitchFamily="34" charset="0"/>
              <a:cs typeface="Calibri" panose="020F0502020204030204" pitchFamily="34" charset="0"/>
            </a:endParaRPr>
          </a:p>
          <a:p>
            <a:pPr>
              <a:lnSpc>
                <a:spcPts val="3000"/>
              </a:lnSpc>
            </a:pPr>
            <a:r>
              <a:rPr lang="en-US" altLang="zh-CN" sz="2400" b="1" dirty="0">
                <a:latin typeface="Calibri" panose="020F0502020204030204" pitchFamily="34" charset="0"/>
                <a:cs typeface="Calibri" panose="020F0502020204030204" pitchFamily="34" charset="0"/>
              </a:rPr>
              <a:t>                                                                                                           Yours’</a:t>
            </a:r>
            <a:endParaRPr lang="en-US" altLang="zh-CN" sz="2400" b="1" dirty="0">
              <a:latin typeface="Calibri" panose="020F0502020204030204" pitchFamily="34" charset="0"/>
              <a:cs typeface="Calibri" panose="020F0502020204030204" pitchFamily="34" charset="0"/>
            </a:endParaRPr>
          </a:p>
          <a:p>
            <a:pPr>
              <a:lnSpc>
                <a:spcPts val="3000"/>
              </a:lnSpc>
            </a:pPr>
            <a:r>
              <a:rPr lang="en-US" altLang="zh-CN" sz="2400" b="1" dirty="0">
                <a:latin typeface="Calibri" panose="020F0502020204030204" pitchFamily="34" charset="0"/>
                <a:cs typeface="Calibri" panose="020F0502020204030204" pitchFamily="34" charset="0"/>
              </a:rPr>
              <a:t>                                                                                                            Li </a:t>
            </a:r>
            <a:r>
              <a:rPr lang="en-US" altLang="zh-CN" sz="2400" b="1" dirty="0" err="1">
                <a:latin typeface="Calibri" panose="020F0502020204030204" pitchFamily="34" charset="0"/>
                <a:cs typeface="Calibri" panose="020F0502020204030204" pitchFamily="34" charset="0"/>
              </a:rPr>
              <a:t>Hua</a:t>
            </a:r>
            <a:endParaRPr lang="en-US" altLang="zh-CN" sz="2400" b="1" dirty="0">
              <a:latin typeface="Calibri" panose="020F0502020204030204" pitchFamily="34" charset="0"/>
              <a:cs typeface="Calibri" panose="020F0502020204030204" pitchFamily="34" charset="0"/>
            </a:endParaRPr>
          </a:p>
        </p:txBody>
      </p:sp>
      <p:sp>
        <p:nvSpPr>
          <p:cNvPr id="6" name="TextBox 5"/>
          <p:cNvSpPr txBox="1"/>
          <p:nvPr/>
        </p:nvSpPr>
        <p:spPr>
          <a:xfrm>
            <a:off x="2749973" y="639838"/>
            <a:ext cx="1980029" cy="400110"/>
          </a:xfrm>
          <a:prstGeom prst="rect">
            <a:avLst/>
          </a:prstGeom>
        </p:spPr>
        <p:style>
          <a:lnRef idx="3">
            <a:schemeClr val="lt1"/>
          </a:lnRef>
          <a:fillRef idx="1">
            <a:schemeClr val="accent4"/>
          </a:fillRef>
          <a:effectRef idx="1">
            <a:schemeClr val="accent4"/>
          </a:effectRef>
          <a:fontRef idx="minor">
            <a:schemeClr val="lt1"/>
          </a:fontRef>
        </p:style>
        <p:txBody>
          <a:bodyPr wrap="none" rtlCol="0">
            <a:spAutoFit/>
          </a:bodyPr>
          <a:lstStyle/>
          <a:p>
            <a:r>
              <a:rPr lang="zh-CN" altLang="en-US" sz="2000" b="1" dirty="0">
                <a:latin typeface="新宋体" panose="02010609030101010101" pitchFamily="49" charset="-122"/>
                <a:ea typeface="新宋体" panose="02010609030101010101" pitchFamily="49" charset="-122"/>
              </a:rPr>
              <a:t>现在分词作状语</a:t>
            </a:r>
            <a:endParaRPr lang="zh-CN" altLang="en-US" sz="2000" b="1" dirty="0">
              <a:latin typeface="新宋体" panose="02010609030101010101" pitchFamily="49" charset="-122"/>
              <a:ea typeface="新宋体" panose="02010609030101010101" pitchFamily="49" charset="-122"/>
            </a:endParaRPr>
          </a:p>
        </p:txBody>
      </p:sp>
      <p:sp>
        <p:nvSpPr>
          <p:cNvPr id="7" name="TextBox 6"/>
          <p:cNvSpPr txBox="1"/>
          <p:nvPr/>
        </p:nvSpPr>
        <p:spPr>
          <a:xfrm>
            <a:off x="6908800" y="1876213"/>
            <a:ext cx="1220206" cy="400110"/>
          </a:xfrm>
          <a:prstGeom prst="rect">
            <a:avLst/>
          </a:prstGeom>
        </p:spPr>
        <p:style>
          <a:lnRef idx="3">
            <a:schemeClr val="lt1"/>
          </a:lnRef>
          <a:fillRef idx="1">
            <a:schemeClr val="accent4"/>
          </a:fillRef>
          <a:effectRef idx="1">
            <a:schemeClr val="accent4"/>
          </a:effectRef>
          <a:fontRef idx="minor">
            <a:schemeClr val="lt1"/>
          </a:fontRef>
        </p:style>
        <p:txBody>
          <a:bodyPr wrap="none" rtlCol="0">
            <a:spAutoFit/>
          </a:bodyPr>
          <a:lstStyle/>
          <a:p>
            <a:r>
              <a:rPr lang="en-US" altLang="zh-CN" sz="2000" b="1" dirty="0">
                <a:latin typeface="Calibri" panose="020F0502020204030204" pitchFamily="34" charset="0"/>
                <a:ea typeface="新宋体" panose="02010609030101010101" pitchFamily="49" charset="-122"/>
                <a:cs typeface="Calibri" panose="020F0502020204030204" pitchFamily="34" charset="0"/>
              </a:rPr>
              <a:t>with</a:t>
            </a:r>
            <a:r>
              <a:rPr lang="zh-CN" altLang="en-US" sz="2000" b="1" dirty="0">
                <a:latin typeface="新宋体" panose="02010609030101010101" pitchFamily="49" charset="-122"/>
                <a:ea typeface="新宋体" panose="02010609030101010101" pitchFamily="49" charset="-122"/>
              </a:rPr>
              <a:t>结构</a:t>
            </a:r>
            <a:endParaRPr lang="zh-CN" altLang="en-US" sz="2000" b="1" dirty="0">
              <a:latin typeface="新宋体" panose="02010609030101010101" pitchFamily="49" charset="-122"/>
              <a:ea typeface="新宋体" panose="02010609030101010101" pitchFamily="49" charset="-122"/>
            </a:endParaRPr>
          </a:p>
        </p:txBody>
      </p:sp>
      <p:sp>
        <p:nvSpPr>
          <p:cNvPr id="8" name="TextBox 7"/>
          <p:cNvSpPr txBox="1"/>
          <p:nvPr/>
        </p:nvSpPr>
        <p:spPr>
          <a:xfrm>
            <a:off x="8236373" y="1855893"/>
            <a:ext cx="3134191" cy="400110"/>
          </a:xfrm>
          <a:prstGeom prst="rect">
            <a:avLst/>
          </a:prstGeom>
        </p:spPr>
        <p:style>
          <a:lnRef idx="3">
            <a:schemeClr val="lt1"/>
          </a:lnRef>
          <a:fillRef idx="1">
            <a:schemeClr val="accent4"/>
          </a:fillRef>
          <a:effectRef idx="1">
            <a:schemeClr val="accent4"/>
          </a:effectRef>
          <a:fontRef idx="minor">
            <a:schemeClr val="lt1"/>
          </a:fontRef>
        </p:style>
        <p:txBody>
          <a:bodyPr wrap="none" rtlCol="0">
            <a:spAutoFit/>
          </a:bodyPr>
          <a:lstStyle/>
          <a:p>
            <a:r>
              <a:rPr lang="zh-CN" altLang="en-US" sz="2000" b="1" dirty="0">
                <a:latin typeface="新宋体" panose="02010609030101010101" pitchFamily="49" charset="-122"/>
                <a:ea typeface="新宋体" panose="02010609030101010101" pitchFamily="49" charset="-122"/>
              </a:rPr>
              <a:t>定语从句</a:t>
            </a:r>
            <a:r>
              <a:rPr lang="en-US" altLang="zh-CN" sz="2000" b="1" dirty="0">
                <a:latin typeface="新宋体" panose="02010609030101010101" pitchFamily="49" charset="-122"/>
                <a:ea typeface="新宋体" panose="02010609030101010101" pitchFamily="49" charset="-122"/>
              </a:rPr>
              <a:t>&amp;it</a:t>
            </a:r>
            <a:r>
              <a:rPr lang="zh-CN" altLang="en-US" sz="2000" b="1" dirty="0">
                <a:latin typeface="新宋体" panose="02010609030101010101" pitchFamily="49" charset="-122"/>
                <a:ea typeface="新宋体" panose="02010609030101010101" pitchFamily="49" charset="-122"/>
              </a:rPr>
              <a:t>形式宾语结构</a:t>
            </a:r>
            <a:endParaRPr lang="zh-CN" altLang="en-US" sz="2000" b="1" dirty="0">
              <a:latin typeface="新宋体" panose="02010609030101010101" pitchFamily="49" charset="-122"/>
              <a:ea typeface="新宋体" panose="02010609030101010101" pitchFamily="49" charset="-122"/>
            </a:endParaRPr>
          </a:p>
        </p:txBody>
      </p:sp>
      <p:sp>
        <p:nvSpPr>
          <p:cNvPr id="9" name="TextBox 8"/>
          <p:cNvSpPr txBox="1"/>
          <p:nvPr/>
        </p:nvSpPr>
        <p:spPr>
          <a:xfrm>
            <a:off x="8033173" y="4091094"/>
            <a:ext cx="2616422" cy="400110"/>
          </a:xfrm>
          <a:prstGeom prst="rect">
            <a:avLst/>
          </a:prstGeom>
        </p:spPr>
        <p:style>
          <a:lnRef idx="3">
            <a:schemeClr val="lt1"/>
          </a:lnRef>
          <a:fillRef idx="1">
            <a:schemeClr val="accent4"/>
          </a:fillRef>
          <a:effectRef idx="1">
            <a:schemeClr val="accent4"/>
          </a:effectRef>
          <a:fontRef idx="minor">
            <a:schemeClr val="lt1"/>
          </a:fontRef>
        </p:style>
        <p:txBody>
          <a:bodyPr wrap="none" rtlCol="0">
            <a:spAutoFit/>
          </a:bodyPr>
          <a:lstStyle/>
          <a:p>
            <a:r>
              <a:rPr lang="en-US" altLang="zh-CN" sz="2000" b="1" dirty="0">
                <a:latin typeface="Calibri" panose="020F0502020204030204" pitchFamily="34" charset="0"/>
                <a:ea typeface="新宋体" panose="02010609030101010101" pitchFamily="49" charset="-122"/>
                <a:cs typeface="Calibri" panose="020F0502020204030204" pitchFamily="34" charset="0"/>
              </a:rPr>
              <a:t>not only…but also</a:t>
            </a:r>
            <a:r>
              <a:rPr lang="zh-CN" altLang="en-US" sz="2000" b="1" dirty="0">
                <a:latin typeface="新宋体" panose="02010609030101010101" pitchFamily="49" charset="-122"/>
                <a:ea typeface="新宋体" panose="02010609030101010101" pitchFamily="49" charset="-122"/>
              </a:rPr>
              <a:t>句型</a:t>
            </a:r>
            <a:endParaRPr lang="zh-CN" altLang="en-US" sz="2000" b="1" dirty="0">
              <a:latin typeface="新宋体" panose="02010609030101010101" pitchFamily="49" charset="-122"/>
              <a:ea typeface="新宋体" panose="02010609030101010101" pitchFamily="49" charset="-122"/>
            </a:endParaRPr>
          </a:p>
        </p:txBody>
      </p:sp>
      <p:sp>
        <p:nvSpPr>
          <p:cNvPr id="10" name="TextBox 9"/>
          <p:cNvSpPr txBox="1"/>
          <p:nvPr/>
        </p:nvSpPr>
        <p:spPr>
          <a:xfrm>
            <a:off x="4124960" y="4856480"/>
            <a:ext cx="1872629" cy="400110"/>
          </a:xfrm>
          <a:prstGeom prst="rect">
            <a:avLst/>
          </a:prstGeom>
        </p:spPr>
        <p:style>
          <a:lnRef idx="3">
            <a:schemeClr val="lt1"/>
          </a:lnRef>
          <a:fillRef idx="1">
            <a:schemeClr val="accent4"/>
          </a:fillRef>
          <a:effectRef idx="1">
            <a:schemeClr val="accent4"/>
          </a:effectRef>
          <a:fontRef idx="minor">
            <a:schemeClr val="lt1"/>
          </a:fontRef>
        </p:style>
        <p:txBody>
          <a:bodyPr wrap="none" rtlCol="0">
            <a:spAutoFit/>
          </a:bodyPr>
          <a:lstStyle/>
          <a:p>
            <a:r>
              <a:rPr lang="zh-CN" altLang="en-US" sz="2000" b="1" dirty="0">
                <a:latin typeface="新宋体" panose="02010609030101010101" pitchFamily="49" charset="-122"/>
                <a:ea typeface="新宋体" panose="02010609030101010101" pitchFamily="49" charset="-122"/>
              </a:rPr>
              <a:t>介词</a:t>
            </a:r>
            <a:r>
              <a:rPr lang="en-US" altLang="zh-CN" sz="2000" b="1" dirty="0">
                <a:latin typeface="新宋体" panose="02010609030101010101" pitchFamily="49" charset="-122"/>
                <a:ea typeface="新宋体" panose="02010609030101010101" pitchFamily="49" charset="-122"/>
              </a:rPr>
              <a:t>+</a:t>
            </a:r>
            <a:r>
              <a:rPr lang="zh-CN" altLang="en-US" sz="2000" b="1" dirty="0">
                <a:latin typeface="新宋体" panose="02010609030101010101" pitchFamily="49" charset="-122"/>
                <a:ea typeface="新宋体" panose="02010609030101010101" pitchFamily="49" charset="-122"/>
              </a:rPr>
              <a:t>关系代词</a:t>
            </a:r>
            <a:endParaRPr lang="zh-CN" altLang="en-US" sz="2000" b="1" dirty="0">
              <a:latin typeface="新宋体" panose="02010609030101010101" pitchFamily="49" charset="-122"/>
              <a:ea typeface="新宋体" panose="02010609030101010101" pitchFamily="49" charset="-122"/>
            </a:endParaRPr>
          </a:p>
        </p:txBody>
      </p:sp>
      <p:pic>
        <p:nvPicPr>
          <p:cNvPr id="11" name="图片 10" descr="水印"/>
          <p:cNvPicPr>
            <a:picLocks noChangeAspect="1"/>
          </p:cNvPicPr>
          <p:nvPr/>
        </p:nvPicPr>
        <p:blipFill>
          <a:blip r:embed="rId1"/>
          <a:stretch>
            <a:fillRect/>
          </a:stretch>
        </p:blipFill>
        <p:spPr>
          <a:xfrm>
            <a:off x="6915150" y="63500"/>
            <a:ext cx="5173345" cy="1674495"/>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800" advClick="0" advTm="3000">
        <p:circle/>
      </p:transition>
    </mc:Choice>
    <mc:Fallback>
      <p:transition spd="slow" advClick="0" advTm="3000">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randombar(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randombar(horizont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randombar(horizontal)">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randombar(horizontal)">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randombar(horizontal)">
                                      <p:cBhvr>
                                        <p:cTn id="3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34998" y="449149"/>
            <a:ext cx="7231467" cy="523220"/>
          </a:xfrm>
          <a:prstGeom prst="rect">
            <a:avLst/>
          </a:prstGeom>
          <a:noFill/>
        </p:spPr>
        <p:txBody>
          <a:bodyPr wrap="none" rtlCol="0">
            <a:spAutoFit/>
          </a:bodyPr>
          <a:lstStyle/>
          <a:p>
            <a:r>
              <a:rPr lang="en-US" altLang="zh-CN" sz="2800" b="1" dirty="0">
                <a:latin typeface="Berlin Sans FB Demi" panose="020E0802020502020306" pitchFamily="34" charset="0"/>
              </a:rPr>
              <a:t>Book 4 Unit 4 Communication: No Problem?</a:t>
            </a:r>
            <a:endParaRPr lang="zh-CN" altLang="en-US" sz="2800" b="1" dirty="0">
              <a:latin typeface="Berlin Sans FB Demi" panose="020E0802020502020306" pitchFamily="34" charset="0"/>
            </a:endParaRPr>
          </a:p>
        </p:txBody>
      </p:sp>
      <p:sp>
        <p:nvSpPr>
          <p:cNvPr id="2" name="矩形 1"/>
          <p:cNvSpPr/>
          <p:nvPr/>
        </p:nvSpPr>
        <p:spPr>
          <a:xfrm>
            <a:off x="1494732" y="1333460"/>
            <a:ext cx="6551987" cy="3323987"/>
          </a:xfrm>
          <a:prstGeom prst="rect">
            <a:avLst/>
          </a:prstGeom>
          <a:solidFill>
            <a:schemeClr val="accent5">
              <a:lumMod val="20000"/>
              <a:lumOff val="80000"/>
              <a:alpha val="53000"/>
            </a:schemeClr>
          </a:solidFill>
        </p:spPr>
        <p:txBody>
          <a:bodyPr wrap="square">
            <a:spAutoFit/>
          </a:bodyPr>
          <a:lstStyle/>
          <a:p>
            <a:r>
              <a:rPr lang="en-US" altLang="zh-CN" sz="2800" b="1" dirty="0">
                <a:latin typeface="Calibri" panose="020F0502020204030204" pitchFamily="34" charset="0"/>
                <a:cs typeface="Calibri" panose="020F0502020204030204" pitchFamily="34" charset="0"/>
              </a:rPr>
              <a:t>    </a:t>
            </a:r>
            <a:r>
              <a:rPr lang="en-US" altLang="zh-CN" sz="2600" b="1" dirty="0">
                <a:latin typeface="Calibri" panose="020F0502020204030204" pitchFamily="34" charset="0"/>
                <a:cs typeface="Calibri" panose="020F0502020204030204" pitchFamily="34" charset="0"/>
              </a:rPr>
              <a:t>The first person to arrive was Tony Garcia from Colombia, closely followed by Julia Smith from Britain. After I met them and then introduced them to each other, I was very surprised. Tony approached Julia, touched her shoulder and kissed her on the cheek! She stepped back appearing surprised and put up her hands, as if in </a:t>
            </a:r>
            <a:r>
              <a:rPr lang="en-US" altLang="zh-CN" sz="2600" b="1" dirty="0" err="1">
                <a:latin typeface="Calibri" panose="020F0502020204030204" pitchFamily="34" charset="0"/>
                <a:cs typeface="Calibri" panose="020F0502020204030204" pitchFamily="34" charset="0"/>
              </a:rPr>
              <a:t>defence</a:t>
            </a:r>
            <a:r>
              <a:rPr lang="en-US" altLang="zh-CN" sz="2600" b="1">
                <a:latin typeface="Calibri" panose="020F0502020204030204" pitchFamily="34" charset="0"/>
                <a:cs typeface="Calibri" panose="020F0502020204030204" pitchFamily="34" charset="0"/>
              </a:rPr>
              <a:t> ... </a:t>
            </a:r>
            <a:endParaRPr lang="zh-CN" altLang="en-US" sz="2600" b="1" dirty="0">
              <a:latin typeface="Calibri" panose="020F0502020204030204" pitchFamily="34" charset="0"/>
              <a:cs typeface="Calibri" panose="020F0502020204030204" pitchFamily="34" charset="0"/>
            </a:endParaRPr>
          </a:p>
        </p:txBody>
      </p:sp>
      <p:sp>
        <p:nvSpPr>
          <p:cNvPr id="30" name="椭圆 29"/>
          <p:cNvSpPr/>
          <p:nvPr/>
        </p:nvSpPr>
        <p:spPr>
          <a:xfrm>
            <a:off x="6098446" y="3008999"/>
            <a:ext cx="1331900" cy="384187"/>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 name="椭圆 33"/>
          <p:cNvSpPr/>
          <p:nvPr/>
        </p:nvSpPr>
        <p:spPr>
          <a:xfrm>
            <a:off x="1399906" y="3800341"/>
            <a:ext cx="4878974" cy="432992"/>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0" name="TextBox 39"/>
          <p:cNvSpPr txBox="1"/>
          <p:nvPr/>
        </p:nvSpPr>
        <p:spPr>
          <a:xfrm>
            <a:off x="1556819" y="4917984"/>
            <a:ext cx="6489900" cy="1569660"/>
          </a:xfrm>
          <a:prstGeom prst="rect">
            <a:avLst/>
          </a:prstGeom>
        </p:spPr>
        <p:style>
          <a:lnRef idx="3">
            <a:schemeClr val="lt1"/>
          </a:lnRef>
          <a:fillRef idx="1">
            <a:schemeClr val="accent4"/>
          </a:fillRef>
          <a:effectRef idx="1">
            <a:schemeClr val="accent4"/>
          </a:effectRef>
          <a:fontRef idx="minor">
            <a:schemeClr val="lt1"/>
          </a:fontRef>
        </p:style>
        <p:txBody>
          <a:bodyPr wrap="square" rtlCol="0">
            <a:spAutoFit/>
          </a:bodyPr>
          <a:lstStyle/>
          <a:p>
            <a:r>
              <a:rPr lang="en-US" altLang="zh-CN" sz="2400" dirty="0">
                <a:latin typeface="Berlin Sans FB Demi" panose="020E0802020502020306" pitchFamily="34" charset="0"/>
                <a:ea typeface="新宋体" panose="02010609030101010101" pitchFamily="49" charset="-122"/>
              </a:rPr>
              <a:t>There always exist cultural differences. What can be gained from the text is not only language itself but also culture. Get it, taste it, digest it and then spread it in your expression.</a:t>
            </a:r>
            <a:endParaRPr lang="zh-CN" altLang="en-US" sz="2400" dirty="0">
              <a:latin typeface="Berlin Sans FB Demi" panose="020E0802020502020306" pitchFamily="34" charset="0"/>
              <a:ea typeface="新宋体" panose="02010609030101010101" pitchFamily="49" charset="-122"/>
            </a:endParaRPr>
          </a:p>
        </p:txBody>
      </p:sp>
      <p:sp>
        <p:nvSpPr>
          <p:cNvPr id="7" name="椭圆 6"/>
          <p:cNvSpPr/>
          <p:nvPr/>
        </p:nvSpPr>
        <p:spPr>
          <a:xfrm>
            <a:off x="3708674" y="3001026"/>
            <a:ext cx="1684114" cy="426026"/>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椭圆 7"/>
          <p:cNvSpPr/>
          <p:nvPr/>
        </p:nvSpPr>
        <p:spPr>
          <a:xfrm>
            <a:off x="3375567" y="3427052"/>
            <a:ext cx="1020326" cy="373289"/>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椭圆 8"/>
          <p:cNvSpPr/>
          <p:nvPr/>
        </p:nvSpPr>
        <p:spPr>
          <a:xfrm>
            <a:off x="6764396" y="3800341"/>
            <a:ext cx="1133311" cy="446034"/>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椭圆 9"/>
          <p:cNvSpPr/>
          <p:nvPr/>
        </p:nvSpPr>
        <p:spPr>
          <a:xfrm>
            <a:off x="3619407" y="4191223"/>
            <a:ext cx="1684114" cy="401097"/>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0"/>
                                        </p:tgtEl>
                                        <p:attrNameLst>
                                          <p:attrName>style.visibility</p:attrName>
                                        </p:attrNameLst>
                                      </p:cBhvr>
                                      <p:to>
                                        <p:strVal val="visible"/>
                                      </p:to>
                                    </p:set>
                                    <p:animEffect transition="in" filter="randombar(horizontal)">
                                      <p:cBhvr>
                                        <p:cTn id="12" dur="500"/>
                                        <p:tgtEl>
                                          <p:spTgt spid="30"/>
                                        </p:tgtEl>
                                      </p:cBhvr>
                                    </p:animEffect>
                                  </p:childTnLst>
                                </p:cTn>
                              </p:par>
                              <p:par>
                                <p:cTn id="13" presetID="14" presetClass="entr" presetSubtype="1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randombar(horizontal)">
                                      <p:cBhvr>
                                        <p:cTn id="15" dur="500"/>
                                        <p:tgtEl>
                                          <p:spTgt spid="7"/>
                                        </p:tgtEl>
                                      </p:cBhvr>
                                    </p:animEffect>
                                  </p:childTnLst>
                                </p:cTn>
                              </p:par>
                              <p:par>
                                <p:cTn id="16" presetID="14" presetClass="entr" presetSubtype="10"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randombar(horizontal)">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14" presetClass="entr" presetSubtype="10" fill="hold" grpId="0" nodeType="clickEffect">
                                  <p:stCondLst>
                                    <p:cond delay="0"/>
                                  </p:stCondLst>
                                  <p:childTnLst>
                                    <p:set>
                                      <p:cBhvr>
                                        <p:cTn id="22" dur="1" fill="hold">
                                          <p:stCondLst>
                                            <p:cond delay="0"/>
                                          </p:stCondLst>
                                        </p:cTn>
                                        <p:tgtEl>
                                          <p:spTgt spid="34"/>
                                        </p:tgtEl>
                                        <p:attrNameLst>
                                          <p:attrName>style.visibility</p:attrName>
                                        </p:attrNameLst>
                                      </p:cBhvr>
                                      <p:to>
                                        <p:strVal val="visible"/>
                                      </p:to>
                                    </p:set>
                                    <p:animEffect transition="in" filter="randombar(horizontal)">
                                      <p:cBhvr>
                                        <p:cTn id="23" dur="500"/>
                                        <p:tgtEl>
                                          <p:spTgt spid="34"/>
                                        </p:tgtEl>
                                      </p:cBhvr>
                                    </p:animEffect>
                                  </p:childTnLst>
                                </p:cTn>
                              </p:par>
                              <p:par>
                                <p:cTn id="24" presetID="14" presetClass="entr" presetSubtype="10" fill="hold" grpId="0" nodeType="with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randombar(horizontal)">
                                      <p:cBhvr>
                                        <p:cTn id="26" dur="500"/>
                                        <p:tgtEl>
                                          <p:spTgt spid="9"/>
                                        </p:tgtEl>
                                      </p:cBhvr>
                                    </p:animEffect>
                                  </p:childTnLst>
                                </p:cTn>
                              </p:par>
                              <p:par>
                                <p:cTn id="27" presetID="14" presetClass="entr" presetSubtype="10" fill="hold" grpId="0" nodeType="with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randombar(horizontal)">
                                      <p:cBhvr>
                                        <p:cTn id="29" dur="500"/>
                                        <p:tgtEl>
                                          <p:spTgt spid="10"/>
                                        </p:tgtEl>
                                      </p:cBhvr>
                                    </p:animEffect>
                                  </p:childTnLst>
                                </p:cTn>
                              </p:par>
                            </p:childTnLst>
                          </p:cTn>
                        </p:par>
                      </p:childTnLst>
                    </p:cTn>
                  </p:par>
                  <p:par>
                    <p:cTn id="30" fill="hold">
                      <p:stCondLst>
                        <p:cond delay="indefinite"/>
                      </p:stCondLst>
                      <p:childTnLst>
                        <p:par>
                          <p:cTn id="31" fill="hold">
                            <p:stCondLst>
                              <p:cond delay="0"/>
                            </p:stCondLst>
                            <p:childTnLst>
                              <p:par>
                                <p:cTn id="32" presetID="14" presetClass="entr" presetSubtype="10" fill="hold" grpId="0" nodeType="clickEffect">
                                  <p:stCondLst>
                                    <p:cond delay="0"/>
                                  </p:stCondLst>
                                  <p:childTnLst>
                                    <p:set>
                                      <p:cBhvr>
                                        <p:cTn id="33" dur="1" fill="hold">
                                          <p:stCondLst>
                                            <p:cond delay="0"/>
                                          </p:stCondLst>
                                        </p:cTn>
                                        <p:tgtEl>
                                          <p:spTgt spid="40"/>
                                        </p:tgtEl>
                                        <p:attrNameLst>
                                          <p:attrName>style.visibility</p:attrName>
                                        </p:attrNameLst>
                                      </p:cBhvr>
                                      <p:to>
                                        <p:strVal val="visible"/>
                                      </p:to>
                                    </p:set>
                                    <p:animEffect transition="in" filter="randombar(horizontal)">
                                      <p:cBhvr>
                                        <p:cTn id="34" dur="5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0" grpId="0" animBg="1"/>
      <p:bldP spid="34" grpId="0" animBg="1"/>
      <p:bldP spid="40" grpId="0" animBg="1"/>
      <p:bldP spid="7" grpId="0" animBg="1"/>
      <p:bldP spid="8" grpId="0" animBg="1"/>
      <p:bldP spid="9" grpId="0" animBg="1"/>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66273" y="376989"/>
            <a:ext cx="4261103" cy="584775"/>
          </a:xfrm>
          <a:prstGeom prst="rect">
            <a:avLst/>
          </a:prstGeom>
        </p:spPr>
        <p:style>
          <a:lnRef idx="3">
            <a:schemeClr val="lt1"/>
          </a:lnRef>
          <a:fillRef idx="1">
            <a:schemeClr val="accent1"/>
          </a:fillRef>
          <a:effectRef idx="1">
            <a:schemeClr val="accent1"/>
          </a:effectRef>
          <a:fontRef idx="minor">
            <a:schemeClr val="lt1"/>
          </a:fontRef>
        </p:style>
        <p:txBody>
          <a:bodyPr wrap="none" rtlCol="0">
            <a:spAutoFit/>
          </a:bodyPr>
          <a:lstStyle/>
          <a:p>
            <a:r>
              <a:rPr lang="en-US" altLang="zh-CN" sz="3200" dirty="0">
                <a:latin typeface="Berlin Sans FB Demi" panose="020E0802020502020306" pitchFamily="34" charset="0"/>
              </a:rPr>
              <a:t>Recommend a website</a:t>
            </a:r>
            <a:endParaRPr lang="zh-CN" altLang="en-US" sz="3200" dirty="0">
              <a:latin typeface="Berlin Sans FB Demi" panose="020E0802020502020306" pitchFamily="34" charset="0"/>
            </a:endParaRPr>
          </a:p>
        </p:txBody>
      </p:sp>
      <p:sp>
        <p:nvSpPr>
          <p:cNvPr id="3" name="矩形 2"/>
          <p:cNvSpPr/>
          <p:nvPr/>
        </p:nvSpPr>
        <p:spPr>
          <a:xfrm>
            <a:off x="778043" y="1274349"/>
            <a:ext cx="7299157" cy="4832092"/>
          </a:xfrm>
          <a:prstGeom prst="rect">
            <a:avLst/>
          </a:prstGeom>
          <a:ln w="19050">
            <a:solidFill>
              <a:schemeClr val="accent1"/>
            </a:solidFill>
            <a:prstDash val="dashDot"/>
          </a:ln>
        </p:spPr>
        <p:txBody>
          <a:bodyPr wrap="square">
            <a:spAutoFit/>
          </a:bodyPr>
          <a:lstStyle/>
          <a:p>
            <a:r>
              <a:rPr lang="zh-CN" altLang="en-US" sz="2800" b="1" dirty="0">
                <a:latin typeface="新宋体" panose="02010609030101010101" pitchFamily="49" charset="-122"/>
                <a:ea typeface="新宋体" panose="02010609030101010101" pitchFamily="49" charset="-122"/>
              </a:rPr>
              <a:t>    假定你是李华，你的英国朋友</a:t>
            </a:r>
            <a:r>
              <a:rPr lang="en-US" altLang="zh-CN" sz="2800" b="1" dirty="0">
                <a:latin typeface="Berlin Sans FB Demi" panose="020E0802020502020306" pitchFamily="34" charset="0"/>
                <a:ea typeface="新宋体" panose="02010609030101010101" pitchFamily="49" charset="-122"/>
              </a:rPr>
              <a:t>Alex</a:t>
            </a:r>
            <a:r>
              <a:rPr lang="zh-CN" altLang="en-US" sz="2800" b="1" dirty="0">
                <a:latin typeface="新宋体" panose="02010609030101010101" pitchFamily="49" charset="-122"/>
                <a:ea typeface="新宋体" panose="02010609030101010101" pitchFamily="49" charset="-122"/>
              </a:rPr>
              <a:t>正在学习汉语，希望你推荐一个适合他学习汉语的网站，请你根据以下内容，给他写一封电子邮件。</a:t>
            </a:r>
            <a:endParaRPr lang="en-US" altLang="zh-CN" sz="2800" b="1" dirty="0">
              <a:latin typeface="新宋体" panose="02010609030101010101" pitchFamily="49" charset="-122"/>
              <a:ea typeface="新宋体" panose="02010609030101010101" pitchFamily="49" charset="-122"/>
            </a:endParaRPr>
          </a:p>
          <a:p>
            <a:r>
              <a:rPr lang="en-US" altLang="zh-CN" sz="2800" b="1" dirty="0">
                <a:latin typeface="新宋体" panose="02010609030101010101" pitchFamily="49" charset="-122"/>
                <a:ea typeface="新宋体" panose="02010609030101010101" pitchFamily="49" charset="-122"/>
              </a:rPr>
              <a:t>1.</a:t>
            </a:r>
            <a:r>
              <a:rPr lang="zh-CN" altLang="en-US" sz="2800" b="1" dirty="0">
                <a:latin typeface="新宋体" panose="02010609030101010101" pitchFamily="49" charset="-122"/>
                <a:ea typeface="新宋体" panose="02010609030101010101" pitchFamily="49" charset="-122"/>
              </a:rPr>
              <a:t>推荐网站：</a:t>
            </a:r>
            <a:r>
              <a:rPr lang="en-US" altLang="zh-CN" sz="2800" b="1" dirty="0">
                <a:latin typeface="Berlin Sans FB Demi" panose="020E0802020502020306" pitchFamily="34" charset="0"/>
                <a:ea typeface="新宋体" panose="02010609030101010101" pitchFamily="49" charset="-122"/>
              </a:rPr>
              <a:t>www.educhinese.com</a:t>
            </a:r>
            <a:r>
              <a:rPr lang="zh-CN" altLang="en-US" sz="2800" b="1" dirty="0">
                <a:latin typeface="Berlin Sans FB Demi" panose="020E0802020502020306" pitchFamily="34" charset="0"/>
                <a:ea typeface="新宋体" panose="02010609030101010101" pitchFamily="49" charset="-122"/>
              </a:rPr>
              <a:t>；</a:t>
            </a:r>
            <a:endParaRPr lang="en-US" altLang="zh-CN" sz="2800" b="1" dirty="0">
              <a:latin typeface="Berlin Sans FB Demi" panose="020E0802020502020306" pitchFamily="34" charset="0"/>
              <a:ea typeface="新宋体" panose="02010609030101010101" pitchFamily="49" charset="-122"/>
            </a:endParaRPr>
          </a:p>
          <a:p>
            <a:r>
              <a:rPr lang="en-US" altLang="zh-CN" sz="2800" b="1" dirty="0">
                <a:latin typeface="新宋体" panose="02010609030101010101" pitchFamily="49" charset="-122"/>
                <a:ea typeface="新宋体" panose="02010609030101010101" pitchFamily="49" charset="-122"/>
              </a:rPr>
              <a:t>2.</a:t>
            </a:r>
            <a:r>
              <a:rPr lang="zh-CN" altLang="en-US" sz="2800" b="1" dirty="0">
                <a:latin typeface="新宋体" panose="02010609030101010101" pitchFamily="49" charset="-122"/>
                <a:ea typeface="新宋体" panose="02010609030101010101" pitchFamily="49" charset="-122"/>
              </a:rPr>
              <a:t>网站内容；</a:t>
            </a:r>
            <a:endParaRPr lang="en-US" altLang="zh-CN" sz="2800" b="1" dirty="0">
              <a:latin typeface="新宋体" panose="02010609030101010101" pitchFamily="49" charset="-122"/>
              <a:ea typeface="新宋体" panose="02010609030101010101" pitchFamily="49" charset="-122"/>
            </a:endParaRPr>
          </a:p>
          <a:p>
            <a:r>
              <a:rPr lang="zh-CN" altLang="en-US" sz="2800" b="1" dirty="0">
                <a:latin typeface="新宋体" panose="02010609030101010101" pitchFamily="49" charset="-122"/>
                <a:ea typeface="新宋体" panose="02010609030101010101" pitchFamily="49" charset="-122"/>
              </a:rPr>
              <a:t>（</a:t>
            </a:r>
            <a:r>
              <a:rPr lang="en-US" altLang="zh-CN" sz="2800" b="1" dirty="0">
                <a:latin typeface="新宋体" panose="02010609030101010101" pitchFamily="49" charset="-122"/>
                <a:ea typeface="新宋体" panose="02010609030101010101" pitchFamily="49" charset="-122"/>
              </a:rPr>
              <a:t>1</a:t>
            </a:r>
            <a:r>
              <a:rPr lang="zh-CN" altLang="en-US" sz="2800" b="1" dirty="0">
                <a:latin typeface="新宋体" panose="02010609030101010101" pitchFamily="49" charset="-122"/>
                <a:ea typeface="新宋体" panose="02010609030101010101" pitchFamily="49" charset="-122"/>
              </a:rPr>
              <a:t>）中国风俗、中文电影、中文歌曲、成语和唐诗等；</a:t>
            </a:r>
            <a:endParaRPr lang="en-US" altLang="zh-CN" sz="2800" b="1" dirty="0">
              <a:latin typeface="新宋体" panose="02010609030101010101" pitchFamily="49" charset="-122"/>
              <a:ea typeface="新宋体" panose="02010609030101010101" pitchFamily="49" charset="-122"/>
            </a:endParaRPr>
          </a:p>
          <a:p>
            <a:r>
              <a:rPr lang="zh-CN" altLang="en-US" sz="2800" b="1" dirty="0">
                <a:latin typeface="新宋体" panose="02010609030101010101" pitchFamily="49" charset="-122"/>
                <a:ea typeface="新宋体" panose="02010609030101010101" pitchFamily="49" charset="-122"/>
              </a:rPr>
              <a:t>（</a:t>
            </a:r>
            <a:r>
              <a:rPr lang="en-US" altLang="zh-CN" sz="2800" b="1" dirty="0">
                <a:latin typeface="新宋体" panose="02010609030101010101" pitchFamily="49" charset="-122"/>
                <a:ea typeface="新宋体" panose="02010609030101010101" pitchFamily="49" charset="-122"/>
              </a:rPr>
              <a:t>2</a:t>
            </a:r>
            <a:r>
              <a:rPr lang="zh-CN" altLang="en-US" sz="2800" b="1" dirty="0">
                <a:latin typeface="新宋体" panose="02010609030101010101" pitchFamily="49" charset="-122"/>
                <a:ea typeface="新宋体" panose="02010609030101010101" pitchFamily="49" charset="-122"/>
              </a:rPr>
              <a:t>）有在线教师答疑解惑。</a:t>
            </a:r>
            <a:endParaRPr lang="zh-CN" altLang="en-US" sz="2800" b="1" dirty="0">
              <a:latin typeface="新宋体" panose="02010609030101010101" pitchFamily="49" charset="-122"/>
              <a:ea typeface="新宋体" panose="02010609030101010101" pitchFamily="49" charset="-122"/>
            </a:endParaRPr>
          </a:p>
          <a:p>
            <a:r>
              <a:rPr lang="zh-CN" altLang="en-US" sz="2800" b="1" dirty="0">
                <a:latin typeface="新宋体" panose="02010609030101010101" pitchFamily="49" charset="-122"/>
                <a:ea typeface="新宋体" panose="02010609030101010101" pitchFamily="49" charset="-122"/>
              </a:rPr>
              <a:t>注意：</a:t>
            </a:r>
            <a:r>
              <a:rPr lang="en-US" altLang="zh-CN" sz="2800" b="1" dirty="0">
                <a:latin typeface="新宋体" panose="02010609030101010101" pitchFamily="49" charset="-122"/>
                <a:ea typeface="新宋体" panose="02010609030101010101" pitchFamily="49" charset="-122"/>
              </a:rPr>
              <a:t>1. </a:t>
            </a:r>
            <a:r>
              <a:rPr lang="zh-CN" altLang="en-US" sz="2800" b="1" dirty="0">
                <a:latin typeface="新宋体" panose="02010609030101010101" pitchFamily="49" charset="-122"/>
                <a:ea typeface="新宋体" panose="02010609030101010101" pitchFamily="49" charset="-122"/>
              </a:rPr>
              <a:t>词数</a:t>
            </a:r>
            <a:r>
              <a:rPr lang="en-US" altLang="zh-CN" sz="2800" b="1" dirty="0">
                <a:latin typeface="新宋体" panose="02010609030101010101" pitchFamily="49" charset="-122"/>
                <a:ea typeface="新宋体" panose="02010609030101010101" pitchFamily="49" charset="-122"/>
              </a:rPr>
              <a:t>80</a:t>
            </a:r>
            <a:r>
              <a:rPr lang="zh-CN" altLang="en-US" sz="2800" b="1" dirty="0">
                <a:latin typeface="新宋体" panose="02010609030101010101" pitchFamily="49" charset="-122"/>
                <a:ea typeface="新宋体" panose="02010609030101010101" pitchFamily="49" charset="-122"/>
              </a:rPr>
              <a:t>左右；</a:t>
            </a:r>
            <a:r>
              <a:rPr lang="en-US" altLang="zh-CN" sz="2800" b="1" dirty="0">
                <a:latin typeface="新宋体" panose="02010609030101010101" pitchFamily="49" charset="-122"/>
                <a:ea typeface="新宋体" panose="02010609030101010101" pitchFamily="49" charset="-122"/>
              </a:rPr>
              <a:t>2. </a:t>
            </a:r>
            <a:r>
              <a:rPr lang="zh-CN" altLang="en-US" sz="2800" b="1" dirty="0">
                <a:latin typeface="新宋体" panose="02010609030101010101" pitchFamily="49" charset="-122"/>
                <a:ea typeface="新宋体" panose="02010609030101010101" pitchFamily="49" charset="-122"/>
              </a:rPr>
              <a:t>可以适当增加细节，以使行文连贯。</a:t>
            </a:r>
            <a:endParaRPr lang="zh-CN" altLang="en-US" sz="2800" b="1" dirty="0">
              <a:latin typeface="新宋体" panose="02010609030101010101" pitchFamily="49" charset="-122"/>
              <a:ea typeface="新宋体" panose="02010609030101010101" pitchFamily="49" charset="-122"/>
            </a:endParaRPr>
          </a:p>
        </p:txBody>
      </p:sp>
    </p:spTree>
  </p:cSld>
  <p:clrMapOvr>
    <a:masterClrMapping/>
  </p:clrMapOvr>
  <mc:AlternateContent xmlns:mc="http://schemas.openxmlformats.org/markup-compatibility/2006">
    <mc:Choice xmlns:p14="http://schemas.microsoft.com/office/powerpoint/2010/main" Requires="p14">
      <p:transition spd="slow" p14:dur="800" advClick="0" advTm="3000">
        <p:circle/>
      </p:transition>
    </mc:Choice>
    <mc:Fallback>
      <p:transition spd="slow" advClick="0" advTm="3000">
        <p:circl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649480" y="200526"/>
            <a:ext cx="10458039" cy="5967663"/>
            <a:chOff x="4304043" y="1286668"/>
            <a:chExt cx="3837944" cy="2757793"/>
          </a:xfrm>
          <a:effectLst>
            <a:outerShdw blurRad="381000" dist="254000" dir="8100000" algn="tr" rotWithShape="0">
              <a:prstClr val="black">
                <a:alpha val="40000"/>
              </a:prstClr>
            </a:outerShdw>
          </a:effectLst>
        </p:grpSpPr>
        <p:sp>
          <p:nvSpPr>
            <p:cNvPr id="3" name="圆角矩形 2"/>
            <p:cNvSpPr/>
            <p:nvPr/>
          </p:nvSpPr>
          <p:spPr>
            <a:xfrm>
              <a:off x="4304043" y="1286668"/>
              <a:ext cx="3837944" cy="2757793"/>
            </a:xfrm>
            <a:prstGeom prst="roundRect">
              <a:avLst/>
            </a:prstGeom>
            <a:gradFill>
              <a:gsLst>
                <a:gs pos="62000">
                  <a:schemeClr val="bg1">
                    <a:lumMod val="95000"/>
                  </a:schemeClr>
                </a:gs>
                <a:gs pos="0">
                  <a:schemeClr val="bg1"/>
                </a:gs>
                <a:gs pos="100000">
                  <a:schemeClr val="bg1">
                    <a:lumMod val="85000"/>
                  </a:schemeClr>
                </a:gs>
                <a:gs pos="0">
                  <a:schemeClr val="bg1"/>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latin typeface="+mj-ea"/>
                <a:ea typeface="+mj-ea"/>
              </a:endParaRPr>
            </a:p>
          </p:txBody>
        </p:sp>
        <p:sp>
          <p:nvSpPr>
            <p:cNvPr id="4" name="圆角矩形 3"/>
            <p:cNvSpPr/>
            <p:nvPr/>
          </p:nvSpPr>
          <p:spPr>
            <a:xfrm>
              <a:off x="4351931" y="1367703"/>
              <a:ext cx="3742172" cy="2595722"/>
            </a:xfrm>
            <a:prstGeom prst="roundRect">
              <a:avLst/>
            </a:prstGeom>
            <a:gradFill>
              <a:gsLst>
                <a:gs pos="42000">
                  <a:srgbClr val="F0F0F0"/>
                </a:gs>
                <a:gs pos="0">
                  <a:schemeClr val="bg1"/>
                </a:gs>
                <a:gs pos="100000">
                  <a:schemeClr val="bg1">
                    <a:lumMod val="85000"/>
                  </a:schemeClr>
                </a:gs>
                <a:gs pos="0">
                  <a:schemeClr val="bg1"/>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latin typeface="+mj-ea"/>
                <a:ea typeface="+mj-ea"/>
              </a:endParaRPr>
            </a:p>
          </p:txBody>
        </p:sp>
      </p:grpSp>
      <p:sp>
        <p:nvSpPr>
          <p:cNvPr id="5" name="矩形 4"/>
          <p:cNvSpPr/>
          <p:nvPr/>
        </p:nvSpPr>
        <p:spPr>
          <a:xfrm>
            <a:off x="946484" y="629629"/>
            <a:ext cx="9922042" cy="5478423"/>
          </a:xfrm>
          <a:prstGeom prst="rect">
            <a:avLst/>
          </a:prstGeom>
        </p:spPr>
        <p:txBody>
          <a:bodyPr wrap="square">
            <a:spAutoFit/>
          </a:bodyPr>
          <a:lstStyle/>
          <a:p>
            <a:pPr>
              <a:lnSpc>
                <a:spcPts val="3000"/>
              </a:lnSpc>
            </a:pPr>
            <a:r>
              <a:rPr lang="en-US" altLang="zh-CN" sz="2400" b="1" dirty="0">
                <a:latin typeface="Calibri" panose="020F0502020204030204" pitchFamily="34" charset="0"/>
                <a:cs typeface="Calibri" panose="020F0502020204030204" pitchFamily="34" charset="0"/>
              </a:rPr>
              <a:t>Dear friend</a:t>
            </a:r>
            <a:r>
              <a:rPr lang="zh-CN" altLang="en-US" sz="2400" b="1" dirty="0">
                <a:latin typeface="Calibri" panose="020F0502020204030204" pitchFamily="34" charset="0"/>
                <a:cs typeface="Calibri" panose="020F0502020204030204" pitchFamily="34" charset="0"/>
              </a:rPr>
              <a:t>，</a:t>
            </a:r>
            <a:endParaRPr lang="zh-CN" altLang="en-US" sz="2400" b="1" dirty="0">
              <a:latin typeface="Calibri" panose="020F0502020204030204" pitchFamily="34" charset="0"/>
              <a:cs typeface="Calibri" panose="020F0502020204030204" pitchFamily="34" charset="0"/>
            </a:endParaRPr>
          </a:p>
          <a:p>
            <a:pPr>
              <a:lnSpc>
                <a:spcPts val="3000"/>
              </a:lnSpc>
            </a:pPr>
            <a:r>
              <a:rPr lang="en-US" altLang="zh-CN" sz="2400" b="1" dirty="0">
                <a:latin typeface="Calibri" panose="020F0502020204030204" pitchFamily="34" charset="0"/>
                <a:cs typeface="Calibri" panose="020F0502020204030204" pitchFamily="34" charset="0"/>
              </a:rPr>
              <a:t>    </a:t>
            </a:r>
            <a:r>
              <a:rPr lang="en-US" altLang="zh-CN" sz="2400" b="1" dirty="0">
                <a:solidFill>
                  <a:schemeClr val="accent1"/>
                </a:solidFill>
                <a:latin typeface="Calibri" panose="020F0502020204030204" pitchFamily="34" charset="0"/>
                <a:cs typeface="Calibri" panose="020F0502020204030204" pitchFamily="34" charset="0"/>
              </a:rPr>
              <a:t>Having learned that </a:t>
            </a:r>
            <a:r>
              <a:rPr lang="en-US" altLang="zh-CN" sz="2400" b="1" dirty="0">
                <a:latin typeface="Calibri" panose="020F0502020204030204" pitchFamily="34" charset="0"/>
                <a:cs typeface="Calibri" panose="020F0502020204030204" pitchFamily="34" charset="0"/>
              </a:rPr>
              <a:t>you’re striving to have a good command of Chinese, I’m writing to recommend a website, </a:t>
            </a:r>
            <a:r>
              <a:rPr lang="en-US" altLang="zh-CN" sz="2400" b="1" dirty="0">
                <a:latin typeface="Calibri" panose="020F0502020204030204" pitchFamily="34" charset="0"/>
                <a:cs typeface="Calibri" panose="020F0502020204030204" pitchFamily="34" charset="0"/>
                <a:hlinkClick r:id="rId1"/>
              </a:rPr>
              <a:t>www.educhinese.com</a:t>
            </a:r>
            <a:r>
              <a:rPr lang="en-US" altLang="zh-CN" sz="2400" b="1" dirty="0">
                <a:latin typeface="Calibri" panose="020F0502020204030204" pitchFamily="34" charset="0"/>
                <a:cs typeface="Calibri" panose="020F0502020204030204" pitchFamily="34" charset="0"/>
              </a:rPr>
              <a:t>.</a:t>
            </a:r>
            <a:endParaRPr lang="en-US" altLang="zh-CN" sz="2400" b="1" dirty="0">
              <a:latin typeface="Calibri" panose="020F0502020204030204" pitchFamily="34" charset="0"/>
              <a:cs typeface="Calibri" panose="020F0502020204030204" pitchFamily="34" charset="0"/>
            </a:endParaRPr>
          </a:p>
          <a:p>
            <a:pPr>
              <a:lnSpc>
                <a:spcPts val="3000"/>
              </a:lnSpc>
            </a:pPr>
            <a:r>
              <a:rPr lang="en-US" altLang="zh-CN" sz="2400" b="1" dirty="0">
                <a:latin typeface="Calibri" panose="020F0502020204030204" pitchFamily="34" charset="0"/>
                <a:cs typeface="Calibri" panose="020F0502020204030204" pitchFamily="34" charset="0"/>
              </a:rPr>
              <a:t>    It’s famous for the </a:t>
            </a:r>
            <a:r>
              <a:rPr lang="en-US" altLang="zh-CN" sz="2400" b="1" dirty="0">
                <a:solidFill>
                  <a:srgbClr val="FF0066"/>
                </a:solidFill>
                <a:latin typeface="Calibri" panose="020F0502020204030204" pitchFamily="34" charset="0"/>
                <a:cs typeface="Calibri" panose="020F0502020204030204" pitchFamily="34" charset="0"/>
              </a:rPr>
              <a:t>abundant</a:t>
            </a:r>
            <a:r>
              <a:rPr lang="en-US" altLang="zh-CN" sz="2400" b="1" dirty="0">
                <a:latin typeface="Calibri" panose="020F0502020204030204" pitchFamily="34" charset="0"/>
                <a:cs typeface="Calibri" panose="020F0502020204030204" pitchFamily="34" charset="0"/>
              </a:rPr>
              <a:t> resources, including Chinese customs, films, songs, idioms and poetry, </a:t>
            </a:r>
            <a:r>
              <a:rPr lang="en-US" altLang="zh-CN" sz="2400" b="1" dirty="0">
                <a:solidFill>
                  <a:schemeClr val="accent1"/>
                </a:solidFill>
                <a:latin typeface="Calibri" panose="020F0502020204030204" pitchFamily="34" charset="0"/>
                <a:cs typeface="Calibri" panose="020F0502020204030204" pitchFamily="34" charset="0"/>
              </a:rPr>
              <a:t>which </a:t>
            </a:r>
            <a:r>
              <a:rPr lang="en-US" altLang="zh-CN" sz="2400" b="1" dirty="0">
                <a:latin typeface="Calibri" panose="020F0502020204030204" pitchFamily="34" charset="0"/>
                <a:cs typeface="Calibri" panose="020F0502020204030204" pitchFamily="34" charset="0"/>
              </a:rPr>
              <a:t>will surely make you fall in love with Chinese culture and help you </a:t>
            </a:r>
            <a:r>
              <a:rPr lang="en-US" altLang="zh-CN" sz="2400" b="1" dirty="0">
                <a:solidFill>
                  <a:srgbClr val="FF0066"/>
                </a:solidFill>
                <a:latin typeface="Calibri" panose="020F0502020204030204" pitchFamily="34" charset="0"/>
                <a:cs typeface="Calibri" panose="020F0502020204030204" pitchFamily="34" charset="0"/>
              </a:rPr>
              <a:t>acquire a deeper understanding of </a:t>
            </a:r>
            <a:r>
              <a:rPr lang="en-US" altLang="zh-CN" sz="2400" b="1" dirty="0">
                <a:latin typeface="Calibri" panose="020F0502020204030204" pitchFamily="34" charset="0"/>
                <a:cs typeface="Calibri" panose="020F0502020204030204" pitchFamily="34" charset="0"/>
              </a:rPr>
              <a:t>cultural essence. Additionally, on-line guidance from </a:t>
            </a:r>
            <a:r>
              <a:rPr lang="en-US" altLang="zh-CN" sz="2400" b="1" dirty="0">
                <a:solidFill>
                  <a:srgbClr val="FF0066"/>
                </a:solidFill>
                <a:latin typeface="Calibri" panose="020F0502020204030204" pitchFamily="34" charset="0"/>
                <a:cs typeface="Calibri" panose="020F0502020204030204" pitchFamily="34" charset="0"/>
              </a:rPr>
              <a:t>patient and professional </a:t>
            </a:r>
            <a:r>
              <a:rPr lang="en-US" altLang="zh-CN" sz="2400" b="1" dirty="0">
                <a:latin typeface="Calibri" panose="020F0502020204030204" pitchFamily="34" charset="0"/>
                <a:cs typeface="Calibri" panose="020F0502020204030204" pitchFamily="34" charset="0"/>
              </a:rPr>
              <a:t>teachers is also provided </a:t>
            </a:r>
            <a:r>
              <a:rPr lang="en-US" altLang="zh-CN" sz="2400" b="1" dirty="0">
                <a:solidFill>
                  <a:srgbClr val="FF0066"/>
                </a:solidFill>
                <a:latin typeface="Calibri" panose="020F0502020204030204" pitchFamily="34" charset="0"/>
                <a:cs typeface="Calibri" panose="020F0502020204030204" pitchFamily="34" charset="0"/>
              </a:rPr>
              <a:t>free of charge</a:t>
            </a:r>
            <a:r>
              <a:rPr lang="en-US" altLang="zh-CN" sz="2400" b="1" dirty="0">
                <a:latin typeface="Calibri" panose="020F0502020204030204" pitchFamily="34" charset="0"/>
                <a:cs typeface="Calibri" panose="020F0502020204030204" pitchFamily="34" charset="0"/>
              </a:rPr>
              <a:t>, </a:t>
            </a:r>
            <a:r>
              <a:rPr lang="en-US" altLang="zh-CN" sz="2400" b="1" dirty="0">
                <a:solidFill>
                  <a:schemeClr val="accent1"/>
                </a:solidFill>
                <a:latin typeface="Calibri" panose="020F0502020204030204" pitchFamily="34" charset="0"/>
                <a:cs typeface="Calibri" panose="020F0502020204030204" pitchFamily="34" charset="0"/>
              </a:rPr>
              <a:t>enabling</a:t>
            </a:r>
            <a:r>
              <a:rPr lang="en-US" altLang="zh-CN" sz="2400" b="1" dirty="0">
                <a:latin typeface="Calibri" panose="020F0502020204030204" pitchFamily="34" charset="0"/>
                <a:cs typeface="Calibri" panose="020F0502020204030204" pitchFamily="34" charset="0"/>
              </a:rPr>
              <a:t> you to solve the problems in time. </a:t>
            </a:r>
            <a:endParaRPr lang="en-US" altLang="zh-CN" sz="2400" b="1" dirty="0">
              <a:latin typeface="Calibri" panose="020F0502020204030204" pitchFamily="34" charset="0"/>
              <a:cs typeface="Calibri" panose="020F0502020204030204" pitchFamily="34" charset="0"/>
            </a:endParaRPr>
          </a:p>
          <a:p>
            <a:pPr>
              <a:lnSpc>
                <a:spcPts val="3000"/>
              </a:lnSpc>
            </a:pPr>
            <a:r>
              <a:rPr lang="en-US" altLang="zh-CN" sz="2400" b="1" dirty="0">
                <a:latin typeface="Calibri" panose="020F0502020204030204" pitchFamily="34" charset="0"/>
                <a:cs typeface="Calibri" panose="020F0502020204030204" pitchFamily="34" charset="0"/>
              </a:rPr>
              <a:t>    In a word, I strongly recommend this website without any reservation and sincerely hope you </a:t>
            </a:r>
            <a:r>
              <a:rPr lang="en-US" altLang="zh-CN" sz="2400" b="1" dirty="0">
                <a:solidFill>
                  <a:srgbClr val="FF0066"/>
                </a:solidFill>
                <a:latin typeface="Calibri" panose="020F0502020204030204" pitchFamily="34" charset="0"/>
                <a:cs typeface="Calibri" panose="020F0502020204030204" pitchFamily="34" charset="0"/>
              </a:rPr>
              <a:t>benefit</a:t>
            </a:r>
            <a:r>
              <a:rPr lang="en-US" altLang="zh-CN" sz="2400" b="1" dirty="0">
                <a:latin typeface="Calibri" panose="020F0502020204030204" pitchFamily="34" charset="0"/>
                <a:cs typeface="Calibri" panose="020F0502020204030204" pitchFamily="34" charset="0"/>
              </a:rPr>
              <a:t> from this website. May you </a:t>
            </a:r>
            <a:r>
              <a:rPr lang="en-US" altLang="zh-CN" sz="2400" b="1" dirty="0">
                <a:solidFill>
                  <a:srgbClr val="FF0066"/>
                </a:solidFill>
                <a:latin typeface="Calibri" panose="020F0502020204030204" pitchFamily="34" charset="0"/>
                <a:cs typeface="Calibri" panose="020F0502020204030204" pitchFamily="34" charset="0"/>
              </a:rPr>
              <a:t>succeed in </a:t>
            </a:r>
            <a:r>
              <a:rPr lang="en-US" altLang="zh-CN" sz="2400" b="1" dirty="0">
                <a:latin typeface="Calibri" panose="020F0502020204030204" pitchFamily="34" charset="0"/>
                <a:cs typeface="Calibri" panose="020F0502020204030204" pitchFamily="34" charset="0"/>
              </a:rPr>
              <a:t>learning Chinese!</a:t>
            </a:r>
            <a:endParaRPr lang="en-US" altLang="zh-CN" sz="2400" b="1" dirty="0">
              <a:latin typeface="Calibri" panose="020F0502020204030204" pitchFamily="34" charset="0"/>
              <a:cs typeface="Calibri" panose="020F0502020204030204" pitchFamily="34" charset="0"/>
            </a:endParaRPr>
          </a:p>
          <a:p>
            <a:pPr>
              <a:lnSpc>
                <a:spcPts val="3000"/>
              </a:lnSpc>
            </a:pPr>
            <a:r>
              <a:rPr lang="en-US" altLang="zh-CN" sz="2400" b="1" dirty="0">
                <a:latin typeface="Calibri" panose="020F0502020204030204" pitchFamily="34" charset="0"/>
                <a:cs typeface="Calibri" panose="020F0502020204030204" pitchFamily="34" charset="0"/>
              </a:rPr>
              <a:t>                                                                                                          Yours,</a:t>
            </a:r>
            <a:endParaRPr lang="en-US" altLang="zh-CN" sz="2400" b="1" dirty="0">
              <a:latin typeface="Calibri" panose="020F0502020204030204" pitchFamily="34" charset="0"/>
              <a:cs typeface="Calibri" panose="020F0502020204030204" pitchFamily="34" charset="0"/>
            </a:endParaRPr>
          </a:p>
          <a:p>
            <a:pPr>
              <a:lnSpc>
                <a:spcPts val="3000"/>
              </a:lnSpc>
            </a:pPr>
            <a:r>
              <a:rPr lang="en-US" altLang="zh-CN" sz="2400" b="1" dirty="0">
                <a:latin typeface="Calibri" panose="020F0502020204030204" pitchFamily="34" charset="0"/>
                <a:cs typeface="Calibri" panose="020F0502020204030204" pitchFamily="34" charset="0"/>
              </a:rPr>
              <a:t>                                                                                                          Li </a:t>
            </a:r>
            <a:r>
              <a:rPr lang="en-US" altLang="zh-CN" sz="2400" b="1" dirty="0" err="1">
                <a:latin typeface="Calibri" panose="020F0502020204030204" pitchFamily="34" charset="0"/>
                <a:cs typeface="Calibri" panose="020F0502020204030204" pitchFamily="34" charset="0"/>
              </a:rPr>
              <a:t>Hua</a:t>
            </a:r>
            <a:r>
              <a:rPr lang="en-US" altLang="zh-CN" sz="2400" b="1" dirty="0">
                <a:latin typeface="Calibri" panose="020F0502020204030204" pitchFamily="34" charset="0"/>
                <a:cs typeface="Calibri" panose="020F0502020204030204" pitchFamily="34" charset="0"/>
              </a:rPr>
              <a:t> </a:t>
            </a:r>
            <a:endParaRPr lang="en-US" altLang="zh-CN" sz="2400" b="1" dirty="0">
              <a:latin typeface="Calibri" panose="020F0502020204030204" pitchFamily="34" charset="0"/>
              <a:cs typeface="Calibri" panose="020F0502020204030204" pitchFamily="34" charset="0"/>
            </a:endParaRPr>
          </a:p>
        </p:txBody>
      </p:sp>
      <p:sp>
        <p:nvSpPr>
          <p:cNvPr id="6" name="文本框 5"/>
          <p:cNvSpPr txBox="1"/>
          <p:nvPr/>
        </p:nvSpPr>
        <p:spPr>
          <a:xfrm>
            <a:off x="4398370" y="5526433"/>
            <a:ext cx="1295547" cy="400110"/>
          </a:xfrm>
          <a:prstGeom prst="rect">
            <a:avLst/>
          </a:prstGeom>
          <a:noFill/>
        </p:spPr>
        <p:txBody>
          <a:bodyPr wrap="none" rtlCol="0">
            <a:spAutoFit/>
          </a:bodyPr>
          <a:lstStyle/>
          <a:p>
            <a:r>
              <a:rPr lang="en-US" altLang="zh-CN" sz="2000" b="1" dirty="0">
                <a:latin typeface="华文隶书" panose="02010800040101010101" pitchFamily="2" charset="-122"/>
                <a:ea typeface="华文隶书" panose="02010800040101010101" pitchFamily="2" charset="-122"/>
              </a:rPr>
              <a:t>(</a:t>
            </a:r>
            <a:r>
              <a:rPr lang="zh-CN" altLang="en-US" sz="2000" b="1" dirty="0">
                <a:latin typeface="华文隶书" panose="02010800040101010101" pitchFamily="2" charset="-122"/>
                <a:ea typeface="华文隶书" panose="02010800040101010101" pitchFamily="2" charset="-122"/>
              </a:rPr>
              <a:t>周逸杨）</a:t>
            </a:r>
            <a:endParaRPr lang="zh-CN" altLang="en-US" sz="2000" b="1" dirty="0">
              <a:latin typeface="华文隶书" panose="02010800040101010101" pitchFamily="2" charset="-122"/>
              <a:ea typeface="华文隶书" panose="02010800040101010101" pitchFamily="2" charset="-122"/>
            </a:endParaRPr>
          </a:p>
        </p:txBody>
      </p:sp>
      <p:sp>
        <p:nvSpPr>
          <p:cNvPr id="7" name="TextBox 6"/>
          <p:cNvSpPr txBox="1"/>
          <p:nvPr/>
        </p:nvSpPr>
        <p:spPr>
          <a:xfrm>
            <a:off x="2749973" y="639838"/>
            <a:ext cx="1980029" cy="400110"/>
          </a:xfrm>
          <a:prstGeom prst="rect">
            <a:avLst/>
          </a:prstGeom>
        </p:spPr>
        <p:style>
          <a:lnRef idx="3">
            <a:schemeClr val="lt1"/>
          </a:lnRef>
          <a:fillRef idx="1">
            <a:schemeClr val="accent4"/>
          </a:fillRef>
          <a:effectRef idx="1">
            <a:schemeClr val="accent4"/>
          </a:effectRef>
          <a:fontRef idx="minor">
            <a:schemeClr val="lt1"/>
          </a:fontRef>
        </p:style>
        <p:txBody>
          <a:bodyPr wrap="none" rtlCol="0">
            <a:spAutoFit/>
          </a:bodyPr>
          <a:lstStyle/>
          <a:p>
            <a:r>
              <a:rPr lang="zh-CN" altLang="en-US" sz="2000" b="1" dirty="0">
                <a:latin typeface="新宋体" panose="02010609030101010101" pitchFamily="49" charset="-122"/>
                <a:ea typeface="新宋体" panose="02010609030101010101" pitchFamily="49" charset="-122"/>
              </a:rPr>
              <a:t>现在分词作状语</a:t>
            </a:r>
            <a:endParaRPr lang="zh-CN" altLang="en-US" sz="2000" b="1" dirty="0">
              <a:latin typeface="新宋体" panose="02010609030101010101" pitchFamily="49" charset="-122"/>
              <a:ea typeface="新宋体" panose="02010609030101010101" pitchFamily="49" charset="-122"/>
            </a:endParaRPr>
          </a:p>
        </p:txBody>
      </p:sp>
      <p:sp>
        <p:nvSpPr>
          <p:cNvPr id="9" name="TextBox 8"/>
          <p:cNvSpPr txBox="1"/>
          <p:nvPr/>
        </p:nvSpPr>
        <p:spPr>
          <a:xfrm>
            <a:off x="9760039" y="2187787"/>
            <a:ext cx="1217000" cy="400110"/>
          </a:xfrm>
          <a:prstGeom prst="rect">
            <a:avLst/>
          </a:prstGeom>
        </p:spPr>
        <p:style>
          <a:lnRef idx="3">
            <a:schemeClr val="lt1"/>
          </a:lnRef>
          <a:fillRef idx="1">
            <a:schemeClr val="accent4"/>
          </a:fillRef>
          <a:effectRef idx="1">
            <a:schemeClr val="accent4"/>
          </a:effectRef>
          <a:fontRef idx="minor">
            <a:schemeClr val="lt1"/>
          </a:fontRef>
        </p:style>
        <p:txBody>
          <a:bodyPr wrap="none" rtlCol="0">
            <a:spAutoFit/>
          </a:bodyPr>
          <a:lstStyle/>
          <a:p>
            <a:r>
              <a:rPr lang="zh-CN" altLang="en-US" sz="2000" b="1" dirty="0">
                <a:latin typeface="新宋体" panose="02010609030101010101" pitchFamily="49" charset="-122"/>
                <a:ea typeface="新宋体" panose="02010609030101010101" pitchFamily="49" charset="-122"/>
              </a:rPr>
              <a:t>定语从句</a:t>
            </a:r>
            <a:endParaRPr lang="zh-CN" altLang="en-US" sz="2000" b="1" dirty="0">
              <a:latin typeface="新宋体" panose="02010609030101010101" pitchFamily="49" charset="-122"/>
              <a:ea typeface="新宋体" panose="02010609030101010101" pitchFamily="49" charset="-122"/>
            </a:endParaRPr>
          </a:p>
        </p:txBody>
      </p:sp>
      <p:sp>
        <p:nvSpPr>
          <p:cNvPr id="10" name="TextBox 9"/>
          <p:cNvSpPr txBox="1"/>
          <p:nvPr/>
        </p:nvSpPr>
        <p:spPr>
          <a:xfrm>
            <a:off x="6041922" y="3690984"/>
            <a:ext cx="1991251" cy="400110"/>
          </a:xfrm>
          <a:prstGeom prst="rect">
            <a:avLst/>
          </a:prstGeom>
        </p:spPr>
        <p:style>
          <a:lnRef idx="3">
            <a:schemeClr val="lt1"/>
          </a:lnRef>
          <a:fillRef idx="1">
            <a:schemeClr val="accent4"/>
          </a:fillRef>
          <a:effectRef idx="1">
            <a:schemeClr val="accent4"/>
          </a:effectRef>
          <a:fontRef idx="minor">
            <a:schemeClr val="lt1"/>
          </a:fontRef>
        </p:style>
        <p:txBody>
          <a:bodyPr wrap="none" rtlCol="0">
            <a:spAutoFit/>
          </a:bodyPr>
          <a:lstStyle/>
          <a:p>
            <a:r>
              <a:rPr lang="zh-CN" altLang="en-US" sz="2000" b="1" dirty="0">
                <a:latin typeface="Calibri" panose="020F0502020204030204" pitchFamily="34" charset="0"/>
                <a:ea typeface="新宋体" panose="02010609030101010101" pitchFamily="49" charset="-122"/>
                <a:cs typeface="Calibri" panose="020F0502020204030204" pitchFamily="34" charset="0"/>
              </a:rPr>
              <a:t>现在分词作状语</a:t>
            </a:r>
            <a:endParaRPr lang="zh-CN" altLang="en-US" sz="2000" b="1" dirty="0">
              <a:latin typeface="新宋体" panose="02010609030101010101" pitchFamily="49" charset="-122"/>
              <a:ea typeface="新宋体" panose="02010609030101010101" pitchFamily="49" charset="-122"/>
            </a:endParaRPr>
          </a:p>
        </p:txBody>
      </p:sp>
      <p:pic>
        <p:nvPicPr>
          <p:cNvPr id="11" name="图片 10" descr="水印"/>
          <p:cNvPicPr>
            <a:picLocks noChangeAspect="1"/>
          </p:cNvPicPr>
          <p:nvPr/>
        </p:nvPicPr>
        <p:blipFill>
          <a:blip r:embed="rId2"/>
          <a:stretch>
            <a:fillRect/>
          </a:stretch>
        </p:blipFill>
        <p:spPr>
          <a:xfrm>
            <a:off x="6915150" y="63500"/>
            <a:ext cx="5173345" cy="1674495"/>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800" advClick="0" advTm="3000">
        <p:circle/>
      </p:transition>
    </mc:Choice>
    <mc:Fallback>
      <p:transition spd="slow" advClick="0" advTm="3000">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randombar(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randombar(horizontal)">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randombar(horizontal)">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43265" y="760722"/>
            <a:ext cx="8401659" cy="523220"/>
          </a:xfrm>
          <a:prstGeom prst="rect">
            <a:avLst/>
          </a:prstGeom>
          <a:noFill/>
        </p:spPr>
        <p:txBody>
          <a:bodyPr wrap="none" rtlCol="0">
            <a:spAutoFit/>
          </a:bodyPr>
          <a:lstStyle/>
          <a:p>
            <a:r>
              <a:rPr lang="en-US" altLang="zh-CN" sz="2800" b="1" dirty="0">
                <a:latin typeface="Berlin Sans FB Demi" panose="020E0802020502020306" pitchFamily="34" charset="0"/>
              </a:rPr>
              <a:t>Book 6 Unit 2 A Few Simple Forms of English Poems</a:t>
            </a:r>
            <a:endParaRPr lang="zh-CN" altLang="en-US" sz="2800" b="1" dirty="0">
              <a:latin typeface="Berlin Sans FB Demi" panose="020E0802020502020306" pitchFamily="34" charset="0"/>
            </a:endParaRPr>
          </a:p>
        </p:txBody>
      </p:sp>
      <p:sp>
        <p:nvSpPr>
          <p:cNvPr id="2" name="矩形 1"/>
          <p:cNvSpPr/>
          <p:nvPr/>
        </p:nvSpPr>
        <p:spPr>
          <a:xfrm>
            <a:off x="1381884" y="1623991"/>
            <a:ext cx="5894974" cy="2523768"/>
          </a:xfrm>
          <a:prstGeom prst="rect">
            <a:avLst/>
          </a:prstGeom>
          <a:solidFill>
            <a:schemeClr val="accent5">
              <a:lumMod val="20000"/>
              <a:lumOff val="80000"/>
              <a:alpha val="53000"/>
            </a:schemeClr>
          </a:solidFill>
        </p:spPr>
        <p:txBody>
          <a:bodyPr wrap="square">
            <a:spAutoFit/>
          </a:bodyPr>
          <a:lstStyle/>
          <a:p>
            <a:r>
              <a:rPr lang="en-US" altLang="zh-CN" sz="2800" b="1" dirty="0">
                <a:latin typeface="Calibri" panose="020F0502020204030204" pitchFamily="34" charset="0"/>
                <a:cs typeface="Calibri" panose="020F0502020204030204" pitchFamily="34" charset="0"/>
              </a:rPr>
              <a:t>    </a:t>
            </a:r>
            <a:r>
              <a:rPr lang="en-US" altLang="zh-CN" sz="2600" b="1" dirty="0">
                <a:latin typeface="Calibri" panose="020F0502020204030204" pitchFamily="34" charset="0"/>
                <a:cs typeface="Calibri" panose="020F0502020204030204" pitchFamily="34" charset="0"/>
              </a:rPr>
              <a:t>Did you know that English speakers also enjoy other forms of Asian poetry - Tang poems from China in particular? A lot of Tang poetry has been translated into English. This Tang poem  is a translation from the Chinese. </a:t>
            </a:r>
            <a:endParaRPr lang="zh-CN" altLang="en-US" sz="2600" b="1" dirty="0">
              <a:latin typeface="Calibri" panose="020F0502020204030204" pitchFamily="34" charset="0"/>
              <a:cs typeface="Calibri" panose="020F0502020204030204" pitchFamily="34" charset="0"/>
            </a:endParaRPr>
          </a:p>
        </p:txBody>
      </p:sp>
      <p:sp>
        <p:nvSpPr>
          <p:cNvPr id="39" name="TextBox 38"/>
          <p:cNvSpPr txBox="1"/>
          <p:nvPr/>
        </p:nvSpPr>
        <p:spPr>
          <a:xfrm>
            <a:off x="1213114" y="4477718"/>
            <a:ext cx="6406886" cy="830997"/>
          </a:xfrm>
          <a:prstGeom prst="rect">
            <a:avLst/>
          </a:prstGeom>
        </p:spPr>
        <p:style>
          <a:lnRef idx="3">
            <a:schemeClr val="lt1"/>
          </a:lnRef>
          <a:fillRef idx="1">
            <a:schemeClr val="accent4"/>
          </a:fillRef>
          <a:effectRef idx="1">
            <a:schemeClr val="accent4"/>
          </a:effectRef>
          <a:fontRef idx="minor">
            <a:schemeClr val="lt1"/>
          </a:fontRef>
        </p:style>
        <p:txBody>
          <a:bodyPr wrap="square" rtlCol="0">
            <a:spAutoFit/>
          </a:bodyPr>
          <a:lstStyle/>
          <a:p>
            <a:r>
              <a:rPr lang="en-US" altLang="zh-CN" sz="2400" dirty="0">
                <a:latin typeface="Berlin Sans FB Demi" panose="020E0802020502020306" pitchFamily="34" charset="0"/>
                <a:ea typeface="新宋体" panose="02010609030101010101" pitchFamily="49" charset="-122"/>
              </a:rPr>
              <a:t>Tang poems is the cream of Chinese culture. It is worthwhile to get more people enjoy them.</a:t>
            </a:r>
            <a:endParaRPr lang="zh-CN" altLang="en-US" sz="2400" dirty="0">
              <a:latin typeface="Berlin Sans FB Demi" panose="020E0802020502020306" pitchFamily="34" charset="0"/>
              <a:ea typeface="新宋体" panose="02010609030101010101" pitchFamily="49" charset="-122"/>
            </a:endParaRPr>
          </a:p>
        </p:txBody>
      </p:sp>
      <p:sp>
        <p:nvSpPr>
          <p:cNvPr id="30" name="椭圆 29"/>
          <p:cNvSpPr/>
          <p:nvPr/>
        </p:nvSpPr>
        <p:spPr>
          <a:xfrm>
            <a:off x="2168677" y="2885875"/>
            <a:ext cx="4733350" cy="420383"/>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1" name="椭圆 30"/>
          <p:cNvSpPr/>
          <p:nvPr/>
        </p:nvSpPr>
        <p:spPr>
          <a:xfrm>
            <a:off x="1318435" y="3306258"/>
            <a:ext cx="1865032" cy="371662"/>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0"/>
                                        </p:tgtEl>
                                        <p:attrNameLst>
                                          <p:attrName>style.visibility</p:attrName>
                                        </p:attrNameLst>
                                      </p:cBhvr>
                                      <p:to>
                                        <p:strVal val="visible"/>
                                      </p:to>
                                    </p:set>
                                    <p:animEffect transition="in" filter="randombar(horizontal)">
                                      <p:cBhvr>
                                        <p:cTn id="12" dur="500"/>
                                        <p:tgtEl>
                                          <p:spTgt spid="30"/>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1"/>
                                        </p:tgtEl>
                                        <p:attrNameLst>
                                          <p:attrName>style.visibility</p:attrName>
                                        </p:attrNameLst>
                                      </p:cBhvr>
                                      <p:to>
                                        <p:strVal val="visible"/>
                                      </p:to>
                                    </p:set>
                                    <p:animEffect transition="in" filter="randombar(horizontal)">
                                      <p:cBhvr>
                                        <p:cTn id="17" dur="500"/>
                                        <p:tgtEl>
                                          <p:spTgt spid="31"/>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9"/>
                                        </p:tgtEl>
                                        <p:attrNameLst>
                                          <p:attrName>style.visibility</p:attrName>
                                        </p:attrNameLst>
                                      </p:cBhvr>
                                      <p:to>
                                        <p:strVal val="visible"/>
                                      </p:to>
                                    </p:set>
                                    <p:animEffect transition="in" filter="randombar(horizontal)">
                                      <p:cBhvr>
                                        <p:cTn id="22"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9" grpId="0" animBg="1"/>
      <p:bldP spid="30" grpId="0" animBg="1"/>
      <p:bldP spid="31" grpId="0" animBg="1"/>
    </p:bldLst>
  </p:timing>
</p:sld>
</file>

<file path=ppt/tags/tag1.xml><?xml version="1.0" encoding="utf-8"?>
<p:tagLst xmlns:p="http://schemas.openxmlformats.org/presentationml/2006/main">
  <p:tag name="ISPRING_ULTRA_SCORM_COURSE_ID" val="2F29E772-D383-4587-B8D8-43A1F00D577C"/>
  <p:tag name="ISPRING_SCORM_ENDPOINT" val="&lt;endpoint&gt;&lt;enable&gt;0&lt;/enable&gt;&lt;lrs&gt;http://&lt;/lrs&gt;&lt;auth&gt;0&lt;/auth&gt;&lt;login&gt;&lt;/login&gt;&lt;password&gt;&lt;/password&gt;&lt;key&gt;&lt;/key&gt;&lt;name&gt;&lt;/name&gt;&lt;email&gt;&lt;/email&gt;&lt;/endpoint&gt;&#10;"/>
  <p:tag name="ISPRING_SCORM_RATE_SLIDES" val="1"/>
  <p:tag name="ISPRINGONLINEFOLDERID" val="0"/>
  <p:tag name="ISPRINGONLINEFOLDERPATH" val="Content List"/>
  <p:tag name="ISPRINGCLOUDFOLDERID" val="0"/>
  <p:tag name="ISPRINGCLOUDFOLDERPATH" val="Repository"/>
  <p:tag name="ISPRING_PLAYERS_CUSTOMIZATION" val="UEsDBBQAAgAIAERTmE9QF1AfdgQAABERAAAdAAAAdW5pdmVyc2FsL2NvbW1vbl9tZXNzYWdlcy5sbmetWN1u2zYUvi/QdyAEFNiALW0HtCiGxIEsMTYRmXIlOk72A4GRGJuoJGb6cZtd9Xp7iV3tGXqxpxm699ghJSdxfyApCWADJuXzncNzvvND7R++y1K0EUUpVX5gPd97ZiGRxyqR+erAWrCj719ZqKx4nvBU5eLAypWFDkePH+2nPF/VfCXg9+NHCO1noixhWY706maNZHJgzceR48/mNj2LPH/iR2MysUaOyi55foU8tVK/FN/88PLVu+cvXn67/7SV7AMUzmzP24VCBunFsx5AlAW+FwEa9iKKT5k1+vjhz48f3v/3z1/DhP0F8wjF1qj9MUx6HuATrfqPnqoXQYApi0KPuDgiYUR9ZrziYYZda3SmarTmG4EqhTZSvEXVWkBMK1kIVKYyMQ9iBRt5LbqUuf7MJjQKcMgC4jDiU2sUqqK4+s7A8rpaqwLUlSiRJT9PRWJ0AnvM88tClKCaV8AuBJ9qLeGfKuMy3+tUHdhLQicR830vjDB1tzvWCOcJcguu1QxECewQBwBQ8FIUd5CNDN+MOLLTdBjClEymHnyZNmEqV+sUvtVQO+YYYjAXeZcUcAQHQLEwXPqBq50GqhBHl7ws36oi2eHH7UB1ARPq+EBBh90CZxpjCwwxllBDikLEVRfYDIehPcHR2D8FIlsj6g+R8I8h546HSJzhEFIEh10y1D4hE1sTXqfYlv/b/Iq5pnN6hXgcg5x230aquoQd7VLIApNp5d4wNSF+vYCwEdv7Sho3qOBds1rJjQA7ikQUnYqgyDjY1Sx6vSA/RUc28bAbAa1cfxkxU/y0xoxfoVxViCcbnscCnYuY18D1K3iWyMQ803E2+n+r5e+IV21VedIWJOri0ydD7dmpYV8wqy7BpqoS2WXVpVo7rDX/LlZoTn/VhD5Hv5v+0MHUDoj/MJEpZVanTdW9d3yuLRsao04j7ump/tF6aEvCpraOCRSssVT9JTB0U90/oAGm/aUIPQJF86ZEQw0n+cUAndRvAahCd8U4AVftmHACLhwgv8TjkDAYkJbivJRV59hhsrEJ0JdDG8PEl4pK3CTjubhQMOGkgm+a6QO6kIl0Z0BvDTc7rYIR5oHJFABXDXkAMpUZ2J/0wFzM8NYDTYHfOclS1WlikjeVb0yRB9/Wmfh8bLooVGZ2U15uyds0mcP7WNEcLmiUzge0/+v86x2fW+l39yiF2A6caeTY1MF65Ne5mvYUghTQrvBYGHn2WItDLmS8itfQTC9UnSc9gZqB3cVHNoC1Zw4FL+L1v+//7onxiSXNLmp3fxwEAomtqyC+BvuZqkqUv3aBMHu8K2cWfaTaC85Wrud9hxFg4YPcIXjTWjKVwdZet14geRs0mzHbmc4gD0JDe1UXMLoNQZjZwTHUMjOFW6MZL95AIWRKpYNQjKs1Aath2m/umHWVylwMkb1fK9EHZmQe2a5rbt2QfKmM3zQ9M4EbRdxev1O4fvcFc6Y2hTr7CZ5IZDUQ0LSmbRWCRG/WN2m++bxTXa9K8/Ji/+mtdxn/A1BLAwQUAAIACABEU5hPuxPRJTkDAACQDAAAJwAAAHVuaXZlcnNhbC9mbGFzaF9wdWJsaXNoaW5nX3NldHRpbmdzLnhtbNVX3W7aMBS+5yksT70saTu6diihqgpo1VpAhWnrVWViQ6w6dhY7UHrV6+0ldrVn6MWeZureY8cxUFC7Lv1B2oQQ8fn5zv+J8fcuYoFGLNVcyQBvljcwYjJUlMthgD/0muu7GGlDJCVCSRZgqTDaq5X8JOsLrqMuMwZENQIYqauJCXBkTFL1vPF4XOY6SS1XicwAvi6HKvaSlGkmDUu9RJAJ/JhJwjSeIhQAgG+s5FStVioh5DukY0UzwRCn4LnkNigimoLoCHtOrE/C82GqMkkPlFApSof9AL/a3befmYyDqvOYSZsTXQOiJZsqoZRbL4jo8kuGIsaHEbi7U8FozKmJArxVsSgg7d1FybFd6MSiHCjIgTRT+JgZQokh7ujsGXZh9IzgSHQiSczDHnCQjT/A9d7Zu9NO4+TosPX+rNduH/UOO86JXMdbxvG9ZUM+OKSyNGRzOz4xhoQR+A06AyI0871F0kxsoOSSc/aM+kpA7nMtaKO4z2iLxGyhGt1zLpsguYnRAAIRkwDvp5wIjLghgodzZZ31teEmr3pzURIBFrQnQ8ddfGveZSeMSKrZolszjrY5D2sfVSYomqgMCX7OkFEI4s9ieIoYWiwOGqQqzqnQPgZpwcHiiLMxo3t5TqeAfzJ0CibiDDShVxPBjLPwOeOXqM8GKgVcRkbQ2UDn2uGXHwWcEK1vQcnMx7Xu0WG9cXbYqjc+rdkACR0RGT4SHArO4sSsBJ9MkFRmpgfpCEmmWV4UymnOKxJb+ell0DzOhCvzSxdjAXqFJVmNlccU5q8eFDYbkVE+iHa4cmgYQQ4lcZjACGFdcJmxooAhkUhJMUEkhLWm7ViPuMo0UNwAO2j9dA+dPuIyPw1htYHFlLK0EOTG5tbryvabnd231bL38+r7+oNK04XfEcSacxv/4MGVP1/7d7eh79ktff/SNmn2b+7sm+svN9dXv358K5Lcm+uvxYVPG90iYq12Ean2+yJSJ+5101l41RRyAdbT0I0bLCjBY24Yfclme0LDPOst77ptNQ2zwpifMyT/TcjuNL8wLt0Qfe/eK6zlxFzyGBJhl+P83lvbrmzAnfNeVqkEaMv/Imql31BLAwQUAAIACABEU5hPkLXbpbgCAABTCgAAIQAAAHVuaXZlcnNhbC9mbGFzaF9za2luX3NldHRpbmdzLnhtbJVWbW/aMBD+vl+B2HfSvdJJKRKlTKrUrdVa9buTHImFY0e2Q8e/n8+xGxsIZJwq4bvn8Z3vjaZqS/niw2SS5oIJ+QxaU14q1HjdhBY306zVWvBZLrgGrmdcyJqw6eLjT/tJE4u8xBI7kGM5G5JD72ZuP2Mozse3OcoQIRd1Q/j+QZRilpF8W0rR8uJiaNW+Acko3xrk1Y/5aj3ogFGl7zXUUUzra5RxlEaCUoAhfV+jXGQxkgHznq7sZySnd3X+9Qe0HVVUW9ryE8oQrSElxEm+XqIM47m5Pa7KHOU8QcNfbaBfPqMMQhnZg4wvv/uKMsgQTdv8T480UpSY0JhzvojvHCZIYcYPo7pCuUjAB6Gji1Vw6bFvvQtA7ms49ymOqxTsCfN6sBCw6BmDhZYtpIk/dTZVibfHVpv5gMWGMGUAoaoHPZmgn0ir/DWxrsf9gTfKiwDkFD3iVbC2hlUXbwCM9T1+tbq1qyKM710XBChh55RBhL2yR/42aT1CBsoe+cxoAY+c7Y/gh5aO40t8S1wxz2ffWIETc/T58idvRU8POLgqcO0UHlOLAhYKw3mhNWDV0sTqupCSo5hSTna0JJoK/gtx2d4+RqXJgcF12um+SjXVDE61m43RLOmwXvYcd6Ozxu3Y/Sj0j+vOE212+M2UaE3yqjY/Smo6cTwzJCYx0+Q0A7ekgYO85xsRcKzvIVJN5BbkixBsrBsuNKix14tutIbgaRLkIE1OZzl1l5xKP2/rDOTaVI2C8lmOlR2womXFzJ9+pfAGxQFjwNpRdWXu44S+92WgcE0AROaV79ru0FnqlmnKYAd+9gOFffLQ21JlunSo4Zb6ATY6bDmnGdWTblX0vRKvkEB/Av9qwoouPrCMaHtNMmVfFk2+X8J9LNFa9tsMmy9cZPbseim62NiPM2iU+M/kP1BLAwQUAAIACABEU5hPexnb+wwDAAChCwAAJgAAAHVuaXZlcnNhbC9odG1sX3B1Ymxpc2hpbmdfc2V0dGluZ3MueG1szVbfTloxGL/nKZouXspR56YjB4wRjEQnRFg2r0w5LZzGnvas7QHxyuvtJXa1Z/BiT7O499jXU0CIjh2NLAsh0O/P7/v/teHeVSLQkGnDlazizfIGRkxGinI5qOIP3cP1XYyMJZISoSSrYqkw2quVwjTrCW7iDrMWRA0CGGkqqa3i2Nq0EgSj0ajMTaodV4nMAr4pRyoJUs0Mk5bpIBVkDD92nDKDJwgFAOCbKDlRq5VKCIUe6b2imWCIU/BcchcUEUc2ETjwUj0SXQ60yiQ9UEJppAe9Kn61u+8+UxmPVOcJky4lpgZER7YVQil3ThDR4dcMxYwPYvB2ZxujEac2ruKtbYcC0sFDlBzbR04cyoGCFEg7gU+YJZRY4o/enmVX1kwJnkTHkiQ86gIHufCruN69ODpvN85OmqfHF91W66TbbHsncp1gEScMFg2F4JDKdMRmdkJiLYli8Bt0+kQYFgbzpKlYX8kF59wZ9ZSA1OdaGPXBUzGu4n3NicCIWyJ4NONaogfMHnIBMTjdzXJfWnwP6OONYqINmzc05RiXxaj2UWWCorHKkOCXDFmFIKIsgX8xQ/PpRn2tkpwqiLHICE4ZGnI2YnQvz9IE8E+GzsFEkoEmNF8qmPUWPmf8GvVYX2nAZWQIrQp0bjx++UnAKTHmHpRMfVzrnDTrjYvmab3xac0FSOiQyOiJ4FBClqR2JfhkjKSyUz1IR0Qyw/KiUE5zXpHYys8vg+FJJnyZX7oYc9ArLMlqrDylMH/1oLDZmAzzQXTDlUPDCHIoiccERgTjzmXGigJGRCIlxRiRCBaVcWM95CozQPED7KHN8z30+ojL/DSAmwMsasp0IciNza3X22/e7uy+q5SDnzff15cqTVZ4WxBnzu/wg6VLfLbIH27DMHC78/E1bHX2r7bw3e2Xu9ubXz++FUnX3e3X4sLnjU4RsdNWEanWcRGpM3+BtOcuj0IuwMIZ+AGClSN4wi2jL9k+z2iB5Texb5AXaoEVRrG0kf/fIPxp9vBaeGmFwaNPwRLQF5/VtdJvUEsDBBQAAgAIAERTmE+hT/+0mQEAAB0GAAAfAAAAdW5pdmVyc2FsL2h0bWxfc2tpbl9zZXR0aW5ncy5qc42Uy27CMBBF93xF5G4rRJ/Q7lChUiUWlcqu6sIJQ4hwbMt2UlLEvzdjXrHjlHo28c3JHc9Enm0vqhdJSPQcbe2z3b+7e6sBakYVcO3qrEPPUSeaZQuYZzmwjAPxkPL46UnenYmQMeHWNK4+0FY3/IjAN0vKdBOXAQsV0HRAKwPad0DbhBL/OJUdqtpX1GhzXBgjeD8R3AA3fS5UTi1Drl7tahbowaIEdQFd0gQc06FdXeTZ8WGI0eQSkUvKq5lIRT+myTpVouCLrvyrSoKqf/h6Dwyehi9Tx45l2rwZyP3E0xFGNykVaA2HvI9TjCDMaAys4Tuw6w/UMW4X5NFlpjNzpMc3GE1a0hRaXRqNMVyM116tbg4x2pyBjdkTd7cYDsFoBaplNbnHcEAhC/mPHyiVSLEjLbTd8xPKBF1kPD2kHmAEOTws2nZ171yoPf6EOFdIeFdoFbp9edfk8MHQvTfBq6u9vLOQHQuJPJBDBDTZNYOsoXMY488R3H9GhBpDk1Vej4d6NNZtoGoNai4Eq0//demcfq7e7hdQSwMEFAACAAgARFOYTz08L9HBAAAA5QEAABoAAAB1bml2ZXJzYWwvaTE4bl9wcmVzZXRzLnhtbJ2RsQrCMBCG9z5FuN3EbqUkdRPcHHSWmqYaaS8ll1of35SKdJGAQyD/8X0/JCd3r75jT+PJOlSQ8y0wg9o1Fm8Kzqf9pgBGocam7hwaBeiA7apM2rzAozdkArFYgaTgHsJQCjFNE7c0+NhArhtDLCauXS/i6R2K2RTDosLilvYv+zODKssYk9fRduGAVbzHtCCMvFYwOxeN3GLrQPwCGpMATKrBUAJofQJ4DAnAjytAiu+b56RHCvGjYpBitZ4qewNQSwMEFAACAAgARFOYTxrnV1R1AAAAdAAAABwAAAB1bml2ZXJzYWwvbG9jYWxfc2V0dGluZ3MueG1ss7GvyM1RKEstKs7Mz7NVMtQzUFJIzUvOT8nMS7dVCg1x07VQUiguScxLSczJz0u1VcrLV1Kwt+OyyclPTswJTi0pASosVijISaxMLQpJzQUySlL9EnOBKp/tmfJ8ya5n09qfr9ivoKvwZP+6Z1N2KunbcQEAUEsDBBQAAgAIAESUV0cjtE77+wIAALAIAAAUAAAAdW5pdmVyc2FsL3BsYXllci54bWytVd9P2zAQfi7S/ofI79gtHQOqBMSQ0B7GhNSx7a0yiZt4TeLMdgjlr9/Zzu+lbEh7aJWc7/vufPfdxb96zlLviUnFRR6gBZ4jj+WhiHgeB+jh6+3xObq6fHfkFyndM+nxKEBlzg2ApsiLmAolLzSA76lOAtQzYGBGXiG5kFzvgfsUuNtIJ0v07mgGLrkKUKJ1sSKkqirMFSDyWIm0NCQKhyIjhWSK5ZpJ4tJAXoNd6b+j4ZeJnOh9wVQPWei3B65JWo5nxQck1RILGZOT+XxBftx9XocJy+gxz5WmeciQB5Wc2VI+0nB3J6IyZcrYZr5Lcs20NklY28zXK744zz0lwwA5h03GlKIxUzjNY0QclkyA/W1KVVLzqAGt4VU7XvNav4153zRutnOkcy7Kx5SrBI76kM46CfTJMKqf2etaBT00Cro1TMiT7FfJJYvs67dWjPMFcgFbxdk8sapCOICnWxpqIfc3AAMV1R3EbdOwaxq2oJYDt9HXHQVqbrtlVJeSNaWa+U88YuILlZIaWVxqWTKfjIw1lgzBPnFXrpvUNcRPdJae/kNvjN+oNT/Va52xgP/RmE9A1NaE5xF7vuXgo1kGNdUMim1sWBcpNjG7nFT5mPV0PTC5HOumwEU8TWXMYAwjqinp7OQQlEmqwCUs5QjbOzgITnicpPDTkwzj04M0GZW7SYbewUFwKsLdBLQ1t2Uk4zqOxNQqyCcT68QPS6VFxl+sPAd7Rq+sDl8buebouuDtwdn8j1EcxGgGc4smVpd56u2r5vDezKlWnc+mcJaBWmEemC4L59XMQlmMfCK2pWWqb/o5NfuwBx3lPDUd01zfQe+iWvMX5lU8Ml+6xdLUJGFGMwH6cL7sMUA/YbsMwlvToYhbkTd1wJjYN/dvK9ps+bp1ruuHOuxDDZ84qxzGzdRHUEcsRZlHox7iovuIqBR22rVk1EvZFm60OAGRiiJA7+GhvvPF6UV35bPFRYO1ed27wC6XN6z0OuFOQaTWdXsRv94N8PgbUEsDBBQAAgAIAERTmE8XqeFBbwEAAPsCAAApAAAAdW5pdmVyc2FsL3NraW5fY3VzdG9taXphdGlvbl9zZXR0aW5ncy54bWyNUttq3DAQfc9XiPzAShrdDO6Cbi5+SUKykGd3rRbTRC6WQkvRx1dOsmy22dBqnmbOmTPM6LTp+xTtU8rz4/R7yNMc70LOU/yWthcItfv5YV5ulpBCTptj5X6K4/yzj1/ntVarKQ9xHJbRrmjaYtQ9P6SkVk7VjBlGkWSeeoWc57ZiDbgGbMUcJbbd/CXxoruEfYj5vGq7OUHfN/QxhSX3cQy/tnDKfgudbvB5Gcap8tJWsDXKYWpxbA3ECJfcF6oBQCDLHXG4SNlITZDHjGMoRlGggAjnpBGFSMqhZl0jqgrzjUBMMkZdoZ7WbqS1cdQWCQ0huk7zqrGl64zEGBFCgLnCBXQGo8qGqqFBrQcEBwZE0UYTBaiznelY8c4Ly5GiXmBcmDGA8fG4x+3enutY/e91Duf8h+DZLziLrt7anDFXu39alkrehccfD0MO6MuQQj9+ury59Xf+aqd3/fXV5as3n318YK6GrZt/6O8/UEsDBBQAAgAIAERTmE9ic2utpwwAANohAAAXAAAAdW5pdmVyc2FsL3VuaXZlcnNhbC5wbmftmmlYU9fWxw9KHaoMWpUqCNoWaCsSLcUwCDhQkDJZRBkkQhuVipIQIEaGJK0TvaKmFgWUqX1RFAPkjdwkJDFEHIjeAGkxECEcgoZBTgxciUnIyD0Jt/feD/fD+7yf8yHnPHuf/dtr7bX+++z1nCd/2RsX6fD+uvcBAHCI2hOeAAD2MQCwELdkEdxj3uUTCd/s8hIidwEtPW6TcMM+c2fsTgCgU5YZv30Pbi/N2ZOSBwCOjyw/OwH2zmEA2IiNCt+ZeOqQEowvPTymE7wsiC2wK7AbWJRmj+yoOdt24bTdk7MduBVepzcsetx2w3np0ta1u3a4RCQ6r1oR/vj6pQjn/JP19UvVBvCI+8Tk9BAK1YfKNN9sWegC7pvYrq6GptZBxfpqKI96jI2Td0LP48NQKF4hXnnGKRR2CZit+1Ifyfg56yPVzO4tOgnf3OdoWU6AfV9E5z1Hr3Siej93I9zxYGNjBNxGYodPIC1cQHjf1z19+CDwa7jxw+7E5tGhSA+iuMX+z2f4TZZhjtczFsA3Z/sPLMM2VFr67DssgzYs8bI0dm6xg69LTi+FrzucYyxdp22IDbEhNsSG2BAbYkNsiA2xITbEhtgQG2JDbIgNsSE25P+MPGTT+OZCyyfYB5v/31MF7N/CJpn00N+ubaJO1JFJ6nfP42nuRW/oRXHKJGW6MlOJ1QZYJqoX6MCtGi//BqOaRgYnZ7nM5q3oYoKsSlzpSdERHL3qyGYd9My77gRBc2i/4aABDHG3fDU9LGlBSaXPnPFGlFbS7UfN1vStyZKxruclBS8ui67wZQSfolFNU+6iFNMYgpyi6L+VPqeXUKlJtOGTBlfsfXrhFHui3zwrCBtm1o7dnzMbwoqVc2Yt3yMFSU7P4haATe2ZaC6iffbVUw7OwJRJ5KQIzVZBlBTVlvOtXL6dyk6elofJn9d+dTQMAEbKg9gZHrTITATvXUKwpIk52Vl7IOQ8se5Tet4WtqzHd20WnyvIW4Mf0dV7mL4nOg82xzuFvPs9m7X/RKNUMXLfOOodlkLuUiZHEJWbroolxiuR7rqNNxKvfigrnXmw0MnNlZuVRmyiM8DkpDCX1RuzwNlid+mk1acGJUTvN0lEuc11AqWwN7Ohj4hV1dWb4PAehFyyXRCHTqTvq92PlDW55h1QJ2t0wkc1Z6JY+7SlU2+rD6zP6P/xOLFp4e+YqpT1JwiLW/ERHcU/p2oZ3SbcSTW+Tr67BvXNlZuhojt7cU3tSeqCr1rehrh2HDmRFOYkv1j/vrNqYEOY+S1F+voLN61f7mAgtPWiCJmdRCkwbkesjpl6fP2YtPrPIAWzizazncDiVkxXqBgNjQc7dIxe7by1TLroctBIrVMhRb68LPh2u7eOR/3fvR5+h/sm5G8oF9Z9nJx46kPp1beqvVs/Eq1pJGP1w+7ztlT6wJBj3BVx41JN9rPWz87fqK8qstoqUtd6gIqnxMnxajxa89uhxdMKU4x9md+6xTSQk2JaRDY7kG879gpSlvvQDMOXMn55+2uo6PXeTs2jNhHGUHb6MS7s48watFQZN8hvfV1LiX49XotHl//eHaLo9PmtyhUAoHvXiHxsFDReAxu45ds9OT50LSM3Qj7COIgULuxPWf+JpJA+2gO1Ewh+lfnadPsyJT5PxNk6P9Plg2bjRBhLiq23zKUxnafWYIZTkEfrINFqgmpq15bAetzfB5tdoS9K5czG5ITp9X/wCO8J7wqzxvf480uiwFBf7meqosquLAMuKnrtNCKBdcmwbhuv5FlD3ZXWHrryJCG48r5xRkh1Cp3NUMM7qDpoZf6/7XPGfOg38/MWAjkvhotV3RqGvN3qnUEzxZ1m5mEVLe+VpTFRhDWgPJCafTrqyc9yc9rx9WcpSKnbzI7yI2IJ+2HH7LBY+134lfdXqomNv/r/T/+ST9W4s+cKYkCR20efJ3Shv0jtitOvDex2U+exhe1DzRkzBtkcST2QWWfSDphNMxSysR7UfAIOwXqIuiytSOVIo5HaJtcy4TH+olYMBgAcJb3kZlx/d5ii883BkP5Wo3pPx+hFaCTP7Sd3b0TJh523AiZvGtBk6Diq4v7VFXs6ORdWoVE1fVsxdbJ3+MdX6aCR54qrx9AoVd+FE2VcqfDYxB2D24qjVcSBVdk9d4tCy/VOb6i0dv20H5Fhvh/8aHRmTKjA4w0NcyNcdiZYKRdvZyAY+QoKl2cNH3uoDYdeX8bJZvV1OwAPXqZC8UsIHB080rN6DJbYBxk4UEW/uOEbYYPf51BCTUHBRA1hsBIWjlBJUT1chmg68yR5HC+XydG3q4r6L62NDmHSxaHVY0gAHAIAt4bCeMqUvzyBQ6yE9ZY7qPVbEfPDE7xIEHTwsM/qpZzs8/Lyiz5wyAqkfz32TDlOqcFMpSAbynFHu42MRuG1ONdYDtsOCNjuQZr91lCIiwJJXXDS79J2sjyqlng9eMWZkAccv+nLGFhlD3VnTNzq4dzZm1DhPMaE5xwiMY+tVXDn5/RC7L7r9z1Erx3rrbbmQlQzSw1olFJgmUap/V9r0B902CenaYvdhAoaf7jFYzw6MavRz5ej/NqSRL8TqZ36qflFTiZ+Gig0VFr1doojuRCt0KD7L6WkWl1yLTa+FVDDjC+dFLLDIoiZKrlkh5GEeAhye9PPNKrx5VFEt2gWatIi2/OxwmQZ8Y01E1KopykwDokEgJLbRc1tf8WEHQUrb+EN9L9k9N75MGGxJ984hkgSbVd1QbDiQl4ZdSpqiQfpFO9SzgJvRS0FHTi5vOw3pms0q90636OGI03ToSc5lqxniwe2gZ5BgppzvdYsF+gnb0slpdGQ1e8EogPH9CJ8y9J0km4MSuLr+4IuiLEMiupVKaKF1Zh9PIaQ/kALB3p2WaDa3QvUJ1a8EueyfJ9dZ1WFzRsoE6dPrRW6xUJoUzALYc18reRQUTOR13bTuhDPPsmvUkqsfdnezJ+3m2fl2Z9Mipn+DVzESBGowpmjt3ijyveJGPS09mI22GBdQI1upi71P6Q10Gn0p+5JmGuhMPKlBEvsK2vh41TzL3UlUHjSkrIlXmVaGZlMbIyNuFK2fXbkDJVvUmKp2uEiiqFrE+3+vfZ3F+R9a5eDqiMusLTFA57oQN8b4rwT4T/q2yYRkNW2oNEvaNuTn+QYhHU3M8e//wIBMucVrZDQsMWbeVgw1KLEO4K0P80W+kkKRb8s/wi/QSsim/OaQ0Vqi+mk+BB1YtGOHh6t1N6tLyT95B8hHsK26sM+eHZsiOD829slggQRa4p03qLSo2V6EcN3PdTf1wsesoYWJZZ4VWC4868POOEv2jFpu5BzTa6tZwkyIquG7ErYXDnkAMqvm1658JPnDhRc3ojXk90zJNmqbfhCkYikaZUy5ebf31twGapFcOG3/25ewcwp8i/y8gufq4fedIqsdjznVfi3p1+WY6RWa9Jrm5IGJZcN/ZZT4o30VnTFIJvlWRnjXvj6t4833sxf/MKTZZiMJw9iBDzasn+tLRPvFXnuqW5lTSokU0twTNM+jjWIK+el6OYSnTXJnB5fBPxQ6oJg0jy0jVUEOLu39dSA27xVmc4xXqeffQstsIvEiypQ+SKB53+85+ETywEALFXUq+nM3u5g2K/njOOSwQLCxsoYTnQuxFswA3AxVSxcVI+p+Z8+4byH0+6Ow/yAEwDMHuKxIrVBuemcQNgbYoGqGykNJMCrgkQLCVi9HqLSzDk5qLoJfeFziV71ULUzQEvxdc5J1BYPfIUKfhHirT1WpfhAuRgAhu6NKnox7XDSPDS6oFMTGbneJD/O2WySVN9/ENvs5Oj3U/XoRNicDoon6/cVbenhKZUsWftmxxxxPSV0MDT9JP3dZ2S8zD8Sqe0iwRXqN/gn4dobMz6QaTeHfZQRi9T4QPT8vJr+no7ROOPR/KXSAw3etae+w5uNum0X87Ok656DLjnRqN1tj8md+DpuWt331sLEk3Sd1f1W2y59uJL/5VBgpY+p6g/PNzPnDHDdKpk+MlMlMzY4fPKoFNHeNtwAl6ggES52H/BaSC+ZNLkxm8LXDqyBSOWzt172dNz0UcNw9TirefUOyBQDJZzVV9JHCXwDqE84l+pdDpevOXypAGduEcgI6B5U9eeVbhfgrZ+Nf/nwnLrOtbYvm9HiuhAeNjT3X6rtasN4FXZwtaWn5E7qMzaWb2KiLEV3zk93r1Ub4H30/N9/LGg2k3HllocPtJkV4nuOXoxiLUhQnrfSvw4+TSYt8WIY4UP5EHi/oHW9hfs7/07qHv8rB4VZarLvtpIj+UOpLZbhUV/Fhbfsyjj9D1BLAwQUAAIACABEU5hPle6RfksAAABrAAAAGwAAAHVuaXZlcnNhbC91bml2ZXJzYWwucG5nLnhtbLOxr8jNUShLLSrOzM+zVTLUM1Cyt+PlsikoSi3LTC1XqACKAQUhQEmhEsg1QnDLM1NKMoBCBuZmCMGM1Mz0jBJbJQsDc7igPtBMAFBLAQIAABQAAgAIAERTmE9QF1AfdgQAABERAAAdAAAAAAAAAAEAAAAAAAAAAAB1bml2ZXJzYWwvY29tbW9uX21lc3NhZ2VzLmxuZ1BLAQIAABQAAgAIAERTmE+7E9ElOQMAAJAMAAAnAAAAAAAAAAEAAAAAALEEAAB1bml2ZXJzYWwvZmxhc2hfcHVibGlzaGluZ19zZXR0aW5ncy54bWxQSwECAAAUAAIACABEU5hPkLXbpbgCAABTCgAAIQAAAAAAAAABAAAAAAAvCAAAdW5pdmVyc2FsL2ZsYXNoX3NraW5fc2V0dGluZ3MueG1sUEsBAgAAFAACAAgARFOYT3sZ2/sMAwAAoQsAACYAAAAAAAAAAQAAAAAAJgsAAHVuaXZlcnNhbC9odG1sX3B1Ymxpc2hpbmdfc2V0dGluZ3MueG1sUEsBAgAAFAACAAgARFOYT6FP/7SZAQAAHQYAAB8AAAAAAAAAAQAAAAAAdg4AAHVuaXZlcnNhbC9odG1sX3NraW5fc2V0dGluZ3MuanNQSwECAAAUAAIACABEU5hPPTwv0cEAAADlAQAAGgAAAAAAAAABAAAAAABMEAAAdW5pdmVyc2FsL2kxOG5fcHJlc2V0cy54bWxQSwECAAAUAAIACABEU5hPGudXVHUAAAB0AAAAHAAAAAAAAAABAAAAAABFEQAAdW5pdmVyc2FsL2xvY2FsX3NldHRpbmdzLnhtbFBLAQIAABQAAgAIAESUV0cjtE77+wIAALAIAAAUAAAAAAAAAAEAAAAAAPQRAAB1bml2ZXJzYWwvcGxheWVyLnhtbFBLAQIAABQAAgAIAERTmE8XqeFBbwEAAPsCAAApAAAAAAAAAAEAAAAAACEVAAB1bml2ZXJzYWwvc2tpbl9jdXN0b21pemF0aW9uX3NldHRpbmdzLnhtbFBLAQIAABQAAgAIAERTmE9ic2utpwwAANohAAAXAAAAAAAAAAAAAAAAANcWAAB1bml2ZXJzYWwvdW5pdmVyc2FsLnBuZ1BLAQIAABQAAgAIAERTmE+V7pF+SwAAAGsAAAAbAAAAAAAAAAEAAAAAALMjAAB1bml2ZXJzYWwvdW5pdmVyc2FsLnBuZy54bWxQSwUGAAAAAAsACwBJAwAANyQAAAAA"/>
  <p:tag name="ISPRING_PRESENTATION_TITLE" val="15653335022695"/>
</p:tagLst>
</file>

<file path=ppt/theme/theme1.xml><?xml version="1.0" encoding="utf-8"?>
<a:theme xmlns:a="http://schemas.openxmlformats.org/drawingml/2006/main" name="Office 主题">
  <a:themeElements>
    <a:clrScheme name="04-紫色方案">
      <a:dk1>
        <a:srgbClr val="000000"/>
      </a:dk1>
      <a:lt1>
        <a:srgbClr val="FFFFFF"/>
      </a:lt1>
      <a:dk2>
        <a:srgbClr val="262626"/>
      </a:dk2>
      <a:lt2>
        <a:srgbClr val="F8F8F8"/>
      </a:lt2>
      <a:accent1>
        <a:srgbClr val="692396"/>
      </a:accent1>
      <a:accent2>
        <a:srgbClr val="8E25AB"/>
      </a:accent2>
      <a:accent3>
        <a:srgbClr val="9C2BB2"/>
      </a:accent3>
      <a:accent4>
        <a:srgbClr val="A445B4"/>
      </a:accent4>
      <a:accent5>
        <a:srgbClr val="B868C6"/>
      </a:accent5>
      <a:accent6>
        <a:srgbClr val="D093D9"/>
      </a:accent6>
      <a:hlink>
        <a:srgbClr val="7030A0"/>
      </a:hlink>
      <a:folHlink>
        <a:srgbClr val="9C2BB2"/>
      </a:folHlink>
    </a:clrScheme>
    <a:fontScheme name="自定义 1">
      <a:majorFont>
        <a:latin typeface="Arial Black"/>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7849</Words>
  <Application>WPS 演示</Application>
  <PresentationFormat>宽屏</PresentationFormat>
  <Paragraphs>238</Paragraphs>
  <Slides>19</Slides>
  <Notes>26</Notes>
  <HiddenSlides>0</HiddenSlides>
  <MMClips>1</MMClips>
  <ScaleCrop>false</ScaleCrop>
  <HeadingPairs>
    <vt:vector size="6" baseType="variant">
      <vt:variant>
        <vt:lpstr>已用的字体</vt:lpstr>
      </vt:variant>
      <vt:variant>
        <vt:i4>19</vt:i4>
      </vt:variant>
      <vt:variant>
        <vt:lpstr>主题</vt:lpstr>
      </vt:variant>
      <vt:variant>
        <vt:i4>1</vt:i4>
      </vt:variant>
      <vt:variant>
        <vt:lpstr>幻灯片标题</vt:lpstr>
      </vt:variant>
      <vt:variant>
        <vt:i4>19</vt:i4>
      </vt:variant>
    </vt:vector>
  </HeadingPairs>
  <TitlesOfParts>
    <vt:vector size="39" baseType="lpstr">
      <vt:lpstr>Arial</vt:lpstr>
      <vt:lpstr>宋体</vt:lpstr>
      <vt:lpstr>Wingdings</vt:lpstr>
      <vt:lpstr>Times New Roman</vt:lpstr>
      <vt:lpstr>HelveticaNeue</vt:lpstr>
      <vt:lpstr>NumberOnly</vt:lpstr>
      <vt:lpstr>华文新魏</vt:lpstr>
      <vt:lpstr>华文隶书</vt:lpstr>
      <vt:lpstr>微软雅黑</vt:lpstr>
      <vt:lpstr>Berlin Sans FB Demi</vt:lpstr>
      <vt:lpstr>方正兰亭黑简体</vt:lpstr>
      <vt:lpstr>黑体</vt:lpstr>
      <vt:lpstr>LilyUPC</vt:lpstr>
      <vt:lpstr>Calibri</vt:lpstr>
      <vt:lpstr>Segoe UI Black</vt:lpstr>
      <vt:lpstr>新宋体</vt:lpstr>
      <vt:lpstr>Impact</vt:lpstr>
      <vt:lpstr>Arial Unicode MS</vt:lpstr>
      <vt:lpstr>Arial Black</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15653335022695</dc:title>
  <dc:creator>MICHAEL</dc:creator>
  <cp:lastModifiedBy>曹小等</cp:lastModifiedBy>
  <cp:revision>172</cp:revision>
  <dcterms:created xsi:type="dcterms:W3CDTF">2015-05-05T08:02:00Z</dcterms:created>
  <dcterms:modified xsi:type="dcterms:W3CDTF">2020-06-30T09:17:48Z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2052-11.1.0.9584</vt:lpwstr>
  </property>
</Properties>
</file>