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441" r:id="rId3"/>
    <p:sldId id="292" r:id="rId4"/>
    <p:sldId id="259" r:id="rId5"/>
    <p:sldId id="399" r:id="rId6"/>
    <p:sldId id="400" r:id="rId7"/>
    <p:sldId id="419" r:id="rId8"/>
    <p:sldId id="268" r:id="rId9"/>
    <p:sldId id="394" r:id="rId10"/>
    <p:sldId id="395" r:id="rId11"/>
    <p:sldId id="418" r:id="rId12"/>
    <p:sldId id="397" r:id="rId13"/>
    <p:sldId id="420" r:id="rId14"/>
    <p:sldId id="421" r:id="rId15"/>
    <p:sldId id="398" r:id="rId16"/>
    <p:sldId id="284" r:id="rId17"/>
    <p:sldId id="401" r:id="rId18"/>
    <p:sldId id="422" r:id="rId19"/>
    <p:sldId id="424" r:id="rId20"/>
    <p:sldId id="426" r:id="rId21"/>
    <p:sldId id="425" r:id="rId22"/>
    <p:sldId id="427" r:id="rId23"/>
    <p:sldId id="428" r:id="rId24"/>
    <p:sldId id="429" r:id="rId25"/>
    <p:sldId id="430" r:id="rId26"/>
    <p:sldId id="423" r:id="rId27"/>
    <p:sldId id="393" r:id="rId28"/>
    <p:sldId id="41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showGuides="1">
      <p:cViewPr varScale="1">
        <p:scale>
          <a:sx n="70" d="100"/>
          <a:sy n="70" d="100"/>
        </p:scale>
        <p:origin x="-540" y="-108"/>
      </p:cViewPr>
      <p:guideLst>
        <p:guide orient="horz" pos="219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CEAAC-FB2E-437A-A31E-201F45C2EB4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A2B3B-D3C3-4015-96DB-45FA179E4F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AF75-762D-4E6C-8A81-6F1A09085B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33645-B08A-4387-9D68-8B1491C97195}"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5.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7.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9.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41.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emf"/><Relationship Id="rId3"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8.png"/><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11266" name="图片 1" descr="success"/>
          <p:cNvPicPr>
            <a:picLocks noGrp="1" noChangeAspect="1"/>
          </p:cNvPicPr>
          <p:nvPr/>
        </p:nvPicPr>
        <p:blipFill>
          <a:blip r:embed="rId3"/>
          <a:srcRect l="5097" t="12954" r="4611" b="7500"/>
          <a:stretch>
            <a:fillRect/>
          </a:stretch>
        </p:blipFill>
        <p:spPr>
          <a:xfrm>
            <a:off x="8214995" y="120650"/>
            <a:ext cx="3824605" cy="6652260"/>
          </a:xfrm>
          <a:prstGeom prst="rect">
            <a:avLst/>
          </a:prstGeom>
          <a:noFill/>
          <a:ln w="9525">
            <a:noFill/>
          </a:ln>
        </p:spPr>
      </p:pic>
      <p:sp>
        <p:nvSpPr>
          <p:cNvPr id="2" name="文本框 1"/>
          <p:cNvSpPr txBox="1"/>
          <p:nvPr/>
        </p:nvSpPr>
        <p:spPr>
          <a:xfrm>
            <a:off x="243205" y="745490"/>
            <a:ext cx="8852535" cy="5015865"/>
          </a:xfrm>
          <a:prstGeom prst="rect">
            <a:avLst/>
          </a:prstGeom>
          <a:noFill/>
        </p:spPr>
        <p:txBody>
          <a:bodyPr wrap="none" rtlCol="0">
            <a:spAutoFit/>
          </a:bodyPr>
          <a:lstStyle/>
          <a:p>
            <a:pPr algn="l"/>
            <a:r>
              <a:rPr lang="zh-CN" altLang="en-US" sz="3200" b="1">
                <a:latin typeface="Times New Roman" panose="02020603050405020304" pitchFamily="18" charset="0"/>
                <a:cs typeface="Times New Roman" panose="02020603050405020304" pitchFamily="18" charset="0"/>
              </a:rPr>
              <a:t>2、Its not until you fall that you fly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不怕跌倒，所以飞翔</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When your dreams come alive you're unstoppable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当你的梦想成真，你是势不可挡</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Take a shot, chase the sun, find the beautiful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挥着翅膀，追逐太阳，寻找美丽</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We will glow in the dark turning dust to gold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在黑暗中闪耀，点石成金</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And we'll dream it possible, possible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我们会梦想成真，成真   </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5122" name="图片 1" descr="冠军6.jpg"/>
          <p:cNvPicPr>
            <a:picLocks noGrp="1" noChangeAspect="1"/>
          </p:cNvPicPr>
          <p:nvPr/>
        </p:nvPicPr>
        <p:blipFill>
          <a:blip r:embed="rId3"/>
          <a:srcRect l="22201" t="8889" r="23509" b="2956"/>
          <a:stretch>
            <a:fillRect/>
          </a:stretch>
        </p:blipFill>
        <p:spPr>
          <a:xfrm>
            <a:off x="8338185" y="1117600"/>
            <a:ext cx="3701415" cy="5582285"/>
          </a:xfrm>
          <a:prstGeom prst="rect">
            <a:avLst/>
          </a:prstGeom>
          <a:noFill/>
          <a:ln w="9525">
            <a:noFill/>
          </a:ln>
        </p:spPr>
      </p:pic>
      <p:sp>
        <p:nvSpPr>
          <p:cNvPr id="2" name="文本框 1"/>
          <p:cNvSpPr txBox="1"/>
          <p:nvPr/>
        </p:nvSpPr>
        <p:spPr>
          <a:xfrm>
            <a:off x="371475" y="742315"/>
            <a:ext cx="10792460" cy="5400675"/>
          </a:xfrm>
          <a:prstGeom prst="rect">
            <a:avLst/>
          </a:prstGeom>
          <a:noFill/>
        </p:spPr>
        <p:txBody>
          <a:bodyPr wrap="square" rtlCol="0">
            <a:spAutoFit/>
          </a:bodyPr>
          <a:lstStyle/>
          <a:p>
            <a:pPr algn="l"/>
            <a:r>
              <a:rPr lang="zh-CN" altLang="en-US" sz="3200" b="1">
                <a:latin typeface="Times New Roman" panose="02020603050405020304" pitchFamily="18" charset="0"/>
                <a:cs typeface="Times New Roman" panose="02020603050405020304" pitchFamily="18" charset="0"/>
              </a:rPr>
              <a:t>4、From the bottom to the top ，we're </a:t>
            </a:r>
            <a:r>
              <a:rPr lang="zh-CN" altLang="en-US" sz="3200" b="1" u="sng">
                <a:latin typeface="Times New Roman" panose="02020603050405020304" pitchFamily="18" charset="0"/>
                <a:cs typeface="Times New Roman" panose="02020603050405020304" pitchFamily="18" charset="0"/>
              </a:rPr>
              <a:t>sparking</a:t>
            </a:r>
            <a:r>
              <a:rPr lang="zh-CN" altLang="en-US" sz="3200" b="1">
                <a:latin typeface="Times New Roman" panose="02020603050405020304" pitchFamily="18" charset="0"/>
                <a:cs typeface="Times New Roman" panose="02020603050405020304" pitchFamily="18" charset="0"/>
              </a:rPr>
              <a:t> wild fire's  </a:t>
            </a:r>
            <a:endParaRPr lang="zh-CN" altLang="en-US" sz="3200" b="1">
              <a:latin typeface="Times New Roman" panose="02020603050405020304" pitchFamily="18" charset="0"/>
              <a:cs typeface="Times New Roman" panose="02020603050405020304" pitchFamily="18" charset="0"/>
            </a:endParaRPr>
          </a:p>
          <a:p>
            <a:pPr algn="l"/>
            <a:r>
              <a:rPr lang="zh-CN" altLang="en-US" sz="2800" b="1">
                <a:solidFill>
                  <a:srgbClr val="002060"/>
                </a:solidFill>
                <a:latin typeface="Times New Roman" panose="02020603050405020304" pitchFamily="18" charset="0"/>
                <a:cs typeface="Times New Roman" panose="02020603050405020304" pitchFamily="18" charset="0"/>
              </a:rPr>
              <a:t>     从山谷到巅峰, 我们正在迸发野火</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Never quit and never stop . The rest of our lives            </a:t>
            </a:r>
            <a:endParaRPr lang="zh-CN" altLang="en-US" sz="3200" b="1">
              <a:latin typeface="Times New Roman" panose="02020603050405020304" pitchFamily="18" charset="0"/>
              <a:cs typeface="Times New Roman" panose="02020603050405020304" pitchFamily="18" charset="0"/>
            </a:endParaRPr>
          </a:p>
          <a:p>
            <a:pPr algn="l"/>
            <a:r>
              <a:rPr lang="zh-CN" altLang="en-US" sz="2800" b="1">
                <a:solidFill>
                  <a:srgbClr val="002060"/>
                </a:solidFill>
                <a:latin typeface="Times New Roman" panose="02020603050405020304" pitchFamily="18" charset="0"/>
                <a:cs typeface="Times New Roman" panose="02020603050405020304" pitchFamily="18" charset="0"/>
              </a:rPr>
              <a:t>      永不放弃，永不停止点燃未来</a:t>
            </a:r>
            <a:r>
              <a:rPr lang="zh-CN" altLang="en-US" sz="3200" b="1">
                <a:latin typeface="Times New Roman" panose="02020603050405020304" pitchFamily="18" charset="0"/>
                <a:cs typeface="Times New Roman" panose="02020603050405020304" pitchFamily="18" charset="0"/>
              </a:rPr>
              <a:t>（Repeat 4 ）</a:t>
            </a:r>
            <a:endParaRPr lang="zh-CN" altLang="en-US" sz="3200" b="1">
              <a:latin typeface="Times New Roman" panose="02020603050405020304" pitchFamily="18" charset="0"/>
              <a:cs typeface="Times New Roman" panose="02020603050405020304" pitchFamily="18" charset="0"/>
            </a:endParaRPr>
          </a:p>
          <a:p>
            <a:pPr algn="l" fontAlgn="auto">
              <a:lnSpc>
                <a:spcPts val="1740"/>
              </a:lnSpc>
            </a:pPr>
            <a:endParaRPr lang="zh-CN" altLang="en-US" sz="3200" b="1">
              <a:latin typeface="Times New Roman" panose="02020603050405020304" pitchFamily="18" charset="0"/>
              <a:cs typeface="Times New Roman" panose="02020603050405020304" pitchFamily="18" charset="0"/>
            </a:endParaRPr>
          </a:p>
          <a:p>
            <a:pPr algn="l"/>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Repeat 2 </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、Its not until you fall that you fly                </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When your dreams come alive you're unstoppable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Take a shot, chase the sun, find the beautiful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We will glow in the dark turning dust to gold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And we'll dream it possible, possible            </a:t>
            </a:r>
            <a:endParaRPr lang="zh-CN" altLang="en-US" sz="3200" b="1">
              <a:latin typeface="Times New Roman" panose="02020603050405020304" pitchFamily="18" charset="0"/>
              <a:cs typeface="Times New Roman" panose="02020603050405020304" pitchFamily="18" charset="0"/>
            </a:endParaRPr>
          </a:p>
          <a:p>
            <a:pPr algn="l" fontAlgn="auto">
              <a:lnSpc>
                <a:spcPts val="1740"/>
              </a:lnSpc>
            </a:pPr>
            <a:r>
              <a:rPr lang="zh-CN" altLang="en-US" sz="2800" b="1">
                <a:solidFill>
                  <a:srgbClr val="002060"/>
                </a:solidFill>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And we'll dream it possible    </a:t>
            </a:r>
            <a:endParaRPr lang="zh-CN" altLang="en-US" sz="3200" b="1">
              <a:latin typeface="Times New Roman" panose="02020603050405020304" pitchFamily="18" charset="0"/>
              <a:cs typeface="Times New Roman" panose="02020603050405020304" pitchFamily="18" charset="0"/>
            </a:endParaRPr>
          </a:p>
        </p:txBody>
      </p:sp>
      <p:sp>
        <p:nvSpPr>
          <p:cNvPr id="3" name="文本框 2"/>
          <p:cNvSpPr txBox="1"/>
          <p:nvPr/>
        </p:nvSpPr>
        <p:spPr>
          <a:xfrm>
            <a:off x="508000" y="6142990"/>
            <a:ext cx="6193790" cy="368300"/>
          </a:xfrm>
          <a:prstGeom prst="rect">
            <a:avLst/>
          </a:prstGeom>
          <a:noFill/>
        </p:spPr>
        <p:txBody>
          <a:bodyPr wrap="square" rtlCol="0" anchor="t">
            <a:spAutoFit/>
          </a:bodyPr>
          <a:p>
            <a:pPr marL="285750" indent="-285750">
              <a:buFont typeface="Wingdings" panose="05000000000000000000" charset="0"/>
              <a:buChar char="Ø"/>
            </a:pPr>
            <a:r>
              <a:rPr lang="zh-CN" altLang="en-US" b="1" i="1"/>
              <a:t>spark  /spɑːk/v. 发出火花；点燃   n. 火花；火星 </a:t>
            </a:r>
            <a:endParaRPr lang="zh-C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5303520"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Practice singing skills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243205" y="778510"/>
            <a:ext cx="11336655" cy="5877560"/>
          </a:xfrm>
          <a:prstGeom prst="rect">
            <a:avLst/>
          </a:prstGeom>
          <a:noFill/>
        </p:spPr>
        <p:txBody>
          <a:bodyPr wrap="square" rtlCol="0">
            <a:spAutoFit/>
          </a:bodyPr>
          <a:lstStyle/>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1、I will ru</a:t>
            </a:r>
            <a:r>
              <a:rPr lang="zh-CN" altLang="en-US" sz="2800" b="1" u="sng">
                <a:solidFill>
                  <a:srgbClr val="C00000"/>
                </a:solidFill>
                <a:latin typeface="Times New Roman" panose="02020603050405020304" pitchFamily="18" charset="0"/>
                <a:cs typeface="Times New Roman" panose="02020603050405020304" pitchFamily="18" charset="0"/>
              </a:rPr>
              <a:t>n, I</a:t>
            </a:r>
            <a:r>
              <a:rPr lang="zh-CN" altLang="en-US" sz="2800" b="1" u="sng">
                <a:solidFill>
                  <a:schemeClr val="tx1"/>
                </a:solidFill>
                <a:latin typeface="Times New Roman" panose="02020603050405020304" pitchFamily="18" charset="0"/>
                <a:cs typeface="Times New Roman" panose="02020603050405020304" pitchFamily="18" charset="0"/>
              </a:rPr>
              <a:t> </a:t>
            </a:r>
            <a:r>
              <a:rPr lang="zh-CN" altLang="en-US" sz="2800" b="1">
                <a:solidFill>
                  <a:schemeClr val="tx1"/>
                </a:solidFill>
                <a:latin typeface="Times New Roman" panose="02020603050405020304" pitchFamily="18" charset="0"/>
                <a:cs typeface="Times New Roman" panose="02020603050405020304" pitchFamily="18" charset="0"/>
              </a:rPr>
              <a:t>will climb, I will soar. I'</a:t>
            </a:r>
            <a:r>
              <a:rPr lang="zh-CN" altLang="en-US" sz="2800" b="1" u="sng">
                <a:solidFill>
                  <a:srgbClr val="C00000"/>
                </a:solidFill>
                <a:latin typeface="Times New Roman" panose="02020603050405020304" pitchFamily="18" charset="0"/>
                <a:cs typeface="Times New Roman" panose="02020603050405020304" pitchFamily="18" charset="0"/>
              </a:rPr>
              <a:t>m u</a:t>
            </a:r>
            <a:r>
              <a:rPr lang="zh-CN" altLang="en-US" sz="2800" b="1">
                <a:solidFill>
                  <a:schemeClr val="tx1"/>
                </a:solidFill>
                <a:latin typeface="Times New Roman" panose="02020603050405020304" pitchFamily="18" charset="0"/>
                <a:cs typeface="Times New Roman" panose="02020603050405020304" pitchFamily="18" charset="0"/>
              </a:rPr>
              <a:t>ndefeated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Jumpi</a:t>
            </a:r>
            <a:r>
              <a:rPr lang="zh-CN" altLang="en-US" sz="2800" b="1" u="sng">
                <a:solidFill>
                  <a:srgbClr val="C00000"/>
                </a:solidFill>
                <a:latin typeface="Times New Roman" panose="02020603050405020304" pitchFamily="18" charset="0"/>
                <a:cs typeface="Times New Roman" panose="02020603050405020304" pitchFamily="18" charset="0"/>
              </a:rPr>
              <a:t>n</a:t>
            </a:r>
            <a:r>
              <a:rPr lang="zh-CN" altLang="en-US" sz="2800" b="1" u="sng" baseline="30000">
                <a:solidFill>
                  <a:srgbClr val="C00000"/>
                </a:solidFill>
                <a:latin typeface="Times New Roman" panose="02020603050405020304" pitchFamily="18" charset="0"/>
                <a:cs typeface="Times New Roman" panose="02020603050405020304" pitchFamily="18" charset="0"/>
              </a:rPr>
              <a:t>g</a:t>
            </a:r>
            <a:r>
              <a:rPr lang="zh-CN" altLang="en-US" sz="2800" b="1" u="sng">
                <a:solidFill>
                  <a:srgbClr val="C00000"/>
                </a:solidFill>
                <a:latin typeface="Times New Roman" panose="02020603050405020304" pitchFamily="18" charset="0"/>
                <a:cs typeface="Times New Roman" panose="02020603050405020304" pitchFamily="18" charset="0"/>
              </a:rPr>
              <a:t> o</a:t>
            </a:r>
            <a:r>
              <a:rPr lang="zh-CN" altLang="en-US" sz="2800" b="1">
                <a:solidFill>
                  <a:schemeClr val="tx1"/>
                </a:solidFill>
                <a:latin typeface="Times New Roman" panose="02020603050405020304" pitchFamily="18" charset="0"/>
                <a:cs typeface="Times New Roman" panose="02020603050405020304" pitchFamily="18" charset="0"/>
              </a:rPr>
              <a:t>u</a:t>
            </a:r>
            <a:r>
              <a:rPr lang="zh-CN" altLang="en-US" sz="2800" b="1" u="sng">
                <a:solidFill>
                  <a:srgbClr val="C00000"/>
                </a:solidFill>
                <a:latin typeface="Times New Roman" panose="02020603050405020304" pitchFamily="18" charset="0"/>
                <a:cs typeface="Times New Roman" panose="02020603050405020304" pitchFamily="18" charset="0"/>
              </a:rPr>
              <a:t>t o</a:t>
            </a:r>
            <a:r>
              <a:rPr lang="zh-CN" altLang="en-US" sz="2800" b="1">
                <a:solidFill>
                  <a:schemeClr val="tx1"/>
                </a:solidFill>
                <a:latin typeface="Times New Roman" panose="02020603050405020304" pitchFamily="18" charset="0"/>
                <a:cs typeface="Times New Roman" panose="02020603050405020304" pitchFamily="18" charset="0"/>
              </a:rPr>
              <a:t>f my skin, pull the chord. Yeah I belie</a:t>
            </a:r>
            <a:r>
              <a:rPr lang="zh-CN" altLang="en-US" sz="2800" b="1" u="sng">
                <a:solidFill>
                  <a:srgbClr val="C00000"/>
                </a:solidFill>
                <a:latin typeface="Times New Roman" panose="02020603050405020304" pitchFamily="18" charset="0"/>
                <a:cs typeface="Times New Roman" panose="02020603050405020304" pitchFamily="18" charset="0"/>
              </a:rPr>
              <a:t>ve i</a:t>
            </a:r>
            <a:r>
              <a:rPr lang="zh-CN" altLang="en-US" sz="2800" b="1">
                <a:solidFill>
                  <a:schemeClr val="tx1"/>
                </a:solidFill>
                <a:latin typeface="Times New Roman" panose="02020603050405020304" pitchFamily="18" charset="0"/>
                <a:cs typeface="Times New Roman" panose="02020603050405020304" pitchFamily="18" charset="0"/>
              </a:rPr>
              <a:t>t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The pa</a:t>
            </a:r>
            <a:r>
              <a:rPr lang="zh-CN" altLang="en-US" sz="2800" b="1" u="sng">
                <a:solidFill>
                  <a:srgbClr val="C00000"/>
                </a:solidFill>
                <a:latin typeface="Times New Roman" panose="02020603050405020304" pitchFamily="18" charset="0"/>
                <a:cs typeface="Times New Roman" panose="02020603050405020304" pitchFamily="18" charset="0"/>
              </a:rPr>
              <a:t>s</a:t>
            </a:r>
            <a:r>
              <a:rPr lang="zh-CN" altLang="en-US" sz="2800" b="1" u="sng" baseline="30000">
                <a:solidFill>
                  <a:srgbClr val="C00000"/>
                </a:solidFill>
                <a:latin typeface="Times New Roman" panose="02020603050405020304" pitchFamily="18" charset="0"/>
                <a:cs typeface="Times New Roman" panose="02020603050405020304" pitchFamily="18" charset="0"/>
              </a:rPr>
              <a:t>t</a:t>
            </a:r>
            <a:r>
              <a:rPr lang="zh-CN" altLang="en-US" sz="2800" b="1" u="sng">
                <a:solidFill>
                  <a:srgbClr val="C00000"/>
                </a:solidFill>
                <a:latin typeface="Times New Roman" panose="02020603050405020304" pitchFamily="18" charset="0"/>
                <a:cs typeface="Times New Roman" panose="02020603050405020304" pitchFamily="18" charset="0"/>
              </a:rPr>
              <a:t>, i</a:t>
            </a:r>
            <a:r>
              <a:rPr lang="zh-CN" altLang="en-US" sz="2800" b="1" u="sng">
                <a:solidFill>
                  <a:srgbClr val="C00000"/>
                </a:solidFill>
                <a:latin typeface="Times New Roman" panose="02020603050405020304" pitchFamily="18" charset="0"/>
                <a:cs typeface="Times New Roman" panose="02020603050405020304" pitchFamily="18" charset="0"/>
              </a:rPr>
              <a:t>s e</a:t>
            </a:r>
            <a:r>
              <a:rPr lang="zh-CN" altLang="en-US" sz="2800" b="1">
                <a:solidFill>
                  <a:schemeClr val="tx1"/>
                </a:solidFill>
                <a:latin typeface="Times New Roman" panose="02020603050405020304" pitchFamily="18" charset="0"/>
                <a:cs typeface="Times New Roman" panose="02020603050405020304" pitchFamily="18" charset="0"/>
              </a:rPr>
              <a:t>verything we were, don'</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ma</a:t>
            </a:r>
            <a:r>
              <a:rPr lang="zh-CN" altLang="en-US" sz="2800" b="1" u="sng">
                <a:solidFill>
                  <a:srgbClr val="C00000"/>
                </a:solidFill>
                <a:latin typeface="Times New Roman" panose="02020603050405020304" pitchFamily="18" charset="0"/>
                <a:cs typeface="Times New Roman" panose="02020603050405020304" pitchFamily="18" charset="0"/>
              </a:rPr>
              <a:t>ke u</a:t>
            </a:r>
            <a:r>
              <a:rPr lang="zh-CN" altLang="en-US" sz="2800" b="1">
                <a:solidFill>
                  <a:schemeClr val="tx1"/>
                </a:solidFill>
                <a:latin typeface="Times New Roman" panose="02020603050405020304" pitchFamily="18" charset="0"/>
                <a:cs typeface="Times New Roman" panose="02020603050405020304" pitchFamily="18" charset="0"/>
              </a:rPr>
              <a:t>s who we are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So I'll drea</a:t>
            </a:r>
            <a:r>
              <a:rPr lang="zh-CN" altLang="en-US" sz="2800" b="1" u="sng">
                <a:solidFill>
                  <a:srgbClr val="C00000"/>
                </a:solidFill>
                <a:latin typeface="Times New Roman" panose="02020603050405020304" pitchFamily="18" charset="0"/>
                <a:cs typeface="Times New Roman" panose="02020603050405020304" pitchFamily="18" charset="0"/>
              </a:rPr>
              <a:t>m, u</a:t>
            </a:r>
            <a:r>
              <a:rPr lang="zh-CN" altLang="en-US" sz="2800" b="1">
                <a:solidFill>
                  <a:schemeClr val="tx1"/>
                </a:solidFill>
                <a:latin typeface="Times New Roman" panose="02020603050405020304" pitchFamily="18" charset="0"/>
                <a:cs typeface="Times New Roman" panose="02020603050405020304" pitchFamily="18" charset="0"/>
              </a:rPr>
              <a:t>nti</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 ma</a:t>
            </a:r>
            <a:r>
              <a:rPr lang="zh-CN" altLang="en-US" sz="2800" b="1" u="sng">
                <a:solidFill>
                  <a:srgbClr val="C00000"/>
                </a:solidFill>
                <a:latin typeface="Times New Roman" panose="02020603050405020304" pitchFamily="18" charset="0"/>
                <a:cs typeface="Times New Roman" panose="02020603050405020304" pitchFamily="18" charset="0"/>
              </a:rPr>
              <a:t>ke i</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real, a</a:t>
            </a:r>
            <a:r>
              <a:rPr lang="zh-CN" altLang="en-US" sz="2800" b="1" u="sng">
                <a:solidFill>
                  <a:srgbClr val="C00000"/>
                </a:solidFill>
                <a:latin typeface="Times New Roman" panose="02020603050405020304" pitchFamily="18" charset="0"/>
                <a:cs typeface="Times New Roman" panose="02020603050405020304" pitchFamily="18" charset="0"/>
              </a:rPr>
              <a:t>n</a:t>
            </a:r>
            <a:r>
              <a:rPr lang="zh-CN" altLang="en-US" sz="2800" b="1" u="sng" baseline="30000">
                <a:solidFill>
                  <a:srgbClr val="C00000"/>
                </a:solidFill>
                <a:latin typeface="Times New Roman" panose="02020603050405020304" pitchFamily="18" charset="0"/>
                <a:cs typeface="Times New Roman" panose="02020603050405020304" pitchFamily="18" charset="0"/>
              </a:rPr>
              <a:t>d</a:t>
            </a:r>
            <a:r>
              <a:rPr lang="zh-CN" altLang="en-US" sz="2800" b="1" u="sng">
                <a:solidFill>
                  <a:srgbClr val="C00000"/>
                </a:solidFill>
                <a:latin typeface="Times New Roman" panose="02020603050405020304" pitchFamily="18" charset="0"/>
                <a:cs typeface="Times New Roman" panose="02020603050405020304" pitchFamily="18" charset="0"/>
              </a:rPr>
              <a:t> a</a:t>
            </a:r>
            <a:r>
              <a:rPr lang="zh-CN" altLang="en-US" sz="2800" b="1">
                <a:solidFill>
                  <a:schemeClr val="tx1"/>
                </a:solidFill>
                <a:latin typeface="Times New Roman" panose="02020603050405020304" pitchFamily="18" charset="0"/>
                <a:cs typeface="Times New Roman" panose="02020603050405020304" pitchFamily="18" charset="0"/>
              </a:rPr>
              <a:t>l</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 see is stars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2、It's no</a:t>
            </a:r>
            <a:r>
              <a:rPr lang="zh-CN" altLang="en-US" sz="2800" b="1" u="sng">
                <a:solidFill>
                  <a:srgbClr val="C00000"/>
                </a:solidFill>
                <a:latin typeface="Times New Roman" panose="02020603050405020304" pitchFamily="18" charset="0"/>
                <a:cs typeface="Times New Roman" panose="02020603050405020304" pitchFamily="18" charset="0"/>
              </a:rPr>
              <a:t>t u</a:t>
            </a:r>
            <a:r>
              <a:rPr lang="zh-CN" altLang="en-US" sz="2800" b="1">
                <a:solidFill>
                  <a:schemeClr val="tx1"/>
                </a:solidFill>
                <a:latin typeface="Times New Roman" panose="02020603050405020304" pitchFamily="18" charset="0"/>
                <a:cs typeface="Times New Roman" panose="02020603050405020304" pitchFamily="18" charset="0"/>
              </a:rPr>
              <a:t>ntil you fall tha</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you fly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When your dreams co</a:t>
            </a:r>
            <a:r>
              <a:rPr lang="zh-CN" altLang="en-US" sz="2800" b="1" u="sng">
                <a:solidFill>
                  <a:srgbClr val="C00000"/>
                </a:solidFill>
                <a:latin typeface="Times New Roman" panose="02020603050405020304" pitchFamily="18" charset="0"/>
                <a:cs typeface="Times New Roman" panose="02020603050405020304" pitchFamily="18" charset="0"/>
              </a:rPr>
              <a:t>me a</a:t>
            </a:r>
            <a:r>
              <a:rPr lang="zh-CN" altLang="en-US" sz="2800" b="1">
                <a:solidFill>
                  <a:schemeClr val="tx1"/>
                </a:solidFill>
                <a:latin typeface="Times New Roman" panose="02020603050405020304" pitchFamily="18" charset="0"/>
                <a:cs typeface="Times New Roman" panose="02020603050405020304" pitchFamily="18" charset="0"/>
              </a:rPr>
              <a:t>live, you'</a:t>
            </a:r>
            <a:r>
              <a:rPr lang="zh-CN" altLang="en-US" sz="2800" b="1" u="sng">
                <a:solidFill>
                  <a:srgbClr val="C00000"/>
                </a:solidFill>
                <a:latin typeface="Times New Roman" panose="02020603050405020304" pitchFamily="18" charset="0"/>
                <a:cs typeface="Times New Roman" panose="02020603050405020304" pitchFamily="18" charset="0"/>
              </a:rPr>
              <a:t>re u</a:t>
            </a:r>
            <a:r>
              <a:rPr lang="zh-CN" altLang="en-US" sz="2800" b="1">
                <a:solidFill>
                  <a:schemeClr val="tx1"/>
                </a:solidFill>
                <a:latin typeface="Times New Roman" panose="02020603050405020304" pitchFamily="18" charset="0"/>
                <a:cs typeface="Times New Roman" panose="02020603050405020304" pitchFamily="18" charset="0"/>
              </a:rPr>
              <a:t>nstoppable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Ta</a:t>
            </a:r>
            <a:r>
              <a:rPr lang="zh-CN" altLang="en-US" sz="2800" b="1" u="sng">
                <a:solidFill>
                  <a:srgbClr val="C00000"/>
                </a:solidFill>
                <a:latin typeface="Times New Roman" panose="02020603050405020304" pitchFamily="18" charset="0"/>
                <a:cs typeface="Times New Roman" panose="02020603050405020304" pitchFamily="18" charset="0"/>
              </a:rPr>
              <a:t>ke a</a:t>
            </a:r>
            <a:r>
              <a:rPr lang="zh-CN" altLang="en-US" sz="2800" b="1">
                <a:solidFill>
                  <a:schemeClr val="tx1"/>
                </a:solidFill>
                <a:latin typeface="Times New Roman" panose="02020603050405020304" pitchFamily="18" charset="0"/>
                <a:cs typeface="Times New Roman" panose="02020603050405020304" pitchFamily="18" charset="0"/>
              </a:rPr>
              <a:t> sho</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chase the sun, fin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the beautiful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We will gl</a:t>
            </a:r>
            <a:r>
              <a:rPr lang="zh-CN" altLang="en-US" sz="2800" b="1" u="sng">
                <a:solidFill>
                  <a:srgbClr val="C00000"/>
                </a:solidFill>
                <a:latin typeface="Times New Roman" panose="02020603050405020304" pitchFamily="18" charset="0"/>
                <a:cs typeface="Times New Roman" panose="02020603050405020304" pitchFamily="18" charset="0"/>
              </a:rPr>
              <a:t>ow i</a:t>
            </a:r>
            <a:r>
              <a:rPr lang="zh-CN" altLang="en-US" sz="2800" b="1">
                <a:solidFill>
                  <a:schemeClr val="tx1"/>
                </a:solidFill>
                <a:latin typeface="Times New Roman" panose="02020603050405020304" pitchFamily="18" charset="0"/>
                <a:cs typeface="Times New Roman" panose="02020603050405020304" pitchFamily="18" charset="0"/>
              </a:rPr>
              <a:t>n the dar</a:t>
            </a:r>
            <a:r>
              <a:rPr lang="zh-CN" altLang="en-US" sz="2800" b="1" baseline="30000">
                <a:solidFill>
                  <a:srgbClr val="C00000"/>
                </a:solidFill>
                <a:latin typeface="Times New Roman" panose="02020603050405020304" pitchFamily="18" charset="0"/>
                <a:cs typeface="Times New Roman" panose="02020603050405020304" pitchFamily="18" charset="0"/>
              </a:rPr>
              <a:t>k</a:t>
            </a:r>
            <a:r>
              <a:rPr lang="zh-CN" altLang="en-US" sz="2800" b="1">
                <a:solidFill>
                  <a:schemeClr val="tx1"/>
                </a:solidFill>
                <a:latin typeface="Times New Roman" panose="02020603050405020304" pitchFamily="18" charset="0"/>
                <a:cs typeface="Times New Roman" panose="02020603050405020304" pitchFamily="18" charset="0"/>
              </a:rPr>
              <a:t>, turning dus</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to gol</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An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we'll drea</a:t>
            </a:r>
            <a:r>
              <a:rPr lang="zh-CN" altLang="en-US" sz="2800" b="1" u="sng">
                <a:solidFill>
                  <a:srgbClr val="C00000"/>
                </a:solidFill>
                <a:latin typeface="Times New Roman" panose="02020603050405020304" pitchFamily="18" charset="0"/>
                <a:cs typeface="Times New Roman" panose="02020603050405020304" pitchFamily="18" charset="0"/>
              </a:rPr>
              <a:t>m i</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baseline="30000">
                <a:solidFill>
                  <a:schemeClr val="tx1"/>
                </a:solidFill>
                <a:latin typeface="Times New Roman" panose="02020603050405020304" pitchFamily="18" charset="0"/>
                <a:cs typeface="Times New Roman" panose="02020603050405020304" pitchFamily="18" charset="0"/>
              </a:rPr>
              <a:t> </a:t>
            </a:r>
            <a:r>
              <a:rPr lang="zh-CN" altLang="en-US" sz="2800" b="1">
                <a:solidFill>
                  <a:schemeClr val="tx1"/>
                </a:solidFill>
                <a:latin typeface="Times New Roman" panose="02020603050405020304" pitchFamily="18" charset="0"/>
                <a:cs typeface="Times New Roman" panose="02020603050405020304" pitchFamily="18" charset="0"/>
              </a:rPr>
              <a:t>possible, possible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a:t>
            </a:r>
            <a:endParaRPr lang="zh-CN" altLang="en-US" sz="2800" b="1">
              <a:solidFill>
                <a:srgbClr val="002060"/>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384" r="1659"/>
          <a:stretch>
            <a:fillRect/>
          </a:stretch>
        </p:blipFill>
        <p:spPr>
          <a:xfrm>
            <a:off x="8272418" y="1924412"/>
            <a:ext cx="3767182" cy="4713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537273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Practice singing skills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243205" y="778510"/>
            <a:ext cx="11336655" cy="4912995"/>
          </a:xfrm>
          <a:prstGeom prst="rect">
            <a:avLst/>
          </a:prstGeom>
          <a:noFill/>
        </p:spPr>
        <p:txBody>
          <a:bodyPr wrap="square" rtlCol="0">
            <a:spAutoFit/>
          </a:bodyPr>
          <a:lstStyle/>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3、I will chase, I will reach, I will fly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Unti</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'm breaking, unti</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'm breaking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Ou</a:t>
            </a:r>
            <a:r>
              <a:rPr lang="zh-CN" altLang="en-US" sz="2800" b="1" u="sng">
                <a:solidFill>
                  <a:srgbClr val="C00000"/>
                </a:solidFill>
                <a:latin typeface="Times New Roman" panose="02020603050405020304" pitchFamily="18" charset="0"/>
                <a:cs typeface="Times New Roman" panose="02020603050405020304" pitchFamily="18" charset="0"/>
              </a:rPr>
              <a:t>t o</a:t>
            </a:r>
            <a:r>
              <a:rPr lang="zh-CN" altLang="en-US" sz="2800" b="1">
                <a:solidFill>
                  <a:schemeClr val="tx1"/>
                </a:solidFill>
                <a:latin typeface="Times New Roman" panose="02020603050405020304" pitchFamily="18" charset="0"/>
                <a:cs typeface="Times New Roman" panose="02020603050405020304" pitchFamily="18" charset="0"/>
              </a:rPr>
              <a:t>f my cage, li</a:t>
            </a:r>
            <a:r>
              <a:rPr lang="zh-CN" altLang="en-US" sz="2800" b="1" u="sng">
                <a:solidFill>
                  <a:srgbClr val="C00000"/>
                </a:solidFill>
                <a:latin typeface="Times New Roman" panose="02020603050405020304" pitchFamily="18" charset="0"/>
                <a:cs typeface="Times New Roman" panose="02020603050405020304" pitchFamily="18" charset="0"/>
              </a:rPr>
              <a:t>ke a</a:t>
            </a:r>
            <a:r>
              <a:rPr lang="zh-CN" altLang="en-US" sz="2800" b="1">
                <a:solidFill>
                  <a:schemeClr val="tx1"/>
                </a:solidFill>
                <a:latin typeface="Times New Roman" panose="02020603050405020304" pitchFamily="18" charset="0"/>
                <a:cs typeface="Times New Roman" panose="02020603050405020304" pitchFamily="18" charset="0"/>
              </a:rPr>
              <a:t> bir</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in the nigh</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I know I'm changing, I know I'm changing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In, into something big, better than before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A</a:t>
            </a:r>
            <a:r>
              <a:rPr lang="zh-CN" altLang="en-US" sz="2800" b="1" u="sng">
                <a:solidFill>
                  <a:srgbClr val="C00000"/>
                </a:solidFill>
                <a:latin typeface="Times New Roman" panose="02020603050405020304" pitchFamily="18" charset="0"/>
                <a:cs typeface="Times New Roman" panose="02020603050405020304" pitchFamily="18" charset="0"/>
              </a:rPr>
              <a:t>n</a:t>
            </a:r>
            <a:r>
              <a:rPr lang="zh-CN" altLang="en-US" sz="2800" b="1" u="sng" baseline="30000">
                <a:solidFill>
                  <a:srgbClr val="C00000"/>
                </a:solidFill>
                <a:latin typeface="Times New Roman" panose="02020603050405020304" pitchFamily="18" charset="0"/>
                <a:cs typeface="Times New Roman" panose="02020603050405020304" pitchFamily="18" charset="0"/>
              </a:rPr>
              <a:t>d</a:t>
            </a:r>
            <a:r>
              <a:rPr lang="zh-CN" altLang="en-US" sz="2800" b="1" u="sng">
                <a:solidFill>
                  <a:srgbClr val="C00000"/>
                </a:solidFill>
                <a:latin typeface="Times New Roman" panose="02020603050405020304" pitchFamily="18" charset="0"/>
                <a:cs typeface="Times New Roman" panose="02020603050405020304" pitchFamily="18" charset="0"/>
              </a:rPr>
              <a:t> </a:t>
            </a:r>
            <a:r>
              <a:rPr lang="zh-CN" altLang="en-US" sz="2800" b="1">
                <a:solidFill>
                  <a:srgbClr val="C00000"/>
                </a:solidFill>
                <a:latin typeface="Times New Roman" panose="02020603050405020304" pitchFamily="18" charset="0"/>
                <a:cs typeface="Times New Roman" panose="02020603050405020304" pitchFamily="18" charset="0"/>
              </a:rPr>
              <a:t>i </a:t>
            </a:r>
            <a:r>
              <a:rPr lang="zh-CN" altLang="en-US" sz="2800" b="1" u="sng">
                <a:solidFill>
                  <a:srgbClr val="C00000"/>
                </a:solidFill>
                <a:latin typeface="Times New Roman" panose="02020603050405020304" pitchFamily="18" charset="0"/>
                <a:cs typeface="Times New Roman" panose="02020603050405020304" pitchFamily="18" charset="0"/>
              </a:rPr>
              <a:t>f i</a:t>
            </a:r>
            <a:r>
              <a:rPr lang="zh-CN" altLang="en-US" sz="2800" b="1" baseline="30000">
                <a:solidFill>
                  <a:schemeClr val="tx1"/>
                </a:solidFill>
                <a:latin typeface="Times New Roman" panose="02020603050405020304" pitchFamily="18" charset="0"/>
                <a:cs typeface="Times New Roman" panose="02020603050405020304" pitchFamily="18" charset="0"/>
              </a:rPr>
              <a:t>t </a:t>
            </a:r>
            <a:r>
              <a:rPr lang="zh-CN" altLang="en-US" sz="2800" b="1">
                <a:solidFill>
                  <a:schemeClr val="tx1"/>
                </a:solidFill>
                <a:latin typeface="Times New Roman" panose="02020603050405020304" pitchFamily="18" charset="0"/>
                <a:cs typeface="Times New Roman" panose="02020603050405020304" pitchFamily="18" charset="0"/>
              </a:rPr>
              <a:t>takes, take</a:t>
            </a:r>
            <a:r>
              <a:rPr lang="zh-CN" altLang="en-US" sz="2800" b="1" u="sng">
                <a:solidFill>
                  <a:srgbClr val="C00000"/>
                </a:solidFill>
                <a:latin typeface="Times New Roman" panose="02020603050405020304" pitchFamily="18" charset="0"/>
                <a:cs typeface="Times New Roman" panose="02020603050405020304" pitchFamily="18" charset="0"/>
              </a:rPr>
              <a:t>s a</a:t>
            </a:r>
            <a:r>
              <a:rPr lang="zh-CN" altLang="en-US" sz="2800" b="1">
                <a:solidFill>
                  <a:schemeClr val="tx1"/>
                </a:solidFill>
                <a:latin typeface="Times New Roman" panose="02020603050405020304" pitchFamily="18" charset="0"/>
                <a:cs typeface="Times New Roman" panose="02020603050405020304" pitchFamily="18" charset="0"/>
              </a:rPr>
              <a:t> thousan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lives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The</a:t>
            </a:r>
            <a:r>
              <a:rPr lang="zh-CN" altLang="en-US" sz="2800" b="1" u="sng">
                <a:solidFill>
                  <a:srgbClr val="C00000"/>
                </a:solidFill>
                <a:latin typeface="Times New Roman" panose="02020603050405020304" pitchFamily="18" charset="0"/>
                <a:cs typeface="Times New Roman" panose="02020603050405020304" pitchFamily="18" charset="0"/>
              </a:rPr>
              <a:t>n i</a:t>
            </a:r>
            <a:r>
              <a:rPr lang="zh-CN" altLang="en-US" sz="2800" b="1">
                <a:solidFill>
                  <a:schemeClr val="tx1"/>
                </a:solidFill>
                <a:latin typeface="Times New Roman" panose="02020603050405020304" pitchFamily="18" charset="0"/>
                <a:cs typeface="Times New Roman" panose="02020603050405020304" pitchFamily="18" charset="0"/>
              </a:rPr>
              <a:t>t's worth fighting for    </a:t>
            </a:r>
            <a:r>
              <a:rPr lang="zh-CN" altLang="en-US" sz="2800" b="1">
                <a:solidFill>
                  <a:srgbClr val="002060"/>
                </a:solidFill>
                <a:latin typeface="Times New Roman" panose="02020603050405020304" pitchFamily="18" charset="0"/>
                <a:cs typeface="Times New Roman" panose="02020603050405020304" pitchFamily="18" charset="0"/>
              </a:rPr>
              <a:t>      </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760"/>
              </a:lnSpc>
            </a:pP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760"/>
              </a:lnSpc>
              <a:buClrTx/>
              <a:buSzTx/>
              <a:buNone/>
            </a:pPr>
            <a:r>
              <a:rPr lang="zh-CN" altLang="en-US" sz="2800" b="1">
                <a:latin typeface="Times New Roman" panose="02020603050405020304" pitchFamily="18" charset="0"/>
                <a:cs typeface="Times New Roman" panose="02020603050405020304" pitchFamily="18" charset="0"/>
              </a:rPr>
              <a:t>4、From the bottom to the top ，we're sparking wil</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latin typeface="Times New Roman" panose="02020603050405020304" pitchFamily="18" charset="0"/>
                <a:cs typeface="Times New Roman" panose="02020603050405020304" pitchFamily="18" charset="0"/>
              </a:rPr>
              <a:t> fire's  </a:t>
            </a:r>
            <a:endParaRPr lang="zh-CN" altLang="en-US" sz="2800" b="1">
              <a:latin typeface="Times New Roman" panose="02020603050405020304" pitchFamily="18" charset="0"/>
              <a:cs typeface="Times New Roman" panose="02020603050405020304" pitchFamily="18" charset="0"/>
            </a:endParaRPr>
          </a:p>
          <a:p>
            <a:pPr algn="l" fontAlgn="auto">
              <a:lnSpc>
                <a:spcPts val="3760"/>
              </a:lnSpc>
              <a:buClrTx/>
              <a:buSzTx/>
              <a:buNone/>
            </a:pPr>
            <a:r>
              <a:rPr lang="zh-CN" altLang="en-US" sz="2800" b="1">
                <a:latin typeface="Times New Roman" panose="02020603050405020304" pitchFamily="18" charset="0"/>
                <a:cs typeface="Times New Roman" panose="02020603050405020304" pitchFamily="18" charset="0"/>
              </a:rPr>
              <a:t>Never qui</a:t>
            </a:r>
            <a:r>
              <a:rPr lang="zh-CN" altLang="en-US" sz="2800" b="1" u="sng">
                <a:solidFill>
                  <a:srgbClr val="C00000"/>
                </a:solidFill>
                <a:latin typeface="Times New Roman" panose="02020603050405020304" pitchFamily="18" charset="0"/>
                <a:cs typeface="Times New Roman" panose="02020603050405020304" pitchFamily="18" charset="0"/>
              </a:rPr>
              <a:t>t a</a:t>
            </a:r>
            <a:r>
              <a:rPr lang="zh-CN" altLang="en-US" sz="2800" b="1">
                <a:latin typeface="Times New Roman" panose="02020603050405020304" pitchFamily="18" charset="0"/>
                <a:cs typeface="Times New Roman" panose="02020603050405020304" pitchFamily="18" charset="0"/>
              </a:rPr>
              <a:t>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latin typeface="Times New Roman" panose="02020603050405020304" pitchFamily="18" charset="0"/>
                <a:cs typeface="Times New Roman" panose="02020603050405020304" pitchFamily="18" charset="0"/>
              </a:rPr>
              <a:t> never stop . The res</a:t>
            </a:r>
            <a:r>
              <a:rPr lang="zh-CN" altLang="en-US" sz="2800" b="1" u="sng">
                <a:solidFill>
                  <a:srgbClr val="C00000"/>
                </a:solidFill>
                <a:latin typeface="Times New Roman" panose="02020603050405020304" pitchFamily="18" charset="0"/>
                <a:cs typeface="Times New Roman" panose="02020603050405020304" pitchFamily="18" charset="0"/>
              </a:rPr>
              <a:t>t o</a:t>
            </a:r>
            <a:r>
              <a:rPr lang="zh-CN" altLang="en-US" sz="2800" b="1">
                <a:latin typeface="Times New Roman" panose="02020603050405020304" pitchFamily="18" charset="0"/>
                <a:cs typeface="Times New Roman" panose="02020603050405020304" pitchFamily="18" charset="0"/>
              </a:rPr>
              <a:t>f our lives</a:t>
            </a:r>
            <a:endParaRPr lang="zh-CN" altLang="en-US" sz="2800" b="1">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384" r="1659"/>
          <a:stretch>
            <a:fillRect/>
          </a:stretch>
        </p:blipFill>
        <p:spPr>
          <a:xfrm>
            <a:off x="8272418" y="119742"/>
            <a:ext cx="3767182" cy="4713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a:solidFill>
                  <a:schemeClr val="tx1"/>
                </a:solidFill>
                <a:latin typeface="Times New Roman" panose="02020603050405020304" pitchFamily="18" charset="0"/>
                <a:cs typeface="Times New Roman" panose="02020603050405020304" pitchFamily="18" charset="0"/>
                <a:sym typeface="+mn-ea"/>
              </a:rPr>
              <a:t>Chinese </a:t>
            </a:r>
            <a:r>
              <a:rPr lang="zh-CN" altLang="en-US" sz="3200" b="1">
                <a:solidFill>
                  <a:schemeClr val="tx1"/>
                </a:solidFill>
                <a:latin typeface="Times New Roman" panose="02020603050405020304" pitchFamily="18" charset="0"/>
                <a:cs typeface="Times New Roman" panose="02020603050405020304" pitchFamily="18" charset="0"/>
                <a:sym typeface="+mn-ea"/>
              </a:rPr>
              <a:t>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17410" name="Picture 7" descr="t015404dd7a4ea1938f"/>
          <p:cNvPicPr>
            <a:picLocks noChangeAspect="1"/>
          </p:cNvPicPr>
          <p:nvPr/>
        </p:nvPicPr>
        <p:blipFill>
          <a:blip r:embed="rId3"/>
          <a:srcRect r="13333" b="16417"/>
          <a:stretch>
            <a:fillRect/>
          </a:stretch>
        </p:blipFill>
        <p:spPr>
          <a:xfrm>
            <a:off x="9096375" y="0"/>
            <a:ext cx="3091180" cy="6858000"/>
          </a:xfrm>
          <a:prstGeom prst="rect">
            <a:avLst/>
          </a:prstGeom>
          <a:noFill/>
          <a:ln w="9525">
            <a:noFill/>
          </a:ln>
        </p:spPr>
      </p:pic>
      <p:sp>
        <p:nvSpPr>
          <p:cNvPr id="2" name="文本框 1"/>
          <p:cNvSpPr txBox="1"/>
          <p:nvPr/>
        </p:nvSpPr>
        <p:spPr>
          <a:xfrm>
            <a:off x="243205" y="920750"/>
            <a:ext cx="8853170" cy="5262245"/>
          </a:xfrm>
          <a:prstGeom prst="rect">
            <a:avLst/>
          </a:prstGeom>
          <a:noFill/>
        </p:spPr>
        <p:txBody>
          <a:bodyPr wrap="square" rtlCol="0">
            <a:spAutoFit/>
          </a:bodyPr>
          <a:lstStyle/>
          <a:p>
            <a:pPr algn="l"/>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一直地一直地往前走，疯狂的世界。迎着痛把眼中所有梦，都交给时间。想飞就用心地去飞，谁不经历狼狈？我想我会忽略失望的灰，拥抱遗憾的美。※我的梦说别停留等待，就让光芒折射泪湿的瞳孔，映出心中最想拥有的彩虹，带我奔向那片有你的天空，因为你是我的梦，我的梦。</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执着地勇敢地不回头，穿过了黑夜踏过了边界。路过雨路过风往前冲，总会有一天站在你身边。泪就让它往下坠，溅起伤口的美。哦别以为失去的最宝贵，才让今天浪费。（重复※我的梦，我的梦, ※）</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世界会怎么变化，都不是意外。记得用心去回答，命运的精彩。   世界会怎么变化，都离不开爱。记得成长的对话。勇敢地说我不再等待，就让光芒折射泪湿的瞳孔，映出心中最想拥有的彩虹，带我奔向那片有你的天空，因为你是我的梦，我的梦，我的梦，因为你是我的梦。</a:t>
            </a:r>
            <a:endParaRPr lang="zh-CN" alt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10" name="MH_Number_1"/>
          <p:cNvSpPr/>
          <p:nvPr>
            <p:custDataLst>
              <p:tags r:id="rId3"/>
            </p:custDataLst>
          </p:nvPr>
        </p:nvSpPr>
        <p:spPr>
          <a:xfrm>
            <a:off x="2566987" y="1678834"/>
            <a:ext cx="1798917" cy="17977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dirty="0" smtClean="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96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MH_Entry_1"/>
          <p:cNvSpPr/>
          <p:nvPr>
            <p:custDataLst>
              <p:tags r:id="rId4"/>
            </p:custDataLst>
          </p:nvPr>
        </p:nvSpPr>
        <p:spPr>
          <a:xfrm>
            <a:off x="4540250" y="2038985"/>
            <a:ext cx="6234430" cy="107759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000" b="1" spc="200" dirty="0" smtClean="0">
                <a:solidFill>
                  <a:schemeClr val="tx1"/>
                </a:solidFill>
                <a:latin typeface="微软雅黑" panose="020B0503020204020204" pitchFamily="34" charset="-122"/>
                <a:ea typeface="微软雅黑" panose="020B0503020204020204" pitchFamily="34" charset="-122"/>
              </a:rPr>
              <a:t> Explore the </a:t>
            </a:r>
            <a:r>
              <a:rPr lang="en-US" altLang="zh-CN" sz="4000" b="1" spc="200" dirty="0" smtClean="0">
                <a:solidFill>
                  <a:schemeClr val="tx1"/>
                </a:solidFill>
                <a:latin typeface="微软雅黑" panose="020B0503020204020204" pitchFamily="34" charset="-122"/>
                <a:ea typeface="微软雅黑" panose="020B0503020204020204" pitchFamily="34" charset="-122"/>
              </a:rPr>
              <a:t>theme</a:t>
            </a:r>
            <a:endParaRPr lang="en-US" altLang="zh-CN" sz="4000" b="1" spc="200" dirty="0" smtClean="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rcRect l="33169" r="17338"/>
          <a:stretch>
            <a:fillRect/>
          </a:stretch>
        </p:blipFill>
        <p:spPr>
          <a:xfrm rot="5400000">
            <a:off x="4520565" y="3060065"/>
            <a:ext cx="3642360" cy="3952875"/>
          </a:xfrm>
          <a:prstGeom prst="rect">
            <a:avLst/>
          </a:prstGeom>
        </p:spPr>
      </p:pic>
      <p:sp>
        <p:nvSpPr>
          <p:cNvPr id="4" name="文本框 3"/>
          <p:cNvSpPr txBox="1"/>
          <p:nvPr/>
        </p:nvSpPr>
        <p:spPr>
          <a:xfrm>
            <a:off x="6095365" y="4629785"/>
            <a:ext cx="4420235" cy="583565"/>
          </a:xfrm>
          <a:prstGeom prst="rect">
            <a:avLst/>
          </a:prstGeom>
          <a:noFill/>
        </p:spPr>
        <p:txBody>
          <a:bodyPr wrap="square" rtlCol="0">
            <a:spAutoFit/>
          </a:bodyPr>
          <a:p>
            <a:r>
              <a:rPr lang="zh-CN" altLang="en-US" sz="3200" b="1">
                <a:latin typeface="Times New Roman" panose="02020603050405020304" pitchFamily="18" charset="0"/>
                <a:cs typeface="Times New Roman" panose="02020603050405020304" pitchFamily="18" charset="0"/>
                <a:sym typeface="+mn-ea"/>
              </a:rPr>
              <a:t>Dream big dreams</a:t>
            </a:r>
            <a:endParaRPr lang="zh-CN" altLang="en-US" sz="2800" b="1">
              <a:latin typeface="微软雅黑" panose="020B0503020204020204" pitchFamily="34" charset="-122"/>
              <a:ea typeface="微软雅黑" panose="020B0503020204020204" pitchFamily="34" charset="-122"/>
            </a:endParaRPr>
          </a:p>
        </p:txBody>
      </p:sp>
      <p:sp>
        <p:nvSpPr>
          <p:cNvPr id="5" name="文本框 4"/>
          <p:cNvSpPr txBox="1"/>
          <p:nvPr/>
        </p:nvSpPr>
        <p:spPr>
          <a:xfrm>
            <a:off x="5618480" y="3476625"/>
            <a:ext cx="442023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undefeated spirit </a:t>
            </a:r>
            <a:endParaRPr lang="zh-CN" altLang="en-US" sz="2800" b="1">
              <a:latin typeface="微软雅黑" panose="020B0503020204020204" pitchFamily="34" charset="-122"/>
              <a:ea typeface="微软雅黑" panose="020B0503020204020204" pitchFamily="34" charset="-122"/>
            </a:endParaRPr>
          </a:p>
        </p:txBody>
      </p:sp>
      <p:sp>
        <p:nvSpPr>
          <p:cNvPr id="8" name="文本框 7"/>
          <p:cNvSpPr txBox="1"/>
          <p:nvPr/>
        </p:nvSpPr>
        <p:spPr>
          <a:xfrm>
            <a:off x="5748020" y="5758815"/>
            <a:ext cx="6676390"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Don't let anyone steal your dreams</a:t>
            </a:r>
            <a:endParaRPr lang="zh-CN" altLang="en-US" sz="2800" b="1">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21018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630491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undefeated spirit 永不言败的精神</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nvPicPr>
        <p:blipFill>
          <a:blip r:embed="rId3"/>
          <a:srcRect t="4537"/>
          <a:stretch>
            <a:fillRect/>
          </a:stretch>
        </p:blipFill>
        <p:spPr>
          <a:xfrm>
            <a:off x="243205" y="716280"/>
            <a:ext cx="11749405" cy="5318125"/>
          </a:xfrm>
          <a:prstGeom prst="rect">
            <a:avLst/>
          </a:prstGeom>
        </p:spPr>
      </p:pic>
      <p:sp>
        <p:nvSpPr>
          <p:cNvPr id="2" name="文本框 1"/>
          <p:cNvSpPr txBox="1"/>
          <p:nvPr/>
        </p:nvSpPr>
        <p:spPr>
          <a:xfrm>
            <a:off x="243840" y="5581650"/>
            <a:ext cx="11748770" cy="1083945"/>
          </a:xfrm>
          <a:prstGeom prst="rect">
            <a:avLst/>
          </a:prstGeom>
          <a:solidFill>
            <a:schemeClr val="accent1">
              <a:lumMod val="50000"/>
              <a:alpha val="38000"/>
            </a:schemeClr>
          </a:solidFill>
        </p:spPr>
        <p:txBody>
          <a:bodyPr wrap="square" rtlCol="0">
            <a:spAutoFit/>
          </a:bodyPr>
          <a:lstStyle/>
          <a:p>
            <a:pPr marL="342900" indent="-342900" algn="l" fontAlgn="auto">
              <a:lnSpc>
                <a:spcPts val="2580"/>
              </a:lnSpc>
              <a:buFont typeface="Wingdings" panose="05000000000000000000" charset="0"/>
              <a:buChar char="Ø"/>
            </a:pPr>
            <a:r>
              <a:rPr lang="zh-CN" altLang="en-US" sz="2400" b="1">
                <a:solidFill>
                  <a:srgbClr val="002060"/>
                </a:solidFill>
                <a:latin typeface="Times New Roman" panose="02020603050405020304" pitchFamily="18" charset="0"/>
                <a:cs typeface="Times New Roman" panose="02020603050405020304" pitchFamily="18" charset="0"/>
              </a:rPr>
              <a:t> We have no choice but to win.  除了胜利，我们已经无路可走。</a:t>
            </a:r>
            <a:endParaRPr lang="zh-CN" altLang="en-US" sz="2400" b="1">
              <a:solidFill>
                <a:srgbClr val="002060"/>
              </a:solidFill>
              <a:latin typeface="Times New Roman" panose="02020603050405020304" pitchFamily="18" charset="0"/>
              <a:cs typeface="Times New Roman" panose="02020603050405020304" pitchFamily="18" charset="0"/>
            </a:endParaRPr>
          </a:p>
          <a:p>
            <a:pPr marL="342900" indent="-342900" algn="l" fontAlgn="auto">
              <a:lnSpc>
                <a:spcPts val="2580"/>
              </a:lnSpc>
              <a:buFont typeface="Wingdings" panose="05000000000000000000" charset="0"/>
              <a:buChar char="Ø"/>
            </a:pPr>
            <a:r>
              <a:rPr lang="zh-CN" altLang="en-US" sz="2400" b="1">
                <a:solidFill>
                  <a:srgbClr val="002060"/>
                </a:solidFill>
                <a:latin typeface="Times New Roman" panose="02020603050405020304" pitchFamily="18" charset="0"/>
                <a:cs typeface="Times New Roman" panose="02020603050405020304" pitchFamily="18" charset="0"/>
              </a:rPr>
              <a:t>If you are determined enough, the whole world will either get out of your way or help you get there. 如果你有足够的决心和毅力，世界要么给你让路，要么帮你到达那里。</a:t>
            </a:r>
            <a:endParaRPr lang="zh-CN" altLang="en-US" sz="24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nvPicPr>
        <p:blipFill>
          <a:blip r:embed="rId3"/>
          <a:stretch>
            <a:fillRect/>
          </a:stretch>
        </p:blipFill>
        <p:spPr>
          <a:xfrm>
            <a:off x="742950" y="716915"/>
            <a:ext cx="10942955" cy="5941060"/>
          </a:xfrm>
          <a:prstGeom prst="rect">
            <a:avLst/>
          </a:prstGeom>
        </p:spPr>
      </p:pic>
      <p:sp>
        <p:nvSpPr>
          <p:cNvPr id="3" name="文本框 2"/>
          <p:cNvSpPr txBox="1"/>
          <p:nvPr/>
        </p:nvSpPr>
        <p:spPr>
          <a:xfrm>
            <a:off x="742950" y="4954270"/>
            <a:ext cx="10943590" cy="1568450"/>
          </a:xfrm>
          <a:prstGeom prst="rect">
            <a:avLst/>
          </a:prstGeom>
          <a:solidFill>
            <a:schemeClr val="tx1">
              <a:alpha val="42000"/>
            </a:schemeClr>
          </a:solidFill>
        </p:spPr>
        <p:txBody>
          <a:bodyPr wrap="square" rtlCol="0" anchor="t">
            <a:spAutoFit/>
          </a:bodyPr>
          <a:p>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星巴克创始人霍华德·舒尔茨的一篇演讲，他出身于来自纽约贫民区的犹太人家庭。受美国梦的感召以及创业精神的影响，他从小志向远大，贫民窟没有限制住他的眼界和梦想。正如他所说：任何人，只要敢于梦想，去和优秀的人多接触，谦虚学习，和别人分享成功经验，再加上一点好运气，就能做成任何事情。</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191000" cy="5667375"/>
          </a:xfrm>
          <a:prstGeom prst="rect">
            <a:avLst/>
          </a:prstGeom>
        </p:spPr>
      </p:pic>
      <p:sp>
        <p:nvSpPr>
          <p:cNvPr id="5" name="文本框 4"/>
          <p:cNvSpPr txBox="1"/>
          <p:nvPr/>
        </p:nvSpPr>
        <p:spPr>
          <a:xfrm>
            <a:off x="320040"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28185" y="558165"/>
            <a:ext cx="7511415" cy="5939155"/>
          </a:xfrm>
          <a:prstGeom prst="rect">
            <a:avLst/>
          </a:prstGeom>
          <a:noFill/>
        </p:spPr>
        <p:txBody>
          <a:bodyPr wrap="square" rtlCol="0" anchor="t">
            <a:spAutoFit/>
          </a:bodyPr>
          <a:p>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I feel so strongly that the reason I'm here is I dreamed big dreams. I dream the kind of dreams that other people said would not be possible. I'm also a living proof. This isn't a Hollywood movie. I come literally from the other side of the tracks.</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我有种强烈的感觉，我能来到这里，是因为，我的志向很远大。我的梦想，是那种别人都说不可能实现的梦想。我自己，也是一个活生生的例子。这不是什么好莱坞大片的情节，但我真的是个出身贫寒的人。</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living proof  活生生的证据</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Hollywood [ˈhɒliwʊd] 好莱坞；</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literally /ˈlɪtərəli/ adv. 确实地；真地</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the other side of the tracks</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indent="0">
              <a:buFont typeface="Wingdings" panose="05000000000000000000" charset="0"/>
              <a:buNone/>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当前所处状态的对立面（文中指贫寒）</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I feel </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strongly </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that</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结果状语从句</a:t>
            </a:r>
            <a:r>
              <a:rPr lang="zh-CN" altLang="en-US" sz="2000" b="1" i="1" baseline="-250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the reason</a:t>
            </a:r>
            <a:r>
              <a:rPr lang="zh-CN" altLang="en-US" sz="2000" b="1" i="1" u="sng">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i="1" u="sng">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(why)</a:t>
            </a:r>
            <a:r>
              <a:rPr lang="zh-CN" altLang="en-US" sz="2000" b="1" i="1" u="sng">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I'm here</a:t>
            </a:r>
            <a:r>
              <a:rPr lang="zh-CN" altLang="en-US" sz="2000" b="1" i="1" u="sng" baseline="-250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定语从句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is </a:t>
            </a:r>
            <a:r>
              <a:rPr lang="en-US" altLang="zh-CN" sz="2000" b="1" i="1" u="sng">
                <a:solidFill>
                  <a:schemeClr val="accent4">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(that)</a:t>
            </a:r>
            <a:r>
              <a:rPr lang="zh-CN" altLang="en-US" sz="2000" b="1" i="1" u="sng">
                <a:solidFill>
                  <a:schemeClr val="accent4">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I dreamed big dreams</a:t>
            </a:r>
            <a:r>
              <a:rPr lang="zh-CN" altLang="en-US" sz="2000" b="1" i="1" u="sng" baseline="-25000">
                <a:solidFill>
                  <a:schemeClr val="accent4">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表语从句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191000" cy="5667375"/>
          </a:xfrm>
          <a:prstGeom prst="rect">
            <a:avLst/>
          </a:prstGeom>
        </p:spPr>
      </p:pic>
      <p:sp>
        <p:nvSpPr>
          <p:cNvPr id="5" name="文本框 4"/>
          <p:cNvSpPr txBox="1"/>
          <p:nvPr/>
        </p:nvSpPr>
        <p:spPr>
          <a:xfrm>
            <a:off x="320040"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28185" y="374015"/>
            <a:ext cx="7511415" cy="4523105"/>
          </a:xfrm>
          <a:prstGeom prst="rect">
            <a:avLst/>
          </a:prstGeom>
          <a:noFill/>
        </p:spPr>
        <p:txBody>
          <a:bodyPr wrap="square" rtlCol="0" anchor="t">
            <a:spAutoFit/>
          </a:bodyPr>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If you saw where I grew up, and we took a picture of it, the neighborhood, the setting, you say it's not, it's impossible that someone could come from there and get here.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如果你看到我成长的地方，给这个地方拍个照，包括邻居，环境，你肯定会说，从那个地方走出来的人，肯定不可能站在现在这里。</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40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b="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sym typeface="+mn-ea"/>
              </a:rPr>
              <a:t>But it is possible. And not to sound too trite. It's possible because we still live in a country where the entrepreneurial spirit is so alive and so well. </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mn-ea"/>
              </a:rPr>
              <a:t> 但是，这是有可能实现的。说得简单点，就是因为，在这个国家，人们很有创业精神。</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97730" y="4897120"/>
            <a:ext cx="7172325" cy="1630045"/>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took a picture of   给……拍照片</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trite [traɪt]  陈腐的；平庸的；</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entrepreneurial spirit  企业家精神 /ˌɒntrəprəˈnɜːriəl/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we still live in a country</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where the entrepreneurial spirit is so alive and so well</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定语从句</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05" y="2774315"/>
            <a:ext cx="12098655" cy="395287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120" y="528955"/>
            <a:ext cx="10074910" cy="495998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835" y="5340350"/>
            <a:ext cx="10342880" cy="110426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556" y="4910403"/>
            <a:ext cx="2495550" cy="62865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6999" y="3616890"/>
            <a:ext cx="1438605" cy="187199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533" y="2989174"/>
            <a:ext cx="2008010" cy="264027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5732" y="3986780"/>
            <a:ext cx="4743932" cy="110191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30136" y="6011487"/>
            <a:ext cx="1371600" cy="923925"/>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0205" y="939800"/>
            <a:ext cx="7731760" cy="967105"/>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3625" y="642917"/>
            <a:ext cx="1781175" cy="1562100"/>
          </a:xfrm>
          <a:prstGeom prst="rect">
            <a:avLst/>
          </a:prstGeom>
        </p:spPr>
      </p:pic>
      <p:sp>
        <p:nvSpPr>
          <p:cNvPr id="15" name="文本框 14"/>
          <p:cNvSpPr txBox="1"/>
          <p:nvPr/>
        </p:nvSpPr>
        <p:spPr>
          <a:xfrm>
            <a:off x="3096895" y="1568450"/>
            <a:ext cx="7647940" cy="3476625"/>
          </a:xfrm>
          <a:prstGeom prst="rect">
            <a:avLst/>
          </a:prstGeom>
          <a:noFill/>
        </p:spPr>
        <p:txBody>
          <a:bodyPr wrap="square" rtlCol="0">
            <a:spAutoFit/>
          </a:bodyPr>
          <a:lstStyle/>
          <a:p>
            <a:pPr algn="l"/>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Dream It Possible  </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梦想成真</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r>
              <a:rPr 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r>
              <a:rPr 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浙江省常山一中    吴俊峰  制作</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1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2" name="文本框 1"/>
          <p:cNvSpPr txBox="1"/>
          <p:nvPr/>
        </p:nvSpPr>
        <p:spPr>
          <a:xfrm>
            <a:off x="368300" y="69215"/>
            <a:ext cx="347091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 溯恩励志英语歌曲</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p:cNvPicPr>
            <a:picLocks noChangeAspect="1"/>
          </p:cNvPicPr>
          <p:nvPr/>
        </p:nvPicPr>
        <p:blipFill rotWithShape="1">
          <a:blip r:embed="rId13"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grpSp>
        <p:nvGrpSpPr>
          <p:cNvPr id="3" name="组合 2"/>
          <p:cNvGrpSpPr/>
          <p:nvPr/>
        </p:nvGrpSpPr>
        <p:grpSpPr>
          <a:xfrm>
            <a:off x="2994660" y="6921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191000" cy="5667375"/>
          </a:xfrm>
          <a:prstGeom prst="rect">
            <a:avLst/>
          </a:prstGeom>
        </p:spPr>
      </p:pic>
      <p:sp>
        <p:nvSpPr>
          <p:cNvPr id="5" name="文本框 4"/>
          <p:cNvSpPr txBox="1"/>
          <p:nvPr/>
        </p:nvSpPr>
        <p:spPr>
          <a:xfrm>
            <a:off x="320040"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28185" y="807720"/>
            <a:ext cx="7511415" cy="290512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And anyone in this country, if you dream big and surround yourself with great people, and leave your ego at the door, and share a success with others, and have a little luck along the way, you can do anything.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在这个国家，任何人，只要敢于梦想，去和优秀的人多接触，谦虚学习，和别人分享成功经验，再加上一点好运气，就能做成任何事情。</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43120" y="3839845"/>
            <a:ext cx="7172325" cy="101473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ego /ˈiːɡəʊ/ n. 自我；自负；自我意识</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leave your ego at the door   不要太自负</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entrepreneurial spirit  企业家精神</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3952240" cy="5667375"/>
          </a:xfrm>
          <a:prstGeom prst="rect">
            <a:avLst/>
          </a:prstGeom>
        </p:spPr>
      </p:pic>
      <p:sp>
        <p:nvSpPr>
          <p:cNvPr id="5" name="文本框 4"/>
          <p:cNvSpPr txBox="1"/>
          <p:nvPr/>
        </p:nvSpPr>
        <p:spPr>
          <a:xfrm>
            <a:off x="243205"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68775" y="399415"/>
            <a:ext cx="7784465" cy="438213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But there will be people along the way, and I remember this, who will say to you, you know, you're dreaming too big. It's not possible. Those things just can't happen. Don't allow any one, friend, family, acquaintances, teacher, whoever it is, don't allow anyone to tell you that what you are dreaming for yourself and your family is not possible.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但是，就像我记忆中那样，在你人生的道路上，有些人会告诉你，你的梦想太大了，你不可能实现它，这些好事根本就是不可能发生的。请你不要让任何人，无论是朋友，家人，熟人，还是老师，去评判你和你家人的梦想。</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558030" y="4781550"/>
            <a:ext cx="7172325" cy="132207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acquaintance  /əˈkweɪntəns/ n. 熟人；相识</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whoever it is</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让步状语从句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don't allow anyone to tell you that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what you are dreaming for yourself and your family</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主语从句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is not possible</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323715" cy="5667375"/>
          </a:xfrm>
          <a:prstGeom prst="rect">
            <a:avLst/>
          </a:prstGeom>
        </p:spPr>
      </p:pic>
      <p:sp>
        <p:nvSpPr>
          <p:cNvPr id="5" name="文本框 4"/>
          <p:cNvSpPr txBox="1"/>
          <p:nvPr/>
        </p:nvSpPr>
        <p:spPr>
          <a:xfrm>
            <a:off x="386080" y="954405"/>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39615" y="399415"/>
            <a:ext cx="7452360" cy="475170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It is possible. Don't be one of those people 20 years from now are going to be walking around a nine-to-five job, miserable and angry and bitter, because you let your dreams get away from you, because you did not believe stronger, enough strongly enough, in yourself and what was possible. Don't allow that to happen. This is an unbelievable time.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你的梦想，是可能实现的。有些人放弃了梦想，信念不够坚定，不相信自己能实现梦想。而在20年之后，他们仍然在做一份无聊的工作，朝九晚五，可怜兮兮，心中满是愤怒和痛苦。你不要成为这样的人，不要让这样的事情发生。我们这个时代，是一个美好的时代。</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79950" y="5271770"/>
            <a:ext cx="7172325" cy="101473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get away from   避免，摆脱；逃离</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believe </a:t>
            </a:r>
            <a:r>
              <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rPr>
              <a:t>in  信仰；信任</a:t>
            </a:r>
            <a:endPar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rPr>
              <a:t>unbelievable /ˌʌnbɪˈliːvəbl/ adj. 难以置信的；</a:t>
            </a:r>
            <a:endPar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281805" cy="5667375"/>
          </a:xfrm>
          <a:prstGeom prst="rect">
            <a:avLst/>
          </a:prstGeom>
        </p:spPr>
      </p:pic>
      <p:sp>
        <p:nvSpPr>
          <p:cNvPr id="5" name="文本框 4"/>
          <p:cNvSpPr txBox="1"/>
          <p:nvPr/>
        </p:nvSpPr>
        <p:spPr>
          <a:xfrm>
            <a:off x="365125"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658360" y="429260"/>
            <a:ext cx="7279640" cy="216598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And I can't encourage you enough to continue to think that things are possible and that your dreams can come true.</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我要鼓励你，要相信一切皆有可能，你的梦想也可以实现！</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819650" y="2595245"/>
            <a:ext cx="7172325" cy="378460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can't</a:t>
            </a:r>
            <a:r>
              <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enough“再……也不为过”的表达</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You</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can never </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be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careful enough</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too careful </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in the street.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buFont typeface="Wingdings" panose="05000000000000000000" charset="0"/>
              <a:buNone/>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在街上你越小心越好</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We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cannot</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emphasize the importance of protecting our eyes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too much</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我们再强调保护眼睛的重要性也不为过。</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I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can never</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appreciate his kindness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enough</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buFont typeface="Wingdings" panose="05000000000000000000" charset="0"/>
              <a:buNone/>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我万分感激他的好意。</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6" name="图片 5"/>
          <p:cNvPicPr>
            <a:picLocks noChangeAspect="1"/>
          </p:cNvPicPr>
          <p:nvPr/>
        </p:nvPicPr>
        <p:blipFill>
          <a:blip r:embed="rId4"/>
          <a:stretch>
            <a:fillRect/>
          </a:stretch>
        </p:blipFill>
        <p:spPr>
          <a:xfrm>
            <a:off x="5340985" y="3024505"/>
            <a:ext cx="5317490" cy="1381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631888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Don't let anyone steal your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243205" y="572770"/>
            <a:ext cx="11630025" cy="6041390"/>
          </a:xfrm>
          <a:prstGeom prst="rect">
            <a:avLst/>
          </a:prstGeom>
          <a:noFill/>
        </p:spPr>
        <p:txBody>
          <a:bodyPr wrap="square" rtlCol="0" anchor="t">
            <a:spAutoFit/>
          </a:bodyPr>
          <a:p>
            <a:pPr fontAlgn="auto">
              <a:lnSpc>
                <a:spcPts val="2200"/>
              </a:lnSpc>
            </a:pPr>
            <a:r>
              <a:rPr lang="en-US" altLang="zh-CN" sz="2000" b="1">
                <a:latin typeface="Times New Roman" panose="02020603050405020304" pitchFamily="18" charset="0"/>
                <a:cs typeface="Times New Roman" panose="02020603050405020304" pitchFamily="18" charset="0"/>
              </a:rPr>
              <a:t>    </a:t>
            </a:r>
            <a:r>
              <a:rPr lang="zh-CN" altLang="en-US" sz="2000" b="1" u="sng">
                <a:latin typeface="Times New Roman" panose="02020603050405020304" pitchFamily="18" charset="0"/>
                <a:cs typeface="Times New Roman" panose="02020603050405020304" pitchFamily="18" charset="0"/>
              </a:rPr>
              <a:t>Monty</a:t>
            </a:r>
            <a:r>
              <a:rPr lang="zh-CN" altLang="en-US" sz="2000" b="1">
                <a:latin typeface="Times New Roman" panose="02020603050405020304" pitchFamily="18" charset="0"/>
                <a:cs typeface="Times New Roman" panose="02020603050405020304" pitchFamily="18" charset="0"/>
              </a:rPr>
              <a:t> Roberts owns a horse </a:t>
            </a:r>
            <a:r>
              <a:rPr lang="zh-CN" altLang="en-US" sz="2000" b="1" u="sng">
                <a:latin typeface="Times New Roman" panose="02020603050405020304" pitchFamily="18" charset="0"/>
                <a:cs typeface="Times New Roman" panose="02020603050405020304" pitchFamily="18" charset="0"/>
              </a:rPr>
              <a:t>ranch</a:t>
            </a:r>
            <a:r>
              <a:rPr lang="zh-CN" altLang="en-US" b="1">
                <a:latin typeface="Times New Roman" panose="02020603050405020304" pitchFamily="18" charset="0"/>
                <a:cs typeface="Times New Roman" panose="02020603050405020304" pitchFamily="18" charset="0"/>
              </a:rPr>
              <a:t>(大牧场)</a:t>
            </a:r>
            <a:r>
              <a:rPr lang="zh-CN" altLang="en-US" sz="2000" b="1">
                <a:latin typeface="Times New Roman" panose="02020603050405020304" pitchFamily="18" charset="0"/>
                <a:cs typeface="Times New Roman" panose="02020603050405020304" pitchFamily="18" charset="0"/>
              </a:rPr>
              <a:t> in San Francisco. He is willing to help the young who want to </a:t>
            </a:r>
            <a:r>
              <a:rPr lang="zh-CN" altLang="en-US" sz="2000" b="1" u="sng">
                <a:latin typeface="Times New Roman" panose="02020603050405020304" pitchFamily="18" charset="0"/>
                <a:cs typeface="Times New Roman" panose="02020603050405020304" pitchFamily="18" charset="0"/>
              </a:rPr>
              <a:t>pursue</a:t>
            </a:r>
            <a:r>
              <a:rPr lang="zh-CN" altLang="en-US" sz="2000" b="1">
                <a:latin typeface="Times New Roman" panose="02020603050405020304" pitchFamily="18" charset="0"/>
                <a:cs typeface="Times New Roman" panose="02020603050405020304" pitchFamily="18" charset="0"/>
              </a:rPr>
              <a:t> their </a:t>
            </a:r>
            <a:r>
              <a:rPr lang="zh-CN" altLang="en-US" sz="2000" b="1" u="sng">
                <a:latin typeface="Times New Roman" panose="02020603050405020304" pitchFamily="18" charset="0"/>
                <a:cs typeface="Times New Roman" panose="02020603050405020304" pitchFamily="18" charset="0"/>
              </a:rPr>
              <a:t>dreams</a:t>
            </a:r>
            <a:r>
              <a:rPr lang="zh-CN" altLang="en-US" sz="2000" b="1">
                <a:latin typeface="Times New Roman" panose="02020603050405020304" pitchFamily="18" charset="0"/>
                <a:cs typeface="Times New Roman" panose="02020603050405020304" pitchFamily="18" charset="0"/>
              </a:rPr>
              <a:t>. We are always curious about the reason behind and one day he told us his story.</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When Monty was young, he was the son of an itinerant</a:t>
            </a:r>
            <a:r>
              <a:rPr lang="zh-CN" altLang="en-US" sz="1800" b="1">
                <a:latin typeface="Times New Roman" panose="02020603050405020304" pitchFamily="18" charset="0"/>
                <a:cs typeface="Times New Roman" panose="02020603050405020304" pitchFamily="18" charset="0"/>
              </a:rPr>
              <a:t> (游荡的) </a:t>
            </a:r>
            <a:r>
              <a:rPr lang="zh-CN" altLang="en-US" sz="2000" b="1">
                <a:latin typeface="Times New Roman" panose="02020603050405020304" pitchFamily="18" charset="0"/>
                <a:cs typeface="Times New Roman" panose="02020603050405020304" pitchFamily="18" charset="0"/>
              </a:rPr>
              <a:t>horse trainer who would go from stable to stable, race track to race track, farm to farm and ranch to ranch, training horses. As a result, his high school career was </a:t>
            </a:r>
            <a:r>
              <a:rPr lang="zh-CN" altLang="en-US" sz="2000" b="1" u="sng">
                <a:latin typeface="Times New Roman" panose="02020603050405020304" pitchFamily="18" charset="0"/>
                <a:cs typeface="Times New Roman" panose="02020603050405020304" pitchFamily="18" charset="0"/>
              </a:rPr>
              <a:t>continually</a:t>
            </a:r>
            <a:r>
              <a:rPr lang="zh-CN" altLang="en-US" sz="2000" b="1">
                <a:latin typeface="Times New Roman" panose="02020603050405020304" pitchFamily="18" charset="0"/>
                <a:cs typeface="Times New Roman" panose="02020603050405020304" pitchFamily="18" charset="0"/>
              </a:rPr>
              <a:t> interrupted. When he was a senior, he was asked to write a </a:t>
            </a:r>
            <a:r>
              <a:rPr lang="zh-CN" altLang="en-US" sz="2000" b="1" u="sng">
                <a:latin typeface="Times New Roman" panose="02020603050405020304" pitchFamily="18" charset="0"/>
                <a:cs typeface="Times New Roman" panose="02020603050405020304" pitchFamily="18" charset="0"/>
              </a:rPr>
              <a:t>paper</a:t>
            </a:r>
            <a:r>
              <a:rPr lang="zh-CN" altLang="en-US" sz="2000" b="1">
                <a:latin typeface="Times New Roman" panose="02020603050405020304" pitchFamily="18" charset="0"/>
                <a:cs typeface="Times New Roman" panose="02020603050405020304" pitchFamily="18" charset="0"/>
              </a:rPr>
              <a:t> about what he wanted to be and do when he grew up. .</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That night he wrote a seven-page paper describing his goal of owning a horse ranch someday. He wrote about his dream in great </a:t>
            </a:r>
            <a:r>
              <a:rPr lang="zh-CN" altLang="en-US" sz="2000" b="1" u="sng">
                <a:latin typeface="Times New Roman" panose="02020603050405020304" pitchFamily="18" charset="0"/>
                <a:cs typeface="Times New Roman" panose="02020603050405020304" pitchFamily="18" charset="0"/>
              </a:rPr>
              <a:t>detail</a:t>
            </a:r>
            <a:r>
              <a:rPr lang="zh-CN" altLang="en-US" sz="2000" b="1">
                <a:latin typeface="Times New Roman" panose="02020603050405020304" pitchFamily="18" charset="0"/>
                <a:cs typeface="Times New Roman" panose="02020603050405020304" pitchFamily="18" charset="0"/>
              </a:rPr>
              <a:t> and he even drew a diagram of a 200-acre ranch, showing the location of all the buildings, the stables and the track. Then he drew a detailed floor plan for a 4,000-square-foot house that would sit on a 200-acre dream ranch.</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He put a great deal of his heart into the project and the next day he handed it in to the </a:t>
            </a:r>
            <a:r>
              <a:rPr lang="zh-CN" altLang="en-US" sz="2000" b="1" u="sng">
                <a:latin typeface="Times New Roman" panose="02020603050405020304" pitchFamily="18" charset="0"/>
                <a:cs typeface="Times New Roman" panose="02020603050405020304" pitchFamily="18" charset="0"/>
              </a:rPr>
              <a:t>teacher</a:t>
            </a:r>
            <a:r>
              <a:rPr lang="zh-CN" altLang="en-US" sz="2000" b="1">
                <a:latin typeface="Times New Roman" panose="02020603050405020304" pitchFamily="18" charset="0"/>
                <a:cs typeface="Times New Roman" panose="02020603050405020304" pitchFamily="18" charset="0"/>
              </a:rPr>
              <a:t>. Two days later he received his paper back. On the front was a large red F with a</a:t>
            </a:r>
            <a:r>
              <a:rPr lang="zh-CN" altLang="en-US" sz="2000" b="1" u="sng">
                <a:latin typeface="Times New Roman" panose="02020603050405020304" pitchFamily="18" charset="0"/>
                <a:cs typeface="Times New Roman" panose="02020603050405020304" pitchFamily="18" charset="0"/>
              </a:rPr>
              <a:t> note</a:t>
            </a:r>
            <a:r>
              <a:rPr lang="zh-CN" altLang="en-US" sz="2000" b="1">
                <a:latin typeface="Times New Roman" panose="02020603050405020304" pitchFamily="18" charset="0"/>
                <a:cs typeface="Times New Roman" panose="02020603050405020304" pitchFamily="18" charset="0"/>
              </a:rPr>
              <a:t> that read,“See me after class."</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The boy with the dream went to see. the teacher after class and asked, "Why did I receive an F?”</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The teacher said,“This is an unrealistic dream for a young boy like you. You have no money. You come</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from an itinerant family. You have no </a:t>
            </a:r>
            <a:r>
              <a:rPr lang="zh-CN" altLang="en-US" sz="2000" b="1" u="sng">
                <a:latin typeface="Times New Roman" panose="02020603050405020304" pitchFamily="18" charset="0"/>
                <a:cs typeface="Times New Roman" panose="02020603050405020304" pitchFamily="18" charset="0"/>
              </a:rPr>
              <a:t>resources</a:t>
            </a:r>
            <a:r>
              <a:rPr lang="zh-CN" altLang="en-US" sz="2000" b="1">
                <a:latin typeface="Times New Roman" panose="02020603050405020304" pitchFamily="18" charset="0"/>
                <a:cs typeface="Times New Roman" panose="02020603050405020304" pitchFamily="18" charset="0"/>
              </a:rPr>
              <a:t>. Owning a horse ranch requires a lot of money. You have to buy the land. You have to pay for the original breeding stock and later you'll have to pay large stud (马群) fees. There's no way you could ever do it." Then the teacher added, '1f you rewrit</a:t>
            </a:r>
            <a:r>
              <a:rPr lang="en-US" altLang="zh-CN" sz="2000" b="1">
                <a:latin typeface="Times New Roman" panose="02020603050405020304" pitchFamily="18" charset="0"/>
                <a:cs typeface="Times New Roman" panose="02020603050405020304" pitchFamily="18" charset="0"/>
              </a:rPr>
              <a:t>e this </a:t>
            </a:r>
            <a:r>
              <a:rPr lang="zh-CN" altLang="en-US" sz="2000" b="1">
                <a:latin typeface="Times New Roman" panose="02020603050405020304" pitchFamily="18" charset="0"/>
                <a:cs typeface="Times New Roman" panose="02020603050405020304" pitchFamily="18" charset="0"/>
              </a:rPr>
              <a:t>realistic goal, I will reconsider your grade."</a:t>
            </a:r>
            <a:endParaRPr lang="zh-CN" altLang="en-US" sz="2000" b="1">
              <a:latin typeface="Times New Roman" panose="02020603050405020304" pitchFamily="18" charset="0"/>
              <a:cs typeface="Times New Roman" panose="02020603050405020304" pitchFamily="18" charset="0"/>
            </a:endParaRPr>
          </a:p>
          <a:p>
            <a:pPr fontAlgn="auto">
              <a:lnSpc>
                <a:spcPts val="2300"/>
              </a:lnSpc>
            </a:pPr>
            <a:r>
              <a:rPr lang="zh-CN" altLang="en-US" sz="2000" b="1">
                <a:latin typeface="Times New Roman" panose="02020603050405020304" pitchFamily="18" charset="0"/>
                <a:cs typeface="Times New Roman" panose="02020603050405020304" pitchFamily="18" charset="0"/>
              </a:rPr>
              <a:t>     </a:t>
            </a:r>
            <a:r>
              <a:rPr lang="zh-CN" altLang="en-US" sz="2000" b="1" i="1">
                <a:latin typeface="Times New Roman" panose="02020603050405020304" pitchFamily="18" charset="0"/>
                <a:cs typeface="Times New Roman" panose="02020603050405020304" pitchFamily="18" charset="0"/>
              </a:rPr>
              <a:t> </a:t>
            </a:r>
            <a:r>
              <a:rPr lang="zh-CN" altLang="en-US" sz="2000" b="1" i="1">
                <a:solidFill>
                  <a:srgbClr val="002060"/>
                </a:solidFill>
                <a:latin typeface="Times New Roman" panose="02020603050405020304" pitchFamily="18" charset="0"/>
                <a:cs typeface="Times New Roman" panose="02020603050405020304" pitchFamily="18" charset="0"/>
              </a:rPr>
              <a:t>The boy went home and thought about it long and hard.</a:t>
            </a:r>
            <a:r>
              <a:rPr lang="zh-CN" altLang="en-US" sz="2000" b="1" i="1" u="sng">
                <a:solidFill>
                  <a:srgbClr val="002060"/>
                </a:solidFill>
                <a:latin typeface="Times New Roman" panose="02020603050405020304" pitchFamily="18" charset="0"/>
                <a:cs typeface="Times New Roman" panose="02020603050405020304" pitchFamily="18" charset="0"/>
              </a:rPr>
              <a:t>    </a:t>
            </a:r>
            <a:r>
              <a:rPr lang="zh-CN" altLang="en-US" sz="2000" b="1" u="sng">
                <a:solidFill>
                  <a:srgbClr val="002060"/>
                </a:solidFill>
                <a:latin typeface="Times New Roman" panose="02020603050405020304" pitchFamily="18" charset="0"/>
                <a:cs typeface="Times New Roman" panose="02020603050405020304" pitchFamily="18" charset="0"/>
              </a:rPr>
              <a:t>                                                                            </a:t>
            </a:r>
            <a:r>
              <a:rPr lang="zh-CN" altLang="en-US" sz="2000" b="1">
                <a:noFill/>
                <a:latin typeface="Times New Roman" panose="02020603050405020304" pitchFamily="18" charset="0"/>
                <a:cs typeface="Times New Roman" panose="02020603050405020304" pitchFamily="18" charset="0"/>
              </a:rPr>
              <a:t> </a:t>
            </a:r>
            <a:r>
              <a:rPr lang="en-US" altLang="zh-CN" sz="2000" b="1">
                <a:noFill/>
                <a:latin typeface="Times New Roman" panose="02020603050405020304" pitchFamily="18" charset="0"/>
                <a:cs typeface="Times New Roman" panose="02020603050405020304" pitchFamily="18" charset="0"/>
              </a:rPr>
              <a:t>.</a:t>
            </a:r>
            <a:endParaRPr lang="en-US" altLang="zh-CN" sz="2000" b="1">
              <a:noFill/>
              <a:latin typeface="Times New Roman" panose="02020603050405020304" pitchFamily="18" charset="0"/>
              <a:cs typeface="Times New Roman" panose="02020603050405020304" pitchFamily="18" charset="0"/>
            </a:endParaRPr>
          </a:p>
          <a:p>
            <a:pPr fontAlgn="auto">
              <a:lnSpc>
                <a:spcPts val="2300"/>
              </a:lnSpc>
            </a:pPr>
            <a:r>
              <a:rPr lang="en-US" altLang="zh-CN" sz="2000" b="1">
                <a:solidFill>
                  <a:srgbClr val="002060"/>
                </a:solidFill>
                <a:latin typeface="Times New Roman" panose="02020603050405020304" pitchFamily="18" charset="0"/>
                <a:cs typeface="Times New Roman" panose="02020603050405020304" pitchFamily="18" charset="0"/>
              </a:rPr>
              <a:t>      </a:t>
            </a:r>
            <a:r>
              <a:rPr lang="en-US" altLang="zh-CN" sz="2000" b="1" i="1">
                <a:solidFill>
                  <a:srgbClr val="002060"/>
                </a:solidFill>
                <a:latin typeface="Times New Roman" panose="02020603050405020304" pitchFamily="18" charset="0"/>
                <a:cs typeface="Times New Roman" panose="02020603050405020304" pitchFamily="18" charset="0"/>
              </a:rPr>
              <a:t>Twenty years later, the teacher brought 30 students to camp out on his ranch for a week.</a:t>
            </a:r>
            <a:r>
              <a:rPr lang="en-US" altLang="zh-CN" sz="2000" b="1" i="1" u="sng">
                <a:solidFill>
                  <a:srgbClr val="002060"/>
                </a:solidFill>
                <a:latin typeface="Times New Roman" panose="02020603050405020304" pitchFamily="18" charset="0"/>
                <a:cs typeface="Times New Roman" panose="02020603050405020304" pitchFamily="18" charset="0"/>
              </a:rPr>
              <a:t>                          </a:t>
            </a:r>
            <a:r>
              <a:rPr lang="en-US" altLang="zh-CN" sz="2000" b="1" i="1" u="sng">
                <a:noFill/>
                <a:latin typeface="Times New Roman" panose="02020603050405020304" pitchFamily="18" charset="0"/>
                <a:cs typeface="Times New Roman" panose="02020603050405020304" pitchFamily="18" charset="0"/>
              </a:rPr>
              <a:t>.</a:t>
            </a:r>
            <a:endParaRPr lang="en-US" altLang="zh-CN" sz="2000" b="1" i="1" u="sng">
              <a:noFill/>
              <a:latin typeface="Times New Roman" panose="02020603050405020304" pitchFamily="18" charset="0"/>
              <a:cs typeface="Times New Roman" panose="02020603050405020304" pitchFamily="18" charset="0"/>
            </a:endParaRPr>
          </a:p>
        </p:txBody>
      </p:sp>
      <p:sp>
        <p:nvSpPr>
          <p:cNvPr id="7" name="文本框 6"/>
          <p:cNvSpPr txBox="1"/>
          <p:nvPr/>
        </p:nvSpPr>
        <p:spPr>
          <a:xfrm>
            <a:off x="7947660" y="158115"/>
            <a:ext cx="4091940" cy="460375"/>
          </a:xfrm>
          <a:prstGeom prst="rect">
            <a:avLst/>
          </a:prstGeom>
          <a:noFill/>
        </p:spPr>
        <p:txBody>
          <a:bodyPr wrap="square" rtlCol="0" anchor="t">
            <a:spAutoFit/>
          </a:bodyPr>
          <a:p>
            <a:r>
              <a:rPr lang="zh-CN" altLang="en-US" sz="2400" b="1">
                <a:solidFill>
                  <a:srgbClr val="FFC000"/>
                </a:solidFill>
                <a:latin typeface="微软雅黑" panose="020B0503020204020204" pitchFamily="34" charset="-122"/>
                <a:ea typeface="微软雅黑" panose="020B0503020204020204" pitchFamily="34" charset="-122"/>
              </a:rPr>
              <a:t> </a:t>
            </a:r>
            <a:r>
              <a:rPr lang="en-US" altLang="zh-CN" sz="2000" b="1">
                <a:solidFill>
                  <a:srgbClr val="FFC000"/>
                </a:solidFill>
                <a:latin typeface="微软雅黑" panose="020B0503020204020204" pitchFamily="34" charset="-122"/>
                <a:ea typeface="微软雅黑" panose="020B0503020204020204" pitchFamily="34" charset="-122"/>
              </a:rPr>
              <a:t>——</a:t>
            </a:r>
            <a:r>
              <a:rPr lang="zh-CN" altLang="en-US" sz="2000" b="1">
                <a:solidFill>
                  <a:srgbClr val="FFC000"/>
                </a:solidFill>
                <a:latin typeface="微软雅黑" panose="020B0503020204020204" pitchFamily="34" charset="-122"/>
                <a:ea typeface="微软雅黑" panose="020B0503020204020204" pitchFamily="34" charset="-122"/>
              </a:rPr>
              <a:t>Continuation Writing</a:t>
            </a:r>
            <a:r>
              <a:rPr lang="en-US" altLang="zh-CN" sz="2000" b="1">
                <a:solidFill>
                  <a:srgbClr val="FFC000"/>
                </a:solidFill>
                <a:latin typeface="微软雅黑" panose="020B0503020204020204" pitchFamily="34" charset="-122"/>
                <a:ea typeface="微软雅黑" panose="020B0503020204020204" pitchFamily="34" charset="-122"/>
              </a:rPr>
              <a:t>——</a:t>
            </a:r>
            <a:endParaRPr lang="en-US" altLang="zh-CN" sz="2000" b="1">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647001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Don't let anyone steal your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243205" y="970915"/>
            <a:ext cx="11630025" cy="5262245"/>
          </a:xfrm>
          <a:prstGeom prst="rect">
            <a:avLst/>
          </a:prstGeom>
          <a:noFill/>
        </p:spPr>
        <p:txBody>
          <a:bodyPr wrap="square" rtlCol="0" anchor="t">
            <a:spAutoFit/>
          </a:bodyPr>
          <a:p>
            <a:r>
              <a:rPr lang="en-US" altLang="zh-CN" sz="2400" b="1">
                <a:latin typeface="Times New Roman" panose="02020603050405020304" pitchFamily="18" charset="0"/>
                <a:cs typeface="Times New Roman" panose="02020603050405020304" pitchFamily="18" charset="0"/>
              </a:rPr>
              <a:t>     </a:t>
            </a:r>
            <a:r>
              <a:rPr sz="2400" b="1" i="1">
                <a:solidFill>
                  <a:srgbClr val="002060"/>
                </a:solidFill>
                <a:latin typeface="Times New Roman" panose="02020603050405020304" pitchFamily="18" charset="0"/>
                <a:cs typeface="Times New Roman" panose="02020603050405020304" pitchFamily="18" charset="0"/>
              </a:rPr>
              <a:t>The boy went home and thought about it long and hard.</a:t>
            </a:r>
            <a:r>
              <a:rPr sz="2400" b="1">
                <a:latin typeface="Times New Roman" panose="02020603050405020304" pitchFamily="18" charset="0"/>
                <a:cs typeface="Times New Roman" panose="02020603050405020304" pitchFamily="18" charset="0"/>
              </a:rPr>
              <a:t> He asked his father what he should do. His father said,“Look, son, you have to make up your own mind on this. However, </a:t>
            </a:r>
            <a:r>
              <a:rPr lang="en-US" sz="2400" b="1">
                <a:latin typeface="Times New Roman" panose="02020603050405020304" pitchFamily="18" charset="0"/>
                <a:cs typeface="Times New Roman" panose="02020603050405020304" pitchFamily="18" charset="0"/>
              </a:rPr>
              <a:t>I</a:t>
            </a:r>
            <a:r>
              <a:rPr sz="2400" b="1">
                <a:latin typeface="Times New Roman" panose="02020603050405020304" pitchFamily="18" charset="0"/>
                <a:cs typeface="Times New Roman" panose="02020603050405020304" pitchFamily="18" charset="0"/>
              </a:rPr>
              <a:t> think it is a very important decision for you." Finally, after sitting with it for a week, the boy turned in the same </a:t>
            </a:r>
            <a:r>
              <a:rPr sz="2400" b="1" u="sng">
                <a:latin typeface="Times New Roman" panose="02020603050405020304" pitchFamily="18" charset="0"/>
                <a:cs typeface="Times New Roman" panose="02020603050405020304" pitchFamily="18" charset="0"/>
              </a:rPr>
              <a:t>paper</a:t>
            </a:r>
            <a:r>
              <a:rPr sz="2400" b="1">
                <a:latin typeface="Times New Roman" panose="02020603050405020304" pitchFamily="18" charset="0"/>
                <a:cs typeface="Times New Roman" panose="02020603050405020304" pitchFamily="18" charset="0"/>
              </a:rPr>
              <a:t>, making no changes at all. He stated,“You can keep the F and I'll keep my </a:t>
            </a:r>
            <a:r>
              <a:rPr sz="2400" b="1" u="sng">
                <a:latin typeface="Times New Roman" panose="02020603050405020304" pitchFamily="18" charset="0"/>
                <a:cs typeface="Times New Roman" panose="02020603050405020304" pitchFamily="18" charset="0"/>
              </a:rPr>
              <a:t>dream</a:t>
            </a:r>
            <a:r>
              <a:rPr sz="2400" b="1">
                <a:latin typeface="Times New Roman" panose="02020603050405020304" pitchFamily="18" charset="0"/>
                <a:cs typeface="Times New Roman" panose="02020603050405020304" pitchFamily="18" charset="0"/>
              </a:rPr>
              <a:t>." </a:t>
            </a:r>
            <a:r>
              <a:rPr sz="2400" b="1" u="sng">
                <a:latin typeface="Times New Roman" panose="02020603050405020304" pitchFamily="18" charset="0"/>
                <a:cs typeface="Times New Roman" panose="02020603050405020304" pitchFamily="18" charset="0"/>
              </a:rPr>
              <a:t>Monty </a:t>
            </a:r>
            <a:r>
              <a:rPr sz="2400" b="1">
                <a:latin typeface="Times New Roman" panose="02020603050405020304" pitchFamily="18" charset="0"/>
                <a:cs typeface="Times New Roman" panose="02020603050405020304" pitchFamily="18" charset="0"/>
              </a:rPr>
              <a:t>then turned to the assembled group and said,“I tell you this story because you are sitting in my 4,000-square-foot house in the middle of my 200-acre horse </a:t>
            </a:r>
            <a:r>
              <a:rPr sz="2400" b="1" u="sng">
                <a:latin typeface="Times New Roman" panose="02020603050405020304" pitchFamily="18" charset="0"/>
                <a:cs typeface="Times New Roman" panose="02020603050405020304" pitchFamily="18" charset="0"/>
              </a:rPr>
              <a:t>ranch</a:t>
            </a:r>
            <a:r>
              <a:rPr sz="2400" b="1">
                <a:latin typeface="Times New Roman" panose="02020603050405020304" pitchFamily="18" charset="0"/>
                <a:cs typeface="Times New Roman" panose="02020603050405020304" pitchFamily="18" charset="0"/>
              </a:rPr>
              <a:t>. I still have that school paper framed over the fireplace." He added.</a:t>
            </a:r>
            <a:endParaRPr sz="2400" b="1">
              <a:latin typeface="Times New Roman" panose="02020603050405020304" pitchFamily="18" charset="0"/>
              <a:cs typeface="Times New Roman" panose="02020603050405020304" pitchFamily="18" charset="0"/>
            </a:endParaRPr>
          </a:p>
          <a:p>
            <a:r>
              <a:rPr sz="2400" b="1">
                <a:latin typeface="Times New Roman" panose="02020603050405020304" pitchFamily="18" charset="0"/>
                <a:cs typeface="Times New Roman" panose="02020603050405020304" pitchFamily="18" charset="0"/>
              </a:rPr>
              <a:t>     </a:t>
            </a:r>
            <a:r>
              <a:rPr sz="2400" b="1" i="1">
                <a:solidFill>
                  <a:srgbClr val="002060"/>
                </a:solidFill>
                <a:latin typeface="Times New Roman" panose="02020603050405020304" pitchFamily="18" charset="0"/>
                <a:cs typeface="Times New Roman" panose="02020603050405020304" pitchFamily="18" charset="0"/>
              </a:rPr>
              <a:t>Twenty years later, the teacher brought 30 students to camp out on his ranch for a week.</a:t>
            </a:r>
            <a:r>
              <a:rPr sz="2400" b="1" i="1">
                <a:latin typeface="Times New Roman" panose="02020603050405020304" pitchFamily="18" charset="0"/>
                <a:cs typeface="Times New Roman" panose="02020603050405020304" pitchFamily="18" charset="0"/>
              </a:rPr>
              <a:t> </a:t>
            </a:r>
            <a:r>
              <a:rPr sz="2400" b="1">
                <a:latin typeface="Times New Roman" panose="02020603050405020304" pitchFamily="18" charset="0"/>
                <a:cs typeface="Times New Roman" panose="02020603050405020304" pitchFamily="18" charset="0"/>
              </a:rPr>
              <a:t>When the </a:t>
            </a:r>
            <a:r>
              <a:rPr sz="2400" b="1" u="sng">
                <a:latin typeface="Times New Roman" panose="02020603050405020304" pitchFamily="18" charset="0"/>
                <a:cs typeface="Times New Roman" panose="02020603050405020304" pitchFamily="18" charset="0"/>
              </a:rPr>
              <a:t>teacher</a:t>
            </a:r>
            <a:r>
              <a:rPr sz="2400" b="1">
                <a:latin typeface="Times New Roman" panose="02020603050405020304" pitchFamily="18" charset="0"/>
                <a:cs typeface="Times New Roman" panose="02020603050405020304" pitchFamily="18" charset="0"/>
              </a:rPr>
              <a:t> was leaving, he said, 'Look, Monty, I can tell you this now. When </a:t>
            </a:r>
            <a:r>
              <a:rPr lang="en-US" sz="2400" b="1">
                <a:latin typeface="Times New Roman" panose="02020603050405020304" pitchFamily="18" charset="0"/>
                <a:cs typeface="Times New Roman" panose="02020603050405020304" pitchFamily="18" charset="0"/>
              </a:rPr>
              <a:t>I</a:t>
            </a:r>
            <a:r>
              <a:rPr sz="2400" b="1">
                <a:latin typeface="Times New Roman" panose="02020603050405020304" pitchFamily="18" charset="0"/>
                <a:cs typeface="Times New Roman" panose="02020603050405020304" pitchFamily="18" charset="0"/>
              </a:rPr>
              <a:t> was your teacher, </a:t>
            </a:r>
            <a:r>
              <a:rPr lang="en-US" sz="2400" b="1">
                <a:latin typeface="Times New Roman" panose="02020603050405020304" pitchFamily="18" charset="0"/>
                <a:cs typeface="Times New Roman" panose="02020603050405020304" pitchFamily="18" charset="0"/>
              </a:rPr>
              <a:t>I </a:t>
            </a:r>
            <a:r>
              <a:rPr sz="2400" b="1">
                <a:latin typeface="Times New Roman" panose="02020603050405020304" pitchFamily="18" charset="0"/>
                <a:cs typeface="Times New Roman" panose="02020603050405020304" pitchFamily="18" charset="0"/>
              </a:rPr>
              <a:t>was something of a dream stealer. I'm awfully sorry. In fact, during those years </a:t>
            </a:r>
            <a:r>
              <a:rPr lang="en-US" sz="2400" b="1">
                <a:latin typeface="Times New Roman" panose="02020603050405020304" pitchFamily="18" charset="0"/>
                <a:cs typeface="Times New Roman" panose="02020603050405020304" pitchFamily="18" charset="0"/>
              </a:rPr>
              <a:t>I</a:t>
            </a:r>
            <a:r>
              <a:rPr sz="2400" b="1">
                <a:latin typeface="Times New Roman" panose="02020603050405020304" pitchFamily="18" charset="0"/>
                <a:cs typeface="Times New Roman" panose="02020603050405020304" pitchFamily="18" charset="0"/>
              </a:rPr>
              <a:t> stole a lot of kids' dreams. I'm really ashamed of myself. Fortunately you had enough courage and perseverance not to give up on yours. Don't let anyone steal your dreams. Follow your heart, no matter w</a:t>
            </a:r>
            <a:r>
              <a:rPr lang="en-US" sz="2400" b="1">
                <a:latin typeface="Times New Roman" panose="02020603050405020304" pitchFamily="18" charset="0"/>
                <a:cs typeface="Times New Roman" panose="02020603050405020304" pitchFamily="18" charset="0"/>
              </a:rPr>
              <a:t>h</a:t>
            </a:r>
            <a:r>
              <a:rPr sz="2400" b="1">
                <a:latin typeface="Times New Roman" panose="02020603050405020304" pitchFamily="18" charset="0"/>
                <a:cs typeface="Times New Roman" panose="02020603050405020304" pitchFamily="18" charset="0"/>
              </a:rPr>
              <a:t>at</a:t>
            </a:r>
            <a:r>
              <a:rPr lang="en-US"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7" name="文本框 6"/>
          <p:cNvSpPr txBox="1"/>
          <p:nvPr/>
        </p:nvSpPr>
        <p:spPr>
          <a:xfrm>
            <a:off x="7947660" y="158115"/>
            <a:ext cx="4091940" cy="460375"/>
          </a:xfrm>
          <a:prstGeom prst="rect">
            <a:avLst/>
          </a:prstGeom>
          <a:noFill/>
        </p:spPr>
        <p:txBody>
          <a:bodyPr wrap="square" rtlCol="0" anchor="t">
            <a:spAutoFit/>
          </a:bodyPr>
          <a:p>
            <a:r>
              <a:rPr lang="zh-CN" altLang="en-US" sz="2400" b="1">
                <a:solidFill>
                  <a:srgbClr val="FFC000"/>
                </a:solidFill>
                <a:latin typeface="微软雅黑" panose="020B0503020204020204" pitchFamily="34" charset="-122"/>
                <a:ea typeface="微软雅黑" panose="020B0503020204020204" pitchFamily="34" charset="-122"/>
              </a:rPr>
              <a:t> </a:t>
            </a:r>
            <a:r>
              <a:rPr lang="en-US" altLang="zh-CN" sz="2000" b="1">
                <a:solidFill>
                  <a:srgbClr val="FFC000"/>
                </a:solidFill>
                <a:latin typeface="微软雅黑" panose="020B0503020204020204" pitchFamily="34" charset="-122"/>
                <a:ea typeface="微软雅黑" panose="020B0503020204020204" pitchFamily="34" charset="-122"/>
              </a:rPr>
              <a:t>——</a:t>
            </a:r>
            <a:r>
              <a:rPr lang="zh-CN" altLang="en-US" sz="2000" b="1">
                <a:solidFill>
                  <a:srgbClr val="FFC000"/>
                </a:solidFill>
                <a:latin typeface="微软雅黑" panose="020B0503020204020204" pitchFamily="34" charset="-122"/>
                <a:ea typeface="微软雅黑" panose="020B0503020204020204" pitchFamily="34" charset="-122"/>
              </a:rPr>
              <a:t>Continuation Writing</a:t>
            </a:r>
            <a:r>
              <a:rPr lang="en-US" altLang="zh-CN" sz="2000" b="1">
                <a:solidFill>
                  <a:srgbClr val="FFC000"/>
                </a:solidFill>
                <a:latin typeface="微软雅黑" panose="020B0503020204020204" pitchFamily="34" charset="-122"/>
                <a:ea typeface="微软雅黑" panose="020B0503020204020204" pitchFamily="34" charset="-122"/>
              </a:rPr>
              <a:t>——</a:t>
            </a:r>
            <a:endParaRPr lang="en-US" altLang="zh-CN" sz="2000" b="1">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7145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sp>
        <p:nvSpPr>
          <p:cNvPr id="6" name="圆角矩形 5"/>
          <p:cNvSpPr/>
          <p:nvPr/>
        </p:nvSpPr>
        <p:spPr>
          <a:xfrm>
            <a:off x="411480" y="137795"/>
            <a:ext cx="11369040" cy="39452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sp>
        <p:nvSpPr>
          <p:cNvPr id="4" name="文本框 3"/>
          <p:cNvSpPr txBox="1"/>
          <p:nvPr/>
        </p:nvSpPr>
        <p:spPr>
          <a:xfrm>
            <a:off x="575945" y="443865"/>
            <a:ext cx="11040110" cy="3333115"/>
          </a:xfrm>
          <a:prstGeom prst="rect">
            <a:avLst/>
          </a:prstGeom>
          <a:noFill/>
        </p:spPr>
        <p:txBody>
          <a:bodyPr wrap="square" rtlCol="0">
            <a:spAutoFit/>
          </a:bodyPr>
          <a:p>
            <a:r>
              <a:rPr lang="zh-CN" altLang="en-US" sz="2800" b="1"/>
              <a:t>We all know that choice is more important than effort, but few of us know that effort is the most important choice.</a:t>
            </a:r>
            <a:endParaRPr lang="zh-CN" altLang="en-US" sz="2800" b="1"/>
          </a:p>
          <a:p>
            <a:pPr fontAlgn="auto">
              <a:lnSpc>
                <a:spcPts val="2560"/>
              </a:lnSpc>
            </a:pPr>
            <a:endParaRPr lang="zh-CN" altLang="en-US" sz="2800" b="1"/>
          </a:p>
          <a:p>
            <a:r>
              <a:rPr lang="zh-CN" altLang="en-US" sz="2800" b="1"/>
              <a:t>Nothing is impossible! Even the word itself says “I'm Possible”! </a:t>
            </a:r>
            <a:endParaRPr lang="zh-CN" altLang="en-US" sz="2800" b="1"/>
          </a:p>
          <a:p>
            <a:pPr fontAlgn="auto">
              <a:lnSpc>
                <a:spcPts val="2560"/>
              </a:lnSpc>
            </a:pPr>
            <a:endParaRPr lang="zh-CN" altLang="en-US" sz="2800" b="1"/>
          </a:p>
          <a:p>
            <a:r>
              <a:rPr lang="zh-CN" altLang="en-US" sz="2800" b="1"/>
              <a:t>Do not, for one repulse, give up the purpose that you resolved to effect.    </a:t>
            </a:r>
            <a:endParaRPr lang="zh-CN" altLang="en-US" sz="2800" b="1"/>
          </a:p>
          <a:p>
            <a:r>
              <a:rPr lang="zh-CN" altLang="en-US" sz="2800" b="1"/>
              <a:t>不要只因一次失败，就放弃你原来决心想达到的目的。——莎士比亚</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7145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55" y="5366385"/>
            <a:ext cx="12005945" cy="1580515"/>
          </a:xfrm>
          <a:prstGeom prst="rect">
            <a:avLst/>
          </a:prstGeom>
        </p:spPr>
      </p:pic>
      <p:sp>
        <p:nvSpPr>
          <p:cNvPr id="3" name="圆角矩形 2"/>
          <p:cNvSpPr/>
          <p:nvPr/>
        </p:nvSpPr>
        <p:spPr>
          <a:xfrm>
            <a:off x="7785100" y="5099685"/>
            <a:ext cx="3842385" cy="14414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7971790" y="6289040"/>
            <a:ext cx="3469005" cy="368300"/>
          </a:xfrm>
          <a:prstGeom prst="rect">
            <a:avLst/>
          </a:prstGeom>
          <a:noFill/>
        </p:spPr>
        <p:txBody>
          <a:bodyPr wrap="square">
            <a:spAutoFit/>
          </a:bodyPr>
          <a:p>
            <a:pPr algn="ctr">
              <a:defRPr/>
            </a:pPr>
            <a:r>
              <a:rPr lang="en-US" altLang="zh-CN" b="1" dirty="0">
                <a:solidFill>
                  <a:schemeClr val="accent4">
                    <a:lumMod val="50000"/>
                  </a:schemeClr>
                </a:solidFill>
                <a:latin typeface="微软雅黑" panose="020B0503020204020204" pitchFamily="34" charset="-122"/>
                <a:ea typeface="微软雅黑" panose="020B0503020204020204" pitchFamily="34" charset="-122"/>
              </a:rPr>
              <a:t>Wish your dream come true!</a:t>
            </a:r>
            <a:endParaRPr lang="en-US" altLang="zh-CN" b="1" dirty="0">
              <a:solidFill>
                <a:schemeClr val="accent4">
                  <a:lumMod val="5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120" y="528955"/>
            <a:ext cx="10074910" cy="4959985"/>
          </a:xfrm>
          <a:prstGeom prst="rect">
            <a:avLst/>
          </a:prstGeom>
        </p:spPr>
      </p:pic>
      <p:pic>
        <p:nvPicPr>
          <p:cNvPr id="13" name="图片 12"/>
          <p:cNvPicPr>
            <a:picLocks noChangeAspect="1"/>
          </p:cNvPicPr>
          <p:nvPr/>
        </p:nvPicPr>
        <p:blipFill>
          <a:blip r:embed="rId5"/>
          <a:srcRect l="3543" t="6408" r="17145"/>
          <a:stretch>
            <a:fillRect/>
          </a:stretch>
        </p:blipFill>
        <p:spPr>
          <a:xfrm>
            <a:off x="1690370" y="889635"/>
            <a:ext cx="9122410" cy="421005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 y="2885352"/>
            <a:ext cx="1980134" cy="2603617"/>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472" y="3642948"/>
            <a:ext cx="1418634" cy="1846005"/>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sp>
        <p:nvSpPr>
          <p:cNvPr id="4" name="文本框 3"/>
          <p:cNvSpPr txBox="1"/>
          <p:nvPr/>
        </p:nvSpPr>
        <p:spPr>
          <a:xfrm>
            <a:off x="1731010" y="1059180"/>
            <a:ext cx="6591300" cy="953135"/>
          </a:xfrm>
          <a:prstGeom prst="rect">
            <a:avLst/>
          </a:prstGeom>
          <a:noFill/>
        </p:spPr>
        <p:txBody>
          <a:bodyPr wrap="square" rtlCol="0">
            <a:spAutoFit/>
          </a:bodyPr>
          <a:p>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Persistence produces miracles!</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坚持铸就奇迹！</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8092030" y="5267021"/>
            <a:ext cx="3535680" cy="1106805"/>
          </a:xfrm>
          <a:prstGeom prst="rect">
            <a:avLst/>
          </a:prstGeom>
          <a:noFill/>
        </p:spPr>
        <p:txBody>
          <a:bodyPr wrap="square" rtlCol="0">
            <a:spAutoFit/>
          </a:bodyPr>
          <a:p>
            <a:pPr algn="ctr"/>
            <a:r>
              <a:rPr lang="zh-CN" altLang="en-US" sz="6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筑梦成真</a:t>
            </a:r>
            <a:endParaRPr lang="zh-CN" altLang="en-US" sz="6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0" y="68580"/>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10" name="MH_Number_1"/>
          <p:cNvSpPr/>
          <p:nvPr>
            <p:custDataLst>
              <p:tags r:id="rId3"/>
            </p:custDataLst>
          </p:nvPr>
        </p:nvSpPr>
        <p:spPr>
          <a:xfrm>
            <a:off x="2508567" y="1662324"/>
            <a:ext cx="1798917" cy="17977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dirty="0" smtClean="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96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MH_Entry_1"/>
          <p:cNvSpPr/>
          <p:nvPr>
            <p:custDataLst>
              <p:tags r:id="rId4"/>
            </p:custDataLst>
          </p:nvPr>
        </p:nvSpPr>
        <p:spPr>
          <a:xfrm>
            <a:off x="4548505" y="2099945"/>
            <a:ext cx="7486650" cy="92329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chemeClr val="tx1"/>
                </a:solidFill>
                <a:latin typeface="微软雅黑" panose="020B0503020204020204" pitchFamily="34" charset="-122"/>
                <a:ea typeface="微软雅黑" panose="020B0503020204020204" pitchFamily="34" charset="-122"/>
                <a:sym typeface="+mn-ea"/>
              </a:rPr>
              <a:t>Enrich the b</a:t>
            </a:r>
            <a:r>
              <a:rPr lang="zh-CN" altLang="en-US" sz="4000" b="1" spc="200" dirty="0" smtClean="0">
                <a:solidFill>
                  <a:schemeClr val="tx1"/>
                </a:solidFill>
                <a:latin typeface="微软雅黑" panose="020B0503020204020204" pitchFamily="34" charset="-122"/>
                <a:ea typeface="微软雅黑" panose="020B0503020204020204" pitchFamily="34" charset="-122"/>
                <a:sym typeface="+mn-ea"/>
              </a:rPr>
              <a:t>ackground</a:t>
            </a:r>
            <a:endParaRPr lang="zh-CN" altLang="en-US" sz="4000" b="1" spc="2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rcRect l="33169" r="17338"/>
          <a:stretch>
            <a:fillRect/>
          </a:stretch>
        </p:blipFill>
        <p:spPr>
          <a:xfrm rot="5400000">
            <a:off x="4508500" y="3106420"/>
            <a:ext cx="3550920" cy="3952875"/>
          </a:xfrm>
          <a:prstGeom prst="rect">
            <a:avLst/>
          </a:prstGeom>
        </p:spPr>
      </p:pic>
      <p:grpSp>
        <p:nvGrpSpPr>
          <p:cNvPr id="4" name="组合 3"/>
          <p:cNvGrpSpPr/>
          <p:nvPr/>
        </p:nvGrpSpPr>
        <p:grpSpPr>
          <a:xfrm>
            <a:off x="0" y="21018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S</a:t>
            </a:r>
            <a:r>
              <a:rPr lang="en-US" altLang="zh-CN" sz="3200" b="1">
                <a:solidFill>
                  <a:schemeClr val="tx1"/>
                </a:solidFill>
                <a:latin typeface="Times New Roman" panose="02020603050405020304" pitchFamily="18" charset="0"/>
                <a:cs typeface="Times New Roman" panose="02020603050405020304" pitchFamily="18" charset="0"/>
                <a:sym typeface="+mn-ea"/>
              </a:rPr>
              <a:t>o</a:t>
            </a:r>
            <a:r>
              <a:rPr lang="zh-CN" altLang="en-US" sz="3200" b="1">
                <a:solidFill>
                  <a:schemeClr val="tx1"/>
                </a:solidFill>
                <a:latin typeface="Times New Roman" panose="02020603050405020304" pitchFamily="18" charset="0"/>
                <a:cs typeface="Times New Roman" panose="02020603050405020304" pitchFamily="18" charset="0"/>
                <a:sym typeface="+mn-ea"/>
              </a:rPr>
              <a:t>ng Profile</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custDataLst>
              <p:tags r:id="rId3"/>
            </p:custDataLst>
          </p:nvPr>
        </p:nvPicPr>
        <p:blipFill>
          <a:blip r:embed="rId4"/>
          <a:srcRect t="6667" b="6911"/>
          <a:stretch>
            <a:fillRect/>
          </a:stretch>
        </p:blipFill>
        <p:spPr>
          <a:xfrm>
            <a:off x="636270" y="832485"/>
            <a:ext cx="11355705" cy="5690870"/>
          </a:xfrm>
          <a:prstGeom prst="rect">
            <a:avLst/>
          </a:prstGeom>
        </p:spPr>
      </p:pic>
      <p:sp>
        <p:nvSpPr>
          <p:cNvPr id="2" name="文本框 1"/>
          <p:cNvSpPr txBox="1"/>
          <p:nvPr/>
        </p:nvSpPr>
        <p:spPr>
          <a:xfrm>
            <a:off x="636270" y="832485"/>
            <a:ext cx="5361305" cy="5631180"/>
          </a:xfrm>
          <a:prstGeom prst="rect">
            <a:avLst/>
          </a:prstGeom>
          <a:solidFill>
            <a:schemeClr val="accent4">
              <a:lumMod val="50000"/>
              <a:alpha val="54000"/>
            </a:schemeClr>
          </a:solidFill>
        </p:spPr>
        <p:txBody>
          <a:bodyPr wrap="square" rtlCol="0">
            <a:spAutoFit/>
          </a:bodyPr>
          <a:lstStyle/>
          <a:p>
            <a:pPr algn="l"/>
            <a:r>
              <a:rPr lang="en-US" altLang="zh-CN" sz="2400" b="1">
                <a:solidFill>
                  <a:schemeClr val="bg1"/>
                </a:solidFill>
                <a:latin typeface="Times New Roman" panose="02020603050405020304" pitchFamily="18" charset="0"/>
                <a:cs typeface="Times New Roman" panose="02020603050405020304" pitchFamily="18" charset="0"/>
              </a:rPr>
              <a:t>    Dream It Possible 由Andy Love作曲，Delacey演唱。华为以这首歌作为BGM，与好莱坞制作公司Wondros共同打造了 Dream It Possible 的海外宣传片。</a:t>
            </a:r>
            <a:r>
              <a:rPr lang="zh-CN" altLang="en-US" sz="2400" b="1">
                <a:solidFill>
                  <a:schemeClr val="bg1"/>
                </a:solidFill>
                <a:latin typeface="Times New Roman" panose="02020603050405020304" pitchFamily="18" charset="0"/>
                <a:cs typeface="Times New Roman" panose="02020603050405020304" pitchFamily="18" charset="0"/>
              </a:rPr>
              <a:t>背景音乐即华为消费者业务品牌曲《Dream It Possible》。</a:t>
            </a:r>
            <a:endParaRPr lang="zh-CN" altLang="en-US" sz="2400" b="1">
              <a:solidFill>
                <a:schemeClr val="bg1"/>
              </a:solidFill>
              <a:latin typeface="Times New Roman" panose="02020603050405020304" pitchFamily="18" charset="0"/>
              <a:cs typeface="Times New Roman" panose="02020603050405020304" pitchFamily="18" charset="0"/>
            </a:endParaRPr>
          </a:p>
          <a:p>
            <a:pPr algn="l"/>
            <a:r>
              <a:rPr lang="zh-CN" altLang="en-US" sz="2400" b="1">
                <a:solidFill>
                  <a:schemeClr val="bg1"/>
                </a:solidFill>
                <a:latin typeface="Times New Roman" panose="02020603050405020304" pitchFamily="18" charset="0"/>
                <a:cs typeface="Times New Roman" panose="02020603050405020304" pitchFamily="18" charset="0"/>
              </a:rPr>
              <a:t>     短片生动讲述了一个名叫安娜的</a:t>
            </a:r>
            <a:r>
              <a:rPr lang="zh-CN" altLang="en-US" sz="2400" b="1">
                <a:solidFill>
                  <a:schemeClr val="bg1"/>
                </a:solidFill>
                <a:latin typeface="Times New Roman" panose="02020603050405020304" pitchFamily="18" charset="0"/>
                <a:cs typeface="Times New Roman" panose="02020603050405020304" pitchFamily="18" charset="0"/>
                <a:sym typeface="+mn-ea"/>
              </a:rPr>
              <a:t>从小心怀音乐梦的懵懂女孩，</a:t>
            </a:r>
            <a:r>
              <a:rPr lang="zh-CN" altLang="en-US" sz="2400" b="1">
                <a:solidFill>
                  <a:schemeClr val="bg1"/>
                </a:solidFill>
                <a:latin typeface="Times New Roman" panose="02020603050405020304" pitchFamily="18" charset="0"/>
                <a:cs typeface="Times New Roman" panose="02020603050405020304" pitchFamily="18" charset="0"/>
              </a:rPr>
              <a:t>追求钢琴梦想15年的成长历程，</a:t>
            </a:r>
            <a:r>
              <a:rPr lang="zh-CN" altLang="en-US" sz="2400" b="1">
                <a:solidFill>
                  <a:schemeClr val="bg1"/>
                </a:solidFill>
                <a:latin typeface="Times New Roman" panose="02020603050405020304" pitchFamily="18" charset="0"/>
                <a:cs typeface="Times New Roman" panose="02020603050405020304" pitchFamily="18" charset="0"/>
                <a:sym typeface="+mn-ea"/>
              </a:rPr>
              <a:t>在祖父和家人的陪伴支持下，</a:t>
            </a:r>
            <a:r>
              <a:rPr lang="zh-CN" altLang="en-US" sz="2400" b="1">
                <a:solidFill>
                  <a:schemeClr val="bg1"/>
                </a:solidFill>
                <a:latin typeface="Times New Roman" panose="02020603050405020304" pitchFamily="18" charset="0"/>
                <a:cs typeface="Times New Roman" panose="02020603050405020304" pitchFamily="18" charset="0"/>
              </a:rPr>
              <a:t>通过不懈的坚持与努力，最终登上了维也纳音乐厅的舞台，实现了自己的人生梦想</a:t>
            </a:r>
            <a:r>
              <a:rPr lang="zh-CN" altLang="en-US" sz="2400" b="1">
                <a:solidFill>
                  <a:schemeClr val="bg1"/>
                </a:solidFill>
                <a:latin typeface="Times New Roman" panose="02020603050405020304" pitchFamily="18" charset="0"/>
                <a:cs typeface="Times New Roman" panose="02020603050405020304" pitchFamily="18" charset="0"/>
                <a:sym typeface="+mn-ea"/>
              </a:rPr>
              <a:t>，而祖父也安详离去…… </a:t>
            </a:r>
            <a:r>
              <a:rPr lang="zh-CN" altLang="en-US" sz="2400" b="1">
                <a:solidFill>
                  <a:schemeClr val="bg1"/>
                </a:solidFill>
                <a:latin typeface="Times New Roman" panose="02020603050405020304" pitchFamily="18" charset="0"/>
                <a:cs typeface="Times New Roman" panose="02020603050405020304" pitchFamily="18" charset="0"/>
              </a:rPr>
              <a:t>此宣传短片</a:t>
            </a:r>
            <a:r>
              <a:rPr lang="zh-CN" altLang="en-US" sz="2400" b="1">
                <a:solidFill>
                  <a:schemeClr val="bg1"/>
                </a:solidFill>
                <a:latin typeface="Times New Roman" panose="02020603050405020304" pitchFamily="18" charset="0"/>
                <a:cs typeface="Times New Roman" panose="02020603050405020304" pitchFamily="18" charset="0"/>
                <a:sym typeface="+mn-ea"/>
              </a:rPr>
              <a:t>动人演绎了对梦想的执着追求，其</a:t>
            </a:r>
            <a:r>
              <a:rPr lang="zh-CN" altLang="en-US" sz="2400" b="1">
                <a:solidFill>
                  <a:schemeClr val="bg1"/>
                </a:solidFill>
                <a:latin typeface="Times New Roman" panose="02020603050405020304" pitchFamily="18" charset="0"/>
                <a:cs typeface="Times New Roman" panose="02020603050405020304" pitchFamily="18" charset="0"/>
              </a:rPr>
              <a:t>背景音乐备受称赞。</a:t>
            </a:r>
            <a:endParaRPr lang="zh-CN" altLang="en-US" sz="24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S</a:t>
            </a:r>
            <a:r>
              <a:rPr lang="en-US" altLang="zh-CN" sz="3200" b="1">
                <a:solidFill>
                  <a:schemeClr val="tx1"/>
                </a:solidFill>
                <a:latin typeface="Times New Roman" panose="02020603050405020304" pitchFamily="18" charset="0"/>
                <a:cs typeface="Times New Roman" panose="02020603050405020304" pitchFamily="18" charset="0"/>
                <a:sym typeface="+mn-ea"/>
              </a:rPr>
              <a:t>o</a:t>
            </a:r>
            <a:r>
              <a:rPr lang="zh-CN" altLang="en-US" sz="3200" b="1">
                <a:solidFill>
                  <a:schemeClr val="tx1"/>
                </a:solidFill>
                <a:latin typeface="Times New Roman" panose="02020603050405020304" pitchFamily="18" charset="0"/>
                <a:cs typeface="Times New Roman" panose="02020603050405020304" pitchFamily="18" charset="0"/>
                <a:sym typeface="+mn-ea"/>
              </a:rPr>
              <a:t>ng Profile</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444500" y="806450"/>
            <a:ext cx="4368800" cy="5262245"/>
          </a:xfrm>
          <a:prstGeom prst="rect">
            <a:avLst/>
          </a:prstGeom>
          <a:noFill/>
        </p:spPr>
        <p:txBody>
          <a:bodyPr wrap="square" rtlCol="0">
            <a:spAutoFit/>
          </a:bodyPr>
          <a:lstStyle/>
          <a:p>
            <a:pPr algn="l"/>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这首《Dream it possible》，承载着昂扬的华为品牌精神：相信自己、敢于挑战，追逐梦想。</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中文版《我的梦》由王海涛与张靓颖共同填词完成。大气恢弘的钢琴独奏作为开篇，缓缓引出张靓颖婉转而充满力量的嗓音。</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梦想需要透过时间打磨，需要饱经风雨历练，还可能经历迷茫、失望和黑暗，但只要一直向前走，就能冲破层层浓雾，让阳光穿透云层散发炙热光芒。</a:t>
            </a:r>
            <a:endParaRPr lang="zh-CN" altLang="en-US" sz="2400" b="1">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rcRect b="7093"/>
          <a:stretch>
            <a:fillRect/>
          </a:stretch>
        </p:blipFill>
        <p:spPr>
          <a:xfrm>
            <a:off x="5220335" y="120015"/>
            <a:ext cx="6819265" cy="6574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10" name="MH_Number_1"/>
          <p:cNvSpPr/>
          <p:nvPr>
            <p:custDataLst>
              <p:tags r:id="rId3"/>
            </p:custDataLst>
          </p:nvPr>
        </p:nvSpPr>
        <p:spPr>
          <a:xfrm>
            <a:off x="2685732" y="1682009"/>
            <a:ext cx="1798917" cy="17977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dirty="0" smtClean="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96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MH_Entry_1"/>
          <p:cNvSpPr/>
          <p:nvPr>
            <p:custDataLst>
              <p:tags r:id="rId4"/>
            </p:custDataLst>
          </p:nvPr>
        </p:nvSpPr>
        <p:spPr>
          <a:xfrm>
            <a:off x="4691380" y="2042160"/>
            <a:ext cx="7061835" cy="107759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chemeClr val="tx1"/>
                </a:solidFill>
                <a:latin typeface="微软雅黑" panose="020B0503020204020204" pitchFamily="34" charset="-122"/>
                <a:ea typeface="微软雅黑" panose="020B0503020204020204" pitchFamily="34" charset="-122"/>
              </a:rPr>
              <a:t>Enjoy the melody </a:t>
            </a:r>
            <a:r>
              <a:rPr lang="en-US" altLang="zh-CN" sz="4000" spc="200" dirty="0" smtClean="0">
                <a:solidFill>
                  <a:schemeClr val="tx1"/>
                </a:solidFill>
                <a:latin typeface="微软雅黑" panose="020B0503020204020204" pitchFamily="34" charset="-122"/>
                <a:ea typeface="微软雅黑" panose="020B0503020204020204" pitchFamily="34" charset="-122"/>
              </a:rPr>
              <a:t> </a:t>
            </a:r>
            <a:endParaRPr lang="en-US" altLang="zh-CN" sz="4000" spc="200" dirty="0" smtClean="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8940000">
            <a:off x="9553186" y="58263"/>
            <a:ext cx="2703443" cy="1919836"/>
          </a:xfrm>
          <a:prstGeom prst="rect">
            <a:avLst/>
          </a:prstGeom>
        </p:spPr>
      </p:pic>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rcRect l="33169" r="17338"/>
          <a:stretch>
            <a:fillRect/>
          </a:stretch>
        </p:blipFill>
        <p:spPr>
          <a:xfrm rot="5400000">
            <a:off x="4520565" y="3060065"/>
            <a:ext cx="3642360" cy="3952875"/>
          </a:xfrm>
          <a:prstGeom prst="rect">
            <a:avLst/>
          </a:prstGeom>
        </p:spPr>
      </p:pic>
      <p:sp>
        <p:nvSpPr>
          <p:cNvPr id="3" name="文本框 2"/>
          <p:cNvSpPr txBox="1"/>
          <p:nvPr/>
        </p:nvSpPr>
        <p:spPr>
          <a:xfrm>
            <a:off x="5854065" y="4629785"/>
            <a:ext cx="442023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Practice singing skills</a:t>
            </a:r>
            <a:endParaRPr lang="zh-CN" altLang="en-US" sz="2800" b="1">
              <a:latin typeface="微软雅黑" panose="020B0503020204020204" pitchFamily="34" charset="-122"/>
              <a:ea typeface="微软雅黑" panose="020B0503020204020204" pitchFamily="34" charset="-122"/>
            </a:endParaRPr>
          </a:p>
        </p:txBody>
      </p:sp>
      <p:sp>
        <p:nvSpPr>
          <p:cNvPr id="4" name="文本框 3"/>
          <p:cNvSpPr txBox="1"/>
          <p:nvPr/>
        </p:nvSpPr>
        <p:spPr>
          <a:xfrm>
            <a:off x="5389245" y="3479800"/>
            <a:ext cx="386270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Learn the lyric</a:t>
            </a:r>
            <a:endParaRPr lang="zh-CN" altLang="en-US" sz="2800" b="1">
              <a:latin typeface="微软雅黑" panose="020B0503020204020204" pitchFamily="34" charset="-122"/>
              <a:ea typeface="微软雅黑" panose="020B0503020204020204" pitchFamily="34" charset="-122"/>
            </a:endParaRPr>
          </a:p>
        </p:txBody>
      </p:sp>
      <p:sp>
        <p:nvSpPr>
          <p:cNvPr id="8" name="文本框 7"/>
          <p:cNvSpPr txBox="1"/>
          <p:nvPr/>
        </p:nvSpPr>
        <p:spPr>
          <a:xfrm>
            <a:off x="6012180" y="5727700"/>
            <a:ext cx="442023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Chinese lyric</a:t>
            </a:r>
            <a:endParaRPr lang="zh-CN" altLang="en-US" sz="2800" b="1">
              <a:latin typeface="微软雅黑" panose="020B0503020204020204" pitchFamily="34" charset="-122"/>
              <a:ea typeface="微软雅黑" panose="020B0503020204020204" pitchFamily="34" charset="-122"/>
            </a:endParaRPr>
          </a:p>
        </p:txBody>
      </p:sp>
      <p:grpSp>
        <p:nvGrpSpPr>
          <p:cNvPr id="5" name="组合 4"/>
          <p:cNvGrpSpPr/>
          <p:nvPr/>
        </p:nvGrpSpPr>
        <p:grpSpPr>
          <a:xfrm>
            <a:off x="0" y="21018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3076" name="图片 3" descr="第一.jpg"/>
          <p:cNvPicPr>
            <a:picLocks noGrp="1" noChangeAspect="1"/>
          </p:cNvPicPr>
          <p:nvPr/>
        </p:nvPicPr>
        <p:blipFill>
          <a:blip r:embed="rId3"/>
          <a:srcRect b="9164"/>
          <a:stretch>
            <a:fillRect/>
          </a:stretch>
        </p:blipFill>
        <p:spPr>
          <a:xfrm>
            <a:off x="7749540" y="4021455"/>
            <a:ext cx="4290060" cy="2708910"/>
          </a:xfrm>
          <a:prstGeom prst="rect">
            <a:avLst/>
          </a:prstGeom>
          <a:noFill/>
          <a:ln w="9525">
            <a:noFill/>
          </a:ln>
        </p:spPr>
      </p:pic>
      <p:sp>
        <p:nvSpPr>
          <p:cNvPr id="2" name="文本框 1"/>
          <p:cNvSpPr txBox="1"/>
          <p:nvPr/>
        </p:nvSpPr>
        <p:spPr>
          <a:xfrm>
            <a:off x="243205" y="778510"/>
            <a:ext cx="10314940" cy="3641090"/>
          </a:xfrm>
          <a:prstGeom prst="rect">
            <a:avLst/>
          </a:prstGeom>
          <a:noFill/>
        </p:spPr>
        <p:txBody>
          <a:bodyPr wrap="none" rtlCol="0">
            <a:spAutoFit/>
          </a:bodyPr>
          <a:lstStyle/>
          <a:p>
            <a:pPr algn="l" fontAlgn="auto">
              <a:lnSpc>
                <a:spcPts val="3460"/>
              </a:lnSpc>
            </a:pPr>
            <a:r>
              <a:rPr lang="zh-CN" altLang="en-US" sz="3200" b="1">
                <a:latin typeface="Times New Roman" panose="02020603050405020304" pitchFamily="18" charset="0"/>
                <a:cs typeface="Times New Roman" panose="02020603050405020304" pitchFamily="18" charset="0"/>
              </a:rPr>
              <a:t>1、I will run, I will climb, I will </a:t>
            </a:r>
            <a:r>
              <a:rPr lang="zh-CN" altLang="en-US" sz="3200" b="1" u="sng">
                <a:latin typeface="Times New Roman" panose="02020603050405020304" pitchFamily="18" charset="0"/>
                <a:cs typeface="Times New Roman" panose="02020603050405020304" pitchFamily="18" charset="0"/>
              </a:rPr>
              <a:t>soar</a:t>
            </a:r>
            <a:r>
              <a:rPr lang="zh-CN" altLang="en-US" sz="3200" b="1">
                <a:latin typeface="Times New Roman" panose="02020603050405020304" pitchFamily="18" charset="0"/>
                <a:cs typeface="Times New Roman" panose="02020603050405020304" pitchFamily="18" charset="0"/>
              </a:rPr>
              <a:t>. I'm </a:t>
            </a:r>
            <a:r>
              <a:rPr lang="zh-CN" altLang="en-US" sz="3200" b="1" u="sng">
                <a:latin typeface="Times New Roman" panose="02020603050405020304" pitchFamily="18" charset="0"/>
                <a:cs typeface="Times New Roman" panose="02020603050405020304" pitchFamily="18" charset="0"/>
              </a:rPr>
              <a:t>undefeated</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我奔跑，我攀爬，我会飞翔 ，永不言败。</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Jumping out of my skin</a:t>
            </a:r>
            <a:r>
              <a:rPr lang="zh-CN" altLang="en-US" sz="3200" b="1">
                <a:latin typeface="Times New Roman" panose="02020603050405020304" pitchFamily="18" charset="0"/>
                <a:cs typeface="Times New Roman" panose="02020603050405020304" pitchFamily="18" charset="0"/>
              </a:rPr>
              <a:t>, pull the </a:t>
            </a:r>
            <a:r>
              <a:rPr lang="zh-CN" altLang="en-US" sz="3200" b="1" u="sng">
                <a:latin typeface="Times New Roman" panose="02020603050405020304" pitchFamily="18" charset="0"/>
                <a:cs typeface="Times New Roman" panose="02020603050405020304" pitchFamily="18" charset="0"/>
              </a:rPr>
              <a:t>chord</a:t>
            </a:r>
            <a:r>
              <a:rPr lang="zh-CN" altLang="en-US" sz="3200" b="1">
                <a:latin typeface="Times New Roman" panose="02020603050405020304" pitchFamily="18" charset="0"/>
                <a:cs typeface="Times New Roman" panose="02020603050405020304" pitchFamily="18" charset="0"/>
              </a:rPr>
              <a:t>. Yeah I believe it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欣喜若狂，拨弄琴弦。哦，我相信。</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The past, is everything we were</a:t>
            </a:r>
            <a:r>
              <a:rPr lang="zh-CN" altLang="en-US" sz="3200" b="1">
                <a:latin typeface="Times New Roman" panose="02020603050405020304" pitchFamily="18" charset="0"/>
                <a:cs typeface="Times New Roman" panose="02020603050405020304" pitchFamily="18" charset="0"/>
              </a:rPr>
              <a:t>, </a:t>
            </a:r>
            <a:r>
              <a:rPr lang="zh-CN" altLang="en-US" sz="3200" b="1" u="sng">
                <a:latin typeface="Times New Roman" panose="02020603050405020304" pitchFamily="18" charset="0"/>
                <a:cs typeface="Times New Roman" panose="02020603050405020304" pitchFamily="18" charset="0"/>
              </a:rPr>
              <a:t>don't make us who we are</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往昔，逝去的光阴，不会决定现在。</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So I'll dream, until </a:t>
            </a:r>
            <a:r>
              <a:rPr lang="zh-CN" altLang="en-US" sz="3200" b="1" u="sng">
                <a:latin typeface="Times New Roman" panose="02020603050405020304" pitchFamily="18" charset="0"/>
                <a:cs typeface="Times New Roman" panose="02020603050405020304" pitchFamily="18" charset="0"/>
              </a:rPr>
              <a:t>I make it real</a:t>
            </a:r>
            <a:r>
              <a:rPr lang="zh-CN" altLang="en-US" sz="3200" b="1">
                <a:latin typeface="Times New Roman" panose="02020603050405020304" pitchFamily="18" charset="0"/>
                <a:cs typeface="Times New Roman" panose="02020603050405020304" pitchFamily="18" charset="0"/>
              </a:rPr>
              <a:t>, and all I see is stars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所以我们梦想，直到变成真，看到满天星光</a:t>
            </a:r>
            <a:endParaRPr lang="zh-CN" altLang="en-US" sz="2800" b="1">
              <a:solidFill>
                <a:srgbClr val="00206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43205" y="4419600"/>
            <a:ext cx="8494395" cy="2306955"/>
          </a:xfrm>
          <a:prstGeom prst="rect">
            <a:avLst/>
          </a:prstGeom>
          <a:noFill/>
        </p:spPr>
        <p:txBody>
          <a:bodyPr wrap="square" rtlCol="0" anchor="t">
            <a:spAutoFit/>
          </a:bodyPr>
          <a:p>
            <a:pPr marL="285750" indent="-285750">
              <a:buFont typeface="Wingdings" panose="05000000000000000000" charset="0"/>
              <a:buChar char="Ø"/>
            </a:pPr>
            <a:r>
              <a:rPr lang="zh-CN" altLang="en-US" b="1" i="1"/>
              <a:t>soar /sɔː(r)/ vi. 急升，激增；高飞；升空；翱翔</a:t>
            </a:r>
            <a:endParaRPr lang="zh-CN" altLang="en-US" b="1" i="1"/>
          </a:p>
          <a:p>
            <a:pPr marL="285750" indent="-285750">
              <a:buFont typeface="Wingdings" panose="05000000000000000000" charset="0"/>
              <a:buChar char="Ø"/>
            </a:pPr>
            <a:r>
              <a:rPr lang="zh-CN" altLang="en-US" b="1" i="1"/>
              <a:t>undefeated  /ˌʌndɪˈfiːtɪd/   adj. 未被击败的  undefeated spirit 永不言败的精神</a:t>
            </a:r>
            <a:endParaRPr lang="zh-CN" altLang="en-US" b="1" i="1"/>
          </a:p>
          <a:p>
            <a:pPr marL="285750" indent="-285750">
              <a:buFont typeface="Wingdings" panose="05000000000000000000" charset="0"/>
              <a:buChar char="Ø"/>
            </a:pPr>
            <a:r>
              <a:rPr lang="en-US" altLang="zh-CN" b="1" i="1"/>
              <a:t>j</a:t>
            </a:r>
            <a:r>
              <a:rPr lang="zh-CN" altLang="en-US" b="1" i="1"/>
              <a:t>ump out of one's skin 大吃一惊；欣喜若狂</a:t>
            </a:r>
            <a:endParaRPr lang="zh-CN" altLang="en-US" b="1" i="1"/>
          </a:p>
          <a:p>
            <a:pPr marL="285750" indent="-285750">
              <a:buFont typeface="Wingdings" panose="05000000000000000000" charset="0"/>
              <a:buChar char="Ø"/>
            </a:pPr>
            <a:r>
              <a:rPr lang="zh-CN" altLang="en-US" b="1" i="1"/>
              <a:t>chord /kɔːd/ n.和弦；弦；翼弦</a:t>
            </a:r>
            <a:endParaRPr lang="zh-CN" altLang="en-US" b="1" i="1"/>
          </a:p>
          <a:p>
            <a:pPr marL="285750" indent="-285750">
              <a:buFont typeface="Wingdings" panose="05000000000000000000" charset="0"/>
              <a:buChar char="Ø"/>
            </a:pPr>
            <a:r>
              <a:rPr lang="zh-CN" altLang="en-US" b="1" i="1"/>
              <a:t>The past, is everything </a:t>
            </a:r>
            <a:r>
              <a:rPr lang="zh-CN" altLang="en-US" b="1" i="1" u="sng">
                <a:solidFill>
                  <a:srgbClr val="C00000"/>
                </a:solidFill>
              </a:rPr>
              <a:t>we were</a:t>
            </a:r>
            <a:r>
              <a:rPr lang="zh-CN" altLang="en-US" b="1" i="1"/>
              <a:t>（定语从句）</a:t>
            </a:r>
            <a:endParaRPr lang="zh-CN" altLang="en-US" b="1" i="1"/>
          </a:p>
          <a:p>
            <a:pPr marL="285750" indent="-285750">
              <a:buFont typeface="Wingdings" panose="05000000000000000000" charset="0"/>
              <a:buChar char="Ø"/>
            </a:pPr>
            <a:r>
              <a:rPr lang="zh-CN" altLang="en-US" b="1" i="1"/>
              <a:t>don't make us </a:t>
            </a:r>
            <a:r>
              <a:rPr lang="zh-CN" altLang="en-US" b="1" i="1" u="sng">
                <a:solidFill>
                  <a:srgbClr val="C00000"/>
                </a:solidFill>
              </a:rPr>
              <a:t>who we are</a:t>
            </a:r>
            <a:r>
              <a:rPr lang="zh-CN" altLang="en-US" b="1" i="1">
                <a:solidFill>
                  <a:srgbClr val="C00000"/>
                </a:solidFill>
              </a:rPr>
              <a:t>  </a:t>
            </a:r>
            <a:r>
              <a:rPr lang="zh-CN" altLang="en-US" b="1" i="1">
                <a:solidFill>
                  <a:schemeClr val="tx1"/>
                </a:solidFill>
              </a:rPr>
              <a:t>（宾补）</a:t>
            </a:r>
            <a:endParaRPr lang="zh-CN" altLang="en-US" b="1" i="1">
              <a:solidFill>
                <a:schemeClr val="tx1"/>
              </a:solidFill>
            </a:endParaRPr>
          </a:p>
          <a:p>
            <a:pPr marL="285750" indent="-285750">
              <a:buFont typeface="Wingdings" panose="05000000000000000000" charset="0"/>
              <a:buChar char="Ø"/>
            </a:pPr>
            <a:r>
              <a:rPr lang="zh-CN" altLang="en-US" b="1" i="1">
                <a:solidFill>
                  <a:schemeClr val="tx1"/>
                </a:solidFill>
              </a:rPr>
              <a:t>I make it </a:t>
            </a:r>
            <a:r>
              <a:rPr lang="zh-CN" altLang="en-US" b="1" i="1" u="sng">
                <a:solidFill>
                  <a:srgbClr val="C00000"/>
                </a:solidFill>
              </a:rPr>
              <a:t>real </a:t>
            </a:r>
            <a:r>
              <a:rPr lang="zh-CN" altLang="en-US" b="1" i="1">
                <a:solidFill>
                  <a:schemeClr val="tx1"/>
                </a:solidFill>
              </a:rPr>
              <a:t>       （宾补）</a:t>
            </a:r>
            <a:endParaRPr lang="zh-CN" altLang="en-US" b="1" i="1">
              <a:solidFill>
                <a:schemeClr val="tx1"/>
              </a:solidFill>
            </a:endParaRPr>
          </a:p>
          <a:p>
            <a:pPr marL="285750" indent="-285750">
              <a:buFont typeface="Wingdings" panose="05000000000000000000" charset="0"/>
              <a:buChar char="Ø"/>
            </a:pPr>
            <a:r>
              <a:rPr lang="zh-CN" altLang="en-US" b="1" i="1">
                <a:solidFill>
                  <a:schemeClr val="tx1"/>
                </a:solidFill>
              </a:rPr>
              <a:t>all </a:t>
            </a:r>
            <a:r>
              <a:rPr lang="zh-CN" altLang="en-US" b="1" i="1" u="sng">
                <a:solidFill>
                  <a:srgbClr val="C00000"/>
                </a:solidFill>
              </a:rPr>
              <a:t>I see </a:t>
            </a:r>
            <a:r>
              <a:rPr lang="zh-CN" altLang="en-US" b="1" i="1">
                <a:solidFill>
                  <a:schemeClr val="tx1"/>
                </a:solidFill>
              </a:rPr>
              <a:t>is stars        （定语从句）</a:t>
            </a:r>
            <a:endParaRPr lang="zh-CN" altLang="en-US" b="1"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11266" name="图片 1" descr="success"/>
          <p:cNvPicPr>
            <a:picLocks noGrp="1" noChangeAspect="1"/>
          </p:cNvPicPr>
          <p:nvPr/>
        </p:nvPicPr>
        <p:blipFill>
          <a:blip r:embed="rId3"/>
          <a:srcRect l="5097" t="12954" r="4611" b="7500"/>
          <a:stretch>
            <a:fillRect/>
          </a:stretch>
        </p:blipFill>
        <p:spPr>
          <a:xfrm>
            <a:off x="8209280" y="119380"/>
            <a:ext cx="3830320" cy="6653530"/>
          </a:xfrm>
          <a:prstGeom prst="rect">
            <a:avLst/>
          </a:prstGeom>
          <a:noFill/>
          <a:ln w="9525">
            <a:noFill/>
          </a:ln>
        </p:spPr>
      </p:pic>
      <p:sp>
        <p:nvSpPr>
          <p:cNvPr id="2" name="文本框 1"/>
          <p:cNvSpPr txBox="1"/>
          <p:nvPr/>
        </p:nvSpPr>
        <p:spPr>
          <a:xfrm>
            <a:off x="243205" y="745490"/>
            <a:ext cx="8954135" cy="4528185"/>
          </a:xfrm>
          <a:prstGeom prst="rect">
            <a:avLst/>
          </a:prstGeom>
          <a:noFill/>
        </p:spPr>
        <p:txBody>
          <a:bodyPr wrap="none" rtlCol="0">
            <a:spAutoFit/>
          </a:bodyPr>
          <a:lstStyle/>
          <a:p>
            <a:pPr algn="l" fontAlgn="auto">
              <a:lnSpc>
                <a:spcPts val="3460"/>
              </a:lnSpc>
            </a:pPr>
            <a:r>
              <a:rPr lang="zh-CN" altLang="en-US" sz="3200" b="1">
                <a:latin typeface="Times New Roman" panose="02020603050405020304" pitchFamily="18" charset="0"/>
                <a:cs typeface="Times New Roman" panose="02020603050405020304" pitchFamily="18" charset="0"/>
              </a:rPr>
              <a:t>2、</a:t>
            </a:r>
            <a:r>
              <a:rPr lang="zh-CN" altLang="en-US" sz="3200" b="1" u="sng">
                <a:latin typeface="Times New Roman" panose="02020603050405020304" pitchFamily="18" charset="0"/>
                <a:cs typeface="Times New Roman" panose="02020603050405020304" pitchFamily="18" charset="0"/>
              </a:rPr>
              <a:t>It</a:t>
            </a:r>
            <a:r>
              <a:rPr lang="en-US" altLang="zh-CN" sz="3200" b="1" u="sng">
                <a:latin typeface="Times New Roman" panose="02020603050405020304" pitchFamily="18" charset="0"/>
                <a:cs typeface="Times New Roman" panose="02020603050405020304" pitchFamily="18" charset="0"/>
              </a:rPr>
              <a:t>'</a:t>
            </a:r>
            <a:r>
              <a:rPr lang="zh-CN" altLang="en-US" sz="3200" b="1" u="sng">
                <a:latin typeface="Times New Roman" panose="02020603050405020304" pitchFamily="18" charset="0"/>
                <a:cs typeface="Times New Roman" panose="02020603050405020304" pitchFamily="18" charset="0"/>
              </a:rPr>
              <a:t>s not until you fall that you fly</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不怕跌倒，所以飞翔</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When your </a:t>
            </a:r>
            <a:r>
              <a:rPr lang="zh-CN" altLang="en-US" sz="3200" b="1" u="sng">
                <a:latin typeface="Times New Roman" panose="02020603050405020304" pitchFamily="18" charset="0"/>
                <a:cs typeface="Times New Roman" panose="02020603050405020304" pitchFamily="18" charset="0"/>
              </a:rPr>
              <a:t>dreams come alive</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 you're </a:t>
            </a:r>
            <a:r>
              <a:rPr lang="zh-CN" altLang="en-US" sz="3200" b="1" u="sng">
                <a:latin typeface="Times New Roman" panose="02020603050405020304" pitchFamily="18" charset="0"/>
                <a:cs typeface="Times New Roman" panose="02020603050405020304" pitchFamily="18" charset="0"/>
              </a:rPr>
              <a:t>unstoppable</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当你的梦想成真，你是势不可挡</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Take a shot</a:t>
            </a:r>
            <a:r>
              <a:rPr lang="zh-CN" altLang="en-US" sz="3200" b="1">
                <a:latin typeface="Times New Roman" panose="02020603050405020304" pitchFamily="18" charset="0"/>
                <a:cs typeface="Times New Roman" panose="02020603050405020304" pitchFamily="18" charset="0"/>
              </a:rPr>
              <a:t>, chase the sun, find the beautiful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挥着翅膀，追逐太阳，寻找美丽</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We will glow in the dark</a:t>
            </a:r>
            <a:r>
              <a:rPr lang="en-US" altLang="zh-CN" sz="3200" b="1" u="sng">
                <a:latin typeface="Times New Roman" panose="02020603050405020304" pitchFamily="18" charset="0"/>
                <a:cs typeface="Times New Roman" panose="02020603050405020304" pitchFamily="18" charset="0"/>
              </a:rPr>
              <a:t>,</a:t>
            </a:r>
            <a:r>
              <a:rPr lang="zh-CN" altLang="en-US" sz="3200" b="1" u="sng">
                <a:latin typeface="Times New Roman" panose="02020603050405020304" pitchFamily="18" charset="0"/>
                <a:cs typeface="Times New Roman" panose="02020603050405020304" pitchFamily="18" charset="0"/>
              </a:rPr>
              <a:t> turning dust to gold</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在黑暗中闪耀，点石成金</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And we'll dream it possible, possible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我们会梦想成真，成真   </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p:txBody>
      </p:sp>
      <p:sp>
        <p:nvSpPr>
          <p:cNvPr id="3" name="文本框 2"/>
          <p:cNvSpPr txBox="1"/>
          <p:nvPr/>
        </p:nvSpPr>
        <p:spPr>
          <a:xfrm>
            <a:off x="356235" y="5273675"/>
            <a:ext cx="7965440" cy="1476375"/>
          </a:xfrm>
          <a:prstGeom prst="rect">
            <a:avLst/>
          </a:prstGeom>
          <a:noFill/>
        </p:spPr>
        <p:txBody>
          <a:bodyPr wrap="square" rtlCol="0" anchor="t">
            <a:spAutoFit/>
          </a:bodyPr>
          <a:p>
            <a:pPr marL="285750" indent="-285750">
              <a:buFont typeface="Wingdings" panose="05000000000000000000" charset="0"/>
              <a:buChar char="Ø"/>
            </a:pPr>
            <a:r>
              <a:rPr lang="zh-CN" altLang="en-US" b="1" i="1" u="sng">
                <a:solidFill>
                  <a:srgbClr val="002060"/>
                </a:solidFill>
              </a:rPr>
              <a:t>It's</a:t>
            </a:r>
            <a:r>
              <a:rPr lang="zh-CN" altLang="en-US" b="1" i="1"/>
              <a:t> </a:t>
            </a:r>
            <a:r>
              <a:rPr lang="zh-CN" altLang="en-US" b="1" i="1">
                <a:solidFill>
                  <a:srgbClr val="C00000"/>
                </a:solidFill>
              </a:rPr>
              <a:t>not until you fall </a:t>
            </a:r>
            <a:r>
              <a:rPr lang="zh-CN" altLang="en-US" b="1" i="1" u="sng">
                <a:solidFill>
                  <a:srgbClr val="002060"/>
                </a:solidFill>
              </a:rPr>
              <a:t>that</a:t>
            </a:r>
            <a:r>
              <a:rPr lang="zh-CN" altLang="en-US" b="1" i="1"/>
              <a:t> you fly  （强调句型）</a:t>
            </a:r>
            <a:endParaRPr lang="zh-CN" altLang="en-US" b="1" i="1"/>
          </a:p>
          <a:p>
            <a:pPr marL="285750" indent="-285750">
              <a:buFont typeface="Wingdings" panose="05000000000000000000" charset="0"/>
              <a:buChar char="Ø"/>
            </a:pPr>
            <a:r>
              <a:rPr lang="zh-CN" altLang="en-US" b="1" i="1"/>
              <a:t>dreams come alive</a:t>
            </a:r>
            <a:r>
              <a:rPr lang="en-US" altLang="zh-CN" b="1" i="1"/>
              <a:t>/true </a:t>
            </a:r>
            <a:r>
              <a:rPr lang="zh-CN" altLang="en-US" b="1" i="1"/>
              <a:t>梦想成真</a:t>
            </a:r>
            <a:endParaRPr lang="zh-CN" altLang="en-US" b="1" i="1"/>
          </a:p>
          <a:p>
            <a:pPr marL="285750" indent="-285750">
              <a:buFont typeface="Wingdings" panose="05000000000000000000" charset="0"/>
              <a:buChar char="Ø"/>
            </a:pPr>
            <a:r>
              <a:rPr lang="zh-CN" altLang="en-US" b="1" i="1"/>
              <a:t>unstoppable  /ʌnˈstɒpəbl/   adj. 无法阻挡的，无法停止的</a:t>
            </a:r>
            <a:endParaRPr lang="zh-CN" altLang="en-US" b="1" i="1"/>
          </a:p>
          <a:p>
            <a:pPr marL="285750" indent="-285750">
              <a:buFont typeface="Wingdings" panose="05000000000000000000" charset="0"/>
              <a:buChar char="Ø"/>
            </a:pPr>
            <a:r>
              <a:rPr lang="zh-CN" altLang="en-US" b="1" i="1"/>
              <a:t> take a shot 尝试</a:t>
            </a:r>
            <a:endParaRPr lang="zh-CN" altLang="en-US" b="1" i="1"/>
          </a:p>
          <a:p>
            <a:pPr marL="285750" indent="-285750">
              <a:buFont typeface="Wingdings" panose="05000000000000000000" charset="0"/>
              <a:buChar char="Ø"/>
            </a:pPr>
            <a:r>
              <a:rPr lang="zh-CN" altLang="en-US" b="1" i="1"/>
              <a:t>We will glow in the dark, </a:t>
            </a:r>
            <a:r>
              <a:rPr lang="zh-CN" altLang="en-US" b="1" i="1" u="sng">
                <a:solidFill>
                  <a:srgbClr val="C00000"/>
                </a:solidFill>
              </a:rPr>
              <a:t>turning</a:t>
            </a:r>
            <a:r>
              <a:rPr lang="zh-CN" altLang="en-US" b="1" i="1"/>
              <a:t> dust to gold (现在分词做伴随状语)</a:t>
            </a:r>
            <a:endParaRPr lang="zh-C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descr="挣开锁链小"/>
          <p:cNvPicPr>
            <a:picLocks noGrp="1" noChangeAspect="1"/>
          </p:cNvPicPr>
          <p:nvPr/>
        </p:nvPicPr>
        <p:blipFill>
          <a:blip r:embed="rId1"/>
          <a:srcRect l="22840" t="8144" r="22535" b="5678"/>
          <a:stretch>
            <a:fillRect/>
          </a:stretch>
        </p:blipFill>
        <p:spPr>
          <a:xfrm>
            <a:off x="7221855" y="723900"/>
            <a:ext cx="4817745" cy="6007100"/>
          </a:xfrm>
          <a:prstGeom prst="rect">
            <a:avLst/>
          </a:prstGeom>
          <a:noFill/>
          <a:ln w="9525">
            <a:noFill/>
          </a:ln>
        </p:spPr>
      </p:pic>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2"/>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3"/>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398145" y="723900"/>
            <a:ext cx="8000365" cy="5728970"/>
          </a:xfrm>
          <a:prstGeom prst="rect">
            <a:avLst/>
          </a:prstGeom>
          <a:noFill/>
        </p:spPr>
        <p:txBody>
          <a:bodyPr wrap="square" rtlCol="0">
            <a:spAutoFit/>
          </a:bodyPr>
          <a:lstStyle/>
          <a:p>
            <a:pPr algn="l" fontAlgn="auto">
              <a:lnSpc>
                <a:spcPts val="3140"/>
              </a:lnSpc>
            </a:pPr>
            <a:r>
              <a:rPr lang="zh-CN" altLang="en-US" sz="3200" b="1">
                <a:latin typeface="Times New Roman" panose="02020603050405020304" pitchFamily="18" charset="0"/>
                <a:cs typeface="Times New Roman" panose="02020603050405020304" pitchFamily="18" charset="0"/>
              </a:rPr>
              <a:t>3、I will chase, I will reach, I will fly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我追逐，我奔驰，我要飞翔</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Until I'm breaking, until I'm breaking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直到坠落，直到崩溃</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Out of my cage, like a bird in the night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走出我的囚笼，像在黑夜里的莺</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I know I'm changing, I know I'm changing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我知道我在变化，在蜕变</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In, into something big, better than before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变成无比强大，从未有过</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And if it </a:t>
            </a:r>
            <a:r>
              <a:rPr lang="zh-CN" altLang="en-US" sz="3200" b="1" u="sng">
                <a:latin typeface="Times New Roman" panose="02020603050405020304" pitchFamily="18" charset="0"/>
                <a:cs typeface="Times New Roman" panose="02020603050405020304" pitchFamily="18" charset="0"/>
              </a:rPr>
              <a:t>take</a:t>
            </a:r>
            <a:r>
              <a:rPr lang="zh-CN" altLang="en-US" sz="3200" b="1">
                <a:latin typeface="Times New Roman" panose="02020603050405020304" pitchFamily="18" charset="0"/>
                <a:cs typeface="Times New Roman" panose="02020603050405020304" pitchFamily="18" charset="0"/>
              </a:rPr>
              <a:t>s, takes a thousand lives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如果需要牺牲，需要无数的生命</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Then it's worth fighting for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那值得去奋斗</a:t>
            </a:r>
            <a:r>
              <a:rPr lang="zh-CN" altLang="en-US" sz="2800" b="1">
                <a:solidFill>
                  <a:srgbClr val="C00000"/>
                </a:solidFill>
                <a:latin typeface="Times New Roman" panose="02020603050405020304" pitchFamily="18" charset="0"/>
                <a:cs typeface="Times New Roman" panose="02020603050405020304" pitchFamily="18" charset="0"/>
              </a:rPr>
              <a:t>（Repeat 2 ）</a:t>
            </a:r>
            <a:endParaRPr lang="zh-CN" altLang="en-US" sz="2800" b="1">
              <a:solidFill>
                <a:srgbClr val="C0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08000" y="6362700"/>
            <a:ext cx="6193790" cy="368300"/>
          </a:xfrm>
          <a:prstGeom prst="rect">
            <a:avLst/>
          </a:prstGeom>
          <a:noFill/>
        </p:spPr>
        <p:txBody>
          <a:bodyPr wrap="square" rtlCol="0" anchor="t">
            <a:spAutoFit/>
          </a:bodyPr>
          <a:p>
            <a:pPr marL="285750" indent="-285750">
              <a:buFont typeface="Wingdings" panose="05000000000000000000" charset="0"/>
              <a:buChar char="Ø"/>
            </a:pPr>
            <a:r>
              <a:rPr lang="en-US" altLang="zh-CN" b="1" i="1"/>
              <a:t>take </a:t>
            </a:r>
            <a:r>
              <a:rPr lang="zh-CN" altLang="en-US" b="1" i="1"/>
              <a:t> 需要…时间；需要（</a:t>
            </a:r>
            <a:r>
              <a:rPr lang="en-US" altLang="zh-CN" b="1" i="1"/>
              <a:t>...</a:t>
            </a:r>
            <a:r>
              <a:rPr lang="zh-CN" altLang="en-US" b="1" i="1"/>
              <a:t>品质</a:t>
            </a:r>
            <a:r>
              <a:rPr lang="zh-CN" altLang="en-US" b="1" i="1"/>
              <a:t>）；要求</a:t>
            </a:r>
            <a:endParaRPr lang="zh-C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tags/tag1.xml><?xml version="1.0" encoding="utf-8"?>
<p:tagLst xmlns:p="http://schemas.openxmlformats.org/presentationml/2006/main">
  <p:tag name="MH" val="20150429225421"/>
  <p:tag name="MH_LIBRARY" val="CONTENTS"/>
  <p:tag name="MH_TYPE" val="NUMBER"/>
  <p:tag name="ID" val="547142"/>
  <p:tag name="MH_ORDER" val="1"/>
</p:tagLst>
</file>

<file path=ppt/tags/tag10.xml><?xml version="1.0" encoding="utf-8"?>
<p:tagLst xmlns:p="http://schemas.openxmlformats.org/presentationml/2006/main">
  <p:tag name="MH" val="20150429225421"/>
  <p:tag name="MH_LIBRARY" val="CONTENTS"/>
  <p:tag name="MH_TYPE" val="NUMBER"/>
  <p:tag name="ID" val="547142"/>
  <p:tag name="MH_ORDER" val="1"/>
</p:tagLst>
</file>

<file path=ppt/tags/tag11.xml><?xml version="1.0" encoding="utf-8"?>
<p:tagLst xmlns:p="http://schemas.openxmlformats.org/presentationml/2006/main">
  <p:tag name="MH" val="20150429225421"/>
  <p:tag name="MH_LIBRARY" val="CONTENTS"/>
  <p:tag name="MH_TYPE" val="ENTRY"/>
  <p:tag name="ID" val="547142"/>
  <p:tag name="MH_ORDER" val="1"/>
</p:tagLst>
</file>

<file path=ppt/tags/tag12.xml><?xml version="1.0" encoding="utf-8"?>
<p:tagLst xmlns:p="http://schemas.openxmlformats.org/presentationml/2006/main">
  <p:tag name="MH" val="20150429225421"/>
  <p:tag name="MH_LIBRARY" val="CONTENTS"/>
  <p:tag name="MH_TYPE" val="NUMBER"/>
  <p:tag name="ID" val="547142"/>
  <p:tag name="MH_ORDER" val="1"/>
</p:tagLst>
</file>

<file path=ppt/tags/tag13.xml><?xml version="1.0" encoding="utf-8"?>
<p:tagLst xmlns:p="http://schemas.openxmlformats.org/presentationml/2006/main">
  <p:tag name="MH" val="20150429225421"/>
  <p:tag name="MH_LIBRARY" val="CONTENTS"/>
  <p:tag name="MH_TYPE" val="ENTRY"/>
  <p:tag name="ID" val="547142"/>
  <p:tag name="MH_ORDER" val="1"/>
</p:tagLst>
</file>

<file path=ppt/tags/tag14.xml><?xml version="1.0" encoding="utf-8"?>
<p:tagLst xmlns:p="http://schemas.openxmlformats.org/presentationml/2006/main">
  <p:tag name="MH" val="20150429225421"/>
  <p:tag name="MH_LIBRARY" val="CONTENTS"/>
  <p:tag name="MH_TYPE" val="NUMBER"/>
  <p:tag name="ID" val="547142"/>
  <p:tag name="MH_ORDER" val="1"/>
</p:tagLst>
</file>

<file path=ppt/tags/tag15.xml><?xml version="1.0" encoding="utf-8"?>
<p:tagLst xmlns:p="http://schemas.openxmlformats.org/presentationml/2006/main">
  <p:tag name="MH" val="20150429225421"/>
  <p:tag name="MH_LIBRARY" val="CONTENTS"/>
  <p:tag name="MH_TYPE" val="ENTRY"/>
  <p:tag name="ID" val="547142"/>
  <p:tag name="MH_ORDER" val="1"/>
</p:tagLst>
</file>

<file path=ppt/tags/tag16.xml><?xml version="1.0" encoding="utf-8"?>
<p:tagLst xmlns:p="http://schemas.openxmlformats.org/presentationml/2006/main">
  <p:tag name="MH" val="20150429225421"/>
  <p:tag name="MH_LIBRARY" val="CONTENTS"/>
  <p:tag name="MH_TYPE" val="NUMBER"/>
  <p:tag name="ID" val="547142"/>
  <p:tag name="MH_ORDER" val="1"/>
</p:tagLst>
</file>

<file path=ppt/tags/tag17.xml><?xml version="1.0" encoding="utf-8"?>
<p:tagLst xmlns:p="http://schemas.openxmlformats.org/presentationml/2006/main">
  <p:tag name="MH" val="20150429225421"/>
  <p:tag name="MH_LIBRARY" val="CONTENTS"/>
  <p:tag name="MH_TYPE" val="ENTRY"/>
  <p:tag name="ID" val="547142"/>
  <p:tag name="MH_ORDER" val="1"/>
</p:tagLst>
</file>

<file path=ppt/tags/tag18.xml><?xml version="1.0" encoding="utf-8"?>
<p:tagLst xmlns:p="http://schemas.openxmlformats.org/presentationml/2006/main">
  <p:tag name="MH" val="20150429225421"/>
  <p:tag name="MH_LIBRARY" val="CONTENTS"/>
  <p:tag name="MH_TYPE" val="NUMBER"/>
  <p:tag name="ID" val="547142"/>
  <p:tag name="MH_ORDER" val="1"/>
</p:tagLst>
</file>

<file path=ppt/tags/tag19.xml><?xml version="1.0" encoding="utf-8"?>
<p:tagLst xmlns:p="http://schemas.openxmlformats.org/presentationml/2006/main">
  <p:tag name="MH" val="20150429225421"/>
  <p:tag name="MH_LIBRARY" val="CONTENTS"/>
  <p:tag name="MH_TYPE" val="ENTRY"/>
  <p:tag name="ID" val="547142"/>
  <p:tag name="MH_ORDER" val="1"/>
</p:tagLst>
</file>

<file path=ppt/tags/tag2.xml><?xml version="1.0" encoding="utf-8"?>
<p:tagLst xmlns:p="http://schemas.openxmlformats.org/presentationml/2006/main">
  <p:tag name="MH" val="20150429225421"/>
  <p:tag name="MH_LIBRARY" val="CONTENTS"/>
  <p:tag name="MH_TYPE" val="ENTRY"/>
  <p:tag name="ID" val="547142"/>
  <p:tag name="MH_ORDER" val="1"/>
</p:tagLst>
</file>

<file path=ppt/tags/tag20.xml><?xml version="1.0" encoding="utf-8"?>
<p:tagLst xmlns:p="http://schemas.openxmlformats.org/presentationml/2006/main">
  <p:tag name="MH" val="20150429225421"/>
  <p:tag name="MH_LIBRARY" val="CONTENTS"/>
  <p:tag name="MH_TYPE" val="NUMBER"/>
  <p:tag name="ID" val="547142"/>
  <p:tag name="MH_ORDER" val="1"/>
</p:tagLst>
</file>

<file path=ppt/tags/tag21.xml><?xml version="1.0" encoding="utf-8"?>
<p:tagLst xmlns:p="http://schemas.openxmlformats.org/presentationml/2006/main">
  <p:tag name="MH" val="20150429225421"/>
  <p:tag name="MH_LIBRARY" val="CONTENTS"/>
  <p:tag name="MH_TYPE" val="ENTRY"/>
  <p:tag name="ID" val="547142"/>
  <p:tag name="MH_ORDER" val="1"/>
</p:tagLst>
</file>

<file path=ppt/tags/tag22.xml><?xml version="1.0" encoding="utf-8"?>
<p:tagLst xmlns:p="http://schemas.openxmlformats.org/presentationml/2006/main">
  <p:tag name="MH" val="20150429225421"/>
  <p:tag name="MH_LIBRARY" val="CONTENTS"/>
  <p:tag name="MH_TYPE" val="NUMBER"/>
  <p:tag name="ID" val="547142"/>
  <p:tag name="MH_ORDER" val="1"/>
</p:tagLst>
</file>

<file path=ppt/tags/tag23.xml><?xml version="1.0" encoding="utf-8"?>
<p:tagLst xmlns:p="http://schemas.openxmlformats.org/presentationml/2006/main">
  <p:tag name="MH" val="20150429225421"/>
  <p:tag name="MH_LIBRARY" val="CONTENTS"/>
  <p:tag name="MH_TYPE" val="ENTRY"/>
  <p:tag name="ID" val="547142"/>
  <p:tag name="MH_ORDER" val="1"/>
</p:tagLst>
</file>

<file path=ppt/tags/tag24.xml><?xml version="1.0" encoding="utf-8"?>
<p:tagLst xmlns:p="http://schemas.openxmlformats.org/presentationml/2006/main">
  <p:tag name="MH" val="20150429225421"/>
  <p:tag name="MH_LIBRARY" val="CONTENTS"/>
  <p:tag name="MH_TYPE" val="NUMBER"/>
  <p:tag name="ID" val="547142"/>
  <p:tag name="MH_ORDER" val="1"/>
</p:tagLst>
</file>

<file path=ppt/tags/tag25.xml><?xml version="1.0" encoding="utf-8"?>
<p:tagLst xmlns:p="http://schemas.openxmlformats.org/presentationml/2006/main">
  <p:tag name="MH" val="20150429225421"/>
  <p:tag name="MH_LIBRARY" val="CONTENTS"/>
  <p:tag name="MH_TYPE" val="ENTRY"/>
  <p:tag name="ID" val="547142"/>
  <p:tag name="MH_ORDER" val="1"/>
</p:tagLst>
</file>

<file path=ppt/tags/tag26.xml><?xml version="1.0" encoding="utf-8"?>
<p:tagLst xmlns:p="http://schemas.openxmlformats.org/presentationml/2006/main">
  <p:tag name="MH" val="20150429225421"/>
  <p:tag name="MH_LIBRARY" val="CONTENTS"/>
  <p:tag name="MH_TYPE" val="NUMBER"/>
  <p:tag name="ID" val="547142"/>
  <p:tag name="MH_ORDER" val="1"/>
</p:tagLst>
</file>

<file path=ppt/tags/tag27.xml><?xml version="1.0" encoding="utf-8"?>
<p:tagLst xmlns:p="http://schemas.openxmlformats.org/presentationml/2006/main">
  <p:tag name="MH" val="20150429225421"/>
  <p:tag name="MH_LIBRARY" val="CONTENTS"/>
  <p:tag name="MH_TYPE" val="ENTRY"/>
  <p:tag name="ID" val="547142"/>
  <p:tag name="MH_ORDER" val="1"/>
</p:tagLst>
</file>

<file path=ppt/tags/tag28.xml><?xml version="1.0" encoding="utf-8"?>
<p:tagLst xmlns:p="http://schemas.openxmlformats.org/presentationml/2006/main">
  <p:tag name="MH" val="20150429225421"/>
  <p:tag name="MH_LIBRARY" val="CONTENTS"/>
  <p:tag name="MH_TYPE" val="NUMBER"/>
  <p:tag name="ID" val="547142"/>
  <p:tag name="MH_ORDER" val="1"/>
</p:tagLst>
</file>

<file path=ppt/tags/tag29.xml><?xml version="1.0" encoding="utf-8"?>
<p:tagLst xmlns:p="http://schemas.openxmlformats.org/presentationml/2006/main">
  <p:tag name="MH" val="20150429225421"/>
  <p:tag name="MH_LIBRARY" val="CONTENTS"/>
  <p:tag name="MH_TYPE" val="ENTRY"/>
  <p:tag name="ID" val="547142"/>
  <p:tag name="MH_ORDER" val="1"/>
</p:tagLst>
</file>

<file path=ppt/tags/tag3.xml><?xml version="1.0" encoding="utf-8"?>
<p:tagLst xmlns:p="http://schemas.openxmlformats.org/presentationml/2006/main">
  <p:tag name="MH" val="20150429225421"/>
  <p:tag name="MH_LIBRARY" val="CONTENTS"/>
  <p:tag name="MH_TYPE" val="NUMBER"/>
  <p:tag name="ID" val="547142"/>
  <p:tag name="MH_ORDER" val="1"/>
</p:tagLst>
</file>

<file path=ppt/tags/tag30.xml><?xml version="1.0" encoding="utf-8"?>
<p:tagLst xmlns:p="http://schemas.openxmlformats.org/presentationml/2006/main">
  <p:tag name="MH" val="20150429225421"/>
  <p:tag name="MH_LIBRARY" val="CONTENTS"/>
  <p:tag name="MH_TYPE" val="NUMBER"/>
  <p:tag name="ID" val="547142"/>
  <p:tag name="MH_ORDER" val="1"/>
</p:tagLst>
</file>

<file path=ppt/tags/tag31.xml><?xml version="1.0" encoding="utf-8"?>
<p:tagLst xmlns:p="http://schemas.openxmlformats.org/presentationml/2006/main">
  <p:tag name="MH" val="20150429225421"/>
  <p:tag name="MH_LIBRARY" val="CONTENTS"/>
  <p:tag name="MH_TYPE" val="ENTRY"/>
  <p:tag name="ID" val="547142"/>
  <p:tag name="MH_ORDER" val="1"/>
</p:tagLst>
</file>

<file path=ppt/tags/tag32.xml><?xml version="1.0" encoding="utf-8"?>
<p:tagLst xmlns:p="http://schemas.openxmlformats.org/presentationml/2006/main">
  <p:tag name="MH" val="20150429225421"/>
  <p:tag name="MH_LIBRARY" val="CONTENTS"/>
  <p:tag name="MH_TYPE" val="NUMBER"/>
  <p:tag name="ID" val="547142"/>
  <p:tag name="MH_ORDER" val="1"/>
</p:tagLst>
</file>

<file path=ppt/tags/tag33.xml><?xml version="1.0" encoding="utf-8"?>
<p:tagLst xmlns:p="http://schemas.openxmlformats.org/presentationml/2006/main">
  <p:tag name="MH" val="20150429225421"/>
  <p:tag name="MH_LIBRARY" val="CONTENTS"/>
  <p:tag name="MH_TYPE" val="ENTRY"/>
  <p:tag name="ID" val="547142"/>
  <p:tag name="MH_ORDER" val="1"/>
</p:tagLst>
</file>

<file path=ppt/tags/tag34.xml><?xml version="1.0" encoding="utf-8"?>
<p:tagLst xmlns:p="http://schemas.openxmlformats.org/presentationml/2006/main">
  <p:tag name="MH" val="20150429225421"/>
  <p:tag name="MH_LIBRARY" val="CONTENTS"/>
  <p:tag name="MH_TYPE" val="NUMBER"/>
  <p:tag name="ID" val="547142"/>
  <p:tag name="MH_ORDER" val="1"/>
</p:tagLst>
</file>

<file path=ppt/tags/tag35.xml><?xml version="1.0" encoding="utf-8"?>
<p:tagLst xmlns:p="http://schemas.openxmlformats.org/presentationml/2006/main">
  <p:tag name="MH" val="20150429225421"/>
  <p:tag name="MH_LIBRARY" val="CONTENTS"/>
  <p:tag name="MH_TYPE" val="ENTRY"/>
  <p:tag name="ID" val="547142"/>
  <p:tag name="MH_ORDER" val="1"/>
</p:tagLst>
</file>

<file path=ppt/tags/tag36.xml><?xml version="1.0" encoding="utf-8"?>
<p:tagLst xmlns:p="http://schemas.openxmlformats.org/presentationml/2006/main">
  <p:tag name="MH" val="20150429225421"/>
  <p:tag name="MH_LIBRARY" val="CONTENTS"/>
  <p:tag name="MH_TYPE" val="NUMBER"/>
  <p:tag name="ID" val="547142"/>
  <p:tag name="MH_ORDER" val="1"/>
</p:tagLst>
</file>

<file path=ppt/tags/tag37.xml><?xml version="1.0" encoding="utf-8"?>
<p:tagLst xmlns:p="http://schemas.openxmlformats.org/presentationml/2006/main">
  <p:tag name="MH" val="20150429225421"/>
  <p:tag name="MH_LIBRARY" val="CONTENTS"/>
  <p:tag name="MH_TYPE" val="ENTRY"/>
  <p:tag name="ID" val="547142"/>
  <p:tag name="MH_ORDER" val="1"/>
</p:tagLst>
</file>

<file path=ppt/tags/tag38.xml><?xml version="1.0" encoding="utf-8"?>
<p:tagLst xmlns:p="http://schemas.openxmlformats.org/presentationml/2006/main">
  <p:tag name="MH" val="20150429225421"/>
  <p:tag name="MH_LIBRARY" val="CONTENTS"/>
  <p:tag name="MH_TYPE" val="NUMBER"/>
  <p:tag name="ID" val="547142"/>
  <p:tag name="MH_ORDER" val="1"/>
</p:tagLst>
</file>

<file path=ppt/tags/tag39.xml><?xml version="1.0" encoding="utf-8"?>
<p:tagLst xmlns:p="http://schemas.openxmlformats.org/presentationml/2006/main">
  <p:tag name="MH" val="20150429225421"/>
  <p:tag name="MH_LIBRARY" val="CONTENTS"/>
  <p:tag name="MH_TYPE" val="ENTRY"/>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40.xml><?xml version="1.0" encoding="utf-8"?>
<p:tagLst xmlns:p="http://schemas.openxmlformats.org/presentationml/2006/main">
  <p:tag name="MH" val="20150429225421"/>
  <p:tag name="MH_LIBRARY" val="CONTENTS"/>
  <p:tag name="MH_TYPE" val="NUMBER"/>
  <p:tag name="ID" val="547142"/>
  <p:tag name="MH_ORDER" val="1"/>
</p:tagLst>
</file>

<file path=ppt/tags/tag41.xml><?xml version="1.0" encoding="utf-8"?>
<p:tagLst xmlns:p="http://schemas.openxmlformats.org/presentationml/2006/main">
  <p:tag name="MH" val="20150429225421"/>
  <p:tag name="MH_LIBRARY" val="CONTENTS"/>
  <p:tag name="MH_TYPE" val="ENTRY"/>
  <p:tag name="ID" val="547142"/>
  <p:tag name="MH_ORDER" val="1"/>
</p:tagLst>
</file>

<file path=ppt/tags/tag42.xml><?xml version="1.0" encoding="utf-8"?>
<p:tagLst xmlns:p="http://schemas.openxmlformats.org/presentationml/2006/main">
  <p:tag name="MH" val="20150429225421"/>
  <p:tag name="MH_LIBRARY" val="CONTENTS"/>
  <p:tag name="MH_TYPE" val="NUMBER"/>
  <p:tag name="ID" val="547142"/>
  <p:tag name="MH_ORDER" val="1"/>
</p:tagLst>
</file>

<file path=ppt/tags/tag43.xml><?xml version="1.0" encoding="utf-8"?>
<p:tagLst xmlns:p="http://schemas.openxmlformats.org/presentationml/2006/main">
  <p:tag name="MH" val="20150429225421"/>
  <p:tag name="MH_LIBRARY" val="CONTENTS"/>
  <p:tag name="MH_TYPE" val="ENTRY"/>
  <p:tag name="ID" val="547142"/>
  <p:tag name="MH_ORDER" val="1"/>
</p:tagLst>
</file>

<file path=ppt/tags/tag44.xml><?xml version="1.0" encoding="utf-8"?>
<p:tagLst xmlns:p="http://schemas.openxmlformats.org/presentationml/2006/main">
  <p:tag name="MH" val="20150429225421"/>
  <p:tag name="MH_LIBRARY" val="CONTENTS"/>
  <p:tag name="MH_TYPE" val="NUMBER"/>
  <p:tag name="ID" val="547142"/>
  <p:tag name="MH_ORDER" val="1"/>
</p:tagLst>
</file>

<file path=ppt/tags/tag45.xml><?xml version="1.0" encoding="utf-8"?>
<p:tagLst xmlns:p="http://schemas.openxmlformats.org/presentationml/2006/main">
  <p:tag name="MH" val="20150429225421"/>
  <p:tag name="MH_LIBRARY" val="CONTENTS"/>
  <p:tag name="MH_TYPE" val="ENTRY"/>
  <p:tag name="ID" val="547142"/>
  <p:tag name="MH_ORDER" val="1"/>
</p:tagLst>
</file>

<file path=ppt/tags/tag46.xml><?xml version="1.0" encoding="utf-8"?>
<p:tagLst xmlns:p="http://schemas.openxmlformats.org/presentationml/2006/main">
  <p:tag name="MH" val="20150429225421"/>
  <p:tag name="MH_LIBRARY" val="CONTENTS"/>
  <p:tag name="MH_TYPE" val="NUMBER"/>
  <p:tag name="ID" val="547142"/>
  <p:tag name="MH_ORDER" val="1"/>
</p:tagLst>
</file>

<file path=ppt/tags/tag47.xml><?xml version="1.0" encoding="utf-8"?>
<p:tagLst xmlns:p="http://schemas.openxmlformats.org/presentationml/2006/main">
  <p:tag name="MH" val="20150429225421"/>
  <p:tag name="MH_LIBRARY" val="CONTENTS"/>
  <p:tag name="MH_TYPE" val="ENTRY"/>
  <p:tag name="ID" val="547142"/>
  <p:tag name="MH_ORDER" val="1"/>
</p:tagLst>
</file>

<file path=ppt/tags/tag5.xml><?xml version="1.0" encoding="utf-8"?>
<p:tagLst xmlns:p="http://schemas.openxmlformats.org/presentationml/2006/main">
  <p:tag name="KSO_WM_UNIT_PLACING_PICTURE_USER_VIEWPORT" val="{&quot;height&quot;:9000,&quot;width&quot;:14400}"/>
</p:tagLst>
</file>

<file path=ppt/tags/tag6.xml><?xml version="1.0" encoding="utf-8"?>
<p:tagLst xmlns:p="http://schemas.openxmlformats.org/presentationml/2006/main">
  <p:tag name="MH" val="20150429225421"/>
  <p:tag name="MH_LIBRARY" val="CONTENTS"/>
  <p:tag name="MH_TYPE" val="NUMBER"/>
  <p:tag name="ID" val="547142"/>
  <p:tag name="MH_ORDER" val="1"/>
</p:tagLst>
</file>

<file path=ppt/tags/tag7.xml><?xml version="1.0" encoding="utf-8"?>
<p:tagLst xmlns:p="http://schemas.openxmlformats.org/presentationml/2006/main">
  <p:tag name="MH" val="20150429225421"/>
  <p:tag name="MH_LIBRARY" val="CONTENTS"/>
  <p:tag name="MH_TYPE" val="ENTRY"/>
  <p:tag name="ID" val="547142"/>
  <p:tag name="MH_ORDER" val="1"/>
</p:tagLst>
</file>

<file path=ppt/tags/tag8.xml><?xml version="1.0" encoding="utf-8"?>
<p:tagLst xmlns:p="http://schemas.openxmlformats.org/presentationml/2006/main">
  <p:tag name="MH" val="20150429225421"/>
  <p:tag name="MH_LIBRARY" val="CONTENTS"/>
  <p:tag name="MH_TYPE" val="NUMBER"/>
  <p:tag name="ID" val="547142"/>
  <p:tag name="MH_ORDER" val="1"/>
</p:tagLst>
</file>

<file path=ppt/tags/tag9.xml><?xml version="1.0" encoding="utf-8"?>
<p:tagLst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13812</Words>
  <Application>WPS 演示</Application>
  <PresentationFormat>自定义</PresentationFormat>
  <Paragraphs>460</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微软雅黑</vt:lpstr>
      <vt:lpstr>Times New Roman</vt:lpstr>
      <vt:lpstr>Calibri</vt:lpstr>
      <vt:lpstr>Wingdings</vt:lpstr>
      <vt:lpstr>Arial Unicode MS</vt:lpstr>
      <vt:lpstr>等线 Light</vt:lpstr>
      <vt:lpstr>等线</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xiaofan Zhou</dc:creator>
  <cp:lastModifiedBy>曹小等</cp:lastModifiedBy>
  <cp:revision>46</cp:revision>
  <dcterms:created xsi:type="dcterms:W3CDTF">2016-02-21T08:24:00Z</dcterms:created>
  <dcterms:modified xsi:type="dcterms:W3CDTF">2020-07-03T08:42:26Z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