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406" r:id="rId3"/>
    <p:sldId id="367" r:id="rId4"/>
    <p:sldId id="368" r:id="rId5"/>
    <p:sldId id="369" r:id="rId6"/>
    <p:sldId id="370" r:id="rId7"/>
    <p:sldId id="371" r:id="rId8"/>
    <p:sldId id="372" r:id="rId9"/>
    <p:sldId id="376" r:id="rId10"/>
    <p:sldId id="377" r:id="rId11"/>
    <p:sldId id="378" r:id="rId12"/>
    <p:sldId id="380" r:id="rId13"/>
    <p:sldId id="381" r:id="rId14"/>
    <p:sldId id="379" r:id="rId15"/>
    <p:sldId id="382" r:id="rId16"/>
    <p:sldId id="383" r:id="rId17"/>
    <p:sldId id="384" r:id="rId18"/>
    <p:sldId id="386" r:id="rId19"/>
    <p:sldId id="387" r:id="rId20"/>
    <p:sldId id="385" r:id="rId21"/>
    <p:sldId id="388" r:id="rId22"/>
    <p:sldId id="389" r:id="rId23"/>
    <p:sldId id="390" r:id="rId24"/>
    <p:sldId id="391" r:id="rId25"/>
    <p:sldId id="392" r:id="rId26"/>
    <p:sldId id="393" r:id="rId27"/>
    <p:sldId id="394" r:id="rId28"/>
    <p:sldId id="395" r:id="rId29"/>
    <p:sldId id="396" r:id="rId30"/>
    <p:sldId id="397" r:id="rId31"/>
    <p:sldId id="399" r:id="rId32"/>
    <p:sldId id="400" r:id="rId33"/>
    <p:sldId id="401" r:id="rId34"/>
    <p:sldId id="402" r:id="rId35"/>
    <p:sldId id="403" r:id="rId36"/>
    <p:sldId id="404" r:id="rId37"/>
    <p:sldId id="405" r:id="rId38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05" autoAdjust="0"/>
  </p:normalViewPr>
  <p:slideViewPr>
    <p:cSldViewPr snapToGrid="0">
      <p:cViewPr varScale="1">
        <p:scale>
          <a:sx n="86" d="100"/>
          <a:sy n="86" d="100"/>
        </p:scale>
        <p:origin x="3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39" Type="http://schemas.openxmlformats.org/officeDocument/2006/relationships/notesMaster" Target="notesMasters/notesMaster1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  <a:endParaRPr lang="zh-CN" altLang="en-US" noProof="0" dirty="0"/>
          </a:p>
          <a:p>
            <a:pPr lvl="1"/>
            <a:r>
              <a:rPr lang="zh-CN" altLang="en-US" noProof="0" dirty="0"/>
              <a:t>第二级</a:t>
            </a:r>
            <a:endParaRPr lang="zh-CN" altLang="en-US" noProof="0" dirty="0"/>
          </a:p>
          <a:p>
            <a:pPr lvl="2"/>
            <a:r>
              <a:rPr lang="zh-CN" altLang="en-US" noProof="0" dirty="0"/>
              <a:t>第三级</a:t>
            </a:r>
            <a:endParaRPr lang="zh-CN" altLang="en-US" noProof="0" dirty="0"/>
          </a:p>
          <a:p>
            <a:pPr lvl="3"/>
            <a:r>
              <a:rPr lang="zh-CN" altLang="en-US" noProof="0" dirty="0"/>
              <a:t>第四级</a:t>
            </a:r>
            <a:endParaRPr lang="zh-CN" altLang="en-US" noProof="0" dirty="0"/>
          </a:p>
          <a:p>
            <a:pPr lvl="4"/>
            <a:r>
              <a:rPr lang="zh-CN" altLang="en-US" noProof="0" dirty="0"/>
              <a:t>第五级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  <a:endParaRPr lang="zh-CN" altLang="en-US" noProof="0"/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 userDrawn="1"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  <p:pic>
        <p:nvPicPr>
          <p:cNvPr id="9" name="图片 8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stride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straɪd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walk with long steps in a particular direction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他大步走上前来迎接我。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came striding along  to welcome me.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我们大步流星穿过雪封的旷野。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We strode across the snowy fields.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stroll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strəʊl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walk somewhere in a slow relaxed way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人们在海滩漫步。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People are strolling along the beach.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269288"/>
            <a:ext cx="11277076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各种“走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跑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跳”知多少？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踩着脚尖走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2.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偷偷走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3.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漫步闲逛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大步流星走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5.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哒哒哒哒走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6.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一瘸一拐走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蹦蹦跳跳走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8.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正步走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9.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婴儿学步走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跳跃着跑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11.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蹒跚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12.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拖着承重的步伐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猛冲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14.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一哄而上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tiptoe					2. 	sneak/creep			3. stroll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stride						5. 	clatter					6. limp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scamper					8. march					9. toddle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Bound					11. stagger					12. drag one’s feet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dash/rush		14. flock/swarm (Birds of a feather flock together)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steer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stɪə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control the direction in which a boat, car moves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他把船开进港。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steered the boat into the harbor.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他抓住他的胳膊，把他带往门口。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took/grabbed his arm and steered him towards the door.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6)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shudder			exclaim				beam				compliment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grin				mutter				overlook			protest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outrage			blush					hover				calculate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toss and turn							lost in thought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shudder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ʃʌdə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shake with fear, horror, or because you’re cold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只要一想到那起事故，我就发抖。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Just thinking about the accident makes me shudder.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I shuddered at the thought of the accident.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她一个人待在车里，害怕地直哆嗦。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Alone in the car, she shuddered with fear.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exclaim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ɪkˈskleɪm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say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loudly, especially because of strong emotion or pain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她睁开眼睛，看到这场景，高兴地叫出声来。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She opened her eyes and exclaimed in delight at the scene.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“这不公平！”他气愤地喊道。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“It’ not fair!” he exclaimed in fury/furiously.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beam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biːm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to have a big smile on the face because people are happy, pleased, or proud about something.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“欢迎回来，”她满面笑容地说。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“Welcome back,” she beamed.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Frances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开心地对自己的朋友笑着，充满羡慕之情。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Frances beamed at her friend with admiration.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grin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ɡrɪn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to draw back the lips and reveal the teeth, in a smile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当我给他们糖果时，他们高兴地咧开嘴笑了。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They grinned with pleasure when I gave them the sweets.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他朝我龇牙一笑，好像彼此会心领略一个笑话。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grinned at me, as if sharing a secret joke.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compliment  ['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kɔmplimənt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n.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 remark (or act) expressing praise and admiration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say something to someone that expresses praise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他对我的论文大加赞赏。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complimented me on my physics paper.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有些人觉得很难直接说出恭维的话。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Some people find it difficult to pay a compliment directly.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3630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5)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blur			blister			march			quiver			neglect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bound		glimmer			convince		furious			obedient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hatred		dispose			enormous		blurt out	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overlook  [ˌ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əʊvəˈlʊk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If a building or window overlooks a place, you can see the place clearly from the building or window.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那些漂亮、舒适的房间俯瞰着一个花团锦簇的花园。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Pretty and comfortable rooms overlook a flower-filled garden.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If you overlook a fact or problem, you do not notice it, or do not realize how important it is.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我们会忽视关于我们健康的各种警报信号。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We overlook all sorts of warning signals about our own health.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outrage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aʊtreɪdʒ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an intense feeling of anger and shock. 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我回头去看那一家人的反应，希望能看到一些愤怒的表情。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I looked over to the family to watch their reaction, expecting some expression of outrage.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许多人曾为其所听说的一些事情所震怒。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Many people have been outraged by some of the things that have been said.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7)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errand			declare			stammer			prospect				shrug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passionate		vague				groan				alight					grit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twists and turns		earn one’s living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cling to	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gritted teeth	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errand  [’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erənd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a job that you do for sb that involves going somewhere to take a message, to buy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deliver goods, etc.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他经常给他的祖母跑腿儿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often </a:t>
            </a:r>
            <a:r>
              <a:rPr lang="en-US" altLang="zh-CN" sz="32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runs errands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for his grandmother.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老板派她进城办事去了。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Her boss sent her on an errand into town.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declare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dɪˈkleə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say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officially or publicly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政府已宣布进入紧急状态。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government has declared a state of emergency.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to state 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firmly and clearly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他声称他已爱上她。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declared that he was in love with her.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stammer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stæmə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speak with difficulty, repeating sounds or words and often stopping, before saying things correctly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5%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的儿童在某个时期会口吃。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Five per cent of children stammer at some point.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“原谅我，”我期期艾艾地说。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‘Forgive me,’ I stammered.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groan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ɡrəʊn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make a long deep sound because you are annoyed, upset or in pain, or with pleasure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他躺在地板上呻吟。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lay on the floor groaning.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you groan something, you say it in a low, unhappy voice.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“我的腿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——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我想是断了，”埃里克咕哝着说。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'My leg — I think it's broken,' Eric groaned.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shrug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ʃrʌɡ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raise your shoulders and then drop them to show that you do not know or care about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我不知道。”安娜耸耸肩膀，应了一句。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‘I don't know,’ Anna replied, shrugging her shoulders.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shrug 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off/aside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不把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当回事；对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满不在乎；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她受了伤，却继续进行比赛。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Shrugging off her injury, she played on.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alight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əˈlaɪt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If something is alight, it is burning.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一支香烟把干草点燃了。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A cigarette set the dry grass alight.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If a bird or insect alights somewhere, it lands there.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一只鸟在松树的树枝上。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A bird alighted on a branch of the pine tree.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20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grit one’s teeth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我咬紧牙关跑完了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万米，最后拿了第八名。也是我个人最佳成绩。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gritted my teeth and finished eighth in the 10000 meter run. It was my personal best.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twists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and turns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The road through the mountains has many twists and turns.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It's hard to follow all the twists and turns of the plot.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blur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blɜ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ː(r)]   blu</a:t>
            </a:r>
            <a:r>
              <a:rPr lang="en-US" altLang="zh-CN" sz="3400" b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rr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ed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make or become unclear or less distinct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泪水模糊了他的视线。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Tears blurred her vision.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建筑群在薄雾中若隐若现。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mist blurred the edges of the building.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8)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scheme			malicious		meddle			flutter				torture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reputation		snarl				jealous			contemptuous	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malicious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məˈlɪʃəs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having or showing hatred and a desire to harm sb or hurt their feelings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恶毒的流言飞语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/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谎言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/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谣言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malicious gossip/lies/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rumours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他用棒球棒恶意损毁了一辆汽车。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maliciously damaged a car with a baseball bat.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flutter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flʌtə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to move lightly and quickly; when a bird or an insect flutters its wings, or its wings flutter , the wings move lightly and quickly up and down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旗帜在微风中飘扬。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Flags fluttered in the breeze.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他的眼神让我心里扑通扑通直跳。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look in his eyes made my heart flutter.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snarl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snɑːl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to speak in an angry or bad-tempered way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“滚开！”他吼道。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‘Get out of here!’ he snarled.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When an animal snarls, it makes a fierce, rough sound in its throat while showing its teeth.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那只狗嗥叫着冲向前，一头钻进了灌木丛。。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dog raced ahead up into the bush, barking and snarling.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contemptuous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kənˈtemptʃuəs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feeling or showing that you have no respect for sb/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她鄙夷地看了他一眼。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She gave him a contemptuous look.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他对我所做的一切都不屑一顾。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was contemptuous of everything I did.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9)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wreck			hint			instruct			splutter			solemn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theaceous		mighty		briskly			swamp			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10)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thrive			</a:t>
            </a:r>
            <a:r>
              <a:rPr lang="en-US" altLang="zh-CN" sz="300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fortnight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pluck up courage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march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mɑːtʃ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walk with stiff regular steps like a soldier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他们行进了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英里才到达首都。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They marched 20 miles to reach the capital 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quiver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kwɪvə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shake slightly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她嘴唇微微一颤就哭了起来。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Her lips quivered and then she started to sob.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Jim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到了，气得浑身发抖。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Jim arrived, quivering with rage.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bound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baʊnd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run with long steps, especially in an enthusiastic way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那些狗在前面蹦蹦跳跳地跑。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dogs bounded ahead.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他跳着上了台阶，按下了门铃。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bounded up the stairs and pushed the bell.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glimmer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ɡlɪmə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./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faint light/a small sign of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微弱的光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glimmer of light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一丝希望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glimmer of hope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月亮透过薄雾闪烁着微光。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moon glimmered faintly through the mists.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75438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resent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rɪˈzent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feel bitter or angry about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especially because you feel unfair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我对他的批评感到非常气愤。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I deeply resented his criticism.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他十分厌恶被别人当孩子对待。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deeply/bitterly resents being treated like a child.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57417" y="600069"/>
            <a:ext cx="11277076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5)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715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gracious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ɡreɪʃəs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kind, polite, and generous, especially to sb. of a lower social position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好心的女士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gracious lady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慈祥的微笑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gracious smile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graceful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moving in a controlled, attractive way or having an attractive form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他优雅地向观众鞠了一躬。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He gave a graceful bow to the audience.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the graceful curves of the hills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连绵起伏的丘陵美景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8663</Words>
  <Application>WPS 演示</Application>
  <PresentationFormat>宽屏</PresentationFormat>
  <Paragraphs>384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9" baseType="lpstr">
      <vt:lpstr>Arial</vt:lpstr>
      <vt:lpstr>宋体</vt:lpstr>
      <vt:lpstr>Wingdings</vt:lpstr>
      <vt:lpstr>Microsoft YaHei UI</vt:lpstr>
      <vt:lpstr>Times New Roman</vt:lpstr>
      <vt:lpstr>Cambria Math</vt:lpstr>
      <vt:lpstr>Century Gothic</vt:lpstr>
      <vt:lpstr>微软雅黑</vt:lpstr>
      <vt:lpstr>Arial Unicode MS</vt:lpstr>
      <vt:lpstr>HelveticaNeue</vt:lpstr>
      <vt:lpstr>NumberOnly</vt:lpstr>
      <vt:lpstr>华文新魏</vt:lpstr>
      <vt:lpstr>肥皂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4</cp:revision>
  <dcterms:created xsi:type="dcterms:W3CDTF">2020-02-06T10:57:00Z</dcterms:created>
  <dcterms:modified xsi:type="dcterms:W3CDTF">2020-07-16T07:51:20Z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2052-11.1.0.9828</vt:lpwstr>
  </property>
</Properties>
</file>