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91" r:id="rId2"/>
    <p:sldId id="297" r:id="rId3"/>
    <p:sldId id="301" r:id="rId4"/>
    <p:sldId id="305" r:id="rId5"/>
    <p:sldId id="307" r:id="rId6"/>
    <p:sldId id="309" r:id="rId7"/>
    <p:sldId id="310" r:id="rId8"/>
    <p:sldId id="381" r:id="rId9"/>
    <p:sldId id="383" r:id="rId10"/>
    <p:sldId id="385" r:id="rId11"/>
    <p:sldId id="387" r:id="rId12"/>
    <p:sldId id="388" r:id="rId13"/>
    <p:sldId id="389" r:id="rId14"/>
    <p:sldId id="390" r:id="rId15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92" autoAdjust="0"/>
    <p:restoredTop sz="94605" autoAdjust="0"/>
  </p:normalViewPr>
  <p:slideViewPr>
    <p:cSldViewPr snapToGrid="0">
      <p:cViewPr varScale="1">
        <p:scale>
          <a:sx n="114" d="100"/>
          <a:sy n="114" d="100"/>
        </p:scale>
        <p:origin x="5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2020/7/16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  <a:t>2020/7/16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  <a:t>2020/7/16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658782"/>
            <a:ext cx="11978012" cy="92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asked for permission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leave the house, but his mom said “No”.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Children are always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energetic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running, shouting ,playing all the time.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Everyone should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attach importance to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environmental protection.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As a native, he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is familiar with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the surroundings.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They build the library 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commemorate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great scientist.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Visiting the village yesterday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reminded me of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childhood.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Keeping your word/promise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is very important in winning trust from others.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Many wild animals are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in danger of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extinction worldwide.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young man talked to us as if he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were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 grown-up.</a:t>
            </a:r>
          </a:p>
          <a:p>
            <a:pPr marL="514350" indent="-514350">
              <a:buAutoNum type="arabicPeriod"/>
            </a:pP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had to walk home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with his bike stolen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AF14BF20-0AB7-4CA0-B3F3-9F258657D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97801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over the moon/ecstatic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ɪkˈstætɪk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when hearing the news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 was thrown into the depth of despair.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Dan’s face clouded over with a dark sheen of fury.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sank down into a chair, completely shattered.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“But…but,” I stammered,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head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sweating.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“Of course it’s my fault,!” I groaned, uncertain what to do..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Gone was the beautiful, passionate young woman I’d always know, to be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replaced by a silent, trembling figure who clung to her Uncle Dan all the time.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He often runs errands for his grandmother.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government has declared a state of emergency.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‘I don't know,’ Anna replied, shrugging her shoulders.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Shrugging off her injury, she played on.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I gritted my teeth and finished eighth in the 10000 meter run.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The road through the mountains has many twists and turns.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C7E8F65D-F1A0-4D5A-A797-0A495E661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38237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After of being caught, they didn’t dare to spread malicious rumors.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Bathed in warm sunshine, flags are fluttering in the breeze.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‘Get out of here!’ he snarled, eyes burning with hatred.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She gave him a contemptuous ([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kənˈtemptʃuəs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鄙夷的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look.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He had betrayed his friends, but he had not meant to do them harm.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It wasn’t long before he found out his scheme.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“I will not silence him,” I cried, preparing to confront 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Heep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In fury, I hit out and slapped 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Heep’s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cheek.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We should find chances to hear English spoken as much as we can.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The play to be produced next week aims to reflect the local culture.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When we visited my old house, memory came flooding back.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Reminded not to miss the flight, the manager set out early.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Having been told many times, he finally remembered it.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He rushed to the station, only to be told </a:t>
            </a:r>
            <a:r>
              <a:rPr lang="en-US" altLang="zh-CN" sz="2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train had gone.</a:t>
            </a:r>
            <a:endParaRPr lang="en-US" altLang="zh-CN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8265AE38-D392-47B6-BD83-40BBB54A1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720558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Hearing the accusation ([ˌ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ækjuˈzeɪʃn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控告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he spluttered with fury.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atmosphere in the room was electric.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We knew he was a liar, but no one had suspected how evil he was.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Seeing the evidence, his face twisted with rage.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If it hadn’t been for her support, my life would have been completely unbearable.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Maybe if I left England, the pain might gradually fade.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The weather was wild and windy as I arrived, and the storm gather strength as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evening fell.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 finally plucked up the courage to ask her to marry 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sz="2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watched in horror as Ham rowed towards the wreck, his boat almost swallowed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by the violent waves. I saw him leap from his boat onto the wreck and stretch out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his hand to the poor sailor. But then the wreck suddenly shuddered and split in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two and Ham disappeared in a swirl of foam.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BC127252-4C49-4C33-9029-80AA6CC2F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330304"/>
            <a:ext cx="11720558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If Grace were to move to New York, I would go there too.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将来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If we hadn’t made adequate preparation, we wouldn’t have succeeded.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过去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If he had followed my advice, he wouldn’t have lost his job.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过去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If I were you, I would pluck up (=summon)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courage and tell the truth.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现在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Were she here, she would agree with us.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现在省略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Had he seized the chance, he would have made a fortune.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过去省略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If we had booked a table earlier, we couldn’t be standing here in a queue.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混乱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 wish I were as gracious as you. (wish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现在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 wish I had asked for your permission to leave. (wish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过去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I treat you as if you were my dear friend. (as if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现在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They talked as if they had been old acquaintance. (as if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过去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It is recommended that you (should) offer suggestions to him. (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建议表虚拟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We would have put your name on the list but for your injury. (but for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虚拟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I couldn’t have gone through the bitter period without your generous help.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It’s (high) time that we attached importance to conserving the environment.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7F4A06C5-CF7E-46F6-922F-99D6A6C41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7383" y="349200"/>
            <a:ext cx="111141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Novel Coronavirus Pneumonia is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highly contagious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enthusiasm is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contagious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(=spread quickly to other people).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The goal of this policy is to attract investment to the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impoverished   </a:t>
            </a:r>
          </a:p>
          <a:p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/poor/poverty-stricken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areas.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remember watching geese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waddle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around our back yard.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He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strangled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her (to death) with his own scarf.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The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economic depression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in this country is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strangling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its scientific 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research.	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She tried to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smother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her anger and help them resolve their conflicts.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sudden gust of cold wind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made me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shiver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roof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collapsed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under the weight of snow.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sprang to his feet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grabbing his keys off the coffee table.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sat for hours just </a:t>
            </a:r>
            <a:r>
              <a:rPr lang="en-US" altLang="zh-CN" sz="29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gazing into space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C21830D7-6EEE-4DD3-A7FE-114B041AA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382012"/>
            <a:ext cx="1138237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My life has been full of ups and downs, and during my childhood the downs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seemed to rain on me like a never-ending storm. </a:t>
            </a:r>
            <a:r>
              <a:rPr lang="en-US" altLang="zh-CN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My body was shivering with fear/terror.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walked up the stairs with jelly knees/my knees trembling.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stared down in horror at the deep bite marks on his had.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suffered verbal and physical abuse from my stepfather, because he was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determined to crush me both physically and mentally.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No sooner had these words left my mouth than he grabbed hold of my head and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began slapping me.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wolf sank its sharp fangs/teeth deeply into the prey’s body.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My mother seemed to light up in his company.</a:t>
            </a:r>
            <a:endParaRPr lang="zh-CN" alt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had a very heavy heart when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Peggotty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and I had to return home.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She got up in a rage and stormed out, with the slamming of the door.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Mr.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Murdstone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was the kind of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man that smothers all hope and happiness.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B56B1453-019A-4867-8D57-062FA11CB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6438" y="497424"/>
            <a:ext cx="11830049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 I saw dragged my spirits down.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classroom floor was filthy and littered with scraps of paper.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hand suddenly shot out and grabbed my ear, pinching it tightly. Terror gripped me.</a:t>
            </a:r>
          </a:p>
          <a:p>
            <a:pPr marL="514350" indent="-514350">
              <a:buAutoNum type="arabicPeriod"/>
            </a:pP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Traddles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frowned, but then his face slowly broke into a smile.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stomach tightened with anxiety.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Living with Mr. </a:t>
            </a: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Creakle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lurking round every corner was a nerve-racking experience.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were both dazzled by his gentleman’s appearance and by the way he spoke.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mother was exhausted and pale, for she was crushed both physically and mentally.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courage never faltered.	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feet were throbbing after the long walk home.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Don’t hesitate to contact me if you have any problem.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Spring Gala was a real feast for music lovers. 	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Children scampered off the school bus and into the playground</a:t>
            </a: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forbade them from mentioning that again.</a:t>
            </a: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mother bustled around in the kitchen.</a:t>
            </a:r>
          </a:p>
          <a:p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9F9D7FD5-8051-4B9A-AD28-3D3ABCC69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396354"/>
            <a:ext cx="11830049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Hearing his mother’s death, David wailed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恸哭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miserably.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Without financial support, our family is vulnerable to risks.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was in heavy debt, because he’s not shrewd in money matters.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family were short-sighted, indulging themselves in the present.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never rains but pours./Misfortune never comes singly.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felt as if my whole world had been shattered.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Hearing the wolf’s roaring, I was terrified/horrified.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whole place was filthy and stank of smoke, and there were swarms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of rats.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put a finger to his lips and sneaked upstairs.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realized I had reached a major crossroads in my life.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man leaped at me in a flash, grabbed my throat, and snatched my box.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“Give me my things, you thief!” I yelled, running after the cart and choking back sobs of fury and desperation.</a:t>
            </a: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39D7E9B3-26D0-48FF-A314-F8EAD9E0F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427962"/>
            <a:ext cx="11830049" cy="97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was constantly freezing and hungry, and my feet were covered in blisters.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Pulling herself together(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控制情绪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), she rose to her feet and waved to me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man with a cheery face bounded into the room, beaming.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wave of relief flooded over me.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fell into the bed and instantly sank into the world of dreams.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Hearing the frustrating news, my spirits sank.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flush of anger and embarrassment spread across his face.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Crying with a horrible expression, she slumped into the sofa.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“No!” I blurted out, my fists clenched with rage and hatred.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They stood up in shock, not knowing what to do.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heart leaped with joy.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ran to her and gave her an enormous hug.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gave me a glimmer of hope that she might adopt me.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aunt exclaimed, her eyes shining like balls of fire.</a:t>
            </a: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DABDE33E-74A7-48A3-A939-2B8B2CC573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7561" y="436840"/>
            <a:ext cx="11978012" cy="918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 spent the next few days with my heads in the clouds, overjoyed at my new life.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At the mention of him, childhood memories spun through my mind.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shook my head. The thought hadn’t even crossed my mind.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Firing questions at me, they managed to squeeze information out of 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 seeing them together, a chill slid over my body.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Judging from his deeds, he is shrewd, greedy and sophisticated.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Tears blurred his vision.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mist blurred the edges of the building.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Jim arrived, quivering with rage/fury.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The moon glimmered faintly through the mists.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deeply/bitterly resents being treated like a child.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The gracious lady gave a graceful bow to the audience.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He took/grabbed his arm and steered him towards the door.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14. Bathed in sunshine,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we strode across </a:t>
            </a:r>
            <a:r>
              <a:rPr lang="en-US" altLang="zh-CN" sz="280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beautiful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fields.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F6D8ECBE-2046-46E3-90D5-7A94FE6C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269288"/>
            <a:ext cx="11277076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各种“走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跑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跳”知多少？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踩着脚尖走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2.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偷偷走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3.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漫步闲逛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大步流星走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5.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哒哒哒哒走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6.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一瘸一拐走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蹦蹦跳跳走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8.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正步走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9.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婴儿学步走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跳跃着跑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11.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蹒跚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12.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拖着承重的步伐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猛冲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14.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一哄而上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tiptoe					2. 	sneak/creep			3. stroll</a:t>
            </a: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stride						5. 	clatter					6. limp</a:t>
            </a: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scamper					8. march					9. toddle</a:t>
            </a: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bound					11. stagger					12. drag one’s feet</a:t>
            </a: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dash/rush		14. flock/swarm (Birds of a feather flock together)</a:t>
            </a: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图片 1" descr="水印">
            <a:extLst>
              <a:ext uri="{FF2B5EF4-FFF2-40B4-BE49-F238E27FC236}">
                <a16:creationId xmlns:a16="http://schemas.microsoft.com/office/drawing/2014/main" id="{65CEAA0B-3787-449B-8FDA-1AE3AB6A8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658782"/>
            <a:ext cx="11978012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stared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 and shuddered at the thought of the horrible scene.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He looked at me blankly for a few minutes and then exclaimed.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“They have just engaged,” Dan cried, beaming/grinning with happiness.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was astonished to find the boy, slumped in the sofa, lost in thought.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I hearing the harsh words, my heart sank.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“The worm!” I declared with outrage.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I bitterly resented him, who always made me furious.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Though he’s impulsive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冲动的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and bull-headed, he is still a man of integrity.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Seeing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Heep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hovering nearby, I felt my blood boil.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leapt at the chance.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“What a shame!” he said, pretending to sigh.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Some people find it difficult to pay a compliment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恭维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directly.</a:t>
            </a: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BDB7A79C-8952-4741-B46E-F2C0F3ACC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2479</Words>
  <Application>Microsoft Office PowerPoint</Application>
  <PresentationFormat>宽屏</PresentationFormat>
  <Paragraphs>249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HelveticaNeue</vt:lpstr>
      <vt:lpstr>Microsoft YaHei UI</vt:lpstr>
      <vt:lpstr>华文新魏</vt:lpstr>
      <vt:lpstr>Arial</vt:lpstr>
      <vt:lpstr>Century Gothic</vt:lpstr>
      <vt:lpstr>Times New Roman</vt:lpstr>
      <vt:lpstr>肥皂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2020-02-06T10:57:00Z</dcterms:created>
  <dcterms:modified xsi:type="dcterms:W3CDTF">2020-07-16T08:06:53Z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2052-11.1.0.9828</vt:lpwstr>
  </property>
</Properties>
</file>