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90" r:id="rId2"/>
    <p:sldId id="297" r:id="rId3"/>
    <p:sldId id="301" r:id="rId4"/>
    <p:sldId id="305" r:id="rId5"/>
    <p:sldId id="307" r:id="rId6"/>
    <p:sldId id="309" r:id="rId7"/>
    <p:sldId id="310" r:id="rId8"/>
    <p:sldId id="383" r:id="rId9"/>
    <p:sldId id="387" r:id="rId10"/>
    <p:sldId id="388" r:id="rId11"/>
    <p:sldId id="389" r:id="rId12"/>
  </p:sldIdLst>
  <p:sldSz cx="12192000" cy="6858000"/>
  <p:notesSz cx="6858000" cy="9144000"/>
  <p:defaultTextStyle>
    <a:defPPr rtl="0"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92" autoAdjust="0"/>
    <p:restoredTop sz="94605" autoAdjust="0"/>
  </p:normalViewPr>
  <p:slideViewPr>
    <p:cSldViewPr snapToGrid="0">
      <p:cViewPr varScale="1">
        <p:scale>
          <a:sx n="78" d="100"/>
          <a:sy n="78" d="100"/>
        </p:scale>
        <p:origin x="264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D2096-651A-44EB-B335-0CD3A7FF11CE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2020/7/16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24AC9-7495-4E3F-ADDF-5256D7C54D8E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‹#›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22A8867F-CAF7-4926-B47A-8DDC82ADFD2F}" type="datetime1">
              <a:rPr lang="zh-CN" altLang="en-US" smtClean="0"/>
              <a:t>2020/7/16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编辑母版文本样式</a:t>
            </a:r>
          </a:p>
          <a:p>
            <a:pPr lvl="1"/>
            <a:r>
              <a:rPr lang="zh-CN" altLang="en-US" noProof="0" dirty="0"/>
              <a:t>第二级</a:t>
            </a:r>
          </a:p>
          <a:p>
            <a:pPr lvl="2"/>
            <a:r>
              <a:rPr lang="zh-CN" altLang="en-US" noProof="0" dirty="0"/>
              <a:t>第三级</a:t>
            </a:r>
          </a:p>
          <a:p>
            <a:pPr lvl="3"/>
            <a:r>
              <a:rPr lang="zh-CN" altLang="en-US" noProof="0" dirty="0"/>
              <a:t>第四级</a:t>
            </a:r>
          </a:p>
          <a:p>
            <a:pPr lvl="4"/>
            <a:r>
              <a:rPr lang="zh-CN" altLang="en-US" noProof="0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8DE52DB-2063-4BF0-9899-4431302C06D1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矩形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矩形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组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直接连接符​​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​​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62100" y="4682062"/>
            <a:ext cx="9070848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CN" altLang="en-US" noProof="0"/>
              <a:t>单击以编辑母版副标题样式</a:t>
            </a:r>
          </a:p>
        </p:txBody>
      </p:sp>
      <p:sp>
        <p:nvSpPr>
          <p:cNvPr id="20" name="日期占位符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075EC1E-C64D-4101-8267-0B6FD8847CC8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22" name="幻灯片编号占位符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CCEF045-27B8-4DAF-B6BC-E52B05B9C207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332E303-0D2A-4D78-B246-00723A3F99C8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7F75CE96-05BA-4606-81C6-087C587193E9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矩形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矩形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矩形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组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直接连接符​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​​(S)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​​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563624" y="4682062"/>
            <a:ext cx="9070848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fld id="{D31950EB-3303-4FE6-8AD1-5227D9F3C618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106680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7032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E7327386-70E9-46DE-AADA-F771DCDAE73F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06984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1069848" y="2755898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37336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373368" y="2756581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3C45F11-B51D-4F16-9E44-20F027185215}" type="datetime1">
              <a:rPr lang="zh-CN" altLang="en-US" smtClean="0"/>
              <a:t>2020/7/16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0F8DC16A-F715-4C36-9292-DEF1F990B7BE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43AF9B7-E53B-423C-89F6-59EAF6D004F3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带题注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矩形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790575" y="704850"/>
            <a:ext cx="7562850" cy="5143500"/>
          </a:xfrm>
        </p:spPr>
        <p:txBody>
          <a:bodyPr rtlCol="0"/>
          <a:lstStyle>
            <a:lvl1pPr>
              <a:defRPr sz="19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0780" cy="35052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872393E-9C8B-42B8-91E5-4A1FF04109F8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 rtlCol="0"/>
          <a:lstStyle>
            <a:lvl1pPr algn="r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  <p:sp>
        <p:nvSpPr>
          <p:cNvPr id="11" name="矩形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带题注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矩形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rtlCol="0"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noProof="0"/>
              <a:t>单击图标以添加图片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2304" cy="3502152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8727DDDF-338F-40F2-BD88-7C5A919ED619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矩形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EACB2E32-1F1E-45DE-9625-F2BA3EBC1D30}" type="datetime1">
              <a:rPr lang="zh-CN" altLang="en-US" noProof="0" smtClean="0"/>
              <a:t>2020/7/16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  <a:t>‹#›</a:t>
            </a:fld>
            <a:endParaRPr lang="zh-CN" altLang="en-U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410206"/>
            <a:ext cx="11382374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After of being caught, they didn’t dare to spread malicious rumors.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Bathed in warm sunshine, flags are fluttering in the breeze.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‘Get out of here!’ he snarled, eyes burning with hatred.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She gave him a contemptuous ([</a:t>
            </a:r>
            <a:r>
              <a:rPr lang="en-US" altLang="zh-CN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kənˈtemptʃuəs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鄙夷的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look.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He had betrayed his friends, but he had not meant to do them harm.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It wasn’t long before he found out his scheme.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“I will not silence him,” I cried, preparing to confront </a:t>
            </a:r>
            <a:r>
              <a:rPr lang="en-US" altLang="zh-CN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Heep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In fury, I hit out and slapped </a:t>
            </a:r>
            <a:r>
              <a:rPr lang="en-US" altLang="zh-CN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Heep’s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cheek.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We should find chances to hear English spoken as much as we can.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The play to be produced next week aims to reflect the local culture.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When we visited my old house, memory came flooding back.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Reminded not to miss the flight, the manager set out early.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Having been told many times, he finally remembered it.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He rushed to the station, only to be told </a:t>
            </a:r>
            <a:r>
              <a:rPr lang="en-US" altLang="zh-CN" sz="2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the train had gone.</a:t>
            </a:r>
            <a:endParaRPr lang="en-US" altLang="zh-CN" sz="2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ECEABCE4-FB8E-4C81-BAF6-E3BEFAB9D4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410206"/>
            <a:ext cx="11720558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Hearing the accusation ([ˌ</a:t>
            </a:r>
            <a:r>
              <a:rPr lang="en-US" altLang="zh-CN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ækjuˈzeɪʃn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控告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he spluttered with fury.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The atmosphere in the room was electric.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We knew he was a liar, but no one had suspected how evil he was.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Seeing the evidence, his face twisted with rage.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If it hadn’t been for her support, my life would have been completely unbearable.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Maybe if I left England, the pain might gradually fade.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The weather was wild and windy as I arrived, and the storm gather strength as 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evening fell.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I finally plucked up the courage to ask her to marry me.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zh-CN" sz="2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watched in horror as Ham rowed towards the wreck, his boat almost swallowed 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by the violent waves. I saw him leap from his boat onto the wreck and stretch out 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his hand to the poor sailor. But then the wreck suddenly shuddered and split in 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two and Ham disappeared in a swirl of foam.</a:t>
            </a: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72DAA2F9-D25E-4A6F-B83A-F5F35BB458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7383" y="349200"/>
            <a:ext cx="11114104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Novel Coronavirus Pneumonia is highly contagious.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His enthusiasm is contagious (=spread quickly to other people).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3. The goal of this policy is to attract investment to the impoverished   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/poor/poverty-stricken areas.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4. I remember watching geese waddle around our back yard.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5. He strangled her (to death) with his own scarf.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6. The economic depression in this country is strangling its scientific 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research.		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She tried to smother her anger and help them resolve their conflicts.	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8. A sudden gust of cold wind made me shiver. 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9. The roof collapsed under the weight of snow.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He sprang to his feet, grabbing his keys off the coffee table.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11. He sat for hours just gazing into space.	</a:t>
            </a: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9822D652-9EE9-4C57-BAC3-A0D080817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382012"/>
            <a:ext cx="1138237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My life has been full of ups and downs, and during my childhood the downs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seemed to rain on me like a never-ending storm. </a:t>
            </a:r>
            <a:r>
              <a:rPr lang="en-US" altLang="zh-CN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My body was shivering with fear/terror.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 walked up the stairs with jelly knees/my knees trembling.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stared down in horror at the deep bite marks on his had.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 suffered verbal and physical abuse from my stepfather, because he was 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determined to crush me both physically and mentally.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No sooner had these words left my mouth than he grabbed hold of my head and 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began slapping me.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The wolf sank its sharp fangs/teeth deeply into the prey’s body.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My mother seemed to light up in his company.</a:t>
            </a:r>
            <a:endParaRPr lang="zh-CN" alt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had a very heavy heart when </a:t>
            </a:r>
            <a:r>
              <a:rPr lang="en-US" altLang="zh-CN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Peggotty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and I had to return home.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She got up in a rage and stormed out, with the slamming of the door.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felt as if the air had been strangled out of me. Mr. </a:t>
            </a:r>
            <a:r>
              <a:rPr lang="en-US" altLang="zh-CN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Murdstone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was the kind of </a:t>
            </a: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man that smothers all hope and happiness.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E4C6FDFC-8CD6-4655-9C3D-DACB703B6E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6438" y="497424"/>
            <a:ext cx="11830049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 I saw dragged my spirits down.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classroom floor was filthy and littered with scraps of paper.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hand suddenly shot out and grabbed my ear, pinching it tightly. Terror gripped me.</a:t>
            </a:r>
          </a:p>
          <a:p>
            <a:pPr marL="514350" indent="-514350">
              <a:buAutoNum type="arabicPeriod"/>
            </a:pPr>
            <a:r>
              <a:rPr lang="en-US" altLang="zh-CN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Traddles</a:t>
            </a: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frowned, but then his face slowly broke into a smile.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stomach tightened with anxiety.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Living with Mr. </a:t>
            </a:r>
            <a:r>
              <a:rPr lang="en-US" altLang="zh-CN" sz="25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Creakle</a:t>
            </a: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lurking round every corner was a nerve-racking experience.</a:t>
            </a: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were both dazzled by his gentleman’s appearance and by the way he spoke.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mother was exhausted and pale, for she was crushed both physically and mentally.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His courage never faltered.	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feet were throbbing after the long walk home.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Don’t hesitate to contact me if you have any problem.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Spring Gala was a real feast for music lovers. 	</a:t>
            </a:r>
          </a:p>
          <a:p>
            <a:pPr marL="514350" indent="-514350"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Children scampered off the school bus and into the playground</a:t>
            </a:r>
          </a:p>
          <a:p>
            <a:pPr marL="514350" indent="-514350">
              <a:buFontTx/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forbade them from mentioning that again.</a:t>
            </a:r>
          </a:p>
          <a:p>
            <a:pPr marL="514350" indent="-514350">
              <a:buFontTx/>
              <a:buAutoNum type="arabicPeriod"/>
            </a:pPr>
            <a:r>
              <a:rPr lang="en-US" altLang="zh-CN" sz="25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mother bustled around in the kitchen.</a:t>
            </a:r>
          </a:p>
          <a:p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532432DB-7F9D-4667-A18E-F9A2B0745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7675" y="396354"/>
            <a:ext cx="11830049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Hearing his mother’s death, David wailed (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恸哭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miserably.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Without financial support, our family is vulnerable to risks.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was in heavy debt, because he’s not shrewd in money matters.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This family were short-sighted, indulging themselves in the present.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It never rains but pours./Misfortune never comes singly.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It felt as if my whole world had been shattered.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Hearing the wolf’s roaring, I was terrified/horrified.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whole place was filthy and stank of smoke, and there were swarms 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of rats.</a:t>
            </a: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put a finger to his lips and sneaked upstairs.</a:t>
            </a: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realized I had reached a major crossroads in my life.</a:t>
            </a: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man leaped at me in a flash, grabbed my throat, and snatched my box.</a:t>
            </a: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“Give me my things, you thief!” I yelled, running after the cart and choking back sobs of fury and desperation.</a:t>
            </a: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3B58D906-54E6-40B8-A9CA-7B320E1BF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7675" y="427962"/>
            <a:ext cx="11830049" cy="9725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was constantly freezing and hungry, and my feet were covered in blisters.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Pulling herself together(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控制情绪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), she rose to her feet and waved to me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man with a cheery face bounded into the room, beaming.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wave of relief flooded over me.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fell into the bed and instantly sank into the world of dreams.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Hearing the frustrating news, my spirits sank.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flush of anger and embarrassment spread across his face.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Crying with a horrible expression, she slumped into the sofa.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“No!” I blurted out, my fists clenched with rage and hatred.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They stood up in shock, not knowing what to do.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heart leaped with joy.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ran to her and gave her an enormous hug.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This gave me a glimmer of hope that she might adopt me.</a:t>
            </a: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aunt exclaimed, her eyes shining like balls of fire.</a:t>
            </a: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C8664305-5C06-4CCA-990E-01A99C90BC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17561" y="436840"/>
            <a:ext cx="11978012" cy="918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 spent the next few days with my heads in the clouds, overjoyed at my new life.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At the mention of him, childhood memories spun through my mind.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 shook my head. The thought hadn’t even crossed my mind.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Firing questions at me, they managed to squeeze information out of me.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I seeing them together, a chill slid over my body.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Judging from his deeds, he is shrewd, greedy and sophisticated.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Tears blurred his vision.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8.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mist blurred the edges of the building.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9.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Jim arrived, quivering with rage/fury.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The moon glimmered faintly through the mists.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11. He deeply/bitterly resents being treated like a child.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12. The gracious lady gave a graceful bow to the audience.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13. He took/grabbed his arm and steered him towards the door.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14. Bathed in sunshine,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we strode across </a:t>
            </a:r>
            <a:r>
              <a:rPr lang="en-US" altLang="zh-CN" sz="280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beautiful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fields.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562ACC31-2DC3-43B7-9476-84DD23ABF2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658782"/>
            <a:ext cx="11978012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stared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gate and shuddered at the thought of the horrible scene.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He looked at me blankly for a few minutes and then exclaimed.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“They have just engaged,” Dan cried, beaming/grinning with happiness.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 was astonished to find the boy, slumped in the sofa, lost in thought.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5. I hearing the harsh words, my heart sank.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6. “The worm!” I declared with outrage.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I bitterly resented him, who always made me furious.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8. Though he’s impulsive (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冲动的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and bull-headed, he is still a man of integrity.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9. Seeing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Heep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hovering nearby, I felt my blood boil.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He leapt at the chance.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11. “What a shame!” he said, pretending to sigh.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12. Some people find it difficult to pay a compliment (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恭维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directly.</a:t>
            </a: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C6D3F3F9-1616-4A32-A1CC-5440FE0749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410206"/>
            <a:ext cx="11978012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</a:t>
            </a:r>
            <a:r>
              <a:rPr lang="zh-CN" alt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over the moon/ecstatic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ɪkˈstætɪk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when hearing the news</a:t>
            </a:r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CN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 was thrown into the depth of despair.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3. Dan’s face clouded over with a dark sheen of fury.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4. I sank down into a chair, completely shattered.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5. “But…but,” I stammered,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head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sweating.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6. “Of course it’s my fault,!” I groaned, uncertain what to do..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Gone was the beautiful, passionate young woman I’d always know, to be 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replaced by a silent, trembling figure who clung to her Uncle Dan all the time.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8. He often runs errands for his grandmother.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9. The government has declared a state of emergency.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‘I don't know,’ Anna replied, shrugging her shoulders.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11. Shrugging off her injury, she played on.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12. I gritted my teeth and finished eighth in the 10000 meter run. </a:t>
            </a: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13. The road through the mountains has many twists and turns.</a:t>
            </a:r>
          </a:p>
        </p:txBody>
      </p:sp>
      <p:pic>
        <p:nvPicPr>
          <p:cNvPr id="3" name="图片 2" descr="水印">
            <a:extLst>
              <a:ext uri="{FF2B5EF4-FFF2-40B4-BE49-F238E27FC236}">
                <a16:creationId xmlns:a16="http://schemas.microsoft.com/office/drawing/2014/main" id="{677A8027-5379-41BB-9A83-019D14F13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花园 Savon 设计</Template>
  <TotalTime>0</TotalTime>
  <Words>1879</Words>
  <Application>Microsoft Office PowerPoint</Application>
  <PresentationFormat>宽屏</PresentationFormat>
  <Paragraphs>197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HelveticaNeue</vt:lpstr>
      <vt:lpstr>Microsoft YaHei UI</vt:lpstr>
      <vt:lpstr>华文新魏</vt:lpstr>
      <vt:lpstr>Arial</vt:lpstr>
      <vt:lpstr>Century Gothic</vt:lpstr>
      <vt:lpstr>Times New Roman</vt:lpstr>
      <vt:lpstr>肥皂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2020-02-06T10:57:00Z</dcterms:created>
  <dcterms:modified xsi:type="dcterms:W3CDTF">2020-07-16T11:00:15Z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KSOProductBuildVer">
    <vt:lpwstr>2052-10.1.0.7698</vt:lpwstr>
  </property>
</Properties>
</file>